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59" r:id="rId6"/>
    <p:sldId id="269" r:id="rId7"/>
    <p:sldId id="273" r:id="rId8"/>
    <p:sldId id="274" r:id="rId9"/>
    <p:sldId id="275" r:id="rId10"/>
    <p:sldId id="279" r:id="rId11"/>
    <p:sldId id="276" r:id="rId12"/>
    <p:sldId id="268" r:id="rId13"/>
    <p:sldId id="270" r:id="rId14"/>
    <p:sldId id="277" r:id="rId15"/>
    <p:sldId id="278" r:id="rId16"/>
    <p:sldId id="280" r:id="rId17"/>
    <p:sldId id="281" r:id="rId18"/>
    <p:sldId id="282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75" d="100"/>
          <a:sy n="75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4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1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4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9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3780-DC8D-4DF2-A02A-A66C34BE959A}" type="datetimeFigureOut">
              <a:rPr lang="ko-KR" altLang="en-US" smtClean="0"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AFB6-6FBD-43E0-9713-836CDB68B6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8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그룹 182"/>
          <p:cNvGrpSpPr/>
          <p:nvPr/>
        </p:nvGrpSpPr>
        <p:grpSpPr>
          <a:xfrm rot="21290144">
            <a:off x="886837" y="1503737"/>
            <a:ext cx="3765261" cy="3197675"/>
            <a:chOff x="1319213" y="4435475"/>
            <a:chExt cx="747713" cy="635000"/>
          </a:xfrm>
        </p:grpSpPr>
        <p:sp>
          <p:nvSpPr>
            <p:cNvPr id="117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38728" y="204331"/>
            <a:ext cx="7294580" cy="6532283"/>
            <a:chOff x="826095" y="190198"/>
            <a:chExt cx="7294580" cy="6532283"/>
          </a:xfrm>
        </p:grpSpPr>
        <p:sp>
          <p:nvSpPr>
            <p:cNvPr id="12" name="TextBox 11"/>
            <p:cNvSpPr txBox="1"/>
            <p:nvPr/>
          </p:nvSpPr>
          <p:spPr>
            <a:xfrm>
              <a:off x="826095" y="190198"/>
              <a:ext cx="675056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자료구조 </a:t>
              </a:r>
              <a:r>
                <a:rPr lang="en-US" altLang="ko-KR" sz="6000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Project</a:t>
              </a:r>
            </a:p>
            <a:p>
              <a:r>
                <a:rPr lang="en-US" altLang="ko-KR" sz="6000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	</a:t>
              </a:r>
              <a:r>
                <a:rPr lang="ko-KR" altLang="en-US" sz="6000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쇼핑몰 프로그램</a:t>
              </a:r>
              <a:endParaRPr lang="en-US" altLang="ko-KR" sz="60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5994" y="5522152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2013104117 </a:t>
              </a: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컴퓨터공학과</a:t>
              </a:r>
              <a:endParaRPr lang="en-US" altLang="ko-KR" sz="2400" dirty="0" smtClean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	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조영제</a:t>
              </a:r>
              <a:endParaRPr lang="ko-KR" altLang="en-US" sz="24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 rot="14674696">
            <a:off x="6888519" y="927938"/>
            <a:ext cx="503359" cy="427481"/>
            <a:chOff x="1319213" y="4435475"/>
            <a:chExt cx="747713" cy="635000"/>
          </a:xfrm>
        </p:grpSpPr>
        <p:sp>
          <p:nvSpPr>
            <p:cNvPr id="76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 rot="3282271">
            <a:off x="5709339" y="4904390"/>
            <a:ext cx="1199035" cy="1042833"/>
            <a:chOff x="1479550" y="4081463"/>
            <a:chExt cx="1279525" cy="1112838"/>
          </a:xfrm>
        </p:grpSpPr>
        <p:sp>
          <p:nvSpPr>
            <p:cNvPr id="144" name="Freeform 6"/>
            <p:cNvSpPr>
              <a:spLocks/>
            </p:cNvSpPr>
            <p:nvPr/>
          </p:nvSpPr>
          <p:spPr bwMode="auto">
            <a:xfrm>
              <a:off x="1966913" y="4081463"/>
              <a:ext cx="128587" cy="485775"/>
            </a:xfrm>
            <a:custGeom>
              <a:avLst/>
              <a:gdLst>
                <a:gd name="T0" fmla="*/ 273 w 1062"/>
                <a:gd name="T1" fmla="*/ 36 h 3978"/>
                <a:gd name="T2" fmla="*/ 213 w 1062"/>
                <a:gd name="T3" fmla="*/ 16 h 3978"/>
                <a:gd name="T4" fmla="*/ 160 w 1062"/>
                <a:gd name="T5" fmla="*/ 4 h 3978"/>
                <a:gd name="T6" fmla="*/ 117 w 1062"/>
                <a:gd name="T7" fmla="*/ 0 h 3978"/>
                <a:gd name="T8" fmla="*/ 89 w 1062"/>
                <a:gd name="T9" fmla="*/ 0 h 3978"/>
                <a:gd name="T10" fmla="*/ 64 w 1062"/>
                <a:gd name="T11" fmla="*/ 5 h 3978"/>
                <a:gd name="T12" fmla="*/ 42 w 1062"/>
                <a:gd name="T13" fmla="*/ 15 h 3978"/>
                <a:gd name="T14" fmla="*/ 23 w 1062"/>
                <a:gd name="T15" fmla="*/ 29 h 3978"/>
                <a:gd name="T16" fmla="*/ 10 w 1062"/>
                <a:gd name="T17" fmla="*/ 49 h 3978"/>
                <a:gd name="T18" fmla="*/ 1 w 1062"/>
                <a:gd name="T19" fmla="*/ 77 h 3978"/>
                <a:gd name="T20" fmla="*/ 0 w 1062"/>
                <a:gd name="T21" fmla="*/ 111 h 3978"/>
                <a:gd name="T22" fmla="*/ 11 w 1062"/>
                <a:gd name="T23" fmla="*/ 133 h 3978"/>
                <a:gd name="T24" fmla="*/ 48 w 1062"/>
                <a:gd name="T25" fmla="*/ 146 h 3978"/>
                <a:gd name="T26" fmla="*/ 87 w 1062"/>
                <a:gd name="T27" fmla="*/ 166 h 3978"/>
                <a:gd name="T28" fmla="*/ 122 w 1062"/>
                <a:gd name="T29" fmla="*/ 189 h 3978"/>
                <a:gd name="T30" fmla="*/ 148 w 1062"/>
                <a:gd name="T31" fmla="*/ 209 h 3978"/>
                <a:gd name="T32" fmla="*/ 174 w 1062"/>
                <a:gd name="T33" fmla="*/ 233 h 3978"/>
                <a:gd name="T34" fmla="*/ 203 w 1062"/>
                <a:gd name="T35" fmla="*/ 261 h 3978"/>
                <a:gd name="T36" fmla="*/ 232 w 1062"/>
                <a:gd name="T37" fmla="*/ 295 h 3978"/>
                <a:gd name="T38" fmla="*/ 261 w 1062"/>
                <a:gd name="T39" fmla="*/ 334 h 3978"/>
                <a:gd name="T40" fmla="*/ 291 w 1062"/>
                <a:gd name="T41" fmla="*/ 379 h 3978"/>
                <a:gd name="T42" fmla="*/ 320 w 1062"/>
                <a:gd name="T43" fmla="*/ 429 h 3978"/>
                <a:gd name="T44" fmla="*/ 352 w 1062"/>
                <a:gd name="T45" fmla="*/ 488 h 3978"/>
                <a:gd name="T46" fmla="*/ 390 w 1062"/>
                <a:gd name="T47" fmla="*/ 570 h 3978"/>
                <a:gd name="T48" fmla="*/ 438 w 1062"/>
                <a:gd name="T49" fmla="*/ 677 h 3978"/>
                <a:gd name="T50" fmla="*/ 491 w 1062"/>
                <a:gd name="T51" fmla="*/ 807 h 3978"/>
                <a:gd name="T52" fmla="*/ 549 w 1062"/>
                <a:gd name="T53" fmla="*/ 958 h 3978"/>
                <a:gd name="T54" fmla="*/ 610 w 1062"/>
                <a:gd name="T55" fmla="*/ 1130 h 3978"/>
                <a:gd name="T56" fmla="*/ 671 w 1062"/>
                <a:gd name="T57" fmla="*/ 1322 h 3978"/>
                <a:gd name="T58" fmla="*/ 731 w 1062"/>
                <a:gd name="T59" fmla="*/ 1530 h 3978"/>
                <a:gd name="T60" fmla="*/ 787 w 1062"/>
                <a:gd name="T61" fmla="*/ 1755 h 3978"/>
                <a:gd name="T62" fmla="*/ 838 w 1062"/>
                <a:gd name="T63" fmla="*/ 1994 h 3978"/>
                <a:gd name="T64" fmla="*/ 881 w 1062"/>
                <a:gd name="T65" fmla="*/ 2246 h 3978"/>
                <a:gd name="T66" fmla="*/ 916 w 1062"/>
                <a:gd name="T67" fmla="*/ 2511 h 3978"/>
                <a:gd name="T68" fmla="*/ 939 w 1062"/>
                <a:gd name="T69" fmla="*/ 2785 h 3978"/>
                <a:gd name="T70" fmla="*/ 949 w 1062"/>
                <a:gd name="T71" fmla="*/ 3068 h 3978"/>
                <a:gd name="T72" fmla="*/ 944 w 1062"/>
                <a:gd name="T73" fmla="*/ 3358 h 3978"/>
                <a:gd name="T74" fmla="*/ 921 w 1062"/>
                <a:gd name="T75" fmla="*/ 3654 h 3978"/>
                <a:gd name="T76" fmla="*/ 903 w 1062"/>
                <a:gd name="T77" fmla="*/ 3808 h 3978"/>
                <a:gd name="T78" fmla="*/ 904 w 1062"/>
                <a:gd name="T79" fmla="*/ 3818 h 3978"/>
                <a:gd name="T80" fmla="*/ 910 w 1062"/>
                <a:gd name="T81" fmla="*/ 3832 h 3978"/>
                <a:gd name="T82" fmla="*/ 932 w 1062"/>
                <a:gd name="T83" fmla="*/ 3867 h 3978"/>
                <a:gd name="T84" fmla="*/ 967 w 1062"/>
                <a:gd name="T85" fmla="*/ 3916 h 3978"/>
                <a:gd name="T86" fmla="*/ 988 w 1062"/>
                <a:gd name="T87" fmla="*/ 3950 h 3978"/>
                <a:gd name="T88" fmla="*/ 992 w 1062"/>
                <a:gd name="T89" fmla="*/ 3966 h 3978"/>
                <a:gd name="T90" fmla="*/ 994 w 1062"/>
                <a:gd name="T91" fmla="*/ 3974 h 3978"/>
                <a:gd name="T92" fmla="*/ 998 w 1062"/>
                <a:gd name="T93" fmla="*/ 3957 h 3978"/>
                <a:gd name="T94" fmla="*/ 1014 w 1062"/>
                <a:gd name="T95" fmla="*/ 3852 h 3978"/>
                <a:gd name="T96" fmla="*/ 1030 w 1062"/>
                <a:gd name="T97" fmla="*/ 3735 h 3978"/>
                <a:gd name="T98" fmla="*/ 1045 w 1062"/>
                <a:gd name="T99" fmla="*/ 3584 h 3978"/>
                <a:gd name="T100" fmla="*/ 1056 w 1062"/>
                <a:gd name="T101" fmla="*/ 3399 h 3978"/>
                <a:gd name="T102" fmla="*/ 1062 w 1062"/>
                <a:gd name="T103" fmla="*/ 3184 h 3978"/>
                <a:gd name="T104" fmla="*/ 1059 w 1062"/>
                <a:gd name="T105" fmla="*/ 2942 h 3978"/>
                <a:gd name="T106" fmla="*/ 1044 w 1062"/>
                <a:gd name="T107" fmla="*/ 2672 h 3978"/>
                <a:gd name="T108" fmla="*/ 1014 w 1062"/>
                <a:gd name="T109" fmla="*/ 2379 h 3978"/>
                <a:gd name="T110" fmla="*/ 968 w 1062"/>
                <a:gd name="T111" fmla="*/ 2065 h 3978"/>
                <a:gd name="T112" fmla="*/ 902 w 1062"/>
                <a:gd name="T113" fmla="*/ 1731 h 3978"/>
                <a:gd name="T114" fmla="*/ 814 w 1062"/>
                <a:gd name="T115" fmla="*/ 1379 h 3978"/>
                <a:gd name="T116" fmla="*/ 700 w 1062"/>
                <a:gd name="T117" fmla="*/ 1011 h 3978"/>
                <a:gd name="T118" fmla="*/ 558 w 1062"/>
                <a:gd name="T119" fmla="*/ 632 h 3978"/>
                <a:gd name="T120" fmla="*/ 385 w 1062"/>
                <a:gd name="T121" fmla="*/ 24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2" h="3978">
                  <a:moveTo>
                    <a:pt x="287" y="41"/>
                  </a:moveTo>
                  <a:lnTo>
                    <a:pt x="273" y="36"/>
                  </a:lnTo>
                  <a:lnTo>
                    <a:pt x="237" y="23"/>
                  </a:lnTo>
                  <a:lnTo>
                    <a:pt x="213" y="16"/>
                  </a:lnTo>
                  <a:lnTo>
                    <a:pt x="187" y="9"/>
                  </a:lnTo>
                  <a:lnTo>
                    <a:pt x="160" y="4"/>
                  </a:lnTo>
                  <a:lnTo>
                    <a:pt x="131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7" y="2"/>
                  </a:lnTo>
                  <a:lnTo>
                    <a:pt x="64" y="5"/>
                  </a:lnTo>
                  <a:lnTo>
                    <a:pt x="53" y="9"/>
                  </a:lnTo>
                  <a:lnTo>
                    <a:pt x="42" y="15"/>
                  </a:lnTo>
                  <a:lnTo>
                    <a:pt x="32" y="21"/>
                  </a:lnTo>
                  <a:lnTo>
                    <a:pt x="23" y="29"/>
                  </a:lnTo>
                  <a:lnTo>
                    <a:pt x="15" y="39"/>
                  </a:lnTo>
                  <a:lnTo>
                    <a:pt x="10" y="49"/>
                  </a:lnTo>
                  <a:lnTo>
                    <a:pt x="4" y="62"/>
                  </a:lnTo>
                  <a:lnTo>
                    <a:pt x="1" y="77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2" y="132"/>
                  </a:lnTo>
                  <a:lnTo>
                    <a:pt x="11" y="133"/>
                  </a:lnTo>
                  <a:lnTo>
                    <a:pt x="33" y="140"/>
                  </a:lnTo>
                  <a:lnTo>
                    <a:pt x="48" y="146"/>
                  </a:lnTo>
                  <a:lnTo>
                    <a:pt x="66" y="154"/>
                  </a:lnTo>
                  <a:lnTo>
                    <a:pt x="87" y="166"/>
                  </a:lnTo>
                  <a:lnTo>
                    <a:pt x="110" y="180"/>
                  </a:lnTo>
                  <a:lnTo>
                    <a:pt x="122" y="189"/>
                  </a:lnTo>
                  <a:lnTo>
                    <a:pt x="134" y="198"/>
                  </a:lnTo>
                  <a:lnTo>
                    <a:pt x="148" y="209"/>
                  </a:lnTo>
                  <a:lnTo>
                    <a:pt x="161" y="220"/>
                  </a:lnTo>
                  <a:lnTo>
                    <a:pt x="174" y="233"/>
                  </a:lnTo>
                  <a:lnTo>
                    <a:pt x="188" y="247"/>
                  </a:lnTo>
                  <a:lnTo>
                    <a:pt x="203" y="261"/>
                  </a:lnTo>
                  <a:lnTo>
                    <a:pt x="217" y="277"/>
                  </a:lnTo>
                  <a:lnTo>
                    <a:pt x="232" y="295"/>
                  </a:lnTo>
                  <a:lnTo>
                    <a:pt x="247" y="314"/>
                  </a:lnTo>
                  <a:lnTo>
                    <a:pt x="261" y="334"/>
                  </a:lnTo>
                  <a:lnTo>
                    <a:pt x="276" y="356"/>
                  </a:lnTo>
                  <a:lnTo>
                    <a:pt x="291" y="379"/>
                  </a:lnTo>
                  <a:lnTo>
                    <a:pt x="305" y="403"/>
                  </a:lnTo>
                  <a:lnTo>
                    <a:pt x="320" y="429"/>
                  </a:lnTo>
                  <a:lnTo>
                    <a:pt x="336" y="456"/>
                  </a:lnTo>
                  <a:lnTo>
                    <a:pt x="352" y="488"/>
                  </a:lnTo>
                  <a:lnTo>
                    <a:pt x="369" y="526"/>
                  </a:lnTo>
                  <a:lnTo>
                    <a:pt x="390" y="570"/>
                  </a:lnTo>
                  <a:lnTo>
                    <a:pt x="412" y="620"/>
                  </a:lnTo>
                  <a:lnTo>
                    <a:pt x="438" y="677"/>
                  </a:lnTo>
                  <a:lnTo>
                    <a:pt x="464" y="739"/>
                  </a:lnTo>
                  <a:lnTo>
                    <a:pt x="491" y="807"/>
                  </a:lnTo>
                  <a:lnTo>
                    <a:pt x="519" y="879"/>
                  </a:lnTo>
                  <a:lnTo>
                    <a:pt x="549" y="958"/>
                  </a:lnTo>
                  <a:lnTo>
                    <a:pt x="579" y="1042"/>
                  </a:lnTo>
                  <a:lnTo>
                    <a:pt x="610" y="1130"/>
                  </a:lnTo>
                  <a:lnTo>
                    <a:pt x="640" y="1223"/>
                  </a:lnTo>
                  <a:lnTo>
                    <a:pt x="671" y="1322"/>
                  </a:lnTo>
                  <a:lnTo>
                    <a:pt x="701" y="1424"/>
                  </a:lnTo>
                  <a:lnTo>
                    <a:pt x="731" y="1530"/>
                  </a:lnTo>
                  <a:lnTo>
                    <a:pt x="760" y="1641"/>
                  </a:lnTo>
                  <a:lnTo>
                    <a:pt x="787" y="1755"/>
                  </a:lnTo>
                  <a:lnTo>
                    <a:pt x="813" y="1873"/>
                  </a:lnTo>
                  <a:lnTo>
                    <a:pt x="838" y="1994"/>
                  </a:lnTo>
                  <a:lnTo>
                    <a:pt x="861" y="2119"/>
                  </a:lnTo>
                  <a:lnTo>
                    <a:pt x="881" y="2246"/>
                  </a:lnTo>
                  <a:lnTo>
                    <a:pt x="900" y="2377"/>
                  </a:lnTo>
                  <a:lnTo>
                    <a:pt x="916" y="2511"/>
                  </a:lnTo>
                  <a:lnTo>
                    <a:pt x="930" y="2647"/>
                  </a:lnTo>
                  <a:lnTo>
                    <a:pt x="939" y="2785"/>
                  </a:lnTo>
                  <a:lnTo>
                    <a:pt x="946" y="2925"/>
                  </a:lnTo>
                  <a:lnTo>
                    <a:pt x="949" y="3068"/>
                  </a:lnTo>
                  <a:lnTo>
                    <a:pt x="948" y="3212"/>
                  </a:lnTo>
                  <a:lnTo>
                    <a:pt x="944" y="3358"/>
                  </a:lnTo>
                  <a:lnTo>
                    <a:pt x="935" y="3506"/>
                  </a:lnTo>
                  <a:lnTo>
                    <a:pt x="921" y="3654"/>
                  </a:lnTo>
                  <a:lnTo>
                    <a:pt x="903" y="3804"/>
                  </a:lnTo>
                  <a:lnTo>
                    <a:pt x="903" y="3808"/>
                  </a:lnTo>
                  <a:lnTo>
                    <a:pt x="903" y="3813"/>
                  </a:lnTo>
                  <a:lnTo>
                    <a:pt x="904" y="3818"/>
                  </a:lnTo>
                  <a:lnTo>
                    <a:pt x="905" y="3822"/>
                  </a:lnTo>
                  <a:lnTo>
                    <a:pt x="910" y="3832"/>
                  </a:lnTo>
                  <a:lnTo>
                    <a:pt x="916" y="3844"/>
                  </a:lnTo>
                  <a:lnTo>
                    <a:pt x="932" y="3867"/>
                  </a:lnTo>
                  <a:lnTo>
                    <a:pt x="949" y="3891"/>
                  </a:lnTo>
                  <a:lnTo>
                    <a:pt x="967" y="3916"/>
                  </a:lnTo>
                  <a:lnTo>
                    <a:pt x="982" y="3940"/>
                  </a:lnTo>
                  <a:lnTo>
                    <a:pt x="988" y="3950"/>
                  </a:lnTo>
                  <a:lnTo>
                    <a:pt x="991" y="3960"/>
                  </a:lnTo>
                  <a:lnTo>
                    <a:pt x="992" y="3966"/>
                  </a:lnTo>
                  <a:lnTo>
                    <a:pt x="994" y="3970"/>
                  </a:lnTo>
                  <a:lnTo>
                    <a:pt x="994" y="3974"/>
                  </a:lnTo>
                  <a:lnTo>
                    <a:pt x="994" y="3978"/>
                  </a:lnTo>
                  <a:lnTo>
                    <a:pt x="998" y="3957"/>
                  </a:lnTo>
                  <a:lnTo>
                    <a:pt x="1008" y="3896"/>
                  </a:lnTo>
                  <a:lnTo>
                    <a:pt x="1014" y="3852"/>
                  </a:lnTo>
                  <a:lnTo>
                    <a:pt x="1022" y="3798"/>
                  </a:lnTo>
                  <a:lnTo>
                    <a:pt x="1030" y="3735"/>
                  </a:lnTo>
                  <a:lnTo>
                    <a:pt x="1038" y="3664"/>
                  </a:lnTo>
                  <a:lnTo>
                    <a:pt x="1045" y="3584"/>
                  </a:lnTo>
                  <a:lnTo>
                    <a:pt x="1051" y="3496"/>
                  </a:lnTo>
                  <a:lnTo>
                    <a:pt x="1056" y="3399"/>
                  </a:lnTo>
                  <a:lnTo>
                    <a:pt x="1060" y="3295"/>
                  </a:lnTo>
                  <a:lnTo>
                    <a:pt x="1062" y="3184"/>
                  </a:lnTo>
                  <a:lnTo>
                    <a:pt x="1061" y="3067"/>
                  </a:lnTo>
                  <a:lnTo>
                    <a:pt x="1059" y="2942"/>
                  </a:lnTo>
                  <a:lnTo>
                    <a:pt x="1052" y="2811"/>
                  </a:lnTo>
                  <a:lnTo>
                    <a:pt x="1044" y="2672"/>
                  </a:lnTo>
                  <a:lnTo>
                    <a:pt x="1031" y="2529"/>
                  </a:lnTo>
                  <a:lnTo>
                    <a:pt x="1014" y="2379"/>
                  </a:lnTo>
                  <a:lnTo>
                    <a:pt x="994" y="2225"/>
                  </a:lnTo>
                  <a:lnTo>
                    <a:pt x="968" y="2065"/>
                  </a:lnTo>
                  <a:lnTo>
                    <a:pt x="938" y="1900"/>
                  </a:lnTo>
                  <a:lnTo>
                    <a:pt x="902" y="1731"/>
                  </a:lnTo>
                  <a:lnTo>
                    <a:pt x="861" y="1557"/>
                  </a:lnTo>
                  <a:lnTo>
                    <a:pt x="814" y="1379"/>
                  </a:lnTo>
                  <a:lnTo>
                    <a:pt x="761" y="1197"/>
                  </a:lnTo>
                  <a:lnTo>
                    <a:pt x="700" y="1011"/>
                  </a:lnTo>
                  <a:lnTo>
                    <a:pt x="633" y="823"/>
                  </a:lnTo>
                  <a:lnTo>
                    <a:pt x="558" y="632"/>
                  </a:lnTo>
                  <a:lnTo>
                    <a:pt x="475" y="436"/>
                  </a:lnTo>
                  <a:lnTo>
                    <a:pt x="385" y="240"/>
                  </a:lnTo>
                  <a:lnTo>
                    <a:pt x="287" y="41"/>
                  </a:lnTo>
                  <a:close/>
                </a:path>
              </a:pathLst>
            </a:custGeom>
            <a:solidFill>
              <a:srgbClr val="A9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3"/>
            <p:cNvSpPr>
              <a:spLocks/>
            </p:cNvSpPr>
            <p:nvPr/>
          </p:nvSpPr>
          <p:spPr bwMode="auto">
            <a:xfrm>
              <a:off x="1757363" y="4208463"/>
              <a:ext cx="857250" cy="301625"/>
            </a:xfrm>
            <a:custGeom>
              <a:avLst/>
              <a:gdLst>
                <a:gd name="T0" fmla="*/ 3441 w 7015"/>
                <a:gd name="T1" fmla="*/ 2084 h 2461"/>
                <a:gd name="T2" fmla="*/ 4651 w 7015"/>
                <a:gd name="T3" fmla="*/ 1381 h 2461"/>
                <a:gd name="T4" fmla="*/ 5473 w 7015"/>
                <a:gd name="T5" fmla="*/ 860 h 2461"/>
                <a:gd name="T6" fmla="*/ 6156 w 7015"/>
                <a:gd name="T7" fmla="*/ 474 h 2461"/>
                <a:gd name="T8" fmla="*/ 6876 w 7015"/>
                <a:gd name="T9" fmla="*/ 146 h 2461"/>
                <a:gd name="T10" fmla="*/ 6960 w 7015"/>
                <a:gd name="T11" fmla="*/ 79 h 2461"/>
                <a:gd name="T12" fmla="*/ 6765 w 7015"/>
                <a:gd name="T13" fmla="*/ 103 h 2461"/>
                <a:gd name="T14" fmla="*/ 6375 w 7015"/>
                <a:gd name="T15" fmla="*/ 231 h 2461"/>
                <a:gd name="T16" fmla="*/ 6240 w 7015"/>
                <a:gd name="T17" fmla="*/ 310 h 2461"/>
                <a:gd name="T18" fmla="*/ 5992 w 7015"/>
                <a:gd name="T19" fmla="*/ 402 h 2461"/>
                <a:gd name="T20" fmla="*/ 5832 w 7015"/>
                <a:gd name="T21" fmla="*/ 373 h 2461"/>
                <a:gd name="T22" fmla="*/ 5669 w 7015"/>
                <a:gd name="T23" fmla="*/ 437 h 2461"/>
                <a:gd name="T24" fmla="*/ 5475 w 7015"/>
                <a:gd name="T25" fmla="*/ 575 h 2461"/>
                <a:gd name="T26" fmla="*/ 5289 w 7015"/>
                <a:gd name="T27" fmla="*/ 512 h 2461"/>
                <a:gd name="T28" fmla="*/ 5114 w 7015"/>
                <a:gd name="T29" fmla="*/ 518 h 2461"/>
                <a:gd name="T30" fmla="*/ 4946 w 7015"/>
                <a:gd name="T31" fmla="*/ 612 h 2461"/>
                <a:gd name="T32" fmla="*/ 4776 w 7015"/>
                <a:gd name="T33" fmla="*/ 770 h 2461"/>
                <a:gd name="T34" fmla="*/ 4647 w 7015"/>
                <a:gd name="T35" fmla="*/ 659 h 2461"/>
                <a:gd name="T36" fmla="*/ 4550 w 7015"/>
                <a:gd name="T37" fmla="*/ 607 h 2461"/>
                <a:gd name="T38" fmla="*/ 4261 w 7015"/>
                <a:gd name="T39" fmla="*/ 920 h 2461"/>
                <a:gd name="T40" fmla="*/ 4061 w 7015"/>
                <a:gd name="T41" fmla="*/ 1000 h 2461"/>
                <a:gd name="T42" fmla="*/ 3782 w 7015"/>
                <a:gd name="T43" fmla="*/ 1246 h 2461"/>
                <a:gd name="T44" fmla="*/ 3457 w 7015"/>
                <a:gd name="T45" fmla="*/ 1601 h 2461"/>
                <a:gd name="T46" fmla="*/ 3611 w 7015"/>
                <a:gd name="T47" fmla="*/ 1400 h 2461"/>
                <a:gd name="T48" fmla="*/ 3705 w 7015"/>
                <a:gd name="T49" fmla="*/ 1222 h 2461"/>
                <a:gd name="T50" fmla="*/ 3763 w 7015"/>
                <a:gd name="T51" fmla="*/ 1021 h 2461"/>
                <a:gd name="T52" fmla="*/ 3723 w 7015"/>
                <a:gd name="T53" fmla="*/ 948 h 2461"/>
                <a:gd name="T54" fmla="*/ 3741 w 7015"/>
                <a:gd name="T55" fmla="*/ 728 h 2461"/>
                <a:gd name="T56" fmla="*/ 3770 w 7015"/>
                <a:gd name="T57" fmla="*/ 608 h 2461"/>
                <a:gd name="T58" fmla="*/ 3694 w 7015"/>
                <a:gd name="T59" fmla="*/ 472 h 2461"/>
                <a:gd name="T60" fmla="*/ 3657 w 7015"/>
                <a:gd name="T61" fmla="*/ 234 h 2461"/>
                <a:gd name="T62" fmla="*/ 3674 w 7015"/>
                <a:gd name="T63" fmla="*/ 9 h 2461"/>
                <a:gd name="T64" fmla="*/ 3597 w 7015"/>
                <a:gd name="T65" fmla="*/ 186 h 2461"/>
                <a:gd name="T66" fmla="*/ 3504 w 7015"/>
                <a:gd name="T67" fmla="*/ 360 h 2461"/>
                <a:gd name="T68" fmla="*/ 3429 w 7015"/>
                <a:gd name="T69" fmla="*/ 431 h 2461"/>
                <a:gd name="T70" fmla="*/ 3332 w 7015"/>
                <a:gd name="T71" fmla="*/ 666 h 2461"/>
                <a:gd name="T72" fmla="*/ 3227 w 7015"/>
                <a:gd name="T73" fmla="*/ 800 h 2461"/>
                <a:gd name="T74" fmla="*/ 3164 w 7015"/>
                <a:gd name="T75" fmla="*/ 1082 h 2461"/>
                <a:gd name="T76" fmla="*/ 2977 w 7015"/>
                <a:gd name="T77" fmla="*/ 1583 h 2461"/>
                <a:gd name="T78" fmla="*/ 2755 w 7015"/>
                <a:gd name="T79" fmla="*/ 2364 h 2461"/>
                <a:gd name="T80" fmla="*/ 2687 w 7015"/>
                <a:gd name="T81" fmla="*/ 2340 h 2461"/>
                <a:gd name="T82" fmla="*/ 2416 w 7015"/>
                <a:gd name="T83" fmla="*/ 2159 h 2461"/>
                <a:gd name="T84" fmla="*/ 2035 w 7015"/>
                <a:gd name="T85" fmla="*/ 1967 h 2461"/>
                <a:gd name="T86" fmla="*/ 1832 w 7015"/>
                <a:gd name="T87" fmla="*/ 1794 h 2461"/>
                <a:gd name="T88" fmla="*/ 1441 w 7015"/>
                <a:gd name="T89" fmla="*/ 1419 h 2461"/>
                <a:gd name="T90" fmla="*/ 1312 w 7015"/>
                <a:gd name="T91" fmla="*/ 1431 h 2461"/>
                <a:gd name="T92" fmla="*/ 1189 w 7015"/>
                <a:gd name="T93" fmla="*/ 1301 h 2461"/>
                <a:gd name="T94" fmla="*/ 926 w 7015"/>
                <a:gd name="T95" fmla="*/ 1150 h 2461"/>
                <a:gd name="T96" fmla="*/ 717 w 7015"/>
                <a:gd name="T97" fmla="*/ 1144 h 2461"/>
                <a:gd name="T98" fmla="*/ 546 w 7015"/>
                <a:gd name="T99" fmla="*/ 1036 h 2461"/>
                <a:gd name="T100" fmla="*/ 427 w 7015"/>
                <a:gd name="T101" fmla="*/ 1068 h 2461"/>
                <a:gd name="T102" fmla="*/ 229 w 7015"/>
                <a:gd name="T103" fmla="*/ 997 h 2461"/>
                <a:gd name="T104" fmla="*/ 37 w 7015"/>
                <a:gd name="T105" fmla="*/ 985 h 2461"/>
                <a:gd name="T106" fmla="*/ 336 w 7015"/>
                <a:gd name="T107" fmla="*/ 1165 h 2461"/>
                <a:gd name="T108" fmla="*/ 875 w 7015"/>
                <a:gd name="T109" fmla="*/ 1598 h 2461"/>
                <a:gd name="T110" fmla="*/ 1548 w 7015"/>
                <a:gd name="T111" fmla="*/ 2058 h 2461"/>
                <a:gd name="T112" fmla="*/ 2309 w 7015"/>
                <a:gd name="T113" fmla="*/ 2399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15" h="2461">
                  <a:moveTo>
                    <a:pt x="2780" y="2461"/>
                  </a:moveTo>
                  <a:lnTo>
                    <a:pt x="2798" y="2452"/>
                  </a:lnTo>
                  <a:lnTo>
                    <a:pt x="2847" y="2424"/>
                  </a:lnTo>
                  <a:lnTo>
                    <a:pt x="2925" y="2380"/>
                  </a:lnTo>
                  <a:lnTo>
                    <a:pt x="3027" y="2321"/>
                  </a:lnTo>
                  <a:lnTo>
                    <a:pt x="3149" y="2251"/>
                  </a:lnTo>
                  <a:lnTo>
                    <a:pt x="3289" y="2171"/>
                  </a:lnTo>
                  <a:lnTo>
                    <a:pt x="3441" y="2084"/>
                  </a:lnTo>
                  <a:lnTo>
                    <a:pt x="3601" y="1991"/>
                  </a:lnTo>
                  <a:lnTo>
                    <a:pt x="3767" y="1896"/>
                  </a:lnTo>
                  <a:lnTo>
                    <a:pt x="3934" y="1799"/>
                  </a:lnTo>
                  <a:lnTo>
                    <a:pt x="4099" y="1705"/>
                  </a:lnTo>
                  <a:lnTo>
                    <a:pt x="4257" y="1613"/>
                  </a:lnTo>
                  <a:lnTo>
                    <a:pt x="4404" y="1527"/>
                  </a:lnTo>
                  <a:lnTo>
                    <a:pt x="4537" y="1449"/>
                  </a:lnTo>
                  <a:lnTo>
                    <a:pt x="4651" y="1381"/>
                  </a:lnTo>
                  <a:lnTo>
                    <a:pt x="4745" y="1324"/>
                  </a:lnTo>
                  <a:lnTo>
                    <a:pt x="4820" y="1277"/>
                  </a:lnTo>
                  <a:lnTo>
                    <a:pt x="4906" y="1222"/>
                  </a:lnTo>
                  <a:lnTo>
                    <a:pt x="5002" y="1161"/>
                  </a:lnTo>
                  <a:lnTo>
                    <a:pt x="5107" y="1092"/>
                  </a:lnTo>
                  <a:lnTo>
                    <a:pt x="5220" y="1019"/>
                  </a:lnTo>
                  <a:lnTo>
                    <a:pt x="5343" y="941"/>
                  </a:lnTo>
                  <a:lnTo>
                    <a:pt x="5473" y="860"/>
                  </a:lnTo>
                  <a:lnTo>
                    <a:pt x="5612" y="777"/>
                  </a:lnTo>
                  <a:lnTo>
                    <a:pt x="5685" y="734"/>
                  </a:lnTo>
                  <a:lnTo>
                    <a:pt x="5758" y="691"/>
                  </a:lnTo>
                  <a:lnTo>
                    <a:pt x="5835" y="648"/>
                  </a:lnTo>
                  <a:lnTo>
                    <a:pt x="5912" y="605"/>
                  </a:lnTo>
                  <a:lnTo>
                    <a:pt x="5992" y="560"/>
                  </a:lnTo>
                  <a:lnTo>
                    <a:pt x="6073" y="517"/>
                  </a:lnTo>
                  <a:lnTo>
                    <a:pt x="6156" y="474"/>
                  </a:lnTo>
                  <a:lnTo>
                    <a:pt x="6240" y="431"/>
                  </a:lnTo>
                  <a:lnTo>
                    <a:pt x="6326" y="388"/>
                  </a:lnTo>
                  <a:lnTo>
                    <a:pt x="6415" y="346"/>
                  </a:lnTo>
                  <a:lnTo>
                    <a:pt x="6504" y="304"/>
                  </a:lnTo>
                  <a:lnTo>
                    <a:pt x="6595" y="264"/>
                  </a:lnTo>
                  <a:lnTo>
                    <a:pt x="6687" y="224"/>
                  </a:lnTo>
                  <a:lnTo>
                    <a:pt x="6781" y="185"/>
                  </a:lnTo>
                  <a:lnTo>
                    <a:pt x="6876" y="146"/>
                  </a:lnTo>
                  <a:lnTo>
                    <a:pt x="6973" y="109"/>
                  </a:lnTo>
                  <a:lnTo>
                    <a:pt x="6989" y="99"/>
                  </a:lnTo>
                  <a:lnTo>
                    <a:pt x="7003" y="91"/>
                  </a:lnTo>
                  <a:lnTo>
                    <a:pt x="7011" y="86"/>
                  </a:lnTo>
                  <a:lnTo>
                    <a:pt x="7015" y="84"/>
                  </a:lnTo>
                  <a:lnTo>
                    <a:pt x="6998" y="82"/>
                  </a:lnTo>
                  <a:lnTo>
                    <a:pt x="6979" y="80"/>
                  </a:lnTo>
                  <a:lnTo>
                    <a:pt x="6960" y="79"/>
                  </a:lnTo>
                  <a:lnTo>
                    <a:pt x="6939" y="79"/>
                  </a:lnTo>
                  <a:lnTo>
                    <a:pt x="6917" y="80"/>
                  </a:lnTo>
                  <a:lnTo>
                    <a:pt x="6893" y="82"/>
                  </a:lnTo>
                  <a:lnTo>
                    <a:pt x="6869" y="85"/>
                  </a:lnTo>
                  <a:lnTo>
                    <a:pt x="6845" y="88"/>
                  </a:lnTo>
                  <a:lnTo>
                    <a:pt x="6818" y="93"/>
                  </a:lnTo>
                  <a:lnTo>
                    <a:pt x="6792" y="98"/>
                  </a:lnTo>
                  <a:lnTo>
                    <a:pt x="6765" y="103"/>
                  </a:lnTo>
                  <a:lnTo>
                    <a:pt x="6738" y="109"/>
                  </a:lnTo>
                  <a:lnTo>
                    <a:pt x="6682" y="123"/>
                  </a:lnTo>
                  <a:lnTo>
                    <a:pt x="6626" y="139"/>
                  </a:lnTo>
                  <a:lnTo>
                    <a:pt x="6572" y="155"/>
                  </a:lnTo>
                  <a:lnTo>
                    <a:pt x="6518" y="173"/>
                  </a:lnTo>
                  <a:lnTo>
                    <a:pt x="6467" y="192"/>
                  </a:lnTo>
                  <a:lnTo>
                    <a:pt x="6419" y="212"/>
                  </a:lnTo>
                  <a:lnTo>
                    <a:pt x="6375" y="231"/>
                  </a:lnTo>
                  <a:lnTo>
                    <a:pt x="6336" y="250"/>
                  </a:lnTo>
                  <a:lnTo>
                    <a:pt x="6319" y="259"/>
                  </a:lnTo>
                  <a:lnTo>
                    <a:pt x="6303" y="269"/>
                  </a:lnTo>
                  <a:lnTo>
                    <a:pt x="6290" y="277"/>
                  </a:lnTo>
                  <a:lnTo>
                    <a:pt x="6277" y="286"/>
                  </a:lnTo>
                  <a:lnTo>
                    <a:pt x="6266" y="294"/>
                  </a:lnTo>
                  <a:lnTo>
                    <a:pt x="6253" y="302"/>
                  </a:lnTo>
                  <a:lnTo>
                    <a:pt x="6240" y="310"/>
                  </a:lnTo>
                  <a:lnTo>
                    <a:pt x="6227" y="317"/>
                  </a:lnTo>
                  <a:lnTo>
                    <a:pt x="6199" y="332"/>
                  </a:lnTo>
                  <a:lnTo>
                    <a:pt x="6169" y="344"/>
                  </a:lnTo>
                  <a:lnTo>
                    <a:pt x="6138" y="357"/>
                  </a:lnTo>
                  <a:lnTo>
                    <a:pt x="6107" y="368"/>
                  </a:lnTo>
                  <a:lnTo>
                    <a:pt x="6077" y="378"/>
                  </a:lnTo>
                  <a:lnTo>
                    <a:pt x="6047" y="387"/>
                  </a:lnTo>
                  <a:lnTo>
                    <a:pt x="5992" y="402"/>
                  </a:lnTo>
                  <a:lnTo>
                    <a:pt x="5948" y="414"/>
                  </a:lnTo>
                  <a:lnTo>
                    <a:pt x="5917" y="420"/>
                  </a:lnTo>
                  <a:lnTo>
                    <a:pt x="5906" y="422"/>
                  </a:lnTo>
                  <a:lnTo>
                    <a:pt x="5928" y="356"/>
                  </a:lnTo>
                  <a:lnTo>
                    <a:pt x="5903" y="359"/>
                  </a:lnTo>
                  <a:lnTo>
                    <a:pt x="5879" y="362"/>
                  </a:lnTo>
                  <a:lnTo>
                    <a:pt x="5856" y="367"/>
                  </a:lnTo>
                  <a:lnTo>
                    <a:pt x="5832" y="373"/>
                  </a:lnTo>
                  <a:lnTo>
                    <a:pt x="5810" y="379"/>
                  </a:lnTo>
                  <a:lnTo>
                    <a:pt x="5788" y="385"/>
                  </a:lnTo>
                  <a:lnTo>
                    <a:pt x="5766" y="393"/>
                  </a:lnTo>
                  <a:lnTo>
                    <a:pt x="5746" y="401"/>
                  </a:lnTo>
                  <a:lnTo>
                    <a:pt x="5725" y="409"/>
                  </a:lnTo>
                  <a:lnTo>
                    <a:pt x="5707" y="418"/>
                  </a:lnTo>
                  <a:lnTo>
                    <a:pt x="5687" y="427"/>
                  </a:lnTo>
                  <a:lnTo>
                    <a:pt x="5669" y="437"/>
                  </a:lnTo>
                  <a:lnTo>
                    <a:pt x="5634" y="456"/>
                  </a:lnTo>
                  <a:lnTo>
                    <a:pt x="5603" y="475"/>
                  </a:lnTo>
                  <a:lnTo>
                    <a:pt x="5574" y="494"/>
                  </a:lnTo>
                  <a:lnTo>
                    <a:pt x="5549" y="513"/>
                  </a:lnTo>
                  <a:lnTo>
                    <a:pt x="5527" y="530"/>
                  </a:lnTo>
                  <a:lnTo>
                    <a:pt x="5508" y="545"/>
                  </a:lnTo>
                  <a:lnTo>
                    <a:pt x="5484" y="567"/>
                  </a:lnTo>
                  <a:lnTo>
                    <a:pt x="5475" y="575"/>
                  </a:lnTo>
                  <a:lnTo>
                    <a:pt x="5578" y="426"/>
                  </a:lnTo>
                  <a:lnTo>
                    <a:pt x="5534" y="437"/>
                  </a:lnTo>
                  <a:lnTo>
                    <a:pt x="5489" y="448"/>
                  </a:lnTo>
                  <a:lnTo>
                    <a:pt x="5446" y="460"/>
                  </a:lnTo>
                  <a:lnTo>
                    <a:pt x="5406" y="473"/>
                  </a:lnTo>
                  <a:lnTo>
                    <a:pt x="5365" y="486"/>
                  </a:lnTo>
                  <a:lnTo>
                    <a:pt x="5326" y="500"/>
                  </a:lnTo>
                  <a:lnTo>
                    <a:pt x="5289" y="512"/>
                  </a:lnTo>
                  <a:lnTo>
                    <a:pt x="5254" y="525"/>
                  </a:lnTo>
                  <a:lnTo>
                    <a:pt x="5195" y="549"/>
                  </a:lnTo>
                  <a:lnTo>
                    <a:pt x="5149" y="568"/>
                  </a:lnTo>
                  <a:lnTo>
                    <a:pt x="5118" y="580"/>
                  </a:lnTo>
                  <a:lnTo>
                    <a:pt x="5108" y="586"/>
                  </a:lnTo>
                  <a:lnTo>
                    <a:pt x="5151" y="508"/>
                  </a:lnTo>
                  <a:lnTo>
                    <a:pt x="5133" y="513"/>
                  </a:lnTo>
                  <a:lnTo>
                    <a:pt x="5114" y="518"/>
                  </a:lnTo>
                  <a:lnTo>
                    <a:pt x="5096" y="525"/>
                  </a:lnTo>
                  <a:lnTo>
                    <a:pt x="5078" y="532"/>
                  </a:lnTo>
                  <a:lnTo>
                    <a:pt x="5060" y="541"/>
                  </a:lnTo>
                  <a:lnTo>
                    <a:pt x="5044" y="550"/>
                  </a:lnTo>
                  <a:lnTo>
                    <a:pt x="5026" y="558"/>
                  </a:lnTo>
                  <a:lnTo>
                    <a:pt x="5009" y="569"/>
                  </a:lnTo>
                  <a:lnTo>
                    <a:pt x="4977" y="590"/>
                  </a:lnTo>
                  <a:lnTo>
                    <a:pt x="4946" y="612"/>
                  </a:lnTo>
                  <a:lnTo>
                    <a:pt x="4917" y="634"/>
                  </a:lnTo>
                  <a:lnTo>
                    <a:pt x="4889" y="657"/>
                  </a:lnTo>
                  <a:lnTo>
                    <a:pt x="4865" y="679"/>
                  </a:lnTo>
                  <a:lnTo>
                    <a:pt x="4842" y="700"/>
                  </a:lnTo>
                  <a:lnTo>
                    <a:pt x="4823" y="719"/>
                  </a:lnTo>
                  <a:lnTo>
                    <a:pt x="4807" y="736"/>
                  </a:lnTo>
                  <a:lnTo>
                    <a:pt x="4785" y="761"/>
                  </a:lnTo>
                  <a:lnTo>
                    <a:pt x="4776" y="770"/>
                  </a:lnTo>
                  <a:lnTo>
                    <a:pt x="4872" y="528"/>
                  </a:lnTo>
                  <a:lnTo>
                    <a:pt x="4844" y="541"/>
                  </a:lnTo>
                  <a:lnTo>
                    <a:pt x="4818" y="553"/>
                  </a:lnTo>
                  <a:lnTo>
                    <a:pt x="4792" y="567"/>
                  </a:lnTo>
                  <a:lnTo>
                    <a:pt x="4767" y="580"/>
                  </a:lnTo>
                  <a:lnTo>
                    <a:pt x="4721" y="609"/>
                  </a:lnTo>
                  <a:lnTo>
                    <a:pt x="4681" y="635"/>
                  </a:lnTo>
                  <a:lnTo>
                    <a:pt x="4647" y="659"/>
                  </a:lnTo>
                  <a:lnTo>
                    <a:pt x="4622" y="679"/>
                  </a:lnTo>
                  <a:lnTo>
                    <a:pt x="4605" y="692"/>
                  </a:lnTo>
                  <a:lnTo>
                    <a:pt x="4600" y="696"/>
                  </a:lnTo>
                  <a:lnTo>
                    <a:pt x="4604" y="570"/>
                  </a:lnTo>
                  <a:lnTo>
                    <a:pt x="4592" y="577"/>
                  </a:lnTo>
                  <a:lnTo>
                    <a:pt x="4578" y="586"/>
                  </a:lnTo>
                  <a:lnTo>
                    <a:pt x="4564" y="595"/>
                  </a:lnTo>
                  <a:lnTo>
                    <a:pt x="4550" y="607"/>
                  </a:lnTo>
                  <a:lnTo>
                    <a:pt x="4520" y="633"/>
                  </a:lnTo>
                  <a:lnTo>
                    <a:pt x="4489" y="661"/>
                  </a:lnTo>
                  <a:lnTo>
                    <a:pt x="4456" y="694"/>
                  </a:lnTo>
                  <a:lnTo>
                    <a:pt x="4425" y="727"/>
                  </a:lnTo>
                  <a:lnTo>
                    <a:pt x="4393" y="763"/>
                  </a:lnTo>
                  <a:lnTo>
                    <a:pt x="4363" y="798"/>
                  </a:lnTo>
                  <a:lnTo>
                    <a:pt x="4306" y="865"/>
                  </a:lnTo>
                  <a:lnTo>
                    <a:pt x="4261" y="920"/>
                  </a:lnTo>
                  <a:lnTo>
                    <a:pt x="4231" y="960"/>
                  </a:lnTo>
                  <a:lnTo>
                    <a:pt x="4219" y="975"/>
                  </a:lnTo>
                  <a:lnTo>
                    <a:pt x="4278" y="793"/>
                  </a:lnTo>
                  <a:lnTo>
                    <a:pt x="4266" y="805"/>
                  </a:lnTo>
                  <a:lnTo>
                    <a:pt x="4234" y="835"/>
                  </a:lnTo>
                  <a:lnTo>
                    <a:pt x="4186" y="881"/>
                  </a:lnTo>
                  <a:lnTo>
                    <a:pt x="4127" y="938"/>
                  </a:lnTo>
                  <a:lnTo>
                    <a:pt x="4061" y="1000"/>
                  </a:lnTo>
                  <a:lnTo>
                    <a:pt x="3992" y="1063"/>
                  </a:lnTo>
                  <a:lnTo>
                    <a:pt x="3958" y="1092"/>
                  </a:lnTo>
                  <a:lnTo>
                    <a:pt x="3925" y="1121"/>
                  </a:lnTo>
                  <a:lnTo>
                    <a:pt x="3895" y="1147"/>
                  </a:lnTo>
                  <a:lnTo>
                    <a:pt x="3866" y="1171"/>
                  </a:lnTo>
                  <a:lnTo>
                    <a:pt x="3839" y="1193"/>
                  </a:lnTo>
                  <a:lnTo>
                    <a:pt x="3811" y="1218"/>
                  </a:lnTo>
                  <a:lnTo>
                    <a:pt x="3782" y="1246"/>
                  </a:lnTo>
                  <a:lnTo>
                    <a:pt x="3751" y="1276"/>
                  </a:lnTo>
                  <a:lnTo>
                    <a:pt x="3689" y="1341"/>
                  </a:lnTo>
                  <a:lnTo>
                    <a:pt x="3628" y="1407"/>
                  </a:lnTo>
                  <a:lnTo>
                    <a:pt x="3571" y="1470"/>
                  </a:lnTo>
                  <a:lnTo>
                    <a:pt x="3522" y="1526"/>
                  </a:lnTo>
                  <a:lnTo>
                    <a:pt x="3484" y="1570"/>
                  </a:lnTo>
                  <a:lnTo>
                    <a:pt x="3461" y="1597"/>
                  </a:lnTo>
                  <a:lnTo>
                    <a:pt x="3457" y="1601"/>
                  </a:lnTo>
                  <a:lnTo>
                    <a:pt x="3455" y="1603"/>
                  </a:lnTo>
                  <a:lnTo>
                    <a:pt x="3457" y="1601"/>
                  </a:lnTo>
                  <a:lnTo>
                    <a:pt x="3461" y="1597"/>
                  </a:lnTo>
                  <a:lnTo>
                    <a:pt x="3481" y="1573"/>
                  </a:lnTo>
                  <a:lnTo>
                    <a:pt x="3512" y="1534"/>
                  </a:lnTo>
                  <a:lnTo>
                    <a:pt x="3550" y="1485"/>
                  </a:lnTo>
                  <a:lnTo>
                    <a:pt x="3591" y="1429"/>
                  </a:lnTo>
                  <a:lnTo>
                    <a:pt x="3611" y="1400"/>
                  </a:lnTo>
                  <a:lnTo>
                    <a:pt x="3631" y="1370"/>
                  </a:lnTo>
                  <a:lnTo>
                    <a:pt x="3650" y="1341"/>
                  </a:lnTo>
                  <a:lnTo>
                    <a:pt x="3666" y="1312"/>
                  </a:lnTo>
                  <a:lnTo>
                    <a:pt x="3681" y="1284"/>
                  </a:lnTo>
                  <a:lnTo>
                    <a:pt x="3693" y="1258"/>
                  </a:lnTo>
                  <a:lnTo>
                    <a:pt x="3698" y="1246"/>
                  </a:lnTo>
                  <a:lnTo>
                    <a:pt x="3702" y="1233"/>
                  </a:lnTo>
                  <a:lnTo>
                    <a:pt x="3705" y="1222"/>
                  </a:lnTo>
                  <a:lnTo>
                    <a:pt x="3707" y="1212"/>
                  </a:lnTo>
                  <a:lnTo>
                    <a:pt x="3711" y="1189"/>
                  </a:lnTo>
                  <a:lnTo>
                    <a:pt x="3717" y="1167"/>
                  </a:lnTo>
                  <a:lnTo>
                    <a:pt x="3722" y="1145"/>
                  </a:lnTo>
                  <a:lnTo>
                    <a:pt x="3727" y="1124"/>
                  </a:lnTo>
                  <a:lnTo>
                    <a:pt x="3740" y="1085"/>
                  </a:lnTo>
                  <a:lnTo>
                    <a:pt x="3752" y="1050"/>
                  </a:lnTo>
                  <a:lnTo>
                    <a:pt x="3763" y="1021"/>
                  </a:lnTo>
                  <a:lnTo>
                    <a:pt x="3772" y="999"/>
                  </a:lnTo>
                  <a:lnTo>
                    <a:pt x="3779" y="985"/>
                  </a:lnTo>
                  <a:lnTo>
                    <a:pt x="3782" y="980"/>
                  </a:lnTo>
                  <a:lnTo>
                    <a:pt x="3705" y="1047"/>
                  </a:lnTo>
                  <a:lnTo>
                    <a:pt x="3707" y="1040"/>
                  </a:lnTo>
                  <a:lnTo>
                    <a:pt x="3710" y="1019"/>
                  </a:lnTo>
                  <a:lnTo>
                    <a:pt x="3717" y="987"/>
                  </a:lnTo>
                  <a:lnTo>
                    <a:pt x="3723" y="948"/>
                  </a:lnTo>
                  <a:lnTo>
                    <a:pt x="3729" y="904"/>
                  </a:lnTo>
                  <a:lnTo>
                    <a:pt x="3736" y="857"/>
                  </a:lnTo>
                  <a:lnTo>
                    <a:pt x="3738" y="833"/>
                  </a:lnTo>
                  <a:lnTo>
                    <a:pt x="3739" y="810"/>
                  </a:lnTo>
                  <a:lnTo>
                    <a:pt x="3740" y="788"/>
                  </a:lnTo>
                  <a:lnTo>
                    <a:pt x="3740" y="767"/>
                  </a:lnTo>
                  <a:lnTo>
                    <a:pt x="3741" y="747"/>
                  </a:lnTo>
                  <a:lnTo>
                    <a:pt x="3741" y="728"/>
                  </a:lnTo>
                  <a:lnTo>
                    <a:pt x="3743" y="710"/>
                  </a:lnTo>
                  <a:lnTo>
                    <a:pt x="3745" y="694"/>
                  </a:lnTo>
                  <a:lnTo>
                    <a:pt x="3748" y="679"/>
                  </a:lnTo>
                  <a:lnTo>
                    <a:pt x="3751" y="665"/>
                  </a:lnTo>
                  <a:lnTo>
                    <a:pt x="3755" y="652"/>
                  </a:lnTo>
                  <a:lnTo>
                    <a:pt x="3758" y="640"/>
                  </a:lnTo>
                  <a:lnTo>
                    <a:pt x="3765" y="621"/>
                  </a:lnTo>
                  <a:lnTo>
                    <a:pt x="3770" y="608"/>
                  </a:lnTo>
                  <a:lnTo>
                    <a:pt x="3774" y="599"/>
                  </a:lnTo>
                  <a:lnTo>
                    <a:pt x="3777" y="596"/>
                  </a:lnTo>
                  <a:lnTo>
                    <a:pt x="3701" y="663"/>
                  </a:lnTo>
                  <a:lnTo>
                    <a:pt x="3701" y="653"/>
                  </a:lnTo>
                  <a:lnTo>
                    <a:pt x="3700" y="624"/>
                  </a:lnTo>
                  <a:lnTo>
                    <a:pt x="3700" y="582"/>
                  </a:lnTo>
                  <a:lnTo>
                    <a:pt x="3698" y="530"/>
                  </a:lnTo>
                  <a:lnTo>
                    <a:pt x="3694" y="472"/>
                  </a:lnTo>
                  <a:lnTo>
                    <a:pt x="3688" y="414"/>
                  </a:lnTo>
                  <a:lnTo>
                    <a:pt x="3684" y="385"/>
                  </a:lnTo>
                  <a:lnTo>
                    <a:pt x="3680" y="357"/>
                  </a:lnTo>
                  <a:lnTo>
                    <a:pt x="3675" y="331"/>
                  </a:lnTo>
                  <a:lnTo>
                    <a:pt x="3668" y="308"/>
                  </a:lnTo>
                  <a:lnTo>
                    <a:pt x="3663" y="285"/>
                  </a:lnTo>
                  <a:lnTo>
                    <a:pt x="3659" y="259"/>
                  </a:lnTo>
                  <a:lnTo>
                    <a:pt x="3657" y="234"/>
                  </a:lnTo>
                  <a:lnTo>
                    <a:pt x="3655" y="209"/>
                  </a:lnTo>
                  <a:lnTo>
                    <a:pt x="3655" y="183"/>
                  </a:lnTo>
                  <a:lnTo>
                    <a:pt x="3656" y="158"/>
                  </a:lnTo>
                  <a:lnTo>
                    <a:pt x="3657" y="132"/>
                  </a:lnTo>
                  <a:lnTo>
                    <a:pt x="3659" y="109"/>
                  </a:lnTo>
                  <a:lnTo>
                    <a:pt x="3664" y="66"/>
                  </a:lnTo>
                  <a:lnTo>
                    <a:pt x="3670" y="32"/>
                  </a:lnTo>
                  <a:lnTo>
                    <a:pt x="3674" y="9"/>
                  </a:lnTo>
                  <a:lnTo>
                    <a:pt x="3676" y="0"/>
                  </a:lnTo>
                  <a:lnTo>
                    <a:pt x="3674" y="7"/>
                  </a:lnTo>
                  <a:lnTo>
                    <a:pt x="3668" y="23"/>
                  </a:lnTo>
                  <a:lnTo>
                    <a:pt x="3658" y="48"/>
                  </a:lnTo>
                  <a:lnTo>
                    <a:pt x="3645" y="82"/>
                  </a:lnTo>
                  <a:lnTo>
                    <a:pt x="3629" y="121"/>
                  </a:lnTo>
                  <a:lnTo>
                    <a:pt x="3609" y="163"/>
                  </a:lnTo>
                  <a:lnTo>
                    <a:pt x="3597" y="186"/>
                  </a:lnTo>
                  <a:lnTo>
                    <a:pt x="3586" y="208"/>
                  </a:lnTo>
                  <a:lnTo>
                    <a:pt x="3572" y="231"/>
                  </a:lnTo>
                  <a:lnTo>
                    <a:pt x="3558" y="254"/>
                  </a:lnTo>
                  <a:lnTo>
                    <a:pt x="3545" y="277"/>
                  </a:lnTo>
                  <a:lnTo>
                    <a:pt x="3533" y="299"/>
                  </a:lnTo>
                  <a:lnTo>
                    <a:pt x="3523" y="320"/>
                  </a:lnTo>
                  <a:lnTo>
                    <a:pt x="3512" y="341"/>
                  </a:lnTo>
                  <a:lnTo>
                    <a:pt x="3504" y="360"/>
                  </a:lnTo>
                  <a:lnTo>
                    <a:pt x="3496" y="379"/>
                  </a:lnTo>
                  <a:lnTo>
                    <a:pt x="3490" y="397"/>
                  </a:lnTo>
                  <a:lnTo>
                    <a:pt x="3485" y="413"/>
                  </a:lnTo>
                  <a:lnTo>
                    <a:pt x="3477" y="441"/>
                  </a:lnTo>
                  <a:lnTo>
                    <a:pt x="3471" y="462"/>
                  </a:lnTo>
                  <a:lnTo>
                    <a:pt x="3469" y="475"/>
                  </a:lnTo>
                  <a:lnTo>
                    <a:pt x="3468" y="480"/>
                  </a:lnTo>
                  <a:lnTo>
                    <a:pt x="3429" y="431"/>
                  </a:lnTo>
                  <a:lnTo>
                    <a:pt x="3413" y="463"/>
                  </a:lnTo>
                  <a:lnTo>
                    <a:pt x="3398" y="494"/>
                  </a:lnTo>
                  <a:lnTo>
                    <a:pt x="3383" y="526"/>
                  </a:lnTo>
                  <a:lnTo>
                    <a:pt x="3371" y="556"/>
                  </a:lnTo>
                  <a:lnTo>
                    <a:pt x="3359" y="586"/>
                  </a:lnTo>
                  <a:lnTo>
                    <a:pt x="3349" y="614"/>
                  </a:lnTo>
                  <a:lnTo>
                    <a:pt x="3339" y="641"/>
                  </a:lnTo>
                  <a:lnTo>
                    <a:pt x="3332" y="666"/>
                  </a:lnTo>
                  <a:lnTo>
                    <a:pt x="3318" y="709"/>
                  </a:lnTo>
                  <a:lnTo>
                    <a:pt x="3309" y="743"/>
                  </a:lnTo>
                  <a:lnTo>
                    <a:pt x="3303" y="765"/>
                  </a:lnTo>
                  <a:lnTo>
                    <a:pt x="3302" y="772"/>
                  </a:lnTo>
                  <a:lnTo>
                    <a:pt x="3268" y="707"/>
                  </a:lnTo>
                  <a:lnTo>
                    <a:pt x="3253" y="737"/>
                  </a:lnTo>
                  <a:lnTo>
                    <a:pt x="3239" y="768"/>
                  </a:lnTo>
                  <a:lnTo>
                    <a:pt x="3227" y="800"/>
                  </a:lnTo>
                  <a:lnTo>
                    <a:pt x="3215" y="832"/>
                  </a:lnTo>
                  <a:lnTo>
                    <a:pt x="3206" y="865"/>
                  </a:lnTo>
                  <a:lnTo>
                    <a:pt x="3198" y="897"/>
                  </a:lnTo>
                  <a:lnTo>
                    <a:pt x="3190" y="928"/>
                  </a:lnTo>
                  <a:lnTo>
                    <a:pt x="3184" y="957"/>
                  </a:lnTo>
                  <a:lnTo>
                    <a:pt x="3173" y="1011"/>
                  </a:lnTo>
                  <a:lnTo>
                    <a:pt x="3168" y="1054"/>
                  </a:lnTo>
                  <a:lnTo>
                    <a:pt x="3164" y="1082"/>
                  </a:lnTo>
                  <a:lnTo>
                    <a:pt x="3164" y="1092"/>
                  </a:lnTo>
                  <a:lnTo>
                    <a:pt x="3130" y="1026"/>
                  </a:lnTo>
                  <a:lnTo>
                    <a:pt x="3115" y="1087"/>
                  </a:lnTo>
                  <a:lnTo>
                    <a:pt x="3094" y="1164"/>
                  </a:lnTo>
                  <a:lnTo>
                    <a:pt x="3068" y="1255"/>
                  </a:lnTo>
                  <a:lnTo>
                    <a:pt x="3040" y="1357"/>
                  </a:lnTo>
                  <a:lnTo>
                    <a:pt x="3010" y="1468"/>
                  </a:lnTo>
                  <a:lnTo>
                    <a:pt x="2977" y="1583"/>
                  </a:lnTo>
                  <a:lnTo>
                    <a:pt x="2944" y="1703"/>
                  </a:lnTo>
                  <a:lnTo>
                    <a:pt x="2910" y="1820"/>
                  </a:lnTo>
                  <a:lnTo>
                    <a:pt x="2878" y="1936"/>
                  </a:lnTo>
                  <a:lnTo>
                    <a:pt x="2846" y="2045"/>
                  </a:lnTo>
                  <a:lnTo>
                    <a:pt x="2818" y="2146"/>
                  </a:lnTo>
                  <a:lnTo>
                    <a:pt x="2793" y="2234"/>
                  </a:lnTo>
                  <a:lnTo>
                    <a:pt x="2772" y="2308"/>
                  </a:lnTo>
                  <a:lnTo>
                    <a:pt x="2755" y="2364"/>
                  </a:lnTo>
                  <a:lnTo>
                    <a:pt x="2745" y="2401"/>
                  </a:lnTo>
                  <a:lnTo>
                    <a:pt x="2741" y="2413"/>
                  </a:lnTo>
                  <a:lnTo>
                    <a:pt x="2736" y="2401"/>
                  </a:lnTo>
                  <a:lnTo>
                    <a:pt x="2729" y="2389"/>
                  </a:lnTo>
                  <a:lnTo>
                    <a:pt x="2720" y="2376"/>
                  </a:lnTo>
                  <a:lnTo>
                    <a:pt x="2711" y="2365"/>
                  </a:lnTo>
                  <a:lnTo>
                    <a:pt x="2699" y="2352"/>
                  </a:lnTo>
                  <a:lnTo>
                    <a:pt x="2687" y="2340"/>
                  </a:lnTo>
                  <a:lnTo>
                    <a:pt x="2673" y="2327"/>
                  </a:lnTo>
                  <a:lnTo>
                    <a:pt x="2659" y="2315"/>
                  </a:lnTo>
                  <a:lnTo>
                    <a:pt x="2627" y="2288"/>
                  </a:lnTo>
                  <a:lnTo>
                    <a:pt x="2590" y="2263"/>
                  </a:lnTo>
                  <a:lnTo>
                    <a:pt x="2550" y="2237"/>
                  </a:lnTo>
                  <a:lnTo>
                    <a:pt x="2508" y="2211"/>
                  </a:lnTo>
                  <a:lnTo>
                    <a:pt x="2463" y="2186"/>
                  </a:lnTo>
                  <a:lnTo>
                    <a:pt x="2416" y="2159"/>
                  </a:lnTo>
                  <a:lnTo>
                    <a:pt x="2369" y="2134"/>
                  </a:lnTo>
                  <a:lnTo>
                    <a:pt x="2320" y="2109"/>
                  </a:lnTo>
                  <a:lnTo>
                    <a:pt x="2220" y="2061"/>
                  </a:lnTo>
                  <a:lnTo>
                    <a:pt x="2122" y="2015"/>
                  </a:lnTo>
                  <a:lnTo>
                    <a:pt x="2099" y="2004"/>
                  </a:lnTo>
                  <a:lnTo>
                    <a:pt x="2077" y="1992"/>
                  </a:lnTo>
                  <a:lnTo>
                    <a:pt x="2055" y="1980"/>
                  </a:lnTo>
                  <a:lnTo>
                    <a:pt x="2035" y="1967"/>
                  </a:lnTo>
                  <a:lnTo>
                    <a:pt x="2015" y="1955"/>
                  </a:lnTo>
                  <a:lnTo>
                    <a:pt x="1996" y="1942"/>
                  </a:lnTo>
                  <a:lnTo>
                    <a:pt x="1978" y="1929"/>
                  </a:lnTo>
                  <a:lnTo>
                    <a:pt x="1960" y="1915"/>
                  </a:lnTo>
                  <a:lnTo>
                    <a:pt x="1925" y="1887"/>
                  </a:lnTo>
                  <a:lnTo>
                    <a:pt x="1893" y="1856"/>
                  </a:lnTo>
                  <a:lnTo>
                    <a:pt x="1862" y="1826"/>
                  </a:lnTo>
                  <a:lnTo>
                    <a:pt x="1832" y="1794"/>
                  </a:lnTo>
                  <a:lnTo>
                    <a:pt x="1772" y="1730"/>
                  </a:lnTo>
                  <a:lnTo>
                    <a:pt x="1710" y="1663"/>
                  </a:lnTo>
                  <a:lnTo>
                    <a:pt x="1678" y="1630"/>
                  </a:lnTo>
                  <a:lnTo>
                    <a:pt x="1644" y="1596"/>
                  </a:lnTo>
                  <a:lnTo>
                    <a:pt x="1607" y="1562"/>
                  </a:lnTo>
                  <a:lnTo>
                    <a:pt x="1569" y="1529"/>
                  </a:lnTo>
                  <a:lnTo>
                    <a:pt x="1496" y="1468"/>
                  </a:lnTo>
                  <a:lnTo>
                    <a:pt x="1441" y="1419"/>
                  </a:lnTo>
                  <a:lnTo>
                    <a:pt x="1399" y="1380"/>
                  </a:lnTo>
                  <a:lnTo>
                    <a:pt x="1368" y="1350"/>
                  </a:lnTo>
                  <a:lnTo>
                    <a:pt x="1348" y="1329"/>
                  </a:lnTo>
                  <a:lnTo>
                    <a:pt x="1337" y="1316"/>
                  </a:lnTo>
                  <a:lnTo>
                    <a:pt x="1331" y="1308"/>
                  </a:lnTo>
                  <a:lnTo>
                    <a:pt x="1330" y="1306"/>
                  </a:lnTo>
                  <a:lnTo>
                    <a:pt x="1321" y="1449"/>
                  </a:lnTo>
                  <a:lnTo>
                    <a:pt x="1312" y="1431"/>
                  </a:lnTo>
                  <a:lnTo>
                    <a:pt x="1301" y="1414"/>
                  </a:lnTo>
                  <a:lnTo>
                    <a:pt x="1290" y="1397"/>
                  </a:lnTo>
                  <a:lnTo>
                    <a:pt x="1276" y="1380"/>
                  </a:lnTo>
                  <a:lnTo>
                    <a:pt x="1260" y="1363"/>
                  </a:lnTo>
                  <a:lnTo>
                    <a:pt x="1244" y="1347"/>
                  </a:lnTo>
                  <a:lnTo>
                    <a:pt x="1227" y="1332"/>
                  </a:lnTo>
                  <a:lnTo>
                    <a:pt x="1209" y="1316"/>
                  </a:lnTo>
                  <a:lnTo>
                    <a:pt x="1189" y="1301"/>
                  </a:lnTo>
                  <a:lnTo>
                    <a:pt x="1169" y="1286"/>
                  </a:lnTo>
                  <a:lnTo>
                    <a:pt x="1149" y="1272"/>
                  </a:lnTo>
                  <a:lnTo>
                    <a:pt x="1128" y="1258"/>
                  </a:lnTo>
                  <a:lnTo>
                    <a:pt x="1086" y="1232"/>
                  </a:lnTo>
                  <a:lnTo>
                    <a:pt x="1043" y="1208"/>
                  </a:lnTo>
                  <a:lnTo>
                    <a:pt x="1002" y="1187"/>
                  </a:lnTo>
                  <a:lnTo>
                    <a:pt x="962" y="1167"/>
                  </a:lnTo>
                  <a:lnTo>
                    <a:pt x="926" y="1150"/>
                  </a:lnTo>
                  <a:lnTo>
                    <a:pt x="894" y="1136"/>
                  </a:lnTo>
                  <a:lnTo>
                    <a:pt x="847" y="1116"/>
                  </a:lnTo>
                  <a:lnTo>
                    <a:pt x="829" y="1110"/>
                  </a:lnTo>
                  <a:lnTo>
                    <a:pt x="764" y="1198"/>
                  </a:lnTo>
                  <a:lnTo>
                    <a:pt x="753" y="1184"/>
                  </a:lnTo>
                  <a:lnTo>
                    <a:pt x="742" y="1170"/>
                  </a:lnTo>
                  <a:lnTo>
                    <a:pt x="729" y="1156"/>
                  </a:lnTo>
                  <a:lnTo>
                    <a:pt x="717" y="1144"/>
                  </a:lnTo>
                  <a:lnTo>
                    <a:pt x="704" y="1131"/>
                  </a:lnTo>
                  <a:lnTo>
                    <a:pt x="691" y="1120"/>
                  </a:lnTo>
                  <a:lnTo>
                    <a:pt x="676" y="1108"/>
                  </a:lnTo>
                  <a:lnTo>
                    <a:pt x="662" y="1099"/>
                  </a:lnTo>
                  <a:lnTo>
                    <a:pt x="633" y="1080"/>
                  </a:lnTo>
                  <a:lnTo>
                    <a:pt x="603" y="1063"/>
                  </a:lnTo>
                  <a:lnTo>
                    <a:pt x="574" y="1048"/>
                  </a:lnTo>
                  <a:lnTo>
                    <a:pt x="546" y="1036"/>
                  </a:lnTo>
                  <a:lnTo>
                    <a:pt x="519" y="1025"/>
                  </a:lnTo>
                  <a:lnTo>
                    <a:pt x="493" y="1017"/>
                  </a:lnTo>
                  <a:lnTo>
                    <a:pt x="470" y="1009"/>
                  </a:lnTo>
                  <a:lnTo>
                    <a:pt x="450" y="1004"/>
                  </a:lnTo>
                  <a:lnTo>
                    <a:pt x="422" y="997"/>
                  </a:lnTo>
                  <a:lnTo>
                    <a:pt x="412" y="995"/>
                  </a:lnTo>
                  <a:lnTo>
                    <a:pt x="440" y="1077"/>
                  </a:lnTo>
                  <a:lnTo>
                    <a:pt x="427" y="1068"/>
                  </a:lnTo>
                  <a:lnTo>
                    <a:pt x="414" y="1061"/>
                  </a:lnTo>
                  <a:lnTo>
                    <a:pt x="400" y="1054"/>
                  </a:lnTo>
                  <a:lnTo>
                    <a:pt x="386" y="1047"/>
                  </a:lnTo>
                  <a:lnTo>
                    <a:pt x="357" y="1035"/>
                  </a:lnTo>
                  <a:lnTo>
                    <a:pt x="326" y="1023"/>
                  </a:lnTo>
                  <a:lnTo>
                    <a:pt x="294" y="1014"/>
                  </a:lnTo>
                  <a:lnTo>
                    <a:pt x="262" y="1004"/>
                  </a:lnTo>
                  <a:lnTo>
                    <a:pt x="229" y="997"/>
                  </a:lnTo>
                  <a:lnTo>
                    <a:pt x="197" y="991"/>
                  </a:lnTo>
                  <a:lnTo>
                    <a:pt x="165" y="985"/>
                  </a:lnTo>
                  <a:lnTo>
                    <a:pt x="135" y="981"/>
                  </a:lnTo>
                  <a:lnTo>
                    <a:pt x="105" y="977"/>
                  </a:lnTo>
                  <a:lnTo>
                    <a:pt x="79" y="974"/>
                  </a:lnTo>
                  <a:lnTo>
                    <a:pt x="33" y="971"/>
                  </a:lnTo>
                  <a:lnTo>
                    <a:pt x="0" y="969"/>
                  </a:lnTo>
                  <a:lnTo>
                    <a:pt x="37" y="985"/>
                  </a:lnTo>
                  <a:lnTo>
                    <a:pt x="75" y="1003"/>
                  </a:lnTo>
                  <a:lnTo>
                    <a:pt x="114" y="1023"/>
                  </a:lnTo>
                  <a:lnTo>
                    <a:pt x="152" y="1045"/>
                  </a:lnTo>
                  <a:lnTo>
                    <a:pt x="192" y="1067"/>
                  </a:lnTo>
                  <a:lnTo>
                    <a:pt x="231" y="1091"/>
                  </a:lnTo>
                  <a:lnTo>
                    <a:pt x="270" y="1118"/>
                  </a:lnTo>
                  <a:lnTo>
                    <a:pt x="309" y="1144"/>
                  </a:lnTo>
                  <a:lnTo>
                    <a:pt x="336" y="1165"/>
                  </a:lnTo>
                  <a:lnTo>
                    <a:pt x="370" y="1191"/>
                  </a:lnTo>
                  <a:lnTo>
                    <a:pt x="407" y="1222"/>
                  </a:lnTo>
                  <a:lnTo>
                    <a:pt x="451" y="1258"/>
                  </a:lnTo>
                  <a:lnTo>
                    <a:pt x="552" y="1341"/>
                  </a:lnTo>
                  <a:lnTo>
                    <a:pt x="670" y="1436"/>
                  </a:lnTo>
                  <a:lnTo>
                    <a:pt x="735" y="1489"/>
                  </a:lnTo>
                  <a:lnTo>
                    <a:pt x="803" y="1542"/>
                  </a:lnTo>
                  <a:lnTo>
                    <a:pt x="875" y="1598"/>
                  </a:lnTo>
                  <a:lnTo>
                    <a:pt x="951" y="1656"/>
                  </a:lnTo>
                  <a:lnTo>
                    <a:pt x="1028" y="1713"/>
                  </a:lnTo>
                  <a:lnTo>
                    <a:pt x="1109" y="1772"/>
                  </a:lnTo>
                  <a:lnTo>
                    <a:pt x="1193" y="1830"/>
                  </a:lnTo>
                  <a:lnTo>
                    <a:pt x="1278" y="1889"/>
                  </a:lnTo>
                  <a:lnTo>
                    <a:pt x="1366" y="1946"/>
                  </a:lnTo>
                  <a:lnTo>
                    <a:pt x="1456" y="2003"/>
                  </a:lnTo>
                  <a:lnTo>
                    <a:pt x="1548" y="2058"/>
                  </a:lnTo>
                  <a:lnTo>
                    <a:pt x="1640" y="2111"/>
                  </a:lnTo>
                  <a:lnTo>
                    <a:pt x="1733" y="2162"/>
                  </a:lnTo>
                  <a:lnTo>
                    <a:pt x="1829" y="2211"/>
                  </a:lnTo>
                  <a:lnTo>
                    <a:pt x="1924" y="2256"/>
                  </a:lnTo>
                  <a:lnTo>
                    <a:pt x="2021" y="2298"/>
                  </a:lnTo>
                  <a:lnTo>
                    <a:pt x="2116" y="2336"/>
                  </a:lnTo>
                  <a:lnTo>
                    <a:pt x="2213" y="2369"/>
                  </a:lnTo>
                  <a:lnTo>
                    <a:pt x="2309" y="2399"/>
                  </a:lnTo>
                  <a:lnTo>
                    <a:pt x="2405" y="2423"/>
                  </a:lnTo>
                  <a:lnTo>
                    <a:pt x="2500" y="2442"/>
                  </a:lnTo>
                  <a:lnTo>
                    <a:pt x="2594" y="2454"/>
                  </a:lnTo>
                  <a:lnTo>
                    <a:pt x="2688" y="2461"/>
                  </a:lnTo>
                  <a:lnTo>
                    <a:pt x="2780" y="2461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4"/>
            <p:cNvSpPr>
              <a:spLocks/>
            </p:cNvSpPr>
            <p:nvPr/>
          </p:nvSpPr>
          <p:spPr bwMode="auto">
            <a:xfrm>
              <a:off x="2097088" y="4222750"/>
              <a:ext cx="661987" cy="461963"/>
            </a:xfrm>
            <a:custGeom>
              <a:avLst/>
              <a:gdLst>
                <a:gd name="T0" fmla="*/ 1319 w 5422"/>
                <a:gd name="T1" fmla="*/ 1596 h 3787"/>
                <a:gd name="T2" fmla="*/ 369 w 5422"/>
                <a:gd name="T3" fmla="*/ 2142 h 3787"/>
                <a:gd name="T4" fmla="*/ 12 w 5422"/>
                <a:gd name="T5" fmla="*/ 2359 h 3787"/>
                <a:gd name="T6" fmla="*/ 304 w 5422"/>
                <a:gd name="T7" fmla="*/ 2509 h 3787"/>
                <a:gd name="T8" fmla="*/ 692 w 5422"/>
                <a:gd name="T9" fmla="*/ 2676 h 3787"/>
                <a:gd name="T10" fmla="*/ 1204 w 5422"/>
                <a:gd name="T11" fmla="*/ 2849 h 3787"/>
                <a:gd name="T12" fmla="*/ 1814 w 5422"/>
                <a:gd name="T13" fmla="*/ 2991 h 3787"/>
                <a:gd name="T14" fmla="*/ 2397 w 5422"/>
                <a:gd name="T15" fmla="*/ 3074 h 3787"/>
                <a:gd name="T16" fmla="*/ 2985 w 5422"/>
                <a:gd name="T17" fmla="*/ 3198 h 3787"/>
                <a:gd name="T18" fmla="*/ 3976 w 5422"/>
                <a:gd name="T19" fmla="*/ 3452 h 3787"/>
                <a:gd name="T20" fmla="*/ 4916 w 5422"/>
                <a:gd name="T21" fmla="*/ 3695 h 3787"/>
                <a:gd name="T22" fmla="*/ 5376 w 5422"/>
                <a:gd name="T23" fmla="*/ 3782 h 3787"/>
                <a:gd name="T24" fmla="*/ 5272 w 5422"/>
                <a:gd name="T25" fmla="*/ 3725 h 3787"/>
                <a:gd name="T26" fmla="*/ 4920 w 5422"/>
                <a:gd name="T27" fmla="*/ 3619 h 3787"/>
                <a:gd name="T28" fmla="*/ 4674 w 5422"/>
                <a:gd name="T29" fmla="*/ 3568 h 3787"/>
                <a:gd name="T30" fmla="*/ 4412 w 5422"/>
                <a:gd name="T31" fmla="*/ 3480 h 3787"/>
                <a:gd name="T32" fmla="*/ 4324 w 5422"/>
                <a:gd name="T33" fmla="*/ 3348 h 3787"/>
                <a:gd name="T34" fmla="*/ 3972 w 5422"/>
                <a:gd name="T35" fmla="*/ 3268 h 3787"/>
                <a:gd name="T36" fmla="*/ 3990 w 5422"/>
                <a:gd name="T37" fmla="*/ 3179 h 3787"/>
                <a:gd name="T38" fmla="*/ 3794 w 5422"/>
                <a:gd name="T39" fmla="*/ 3113 h 3787"/>
                <a:gd name="T40" fmla="*/ 3617 w 5422"/>
                <a:gd name="T41" fmla="*/ 3087 h 3787"/>
                <a:gd name="T42" fmla="*/ 3457 w 5422"/>
                <a:gd name="T43" fmla="*/ 2787 h 3787"/>
                <a:gd name="T44" fmla="*/ 3329 w 5422"/>
                <a:gd name="T45" fmla="*/ 2573 h 3787"/>
                <a:gd name="T46" fmla="*/ 3068 w 5422"/>
                <a:gd name="T47" fmla="*/ 2461 h 3787"/>
                <a:gd name="T48" fmla="*/ 3117 w 5422"/>
                <a:gd name="T49" fmla="*/ 2372 h 3787"/>
                <a:gd name="T50" fmla="*/ 2862 w 5422"/>
                <a:gd name="T51" fmla="*/ 2358 h 3787"/>
                <a:gd name="T52" fmla="*/ 2844 w 5422"/>
                <a:gd name="T53" fmla="*/ 2223 h 3787"/>
                <a:gd name="T54" fmla="*/ 2601 w 5422"/>
                <a:gd name="T55" fmla="*/ 2145 h 3787"/>
                <a:gd name="T56" fmla="*/ 2374 w 5422"/>
                <a:gd name="T57" fmla="*/ 2102 h 3787"/>
                <a:gd name="T58" fmla="*/ 2148 w 5422"/>
                <a:gd name="T59" fmla="*/ 2093 h 3787"/>
                <a:gd name="T60" fmla="*/ 1908 w 5422"/>
                <a:gd name="T61" fmla="*/ 2129 h 3787"/>
                <a:gd name="T62" fmla="*/ 1576 w 5422"/>
                <a:gd name="T63" fmla="*/ 2177 h 3787"/>
                <a:gd name="T64" fmla="*/ 1260 w 5422"/>
                <a:gd name="T65" fmla="*/ 2186 h 3787"/>
                <a:gd name="T66" fmla="*/ 1203 w 5422"/>
                <a:gd name="T67" fmla="*/ 2175 h 3787"/>
                <a:gd name="T68" fmla="*/ 1428 w 5422"/>
                <a:gd name="T69" fmla="*/ 2127 h 3787"/>
                <a:gd name="T70" fmla="*/ 1644 w 5422"/>
                <a:gd name="T71" fmla="*/ 2050 h 3787"/>
                <a:gd name="T72" fmla="*/ 1916 w 5422"/>
                <a:gd name="T73" fmla="*/ 1917 h 3787"/>
                <a:gd name="T74" fmla="*/ 2078 w 5422"/>
                <a:gd name="T75" fmla="*/ 1809 h 3787"/>
                <a:gd name="T76" fmla="*/ 2189 w 5422"/>
                <a:gd name="T77" fmla="*/ 1700 h 3787"/>
                <a:gd name="T78" fmla="*/ 2295 w 5422"/>
                <a:gd name="T79" fmla="*/ 1637 h 3787"/>
                <a:gd name="T80" fmla="*/ 2438 w 5422"/>
                <a:gd name="T81" fmla="*/ 1596 h 3787"/>
                <a:gd name="T82" fmla="*/ 2610 w 5422"/>
                <a:gd name="T83" fmla="*/ 1517 h 3787"/>
                <a:gd name="T84" fmla="*/ 2556 w 5422"/>
                <a:gd name="T85" fmla="*/ 1443 h 3787"/>
                <a:gd name="T86" fmla="*/ 2655 w 5422"/>
                <a:gd name="T87" fmla="*/ 1384 h 3787"/>
                <a:gd name="T88" fmla="*/ 2792 w 5422"/>
                <a:gd name="T89" fmla="*/ 1239 h 3787"/>
                <a:gd name="T90" fmla="*/ 2833 w 5422"/>
                <a:gd name="T91" fmla="*/ 1140 h 3787"/>
                <a:gd name="T92" fmla="*/ 2751 w 5422"/>
                <a:gd name="T93" fmla="*/ 1117 h 3787"/>
                <a:gd name="T94" fmla="*/ 2785 w 5422"/>
                <a:gd name="T95" fmla="*/ 1052 h 3787"/>
                <a:gd name="T96" fmla="*/ 2993 w 5422"/>
                <a:gd name="T97" fmla="*/ 937 h 3787"/>
                <a:gd name="T98" fmla="*/ 3113 w 5422"/>
                <a:gd name="T99" fmla="*/ 832 h 3787"/>
                <a:gd name="T100" fmla="*/ 3170 w 5422"/>
                <a:gd name="T101" fmla="*/ 765 h 3787"/>
                <a:gd name="T102" fmla="*/ 3274 w 5422"/>
                <a:gd name="T103" fmla="*/ 705 h 3787"/>
                <a:gd name="T104" fmla="*/ 3235 w 5422"/>
                <a:gd name="T105" fmla="*/ 649 h 3787"/>
                <a:gd name="T106" fmla="*/ 3351 w 5422"/>
                <a:gd name="T107" fmla="*/ 587 h 3787"/>
                <a:gd name="T108" fmla="*/ 3490 w 5422"/>
                <a:gd name="T109" fmla="*/ 500 h 3787"/>
                <a:gd name="T110" fmla="*/ 3593 w 5422"/>
                <a:gd name="T111" fmla="*/ 390 h 3787"/>
                <a:gd name="T112" fmla="*/ 3733 w 5422"/>
                <a:gd name="T113" fmla="*/ 316 h 3787"/>
                <a:gd name="T114" fmla="*/ 3865 w 5422"/>
                <a:gd name="T115" fmla="*/ 222 h 3787"/>
                <a:gd name="T116" fmla="*/ 4028 w 5422"/>
                <a:gd name="T117" fmla="*/ 101 h 3787"/>
                <a:gd name="T118" fmla="*/ 4001 w 5422"/>
                <a:gd name="T119" fmla="*/ 76 h 3787"/>
                <a:gd name="T120" fmla="*/ 3460 w 5422"/>
                <a:gd name="T121" fmla="*/ 322 h 3787"/>
                <a:gd name="T122" fmla="*/ 2978 w 5422"/>
                <a:gd name="T123" fmla="*/ 582 h 3787"/>
                <a:gd name="T124" fmla="*/ 2327 w 5422"/>
                <a:gd name="T125" fmla="*/ 983 h 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2" h="3787">
                  <a:moveTo>
                    <a:pt x="1965" y="1215"/>
                  </a:moveTo>
                  <a:lnTo>
                    <a:pt x="1871" y="1272"/>
                  </a:lnTo>
                  <a:lnTo>
                    <a:pt x="1757" y="1340"/>
                  </a:lnTo>
                  <a:lnTo>
                    <a:pt x="1624" y="1418"/>
                  </a:lnTo>
                  <a:lnTo>
                    <a:pt x="1477" y="1504"/>
                  </a:lnTo>
                  <a:lnTo>
                    <a:pt x="1319" y="1596"/>
                  </a:lnTo>
                  <a:lnTo>
                    <a:pt x="1154" y="1690"/>
                  </a:lnTo>
                  <a:lnTo>
                    <a:pt x="987" y="1787"/>
                  </a:lnTo>
                  <a:lnTo>
                    <a:pt x="821" y="1882"/>
                  </a:lnTo>
                  <a:lnTo>
                    <a:pt x="661" y="1975"/>
                  </a:lnTo>
                  <a:lnTo>
                    <a:pt x="509" y="2062"/>
                  </a:lnTo>
                  <a:lnTo>
                    <a:pt x="369" y="2142"/>
                  </a:lnTo>
                  <a:lnTo>
                    <a:pt x="247" y="2212"/>
                  </a:lnTo>
                  <a:lnTo>
                    <a:pt x="145" y="2271"/>
                  </a:lnTo>
                  <a:lnTo>
                    <a:pt x="67" y="2315"/>
                  </a:lnTo>
                  <a:lnTo>
                    <a:pt x="18" y="2343"/>
                  </a:lnTo>
                  <a:lnTo>
                    <a:pt x="0" y="2352"/>
                  </a:lnTo>
                  <a:lnTo>
                    <a:pt x="12" y="2359"/>
                  </a:lnTo>
                  <a:lnTo>
                    <a:pt x="43" y="2377"/>
                  </a:lnTo>
                  <a:lnTo>
                    <a:pt x="94" y="2405"/>
                  </a:lnTo>
                  <a:lnTo>
                    <a:pt x="165" y="2442"/>
                  </a:lnTo>
                  <a:lnTo>
                    <a:pt x="207" y="2463"/>
                  </a:lnTo>
                  <a:lnTo>
                    <a:pt x="254" y="2485"/>
                  </a:lnTo>
                  <a:lnTo>
                    <a:pt x="304" y="2509"/>
                  </a:lnTo>
                  <a:lnTo>
                    <a:pt x="360" y="2535"/>
                  </a:lnTo>
                  <a:lnTo>
                    <a:pt x="419" y="2561"/>
                  </a:lnTo>
                  <a:lnTo>
                    <a:pt x="482" y="2589"/>
                  </a:lnTo>
                  <a:lnTo>
                    <a:pt x="549" y="2617"/>
                  </a:lnTo>
                  <a:lnTo>
                    <a:pt x="619" y="2646"/>
                  </a:lnTo>
                  <a:lnTo>
                    <a:pt x="692" y="2676"/>
                  </a:lnTo>
                  <a:lnTo>
                    <a:pt x="770" y="2705"/>
                  </a:lnTo>
                  <a:lnTo>
                    <a:pt x="851" y="2734"/>
                  </a:lnTo>
                  <a:lnTo>
                    <a:pt x="935" y="2764"/>
                  </a:lnTo>
                  <a:lnTo>
                    <a:pt x="1022" y="2792"/>
                  </a:lnTo>
                  <a:lnTo>
                    <a:pt x="1111" y="2820"/>
                  </a:lnTo>
                  <a:lnTo>
                    <a:pt x="1204" y="2849"/>
                  </a:lnTo>
                  <a:lnTo>
                    <a:pt x="1300" y="2875"/>
                  </a:lnTo>
                  <a:lnTo>
                    <a:pt x="1397" y="2901"/>
                  </a:lnTo>
                  <a:lnTo>
                    <a:pt x="1498" y="2926"/>
                  </a:lnTo>
                  <a:lnTo>
                    <a:pt x="1601" y="2949"/>
                  </a:lnTo>
                  <a:lnTo>
                    <a:pt x="1706" y="2970"/>
                  </a:lnTo>
                  <a:lnTo>
                    <a:pt x="1814" y="2991"/>
                  </a:lnTo>
                  <a:lnTo>
                    <a:pt x="1923" y="3009"/>
                  </a:lnTo>
                  <a:lnTo>
                    <a:pt x="2034" y="3025"/>
                  </a:lnTo>
                  <a:lnTo>
                    <a:pt x="2146" y="3039"/>
                  </a:lnTo>
                  <a:lnTo>
                    <a:pt x="2226" y="3048"/>
                  </a:lnTo>
                  <a:lnTo>
                    <a:pt x="2310" y="3061"/>
                  </a:lnTo>
                  <a:lnTo>
                    <a:pt x="2397" y="3074"/>
                  </a:lnTo>
                  <a:lnTo>
                    <a:pt x="2487" y="3091"/>
                  </a:lnTo>
                  <a:lnTo>
                    <a:pt x="2581" y="3109"/>
                  </a:lnTo>
                  <a:lnTo>
                    <a:pt x="2679" y="3129"/>
                  </a:lnTo>
                  <a:lnTo>
                    <a:pt x="2779" y="3151"/>
                  </a:lnTo>
                  <a:lnTo>
                    <a:pt x="2880" y="3173"/>
                  </a:lnTo>
                  <a:lnTo>
                    <a:pt x="2985" y="3198"/>
                  </a:lnTo>
                  <a:lnTo>
                    <a:pt x="3091" y="3223"/>
                  </a:lnTo>
                  <a:lnTo>
                    <a:pt x="3199" y="3249"/>
                  </a:lnTo>
                  <a:lnTo>
                    <a:pt x="3308" y="3277"/>
                  </a:lnTo>
                  <a:lnTo>
                    <a:pt x="3530" y="3334"/>
                  </a:lnTo>
                  <a:lnTo>
                    <a:pt x="3752" y="3393"/>
                  </a:lnTo>
                  <a:lnTo>
                    <a:pt x="3976" y="3452"/>
                  </a:lnTo>
                  <a:lnTo>
                    <a:pt x="4196" y="3511"/>
                  </a:lnTo>
                  <a:lnTo>
                    <a:pt x="4412" y="3568"/>
                  </a:lnTo>
                  <a:lnTo>
                    <a:pt x="4621" y="3622"/>
                  </a:lnTo>
                  <a:lnTo>
                    <a:pt x="4721" y="3648"/>
                  </a:lnTo>
                  <a:lnTo>
                    <a:pt x="4821" y="3672"/>
                  </a:lnTo>
                  <a:lnTo>
                    <a:pt x="4916" y="3695"/>
                  </a:lnTo>
                  <a:lnTo>
                    <a:pt x="5009" y="3717"/>
                  </a:lnTo>
                  <a:lnTo>
                    <a:pt x="5099" y="3737"/>
                  </a:lnTo>
                  <a:lnTo>
                    <a:pt x="5184" y="3756"/>
                  </a:lnTo>
                  <a:lnTo>
                    <a:pt x="5267" y="3772"/>
                  </a:lnTo>
                  <a:lnTo>
                    <a:pt x="5344" y="3787"/>
                  </a:lnTo>
                  <a:lnTo>
                    <a:pt x="5376" y="3782"/>
                  </a:lnTo>
                  <a:lnTo>
                    <a:pt x="5401" y="3779"/>
                  </a:lnTo>
                  <a:lnTo>
                    <a:pt x="5417" y="3777"/>
                  </a:lnTo>
                  <a:lnTo>
                    <a:pt x="5422" y="3776"/>
                  </a:lnTo>
                  <a:lnTo>
                    <a:pt x="5403" y="3769"/>
                  </a:lnTo>
                  <a:lnTo>
                    <a:pt x="5351" y="3751"/>
                  </a:lnTo>
                  <a:lnTo>
                    <a:pt x="5272" y="3725"/>
                  </a:lnTo>
                  <a:lnTo>
                    <a:pt x="5178" y="3693"/>
                  </a:lnTo>
                  <a:lnTo>
                    <a:pt x="5126" y="3678"/>
                  </a:lnTo>
                  <a:lnTo>
                    <a:pt x="5074" y="3661"/>
                  </a:lnTo>
                  <a:lnTo>
                    <a:pt x="5021" y="3646"/>
                  </a:lnTo>
                  <a:lnTo>
                    <a:pt x="4969" y="3631"/>
                  </a:lnTo>
                  <a:lnTo>
                    <a:pt x="4920" y="3619"/>
                  </a:lnTo>
                  <a:lnTo>
                    <a:pt x="4871" y="3607"/>
                  </a:lnTo>
                  <a:lnTo>
                    <a:pt x="4828" y="3598"/>
                  </a:lnTo>
                  <a:lnTo>
                    <a:pt x="4789" y="3591"/>
                  </a:lnTo>
                  <a:lnTo>
                    <a:pt x="4753" y="3586"/>
                  </a:lnTo>
                  <a:lnTo>
                    <a:pt x="4714" y="3578"/>
                  </a:lnTo>
                  <a:lnTo>
                    <a:pt x="4674" y="3568"/>
                  </a:lnTo>
                  <a:lnTo>
                    <a:pt x="4633" y="3558"/>
                  </a:lnTo>
                  <a:lnTo>
                    <a:pt x="4593" y="3545"/>
                  </a:lnTo>
                  <a:lnTo>
                    <a:pt x="4553" y="3533"/>
                  </a:lnTo>
                  <a:lnTo>
                    <a:pt x="4515" y="3519"/>
                  </a:lnTo>
                  <a:lnTo>
                    <a:pt x="4478" y="3507"/>
                  </a:lnTo>
                  <a:lnTo>
                    <a:pt x="4412" y="3480"/>
                  </a:lnTo>
                  <a:lnTo>
                    <a:pt x="4358" y="3459"/>
                  </a:lnTo>
                  <a:lnTo>
                    <a:pt x="4324" y="3445"/>
                  </a:lnTo>
                  <a:lnTo>
                    <a:pt x="4311" y="3439"/>
                  </a:lnTo>
                  <a:lnTo>
                    <a:pt x="4370" y="3367"/>
                  </a:lnTo>
                  <a:lnTo>
                    <a:pt x="4349" y="3358"/>
                  </a:lnTo>
                  <a:lnTo>
                    <a:pt x="4324" y="3348"/>
                  </a:lnTo>
                  <a:lnTo>
                    <a:pt x="4293" y="3339"/>
                  </a:lnTo>
                  <a:lnTo>
                    <a:pt x="4259" y="3329"/>
                  </a:lnTo>
                  <a:lnTo>
                    <a:pt x="4184" y="3311"/>
                  </a:lnTo>
                  <a:lnTo>
                    <a:pt x="4107" y="3295"/>
                  </a:lnTo>
                  <a:lnTo>
                    <a:pt x="4033" y="3280"/>
                  </a:lnTo>
                  <a:lnTo>
                    <a:pt x="3972" y="3268"/>
                  </a:lnTo>
                  <a:lnTo>
                    <a:pt x="3929" y="3260"/>
                  </a:lnTo>
                  <a:lnTo>
                    <a:pt x="3914" y="3258"/>
                  </a:lnTo>
                  <a:lnTo>
                    <a:pt x="4040" y="3206"/>
                  </a:lnTo>
                  <a:lnTo>
                    <a:pt x="4024" y="3197"/>
                  </a:lnTo>
                  <a:lnTo>
                    <a:pt x="4007" y="3188"/>
                  </a:lnTo>
                  <a:lnTo>
                    <a:pt x="3990" y="3179"/>
                  </a:lnTo>
                  <a:lnTo>
                    <a:pt x="3973" y="3171"/>
                  </a:lnTo>
                  <a:lnTo>
                    <a:pt x="3938" y="3156"/>
                  </a:lnTo>
                  <a:lnTo>
                    <a:pt x="3901" y="3142"/>
                  </a:lnTo>
                  <a:lnTo>
                    <a:pt x="3865" y="3131"/>
                  </a:lnTo>
                  <a:lnTo>
                    <a:pt x="3829" y="3121"/>
                  </a:lnTo>
                  <a:lnTo>
                    <a:pt x="3794" y="3113"/>
                  </a:lnTo>
                  <a:lnTo>
                    <a:pt x="3759" y="3106"/>
                  </a:lnTo>
                  <a:lnTo>
                    <a:pt x="3728" y="3100"/>
                  </a:lnTo>
                  <a:lnTo>
                    <a:pt x="3699" y="3096"/>
                  </a:lnTo>
                  <a:lnTo>
                    <a:pt x="3672" y="3092"/>
                  </a:lnTo>
                  <a:lnTo>
                    <a:pt x="3649" y="3090"/>
                  </a:lnTo>
                  <a:lnTo>
                    <a:pt x="3617" y="3087"/>
                  </a:lnTo>
                  <a:lnTo>
                    <a:pt x="3605" y="3086"/>
                  </a:lnTo>
                  <a:lnTo>
                    <a:pt x="3767" y="2920"/>
                  </a:lnTo>
                  <a:lnTo>
                    <a:pt x="3704" y="2892"/>
                  </a:lnTo>
                  <a:lnTo>
                    <a:pt x="3626" y="2858"/>
                  </a:lnTo>
                  <a:lnTo>
                    <a:pt x="3542" y="2822"/>
                  </a:lnTo>
                  <a:lnTo>
                    <a:pt x="3457" y="2787"/>
                  </a:lnTo>
                  <a:lnTo>
                    <a:pt x="3379" y="2753"/>
                  </a:lnTo>
                  <a:lnTo>
                    <a:pt x="3315" y="2726"/>
                  </a:lnTo>
                  <a:lnTo>
                    <a:pt x="3271" y="2708"/>
                  </a:lnTo>
                  <a:lnTo>
                    <a:pt x="3255" y="2701"/>
                  </a:lnTo>
                  <a:lnTo>
                    <a:pt x="3380" y="2596"/>
                  </a:lnTo>
                  <a:lnTo>
                    <a:pt x="3329" y="2573"/>
                  </a:lnTo>
                  <a:lnTo>
                    <a:pt x="3276" y="2549"/>
                  </a:lnTo>
                  <a:lnTo>
                    <a:pt x="3222" y="2526"/>
                  </a:lnTo>
                  <a:lnTo>
                    <a:pt x="3172" y="2505"/>
                  </a:lnTo>
                  <a:lnTo>
                    <a:pt x="3128" y="2486"/>
                  </a:lnTo>
                  <a:lnTo>
                    <a:pt x="3092" y="2470"/>
                  </a:lnTo>
                  <a:lnTo>
                    <a:pt x="3068" y="2461"/>
                  </a:lnTo>
                  <a:lnTo>
                    <a:pt x="3060" y="2457"/>
                  </a:lnTo>
                  <a:lnTo>
                    <a:pt x="3174" y="2384"/>
                  </a:lnTo>
                  <a:lnTo>
                    <a:pt x="3163" y="2381"/>
                  </a:lnTo>
                  <a:lnTo>
                    <a:pt x="3149" y="2378"/>
                  </a:lnTo>
                  <a:lnTo>
                    <a:pt x="3134" y="2376"/>
                  </a:lnTo>
                  <a:lnTo>
                    <a:pt x="3117" y="2372"/>
                  </a:lnTo>
                  <a:lnTo>
                    <a:pt x="3082" y="2368"/>
                  </a:lnTo>
                  <a:lnTo>
                    <a:pt x="3041" y="2365"/>
                  </a:lnTo>
                  <a:lnTo>
                    <a:pt x="2998" y="2362"/>
                  </a:lnTo>
                  <a:lnTo>
                    <a:pt x="2953" y="2360"/>
                  </a:lnTo>
                  <a:lnTo>
                    <a:pt x="2908" y="2359"/>
                  </a:lnTo>
                  <a:lnTo>
                    <a:pt x="2862" y="2358"/>
                  </a:lnTo>
                  <a:lnTo>
                    <a:pt x="2777" y="2357"/>
                  </a:lnTo>
                  <a:lnTo>
                    <a:pt x="2704" y="2357"/>
                  </a:lnTo>
                  <a:lnTo>
                    <a:pt x="2655" y="2358"/>
                  </a:lnTo>
                  <a:lnTo>
                    <a:pt x="2637" y="2358"/>
                  </a:lnTo>
                  <a:lnTo>
                    <a:pt x="2859" y="2230"/>
                  </a:lnTo>
                  <a:lnTo>
                    <a:pt x="2844" y="2223"/>
                  </a:lnTo>
                  <a:lnTo>
                    <a:pt x="2820" y="2215"/>
                  </a:lnTo>
                  <a:lnTo>
                    <a:pt x="2788" y="2203"/>
                  </a:lnTo>
                  <a:lnTo>
                    <a:pt x="2750" y="2190"/>
                  </a:lnTo>
                  <a:lnTo>
                    <a:pt x="2706" y="2175"/>
                  </a:lnTo>
                  <a:lnTo>
                    <a:pt x="2656" y="2159"/>
                  </a:lnTo>
                  <a:lnTo>
                    <a:pt x="2601" y="2145"/>
                  </a:lnTo>
                  <a:lnTo>
                    <a:pt x="2542" y="2130"/>
                  </a:lnTo>
                  <a:lnTo>
                    <a:pt x="2510" y="2123"/>
                  </a:lnTo>
                  <a:lnTo>
                    <a:pt x="2477" y="2116"/>
                  </a:lnTo>
                  <a:lnTo>
                    <a:pt x="2443" y="2111"/>
                  </a:lnTo>
                  <a:lnTo>
                    <a:pt x="2409" y="2106"/>
                  </a:lnTo>
                  <a:lnTo>
                    <a:pt x="2374" y="2102"/>
                  </a:lnTo>
                  <a:lnTo>
                    <a:pt x="2338" y="2098"/>
                  </a:lnTo>
                  <a:lnTo>
                    <a:pt x="2301" y="2094"/>
                  </a:lnTo>
                  <a:lnTo>
                    <a:pt x="2264" y="2092"/>
                  </a:lnTo>
                  <a:lnTo>
                    <a:pt x="2226" y="2091"/>
                  </a:lnTo>
                  <a:lnTo>
                    <a:pt x="2187" y="2092"/>
                  </a:lnTo>
                  <a:lnTo>
                    <a:pt x="2148" y="2093"/>
                  </a:lnTo>
                  <a:lnTo>
                    <a:pt x="2109" y="2095"/>
                  </a:lnTo>
                  <a:lnTo>
                    <a:pt x="2070" y="2100"/>
                  </a:lnTo>
                  <a:lnTo>
                    <a:pt x="2030" y="2105"/>
                  </a:lnTo>
                  <a:lnTo>
                    <a:pt x="1989" y="2112"/>
                  </a:lnTo>
                  <a:lnTo>
                    <a:pt x="1949" y="2121"/>
                  </a:lnTo>
                  <a:lnTo>
                    <a:pt x="1908" y="2129"/>
                  </a:lnTo>
                  <a:lnTo>
                    <a:pt x="1868" y="2137"/>
                  </a:lnTo>
                  <a:lnTo>
                    <a:pt x="1829" y="2145"/>
                  </a:lnTo>
                  <a:lnTo>
                    <a:pt x="1791" y="2151"/>
                  </a:lnTo>
                  <a:lnTo>
                    <a:pt x="1716" y="2163"/>
                  </a:lnTo>
                  <a:lnTo>
                    <a:pt x="1644" y="2171"/>
                  </a:lnTo>
                  <a:lnTo>
                    <a:pt x="1576" y="2177"/>
                  </a:lnTo>
                  <a:lnTo>
                    <a:pt x="1512" y="2183"/>
                  </a:lnTo>
                  <a:lnTo>
                    <a:pt x="1451" y="2185"/>
                  </a:lnTo>
                  <a:lnTo>
                    <a:pt x="1395" y="2187"/>
                  </a:lnTo>
                  <a:lnTo>
                    <a:pt x="1345" y="2187"/>
                  </a:lnTo>
                  <a:lnTo>
                    <a:pt x="1300" y="2187"/>
                  </a:lnTo>
                  <a:lnTo>
                    <a:pt x="1260" y="2186"/>
                  </a:lnTo>
                  <a:lnTo>
                    <a:pt x="1227" y="2184"/>
                  </a:lnTo>
                  <a:lnTo>
                    <a:pt x="1201" y="2183"/>
                  </a:lnTo>
                  <a:lnTo>
                    <a:pt x="1181" y="2180"/>
                  </a:lnTo>
                  <a:lnTo>
                    <a:pt x="1170" y="2179"/>
                  </a:lnTo>
                  <a:lnTo>
                    <a:pt x="1165" y="2179"/>
                  </a:lnTo>
                  <a:lnTo>
                    <a:pt x="1203" y="2175"/>
                  </a:lnTo>
                  <a:lnTo>
                    <a:pt x="1240" y="2170"/>
                  </a:lnTo>
                  <a:lnTo>
                    <a:pt x="1278" y="2164"/>
                  </a:lnTo>
                  <a:lnTo>
                    <a:pt x="1315" y="2155"/>
                  </a:lnTo>
                  <a:lnTo>
                    <a:pt x="1352" y="2147"/>
                  </a:lnTo>
                  <a:lnTo>
                    <a:pt x="1390" y="2137"/>
                  </a:lnTo>
                  <a:lnTo>
                    <a:pt x="1428" y="2127"/>
                  </a:lnTo>
                  <a:lnTo>
                    <a:pt x="1464" y="2115"/>
                  </a:lnTo>
                  <a:lnTo>
                    <a:pt x="1501" y="2104"/>
                  </a:lnTo>
                  <a:lnTo>
                    <a:pt x="1538" y="2091"/>
                  </a:lnTo>
                  <a:lnTo>
                    <a:pt x="1573" y="2079"/>
                  </a:lnTo>
                  <a:lnTo>
                    <a:pt x="1609" y="2065"/>
                  </a:lnTo>
                  <a:lnTo>
                    <a:pt x="1644" y="2050"/>
                  </a:lnTo>
                  <a:lnTo>
                    <a:pt x="1677" y="2037"/>
                  </a:lnTo>
                  <a:lnTo>
                    <a:pt x="1711" y="2022"/>
                  </a:lnTo>
                  <a:lnTo>
                    <a:pt x="1743" y="2007"/>
                  </a:lnTo>
                  <a:lnTo>
                    <a:pt x="1805" y="1977"/>
                  </a:lnTo>
                  <a:lnTo>
                    <a:pt x="1864" y="1946"/>
                  </a:lnTo>
                  <a:lnTo>
                    <a:pt x="1916" y="1917"/>
                  </a:lnTo>
                  <a:lnTo>
                    <a:pt x="1965" y="1890"/>
                  </a:lnTo>
                  <a:lnTo>
                    <a:pt x="2006" y="1864"/>
                  </a:lnTo>
                  <a:lnTo>
                    <a:pt x="2040" y="1839"/>
                  </a:lnTo>
                  <a:lnTo>
                    <a:pt x="2055" y="1828"/>
                  </a:lnTo>
                  <a:lnTo>
                    <a:pt x="2067" y="1818"/>
                  </a:lnTo>
                  <a:lnTo>
                    <a:pt x="2078" y="1809"/>
                  </a:lnTo>
                  <a:lnTo>
                    <a:pt x="2087" y="1801"/>
                  </a:lnTo>
                  <a:lnTo>
                    <a:pt x="2117" y="1770"/>
                  </a:lnTo>
                  <a:lnTo>
                    <a:pt x="2145" y="1741"/>
                  </a:lnTo>
                  <a:lnTo>
                    <a:pt x="2160" y="1727"/>
                  </a:lnTo>
                  <a:lnTo>
                    <a:pt x="2174" y="1714"/>
                  </a:lnTo>
                  <a:lnTo>
                    <a:pt x="2189" y="1700"/>
                  </a:lnTo>
                  <a:lnTo>
                    <a:pt x="2205" y="1688"/>
                  </a:lnTo>
                  <a:lnTo>
                    <a:pt x="2221" y="1677"/>
                  </a:lnTo>
                  <a:lnTo>
                    <a:pt x="2237" y="1665"/>
                  </a:lnTo>
                  <a:lnTo>
                    <a:pt x="2255" y="1655"/>
                  </a:lnTo>
                  <a:lnTo>
                    <a:pt x="2275" y="1645"/>
                  </a:lnTo>
                  <a:lnTo>
                    <a:pt x="2295" y="1637"/>
                  </a:lnTo>
                  <a:lnTo>
                    <a:pt x="2316" y="1629"/>
                  </a:lnTo>
                  <a:lnTo>
                    <a:pt x="2339" y="1622"/>
                  </a:lnTo>
                  <a:lnTo>
                    <a:pt x="2364" y="1616"/>
                  </a:lnTo>
                  <a:lnTo>
                    <a:pt x="2390" y="1611"/>
                  </a:lnTo>
                  <a:lnTo>
                    <a:pt x="2415" y="1603"/>
                  </a:lnTo>
                  <a:lnTo>
                    <a:pt x="2438" y="1596"/>
                  </a:lnTo>
                  <a:lnTo>
                    <a:pt x="2461" y="1588"/>
                  </a:lnTo>
                  <a:lnTo>
                    <a:pt x="2504" y="1571"/>
                  </a:lnTo>
                  <a:lnTo>
                    <a:pt x="2541" y="1554"/>
                  </a:lnTo>
                  <a:lnTo>
                    <a:pt x="2572" y="1538"/>
                  </a:lnTo>
                  <a:lnTo>
                    <a:pt x="2595" y="1526"/>
                  </a:lnTo>
                  <a:lnTo>
                    <a:pt x="2610" y="1517"/>
                  </a:lnTo>
                  <a:lnTo>
                    <a:pt x="2615" y="1514"/>
                  </a:lnTo>
                  <a:lnTo>
                    <a:pt x="2488" y="1455"/>
                  </a:lnTo>
                  <a:lnTo>
                    <a:pt x="2506" y="1455"/>
                  </a:lnTo>
                  <a:lnTo>
                    <a:pt x="2523" y="1452"/>
                  </a:lnTo>
                  <a:lnTo>
                    <a:pt x="2540" y="1448"/>
                  </a:lnTo>
                  <a:lnTo>
                    <a:pt x="2556" y="1443"/>
                  </a:lnTo>
                  <a:lnTo>
                    <a:pt x="2573" y="1436"/>
                  </a:lnTo>
                  <a:lnTo>
                    <a:pt x="2590" y="1427"/>
                  </a:lnTo>
                  <a:lnTo>
                    <a:pt x="2607" y="1418"/>
                  </a:lnTo>
                  <a:lnTo>
                    <a:pt x="2623" y="1407"/>
                  </a:lnTo>
                  <a:lnTo>
                    <a:pt x="2639" y="1396"/>
                  </a:lnTo>
                  <a:lnTo>
                    <a:pt x="2655" y="1384"/>
                  </a:lnTo>
                  <a:lnTo>
                    <a:pt x="2671" y="1370"/>
                  </a:lnTo>
                  <a:lnTo>
                    <a:pt x="2686" y="1357"/>
                  </a:lnTo>
                  <a:lnTo>
                    <a:pt x="2716" y="1329"/>
                  </a:lnTo>
                  <a:lnTo>
                    <a:pt x="2743" y="1298"/>
                  </a:lnTo>
                  <a:lnTo>
                    <a:pt x="2769" y="1269"/>
                  </a:lnTo>
                  <a:lnTo>
                    <a:pt x="2792" y="1239"/>
                  </a:lnTo>
                  <a:lnTo>
                    <a:pt x="2812" y="1213"/>
                  </a:lnTo>
                  <a:lnTo>
                    <a:pt x="2830" y="1189"/>
                  </a:lnTo>
                  <a:lnTo>
                    <a:pt x="2854" y="1152"/>
                  </a:lnTo>
                  <a:lnTo>
                    <a:pt x="2863" y="1139"/>
                  </a:lnTo>
                  <a:lnTo>
                    <a:pt x="2848" y="1140"/>
                  </a:lnTo>
                  <a:lnTo>
                    <a:pt x="2833" y="1140"/>
                  </a:lnTo>
                  <a:lnTo>
                    <a:pt x="2819" y="1139"/>
                  </a:lnTo>
                  <a:lnTo>
                    <a:pt x="2805" y="1135"/>
                  </a:lnTo>
                  <a:lnTo>
                    <a:pt x="2790" y="1131"/>
                  </a:lnTo>
                  <a:lnTo>
                    <a:pt x="2777" y="1127"/>
                  </a:lnTo>
                  <a:lnTo>
                    <a:pt x="2764" y="1122"/>
                  </a:lnTo>
                  <a:lnTo>
                    <a:pt x="2751" y="1117"/>
                  </a:lnTo>
                  <a:lnTo>
                    <a:pt x="2729" y="1106"/>
                  </a:lnTo>
                  <a:lnTo>
                    <a:pt x="2713" y="1096"/>
                  </a:lnTo>
                  <a:lnTo>
                    <a:pt x="2701" y="1088"/>
                  </a:lnTo>
                  <a:lnTo>
                    <a:pt x="2698" y="1086"/>
                  </a:lnTo>
                  <a:lnTo>
                    <a:pt x="2742" y="1069"/>
                  </a:lnTo>
                  <a:lnTo>
                    <a:pt x="2785" y="1052"/>
                  </a:lnTo>
                  <a:lnTo>
                    <a:pt x="2826" y="1034"/>
                  </a:lnTo>
                  <a:lnTo>
                    <a:pt x="2864" y="1015"/>
                  </a:lnTo>
                  <a:lnTo>
                    <a:pt x="2899" y="995"/>
                  </a:lnTo>
                  <a:lnTo>
                    <a:pt x="2933" y="976"/>
                  </a:lnTo>
                  <a:lnTo>
                    <a:pt x="2964" y="956"/>
                  </a:lnTo>
                  <a:lnTo>
                    <a:pt x="2993" y="937"/>
                  </a:lnTo>
                  <a:lnTo>
                    <a:pt x="3019" y="917"/>
                  </a:lnTo>
                  <a:lnTo>
                    <a:pt x="3043" y="899"/>
                  </a:lnTo>
                  <a:lnTo>
                    <a:pt x="3064" y="881"/>
                  </a:lnTo>
                  <a:lnTo>
                    <a:pt x="3083" y="864"/>
                  </a:lnTo>
                  <a:lnTo>
                    <a:pt x="3100" y="847"/>
                  </a:lnTo>
                  <a:lnTo>
                    <a:pt x="3113" y="832"/>
                  </a:lnTo>
                  <a:lnTo>
                    <a:pt x="3124" y="819"/>
                  </a:lnTo>
                  <a:lnTo>
                    <a:pt x="3132" y="806"/>
                  </a:lnTo>
                  <a:lnTo>
                    <a:pt x="3141" y="796"/>
                  </a:lnTo>
                  <a:lnTo>
                    <a:pt x="3149" y="784"/>
                  </a:lnTo>
                  <a:lnTo>
                    <a:pt x="3159" y="775"/>
                  </a:lnTo>
                  <a:lnTo>
                    <a:pt x="3170" y="765"/>
                  </a:lnTo>
                  <a:lnTo>
                    <a:pt x="3181" y="756"/>
                  </a:lnTo>
                  <a:lnTo>
                    <a:pt x="3194" y="747"/>
                  </a:lnTo>
                  <a:lnTo>
                    <a:pt x="3206" y="740"/>
                  </a:lnTo>
                  <a:lnTo>
                    <a:pt x="3217" y="734"/>
                  </a:lnTo>
                  <a:lnTo>
                    <a:pt x="3257" y="713"/>
                  </a:lnTo>
                  <a:lnTo>
                    <a:pt x="3274" y="705"/>
                  </a:lnTo>
                  <a:lnTo>
                    <a:pt x="3136" y="680"/>
                  </a:lnTo>
                  <a:lnTo>
                    <a:pt x="3143" y="679"/>
                  </a:lnTo>
                  <a:lnTo>
                    <a:pt x="3159" y="674"/>
                  </a:lnTo>
                  <a:lnTo>
                    <a:pt x="3185" y="667"/>
                  </a:lnTo>
                  <a:lnTo>
                    <a:pt x="3217" y="656"/>
                  </a:lnTo>
                  <a:lnTo>
                    <a:pt x="3235" y="649"/>
                  </a:lnTo>
                  <a:lnTo>
                    <a:pt x="3254" y="641"/>
                  </a:lnTo>
                  <a:lnTo>
                    <a:pt x="3273" y="632"/>
                  </a:lnTo>
                  <a:lnTo>
                    <a:pt x="3293" y="622"/>
                  </a:lnTo>
                  <a:lnTo>
                    <a:pt x="3313" y="612"/>
                  </a:lnTo>
                  <a:lnTo>
                    <a:pt x="3333" y="600"/>
                  </a:lnTo>
                  <a:lnTo>
                    <a:pt x="3351" y="587"/>
                  </a:lnTo>
                  <a:lnTo>
                    <a:pt x="3370" y="573"/>
                  </a:lnTo>
                  <a:lnTo>
                    <a:pt x="3389" y="558"/>
                  </a:lnTo>
                  <a:lnTo>
                    <a:pt x="3409" y="545"/>
                  </a:lnTo>
                  <a:lnTo>
                    <a:pt x="3429" y="532"/>
                  </a:lnTo>
                  <a:lnTo>
                    <a:pt x="3449" y="521"/>
                  </a:lnTo>
                  <a:lnTo>
                    <a:pt x="3490" y="500"/>
                  </a:lnTo>
                  <a:lnTo>
                    <a:pt x="3527" y="482"/>
                  </a:lnTo>
                  <a:lnTo>
                    <a:pt x="3560" y="468"/>
                  </a:lnTo>
                  <a:lnTo>
                    <a:pt x="3586" y="458"/>
                  </a:lnTo>
                  <a:lnTo>
                    <a:pt x="3604" y="451"/>
                  </a:lnTo>
                  <a:lnTo>
                    <a:pt x="3610" y="449"/>
                  </a:lnTo>
                  <a:lnTo>
                    <a:pt x="3593" y="390"/>
                  </a:lnTo>
                  <a:lnTo>
                    <a:pt x="3601" y="386"/>
                  </a:lnTo>
                  <a:lnTo>
                    <a:pt x="3621" y="376"/>
                  </a:lnTo>
                  <a:lnTo>
                    <a:pt x="3652" y="361"/>
                  </a:lnTo>
                  <a:lnTo>
                    <a:pt x="3690" y="341"/>
                  </a:lnTo>
                  <a:lnTo>
                    <a:pt x="3711" y="329"/>
                  </a:lnTo>
                  <a:lnTo>
                    <a:pt x="3733" y="316"/>
                  </a:lnTo>
                  <a:lnTo>
                    <a:pt x="3756" y="302"/>
                  </a:lnTo>
                  <a:lnTo>
                    <a:pt x="3779" y="288"/>
                  </a:lnTo>
                  <a:lnTo>
                    <a:pt x="3801" y="272"/>
                  </a:lnTo>
                  <a:lnTo>
                    <a:pt x="3823" y="256"/>
                  </a:lnTo>
                  <a:lnTo>
                    <a:pt x="3844" y="238"/>
                  </a:lnTo>
                  <a:lnTo>
                    <a:pt x="3865" y="222"/>
                  </a:lnTo>
                  <a:lnTo>
                    <a:pt x="3880" y="208"/>
                  </a:lnTo>
                  <a:lnTo>
                    <a:pt x="3898" y="193"/>
                  </a:lnTo>
                  <a:lnTo>
                    <a:pt x="3917" y="179"/>
                  </a:lnTo>
                  <a:lnTo>
                    <a:pt x="3938" y="163"/>
                  </a:lnTo>
                  <a:lnTo>
                    <a:pt x="3982" y="133"/>
                  </a:lnTo>
                  <a:lnTo>
                    <a:pt x="4028" y="101"/>
                  </a:lnTo>
                  <a:lnTo>
                    <a:pt x="4075" y="72"/>
                  </a:lnTo>
                  <a:lnTo>
                    <a:pt x="4119" y="44"/>
                  </a:lnTo>
                  <a:lnTo>
                    <a:pt x="4159" y="20"/>
                  </a:lnTo>
                  <a:lnTo>
                    <a:pt x="4193" y="0"/>
                  </a:lnTo>
                  <a:lnTo>
                    <a:pt x="4096" y="37"/>
                  </a:lnTo>
                  <a:lnTo>
                    <a:pt x="4001" y="76"/>
                  </a:lnTo>
                  <a:lnTo>
                    <a:pt x="3907" y="115"/>
                  </a:lnTo>
                  <a:lnTo>
                    <a:pt x="3815" y="155"/>
                  </a:lnTo>
                  <a:lnTo>
                    <a:pt x="3724" y="195"/>
                  </a:lnTo>
                  <a:lnTo>
                    <a:pt x="3635" y="237"/>
                  </a:lnTo>
                  <a:lnTo>
                    <a:pt x="3546" y="279"/>
                  </a:lnTo>
                  <a:lnTo>
                    <a:pt x="3460" y="322"/>
                  </a:lnTo>
                  <a:lnTo>
                    <a:pt x="3376" y="365"/>
                  </a:lnTo>
                  <a:lnTo>
                    <a:pt x="3293" y="408"/>
                  </a:lnTo>
                  <a:lnTo>
                    <a:pt x="3212" y="451"/>
                  </a:lnTo>
                  <a:lnTo>
                    <a:pt x="3132" y="496"/>
                  </a:lnTo>
                  <a:lnTo>
                    <a:pt x="3055" y="539"/>
                  </a:lnTo>
                  <a:lnTo>
                    <a:pt x="2978" y="582"/>
                  </a:lnTo>
                  <a:lnTo>
                    <a:pt x="2905" y="625"/>
                  </a:lnTo>
                  <a:lnTo>
                    <a:pt x="2832" y="668"/>
                  </a:lnTo>
                  <a:lnTo>
                    <a:pt x="2693" y="751"/>
                  </a:lnTo>
                  <a:lnTo>
                    <a:pt x="2563" y="832"/>
                  </a:lnTo>
                  <a:lnTo>
                    <a:pt x="2440" y="910"/>
                  </a:lnTo>
                  <a:lnTo>
                    <a:pt x="2327" y="983"/>
                  </a:lnTo>
                  <a:lnTo>
                    <a:pt x="2222" y="1052"/>
                  </a:lnTo>
                  <a:lnTo>
                    <a:pt x="2126" y="1113"/>
                  </a:lnTo>
                  <a:lnTo>
                    <a:pt x="2040" y="1168"/>
                  </a:lnTo>
                  <a:lnTo>
                    <a:pt x="1965" y="1215"/>
                  </a:lnTo>
                  <a:close/>
                </a:path>
              </a:pathLst>
            </a:custGeom>
            <a:solidFill>
              <a:srgbClr val="E77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1490663" y="4327525"/>
              <a:ext cx="606425" cy="342900"/>
            </a:xfrm>
            <a:custGeom>
              <a:avLst/>
              <a:gdLst>
                <a:gd name="T0" fmla="*/ 2130 w 4970"/>
                <a:gd name="T1" fmla="*/ 2211 h 2805"/>
                <a:gd name="T2" fmla="*/ 2828 w 4970"/>
                <a:gd name="T3" fmla="*/ 2078 h 2805"/>
                <a:gd name="T4" fmla="*/ 3520 w 4970"/>
                <a:gd name="T5" fmla="*/ 1912 h 2805"/>
                <a:gd name="T6" fmla="*/ 4141 w 4970"/>
                <a:gd name="T7" fmla="*/ 1744 h 2805"/>
                <a:gd name="T8" fmla="*/ 4880 w 4970"/>
                <a:gd name="T9" fmla="*/ 1523 h 2805"/>
                <a:gd name="T10" fmla="*/ 4690 w 4970"/>
                <a:gd name="T11" fmla="*/ 1474 h 2805"/>
                <a:gd name="T12" fmla="*/ 4211 w 4970"/>
                <a:gd name="T13" fmla="*/ 1330 h 2805"/>
                <a:gd name="T14" fmla="*/ 3738 w 4970"/>
                <a:gd name="T15" fmla="*/ 1090 h 2805"/>
                <a:gd name="T16" fmla="*/ 3299 w 4970"/>
                <a:gd name="T17" fmla="*/ 804 h 2805"/>
                <a:gd name="T18" fmla="*/ 2925 w 4970"/>
                <a:gd name="T19" fmla="*/ 521 h 2805"/>
                <a:gd name="T20" fmla="*/ 2560 w 4970"/>
                <a:gd name="T21" fmla="*/ 223 h 2805"/>
                <a:gd name="T22" fmla="*/ 2382 w 4970"/>
                <a:gd name="T23" fmla="*/ 99 h 2805"/>
                <a:gd name="T24" fmla="*/ 2190 w 4970"/>
                <a:gd name="T25" fmla="*/ 1 h 2805"/>
                <a:gd name="T26" fmla="*/ 2206 w 4970"/>
                <a:gd name="T27" fmla="*/ 27 h 2805"/>
                <a:gd name="T28" fmla="*/ 2368 w 4970"/>
                <a:gd name="T29" fmla="*/ 188 h 2805"/>
                <a:gd name="T30" fmla="*/ 2528 w 4970"/>
                <a:gd name="T31" fmla="*/ 389 h 2805"/>
                <a:gd name="T32" fmla="*/ 2452 w 4970"/>
                <a:gd name="T33" fmla="*/ 410 h 2805"/>
                <a:gd name="T34" fmla="*/ 2491 w 4970"/>
                <a:gd name="T35" fmla="*/ 477 h 2805"/>
                <a:gd name="T36" fmla="*/ 2590 w 4970"/>
                <a:gd name="T37" fmla="*/ 577 h 2805"/>
                <a:gd name="T38" fmla="*/ 2711 w 4970"/>
                <a:gd name="T39" fmla="*/ 667 h 2805"/>
                <a:gd name="T40" fmla="*/ 2688 w 4970"/>
                <a:gd name="T41" fmla="*/ 759 h 2805"/>
                <a:gd name="T42" fmla="*/ 2770 w 4970"/>
                <a:gd name="T43" fmla="*/ 845 h 2805"/>
                <a:gd name="T44" fmla="*/ 2849 w 4970"/>
                <a:gd name="T45" fmla="*/ 906 h 2805"/>
                <a:gd name="T46" fmla="*/ 2974 w 4970"/>
                <a:gd name="T47" fmla="*/ 968 h 2805"/>
                <a:gd name="T48" fmla="*/ 2939 w 4970"/>
                <a:gd name="T49" fmla="*/ 1030 h 2805"/>
                <a:gd name="T50" fmla="*/ 3102 w 4970"/>
                <a:gd name="T51" fmla="*/ 1095 h 2805"/>
                <a:gd name="T52" fmla="*/ 3108 w 4970"/>
                <a:gd name="T53" fmla="*/ 1171 h 2805"/>
                <a:gd name="T54" fmla="*/ 3393 w 4970"/>
                <a:gd name="T55" fmla="*/ 1271 h 2805"/>
                <a:gd name="T56" fmla="*/ 3720 w 4970"/>
                <a:gd name="T57" fmla="*/ 1367 h 2805"/>
                <a:gd name="T58" fmla="*/ 3605 w 4970"/>
                <a:gd name="T59" fmla="*/ 1375 h 2805"/>
                <a:gd name="T60" fmla="*/ 3335 w 4970"/>
                <a:gd name="T61" fmla="*/ 1386 h 2805"/>
                <a:gd name="T62" fmla="*/ 3013 w 4970"/>
                <a:gd name="T63" fmla="*/ 1381 h 2805"/>
                <a:gd name="T64" fmla="*/ 2715 w 4970"/>
                <a:gd name="T65" fmla="*/ 1369 h 2805"/>
                <a:gd name="T66" fmla="*/ 2415 w 4970"/>
                <a:gd name="T67" fmla="*/ 1385 h 2805"/>
                <a:gd name="T68" fmla="*/ 2363 w 4970"/>
                <a:gd name="T69" fmla="*/ 1502 h 2805"/>
                <a:gd name="T70" fmla="*/ 2255 w 4970"/>
                <a:gd name="T71" fmla="*/ 1500 h 2805"/>
                <a:gd name="T72" fmla="*/ 2073 w 4970"/>
                <a:gd name="T73" fmla="*/ 1523 h 2805"/>
                <a:gd name="T74" fmla="*/ 1888 w 4970"/>
                <a:gd name="T75" fmla="*/ 1566 h 2805"/>
                <a:gd name="T76" fmla="*/ 1874 w 4970"/>
                <a:gd name="T77" fmla="*/ 1645 h 2805"/>
                <a:gd name="T78" fmla="*/ 1737 w 4970"/>
                <a:gd name="T79" fmla="*/ 1680 h 2805"/>
                <a:gd name="T80" fmla="*/ 1519 w 4970"/>
                <a:gd name="T81" fmla="*/ 1773 h 2805"/>
                <a:gd name="T82" fmla="*/ 1566 w 4970"/>
                <a:gd name="T83" fmla="*/ 1887 h 2805"/>
                <a:gd name="T84" fmla="*/ 1432 w 4970"/>
                <a:gd name="T85" fmla="*/ 1922 h 2805"/>
                <a:gd name="T86" fmla="*/ 1173 w 4970"/>
                <a:gd name="T87" fmla="*/ 2033 h 2805"/>
                <a:gd name="T88" fmla="*/ 1236 w 4970"/>
                <a:gd name="T89" fmla="*/ 2145 h 2805"/>
                <a:gd name="T90" fmla="*/ 1129 w 4970"/>
                <a:gd name="T91" fmla="*/ 2149 h 2805"/>
                <a:gd name="T92" fmla="*/ 894 w 4970"/>
                <a:gd name="T93" fmla="*/ 2190 h 2805"/>
                <a:gd name="T94" fmla="*/ 733 w 4970"/>
                <a:gd name="T95" fmla="*/ 2341 h 2805"/>
                <a:gd name="T96" fmla="*/ 654 w 4970"/>
                <a:gd name="T97" fmla="*/ 2350 h 2805"/>
                <a:gd name="T98" fmla="*/ 506 w 4970"/>
                <a:gd name="T99" fmla="*/ 2392 h 2805"/>
                <a:gd name="T100" fmla="*/ 462 w 4970"/>
                <a:gd name="T101" fmla="*/ 2509 h 2805"/>
                <a:gd name="T102" fmla="*/ 374 w 4970"/>
                <a:gd name="T103" fmla="*/ 2534 h 2805"/>
                <a:gd name="T104" fmla="*/ 258 w 4970"/>
                <a:gd name="T105" fmla="*/ 2591 h 2805"/>
                <a:gd name="T106" fmla="*/ 112 w 4970"/>
                <a:gd name="T107" fmla="*/ 2698 h 2805"/>
                <a:gd name="T108" fmla="*/ 0 w 4970"/>
                <a:gd name="T109" fmla="*/ 2805 h 2805"/>
                <a:gd name="T110" fmla="*/ 280 w 4970"/>
                <a:gd name="T111" fmla="*/ 2655 h 2805"/>
                <a:gd name="T112" fmla="*/ 508 w 4970"/>
                <a:gd name="T113" fmla="*/ 2552 h 2805"/>
                <a:gd name="T114" fmla="*/ 755 w 4970"/>
                <a:gd name="T115" fmla="*/ 2458 h 2805"/>
                <a:gd name="T116" fmla="*/ 1023 w 4970"/>
                <a:gd name="T117" fmla="*/ 2377 h 2805"/>
                <a:gd name="T118" fmla="*/ 1308 w 4970"/>
                <a:gd name="T119" fmla="*/ 2315 h 2805"/>
                <a:gd name="T120" fmla="*/ 1610 w 4970"/>
                <a:gd name="T121" fmla="*/ 2276 h 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0" h="2805">
                  <a:moveTo>
                    <a:pt x="1610" y="2276"/>
                  </a:moveTo>
                  <a:lnTo>
                    <a:pt x="1734" y="2264"/>
                  </a:lnTo>
                  <a:lnTo>
                    <a:pt x="1863" y="2249"/>
                  </a:lnTo>
                  <a:lnTo>
                    <a:pt x="1995" y="2231"/>
                  </a:lnTo>
                  <a:lnTo>
                    <a:pt x="2130" y="2211"/>
                  </a:lnTo>
                  <a:lnTo>
                    <a:pt x="2267" y="2188"/>
                  </a:lnTo>
                  <a:lnTo>
                    <a:pt x="2405" y="2163"/>
                  </a:lnTo>
                  <a:lnTo>
                    <a:pt x="2546" y="2137"/>
                  </a:lnTo>
                  <a:lnTo>
                    <a:pt x="2687" y="2107"/>
                  </a:lnTo>
                  <a:lnTo>
                    <a:pt x="2828" y="2078"/>
                  </a:lnTo>
                  <a:lnTo>
                    <a:pt x="2969" y="2046"/>
                  </a:lnTo>
                  <a:lnTo>
                    <a:pt x="3109" y="2014"/>
                  </a:lnTo>
                  <a:lnTo>
                    <a:pt x="3248" y="1980"/>
                  </a:lnTo>
                  <a:lnTo>
                    <a:pt x="3385" y="1947"/>
                  </a:lnTo>
                  <a:lnTo>
                    <a:pt x="3520" y="1912"/>
                  </a:lnTo>
                  <a:lnTo>
                    <a:pt x="3652" y="1877"/>
                  </a:lnTo>
                  <a:lnTo>
                    <a:pt x="3781" y="1844"/>
                  </a:lnTo>
                  <a:lnTo>
                    <a:pt x="3905" y="1810"/>
                  </a:lnTo>
                  <a:lnTo>
                    <a:pt x="4026" y="1777"/>
                  </a:lnTo>
                  <a:lnTo>
                    <a:pt x="4141" y="1744"/>
                  </a:lnTo>
                  <a:lnTo>
                    <a:pt x="4252" y="1713"/>
                  </a:lnTo>
                  <a:lnTo>
                    <a:pt x="4454" y="1653"/>
                  </a:lnTo>
                  <a:lnTo>
                    <a:pt x="4629" y="1600"/>
                  </a:lnTo>
                  <a:lnTo>
                    <a:pt x="4772" y="1556"/>
                  </a:lnTo>
                  <a:lnTo>
                    <a:pt x="4880" y="1523"/>
                  </a:lnTo>
                  <a:lnTo>
                    <a:pt x="4947" y="1501"/>
                  </a:lnTo>
                  <a:lnTo>
                    <a:pt x="4970" y="1493"/>
                  </a:lnTo>
                  <a:lnTo>
                    <a:pt x="4878" y="1493"/>
                  </a:lnTo>
                  <a:lnTo>
                    <a:pt x="4784" y="1486"/>
                  </a:lnTo>
                  <a:lnTo>
                    <a:pt x="4690" y="1474"/>
                  </a:lnTo>
                  <a:lnTo>
                    <a:pt x="4595" y="1455"/>
                  </a:lnTo>
                  <a:lnTo>
                    <a:pt x="4499" y="1431"/>
                  </a:lnTo>
                  <a:lnTo>
                    <a:pt x="4403" y="1401"/>
                  </a:lnTo>
                  <a:lnTo>
                    <a:pt x="4306" y="1368"/>
                  </a:lnTo>
                  <a:lnTo>
                    <a:pt x="4211" y="1330"/>
                  </a:lnTo>
                  <a:lnTo>
                    <a:pt x="4114" y="1288"/>
                  </a:lnTo>
                  <a:lnTo>
                    <a:pt x="4019" y="1243"/>
                  </a:lnTo>
                  <a:lnTo>
                    <a:pt x="3923" y="1194"/>
                  </a:lnTo>
                  <a:lnTo>
                    <a:pt x="3830" y="1143"/>
                  </a:lnTo>
                  <a:lnTo>
                    <a:pt x="3738" y="1090"/>
                  </a:lnTo>
                  <a:lnTo>
                    <a:pt x="3646" y="1035"/>
                  </a:lnTo>
                  <a:lnTo>
                    <a:pt x="3556" y="978"/>
                  </a:lnTo>
                  <a:lnTo>
                    <a:pt x="3468" y="921"/>
                  </a:lnTo>
                  <a:lnTo>
                    <a:pt x="3383" y="862"/>
                  </a:lnTo>
                  <a:lnTo>
                    <a:pt x="3299" y="804"/>
                  </a:lnTo>
                  <a:lnTo>
                    <a:pt x="3218" y="745"/>
                  </a:lnTo>
                  <a:lnTo>
                    <a:pt x="3141" y="688"/>
                  </a:lnTo>
                  <a:lnTo>
                    <a:pt x="3065" y="630"/>
                  </a:lnTo>
                  <a:lnTo>
                    <a:pt x="2993" y="574"/>
                  </a:lnTo>
                  <a:lnTo>
                    <a:pt x="2925" y="521"/>
                  </a:lnTo>
                  <a:lnTo>
                    <a:pt x="2860" y="468"/>
                  </a:lnTo>
                  <a:lnTo>
                    <a:pt x="2742" y="373"/>
                  </a:lnTo>
                  <a:lnTo>
                    <a:pt x="2641" y="290"/>
                  </a:lnTo>
                  <a:lnTo>
                    <a:pt x="2597" y="254"/>
                  </a:lnTo>
                  <a:lnTo>
                    <a:pt x="2560" y="223"/>
                  </a:lnTo>
                  <a:lnTo>
                    <a:pt x="2526" y="197"/>
                  </a:lnTo>
                  <a:lnTo>
                    <a:pt x="2499" y="176"/>
                  </a:lnTo>
                  <a:lnTo>
                    <a:pt x="2460" y="150"/>
                  </a:lnTo>
                  <a:lnTo>
                    <a:pt x="2421" y="123"/>
                  </a:lnTo>
                  <a:lnTo>
                    <a:pt x="2382" y="99"/>
                  </a:lnTo>
                  <a:lnTo>
                    <a:pt x="2342" y="77"/>
                  </a:lnTo>
                  <a:lnTo>
                    <a:pt x="2304" y="55"/>
                  </a:lnTo>
                  <a:lnTo>
                    <a:pt x="2265" y="35"/>
                  </a:lnTo>
                  <a:lnTo>
                    <a:pt x="2227" y="17"/>
                  </a:lnTo>
                  <a:lnTo>
                    <a:pt x="2190" y="1"/>
                  </a:lnTo>
                  <a:lnTo>
                    <a:pt x="2178" y="0"/>
                  </a:lnTo>
                  <a:lnTo>
                    <a:pt x="2174" y="0"/>
                  </a:lnTo>
                  <a:lnTo>
                    <a:pt x="2177" y="3"/>
                  </a:lnTo>
                  <a:lnTo>
                    <a:pt x="2188" y="12"/>
                  </a:lnTo>
                  <a:lnTo>
                    <a:pt x="2206" y="27"/>
                  </a:lnTo>
                  <a:lnTo>
                    <a:pt x="2230" y="48"/>
                  </a:lnTo>
                  <a:lnTo>
                    <a:pt x="2260" y="74"/>
                  </a:lnTo>
                  <a:lnTo>
                    <a:pt x="2292" y="107"/>
                  </a:lnTo>
                  <a:lnTo>
                    <a:pt x="2329" y="145"/>
                  </a:lnTo>
                  <a:lnTo>
                    <a:pt x="2368" y="188"/>
                  </a:lnTo>
                  <a:lnTo>
                    <a:pt x="2406" y="235"/>
                  </a:lnTo>
                  <a:lnTo>
                    <a:pt x="2442" y="280"/>
                  </a:lnTo>
                  <a:lnTo>
                    <a:pt x="2476" y="321"/>
                  </a:lnTo>
                  <a:lnTo>
                    <a:pt x="2504" y="357"/>
                  </a:lnTo>
                  <a:lnTo>
                    <a:pt x="2528" y="389"/>
                  </a:lnTo>
                  <a:lnTo>
                    <a:pt x="2547" y="413"/>
                  </a:lnTo>
                  <a:lnTo>
                    <a:pt x="2559" y="428"/>
                  </a:lnTo>
                  <a:lnTo>
                    <a:pt x="2563" y="433"/>
                  </a:lnTo>
                  <a:lnTo>
                    <a:pt x="2446" y="396"/>
                  </a:lnTo>
                  <a:lnTo>
                    <a:pt x="2452" y="410"/>
                  </a:lnTo>
                  <a:lnTo>
                    <a:pt x="2458" y="423"/>
                  </a:lnTo>
                  <a:lnTo>
                    <a:pt x="2465" y="436"/>
                  </a:lnTo>
                  <a:lnTo>
                    <a:pt x="2473" y="450"/>
                  </a:lnTo>
                  <a:lnTo>
                    <a:pt x="2482" y="463"/>
                  </a:lnTo>
                  <a:lnTo>
                    <a:pt x="2491" y="477"/>
                  </a:lnTo>
                  <a:lnTo>
                    <a:pt x="2502" y="489"/>
                  </a:lnTo>
                  <a:lnTo>
                    <a:pt x="2513" y="502"/>
                  </a:lnTo>
                  <a:lnTo>
                    <a:pt x="2538" y="528"/>
                  </a:lnTo>
                  <a:lnTo>
                    <a:pt x="2564" y="552"/>
                  </a:lnTo>
                  <a:lnTo>
                    <a:pt x="2590" y="577"/>
                  </a:lnTo>
                  <a:lnTo>
                    <a:pt x="2616" y="599"/>
                  </a:lnTo>
                  <a:lnTo>
                    <a:pt x="2642" y="618"/>
                  </a:lnTo>
                  <a:lnTo>
                    <a:pt x="2668" y="637"/>
                  </a:lnTo>
                  <a:lnTo>
                    <a:pt x="2691" y="653"/>
                  </a:lnTo>
                  <a:lnTo>
                    <a:pt x="2711" y="667"/>
                  </a:lnTo>
                  <a:lnTo>
                    <a:pt x="2741" y="687"/>
                  </a:lnTo>
                  <a:lnTo>
                    <a:pt x="2752" y="694"/>
                  </a:lnTo>
                  <a:lnTo>
                    <a:pt x="2654" y="717"/>
                  </a:lnTo>
                  <a:lnTo>
                    <a:pt x="2671" y="739"/>
                  </a:lnTo>
                  <a:lnTo>
                    <a:pt x="2688" y="759"/>
                  </a:lnTo>
                  <a:lnTo>
                    <a:pt x="2704" y="779"/>
                  </a:lnTo>
                  <a:lnTo>
                    <a:pt x="2721" y="797"/>
                  </a:lnTo>
                  <a:lnTo>
                    <a:pt x="2737" y="814"/>
                  </a:lnTo>
                  <a:lnTo>
                    <a:pt x="2754" y="830"/>
                  </a:lnTo>
                  <a:lnTo>
                    <a:pt x="2770" y="845"/>
                  </a:lnTo>
                  <a:lnTo>
                    <a:pt x="2786" y="859"/>
                  </a:lnTo>
                  <a:lnTo>
                    <a:pt x="2803" y="872"/>
                  </a:lnTo>
                  <a:lnTo>
                    <a:pt x="2819" y="884"/>
                  </a:lnTo>
                  <a:lnTo>
                    <a:pt x="2834" y="895"/>
                  </a:lnTo>
                  <a:lnTo>
                    <a:pt x="2849" y="906"/>
                  </a:lnTo>
                  <a:lnTo>
                    <a:pt x="2878" y="924"/>
                  </a:lnTo>
                  <a:lnTo>
                    <a:pt x="2906" y="938"/>
                  </a:lnTo>
                  <a:lnTo>
                    <a:pt x="2931" y="951"/>
                  </a:lnTo>
                  <a:lnTo>
                    <a:pt x="2954" y="961"/>
                  </a:lnTo>
                  <a:lnTo>
                    <a:pt x="2974" y="968"/>
                  </a:lnTo>
                  <a:lnTo>
                    <a:pt x="2991" y="973"/>
                  </a:lnTo>
                  <a:lnTo>
                    <a:pt x="3016" y="979"/>
                  </a:lnTo>
                  <a:lnTo>
                    <a:pt x="3024" y="981"/>
                  </a:lnTo>
                  <a:lnTo>
                    <a:pt x="2920" y="1020"/>
                  </a:lnTo>
                  <a:lnTo>
                    <a:pt x="2939" y="1030"/>
                  </a:lnTo>
                  <a:lnTo>
                    <a:pt x="2960" y="1039"/>
                  </a:lnTo>
                  <a:lnTo>
                    <a:pt x="2982" y="1049"/>
                  </a:lnTo>
                  <a:lnTo>
                    <a:pt x="3005" y="1058"/>
                  </a:lnTo>
                  <a:lnTo>
                    <a:pt x="3054" y="1077"/>
                  </a:lnTo>
                  <a:lnTo>
                    <a:pt x="3102" y="1095"/>
                  </a:lnTo>
                  <a:lnTo>
                    <a:pt x="3145" y="1109"/>
                  </a:lnTo>
                  <a:lnTo>
                    <a:pt x="3180" y="1121"/>
                  </a:lnTo>
                  <a:lnTo>
                    <a:pt x="3204" y="1129"/>
                  </a:lnTo>
                  <a:lnTo>
                    <a:pt x="3212" y="1133"/>
                  </a:lnTo>
                  <a:lnTo>
                    <a:pt x="3108" y="1171"/>
                  </a:lnTo>
                  <a:lnTo>
                    <a:pt x="3150" y="1188"/>
                  </a:lnTo>
                  <a:lnTo>
                    <a:pt x="3195" y="1205"/>
                  </a:lnTo>
                  <a:lnTo>
                    <a:pt x="3242" y="1222"/>
                  </a:lnTo>
                  <a:lnTo>
                    <a:pt x="3292" y="1239"/>
                  </a:lnTo>
                  <a:lnTo>
                    <a:pt x="3393" y="1271"/>
                  </a:lnTo>
                  <a:lnTo>
                    <a:pt x="3492" y="1301"/>
                  </a:lnTo>
                  <a:lnTo>
                    <a:pt x="3581" y="1328"/>
                  </a:lnTo>
                  <a:lnTo>
                    <a:pt x="3654" y="1349"/>
                  </a:lnTo>
                  <a:lnTo>
                    <a:pt x="3702" y="1362"/>
                  </a:lnTo>
                  <a:lnTo>
                    <a:pt x="3720" y="1367"/>
                  </a:lnTo>
                  <a:lnTo>
                    <a:pt x="3714" y="1368"/>
                  </a:lnTo>
                  <a:lnTo>
                    <a:pt x="3700" y="1369"/>
                  </a:lnTo>
                  <a:lnTo>
                    <a:pt x="3676" y="1371"/>
                  </a:lnTo>
                  <a:lnTo>
                    <a:pt x="3644" y="1373"/>
                  </a:lnTo>
                  <a:lnTo>
                    <a:pt x="3605" y="1375"/>
                  </a:lnTo>
                  <a:lnTo>
                    <a:pt x="3560" y="1378"/>
                  </a:lnTo>
                  <a:lnTo>
                    <a:pt x="3510" y="1380"/>
                  </a:lnTo>
                  <a:lnTo>
                    <a:pt x="3455" y="1382"/>
                  </a:lnTo>
                  <a:lnTo>
                    <a:pt x="3397" y="1384"/>
                  </a:lnTo>
                  <a:lnTo>
                    <a:pt x="3335" y="1386"/>
                  </a:lnTo>
                  <a:lnTo>
                    <a:pt x="3271" y="1387"/>
                  </a:lnTo>
                  <a:lnTo>
                    <a:pt x="3207" y="1387"/>
                  </a:lnTo>
                  <a:lnTo>
                    <a:pt x="3141" y="1386"/>
                  </a:lnTo>
                  <a:lnTo>
                    <a:pt x="3077" y="1384"/>
                  </a:lnTo>
                  <a:lnTo>
                    <a:pt x="3013" y="1381"/>
                  </a:lnTo>
                  <a:lnTo>
                    <a:pt x="2952" y="1376"/>
                  </a:lnTo>
                  <a:lnTo>
                    <a:pt x="2892" y="1372"/>
                  </a:lnTo>
                  <a:lnTo>
                    <a:pt x="2832" y="1370"/>
                  </a:lnTo>
                  <a:lnTo>
                    <a:pt x="2773" y="1368"/>
                  </a:lnTo>
                  <a:lnTo>
                    <a:pt x="2715" y="1369"/>
                  </a:lnTo>
                  <a:lnTo>
                    <a:pt x="2657" y="1370"/>
                  </a:lnTo>
                  <a:lnTo>
                    <a:pt x="2603" y="1372"/>
                  </a:lnTo>
                  <a:lnTo>
                    <a:pt x="2550" y="1375"/>
                  </a:lnTo>
                  <a:lnTo>
                    <a:pt x="2502" y="1378"/>
                  </a:lnTo>
                  <a:lnTo>
                    <a:pt x="2415" y="1385"/>
                  </a:lnTo>
                  <a:lnTo>
                    <a:pt x="2348" y="1394"/>
                  </a:lnTo>
                  <a:lnTo>
                    <a:pt x="2305" y="1399"/>
                  </a:lnTo>
                  <a:lnTo>
                    <a:pt x="2289" y="1401"/>
                  </a:lnTo>
                  <a:lnTo>
                    <a:pt x="2383" y="1504"/>
                  </a:lnTo>
                  <a:lnTo>
                    <a:pt x="2363" y="1502"/>
                  </a:lnTo>
                  <a:lnTo>
                    <a:pt x="2344" y="1500"/>
                  </a:lnTo>
                  <a:lnTo>
                    <a:pt x="2321" y="1499"/>
                  </a:lnTo>
                  <a:lnTo>
                    <a:pt x="2300" y="1499"/>
                  </a:lnTo>
                  <a:lnTo>
                    <a:pt x="2277" y="1499"/>
                  </a:lnTo>
                  <a:lnTo>
                    <a:pt x="2255" y="1500"/>
                  </a:lnTo>
                  <a:lnTo>
                    <a:pt x="2232" y="1502"/>
                  </a:lnTo>
                  <a:lnTo>
                    <a:pt x="2209" y="1504"/>
                  </a:lnTo>
                  <a:lnTo>
                    <a:pt x="2163" y="1509"/>
                  </a:lnTo>
                  <a:lnTo>
                    <a:pt x="2117" y="1515"/>
                  </a:lnTo>
                  <a:lnTo>
                    <a:pt x="2073" y="1523"/>
                  </a:lnTo>
                  <a:lnTo>
                    <a:pt x="2029" y="1532"/>
                  </a:lnTo>
                  <a:lnTo>
                    <a:pt x="1989" y="1541"/>
                  </a:lnTo>
                  <a:lnTo>
                    <a:pt x="1951" y="1549"/>
                  </a:lnTo>
                  <a:lnTo>
                    <a:pt x="1918" y="1559"/>
                  </a:lnTo>
                  <a:lnTo>
                    <a:pt x="1888" y="1566"/>
                  </a:lnTo>
                  <a:lnTo>
                    <a:pt x="1846" y="1577"/>
                  </a:lnTo>
                  <a:lnTo>
                    <a:pt x="1832" y="1583"/>
                  </a:lnTo>
                  <a:lnTo>
                    <a:pt x="1903" y="1641"/>
                  </a:lnTo>
                  <a:lnTo>
                    <a:pt x="1889" y="1642"/>
                  </a:lnTo>
                  <a:lnTo>
                    <a:pt x="1874" y="1645"/>
                  </a:lnTo>
                  <a:lnTo>
                    <a:pt x="1859" y="1647"/>
                  </a:lnTo>
                  <a:lnTo>
                    <a:pt x="1842" y="1651"/>
                  </a:lnTo>
                  <a:lnTo>
                    <a:pt x="1809" y="1658"/>
                  </a:lnTo>
                  <a:lnTo>
                    <a:pt x="1774" y="1669"/>
                  </a:lnTo>
                  <a:lnTo>
                    <a:pt x="1737" y="1680"/>
                  </a:lnTo>
                  <a:lnTo>
                    <a:pt x="1702" y="1694"/>
                  </a:lnTo>
                  <a:lnTo>
                    <a:pt x="1666" y="1707"/>
                  </a:lnTo>
                  <a:lnTo>
                    <a:pt x="1632" y="1721"/>
                  </a:lnTo>
                  <a:lnTo>
                    <a:pt x="1569" y="1748"/>
                  </a:lnTo>
                  <a:lnTo>
                    <a:pt x="1519" y="1773"/>
                  </a:lnTo>
                  <a:lnTo>
                    <a:pt x="1484" y="1788"/>
                  </a:lnTo>
                  <a:lnTo>
                    <a:pt x="1472" y="1795"/>
                  </a:lnTo>
                  <a:lnTo>
                    <a:pt x="1588" y="1887"/>
                  </a:lnTo>
                  <a:lnTo>
                    <a:pt x="1578" y="1886"/>
                  </a:lnTo>
                  <a:lnTo>
                    <a:pt x="1566" y="1887"/>
                  </a:lnTo>
                  <a:lnTo>
                    <a:pt x="1553" y="1888"/>
                  </a:lnTo>
                  <a:lnTo>
                    <a:pt x="1538" y="1890"/>
                  </a:lnTo>
                  <a:lnTo>
                    <a:pt x="1506" y="1897"/>
                  </a:lnTo>
                  <a:lnTo>
                    <a:pt x="1471" y="1908"/>
                  </a:lnTo>
                  <a:lnTo>
                    <a:pt x="1432" y="1922"/>
                  </a:lnTo>
                  <a:lnTo>
                    <a:pt x="1392" y="1936"/>
                  </a:lnTo>
                  <a:lnTo>
                    <a:pt x="1352" y="1952"/>
                  </a:lnTo>
                  <a:lnTo>
                    <a:pt x="1312" y="1969"/>
                  </a:lnTo>
                  <a:lnTo>
                    <a:pt x="1237" y="2003"/>
                  </a:lnTo>
                  <a:lnTo>
                    <a:pt x="1173" y="2033"/>
                  </a:lnTo>
                  <a:lnTo>
                    <a:pt x="1130" y="2055"/>
                  </a:lnTo>
                  <a:lnTo>
                    <a:pt x="1114" y="2062"/>
                  </a:lnTo>
                  <a:lnTo>
                    <a:pt x="1268" y="2148"/>
                  </a:lnTo>
                  <a:lnTo>
                    <a:pt x="1253" y="2146"/>
                  </a:lnTo>
                  <a:lnTo>
                    <a:pt x="1236" y="2145"/>
                  </a:lnTo>
                  <a:lnTo>
                    <a:pt x="1217" y="2144"/>
                  </a:lnTo>
                  <a:lnTo>
                    <a:pt x="1197" y="2144"/>
                  </a:lnTo>
                  <a:lnTo>
                    <a:pt x="1175" y="2145"/>
                  </a:lnTo>
                  <a:lnTo>
                    <a:pt x="1153" y="2147"/>
                  </a:lnTo>
                  <a:lnTo>
                    <a:pt x="1129" y="2149"/>
                  </a:lnTo>
                  <a:lnTo>
                    <a:pt x="1105" y="2152"/>
                  </a:lnTo>
                  <a:lnTo>
                    <a:pt x="1053" y="2160"/>
                  </a:lnTo>
                  <a:lnTo>
                    <a:pt x="1000" y="2169"/>
                  </a:lnTo>
                  <a:lnTo>
                    <a:pt x="946" y="2179"/>
                  </a:lnTo>
                  <a:lnTo>
                    <a:pt x="894" y="2190"/>
                  </a:lnTo>
                  <a:lnTo>
                    <a:pt x="794" y="2213"/>
                  </a:lnTo>
                  <a:lnTo>
                    <a:pt x="711" y="2234"/>
                  </a:lnTo>
                  <a:lnTo>
                    <a:pt x="655" y="2249"/>
                  </a:lnTo>
                  <a:lnTo>
                    <a:pt x="634" y="2255"/>
                  </a:lnTo>
                  <a:lnTo>
                    <a:pt x="733" y="2341"/>
                  </a:lnTo>
                  <a:lnTo>
                    <a:pt x="722" y="2341"/>
                  </a:lnTo>
                  <a:lnTo>
                    <a:pt x="709" y="2342"/>
                  </a:lnTo>
                  <a:lnTo>
                    <a:pt x="696" y="2343"/>
                  </a:lnTo>
                  <a:lnTo>
                    <a:pt x="682" y="2344"/>
                  </a:lnTo>
                  <a:lnTo>
                    <a:pt x="654" y="2350"/>
                  </a:lnTo>
                  <a:lnTo>
                    <a:pt x="624" y="2356"/>
                  </a:lnTo>
                  <a:lnTo>
                    <a:pt x="594" y="2364"/>
                  </a:lnTo>
                  <a:lnTo>
                    <a:pt x="565" y="2373"/>
                  </a:lnTo>
                  <a:lnTo>
                    <a:pt x="535" y="2382"/>
                  </a:lnTo>
                  <a:lnTo>
                    <a:pt x="506" y="2392"/>
                  </a:lnTo>
                  <a:lnTo>
                    <a:pt x="454" y="2411"/>
                  </a:lnTo>
                  <a:lnTo>
                    <a:pt x="411" y="2428"/>
                  </a:lnTo>
                  <a:lnTo>
                    <a:pt x="384" y="2440"/>
                  </a:lnTo>
                  <a:lnTo>
                    <a:pt x="374" y="2445"/>
                  </a:lnTo>
                  <a:lnTo>
                    <a:pt x="462" y="2509"/>
                  </a:lnTo>
                  <a:lnTo>
                    <a:pt x="444" y="2513"/>
                  </a:lnTo>
                  <a:lnTo>
                    <a:pt x="426" y="2517"/>
                  </a:lnTo>
                  <a:lnTo>
                    <a:pt x="408" y="2523"/>
                  </a:lnTo>
                  <a:lnTo>
                    <a:pt x="391" y="2528"/>
                  </a:lnTo>
                  <a:lnTo>
                    <a:pt x="374" y="2534"/>
                  </a:lnTo>
                  <a:lnTo>
                    <a:pt x="357" y="2540"/>
                  </a:lnTo>
                  <a:lnTo>
                    <a:pt x="340" y="2548"/>
                  </a:lnTo>
                  <a:lnTo>
                    <a:pt x="323" y="2555"/>
                  </a:lnTo>
                  <a:lnTo>
                    <a:pt x="290" y="2572"/>
                  </a:lnTo>
                  <a:lnTo>
                    <a:pt x="258" y="2591"/>
                  </a:lnTo>
                  <a:lnTo>
                    <a:pt x="227" y="2611"/>
                  </a:lnTo>
                  <a:lnTo>
                    <a:pt x="196" y="2632"/>
                  </a:lnTo>
                  <a:lnTo>
                    <a:pt x="167" y="2653"/>
                  </a:lnTo>
                  <a:lnTo>
                    <a:pt x="139" y="2675"/>
                  </a:lnTo>
                  <a:lnTo>
                    <a:pt x="112" y="2698"/>
                  </a:lnTo>
                  <a:lnTo>
                    <a:pt x="86" y="2720"/>
                  </a:lnTo>
                  <a:lnTo>
                    <a:pt x="62" y="2742"/>
                  </a:lnTo>
                  <a:lnTo>
                    <a:pt x="40" y="2764"/>
                  </a:lnTo>
                  <a:lnTo>
                    <a:pt x="19" y="2785"/>
                  </a:lnTo>
                  <a:lnTo>
                    <a:pt x="0" y="2805"/>
                  </a:lnTo>
                  <a:lnTo>
                    <a:pt x="76" y="2762"/>
                  </a:lnTo>
                  <a:lnTo>
                    <a:pt x="154" y="2719"/>
                  </a:lnTo>
                  <a:lnTo>
                    <a:pt x="195" y="2698"/>
                  </a:lnTo>
                  <a:lnTo>
                    <a:pt x="237" y="2676"/>
                  </a:lnTo>
                  <a:lnTo>
                    <a:pt x="280" y="2655"/>
                  </a:lnTo>
                  <a:lnTo>
                    <a:pt x="324" y="2634"/>
                  </a:lnTo>
                  <a:lnTo>
                    <a:pt x="368" y="2613"/>
                  </a:lnTo>
                  <a:lnTo>
                    <a:pt x="413" y="2592"/>
                  </a:lnTo>
                  <a:lnTo>
                    <a:pt x="461" y="2572"/>
                  </a:lnTo>
                  <a:lnTo>
                    <a:pt x="508" y="2552"/>
                  </a:lnTo>
                  <a:lnTo>
                    <a:pt x="555" y="2532"/>
                  </a:lnTo>
                  <a:lnTo>
                    <a:pt x="604" y="2512"/>
                  </a:lnTo>
                  <a:lnTo>
                    <a:pt x="654" y="2493"/>
                  </a:lnTo>
                  <a:lnTo>
                    <a:pt x="704" y="2475"/>
                  </a:lnTo>
                  <a:lnTo>
                    <a:pt x="755" y="2458"/>
                  </a:lnTo>
                  <a:lnTo>
                    <a:pt x="808" y="2440"/>
                  </a:lnTo>
                  <a:lnTo>
                    <a:pt x="860" y="2423"/>
                  </a:lnTo>
                  <a:lnTo>
                    <a:pt x="914" y="2407"/>
                  </a:lnTo>
                  <a:lnTo>
                    <a:pt x="968" y="2392"/>
                  </a:lnTo>
                  <a:lnTo>
                    <a:pt x="1023" y="2377"/>
                  </a:lnTo>
                  <a:lnTo>
                    <a:pt x="1078" y="2363"/>
                  </a:lnTo>
                  <a:lnTo>
                    <a:pt x="1135" y="2350"/>
                  </a:lnTo>
                  <a:lnTo>
                    <a:pt x="1192" y="2337"/>
                  </a:lnTo>
                  <a:lnTo>
                    <a:pt x="1249" y="2325"/>
                  </a:lnTo>
                  <a:lnTo>
                    <a:pt x="1308" y="2315"/>
                  </a:lnTo>
                  <a:lnTo>
                    <a:pt x="1367" y="2305"/>
                  </a:lnTo>
                  <a:lnTo>
                    <a:pt x="1427" y="2296"/>
                  </a:lnTo>
                  <a:lnTo>
                    <a:pt x="1488" y="2289"/>
                  </a:lnTo>
                  <a:lnTo>
                    <a:pt x="1548" y="2281"/>
                  </a:lnTo>
                  <a:lnTo>
                    <a:pt x="1610" y="2276"/>
                  </a:lnTo>
                  <a:close/>
                </a:path>
              </a:pathLst>
            </a:custGeom>
            <a:solidFill>
              <a:srgbClr val="E35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6"/>
            <p:cNvSpPr>
              <a:spLocks/>
            </p:cNvSpPr>
            <p:nvPr/>
          </p:nvSpPr>
          <p:spPr bwMode="auto">
            <a:xfrm>
              <a:off x="1479550" y="4510088"/>
              <a:ext cx="619125" cy="619125"/>
            </a:xfrm>
            <a:custGeom>
              <a:avLst/>
              <a:gdLst>
                <a:gd name="T0" fmla="*/ 4854 w 5072"/>
                <a:gd name="T1" fmla="*/ 63 h 5076"/>
                <a:gd name="T2" fmla="*/ 3987 w 5072"/>
                <a:gd name="T3" fmla="*/ 317 h 5076"/>
                <a:gd name="T4" fmla="*/ 3191 w 5072"/>
                <a:gd name="T5" fmla="*/ 521 h 5076"/>
                <a:gd name="T6" fmla="*/ 2349 w 5072"/>
                <a:gd name="T7" fmla="*/ 695 h 5076"/>
                <a:gd name="T8" fmla="*/ 1630 w 5072"/>
                <a:gd name="T9" fmla="*/ 788 h 5076"/>
                <a:gd name="T10" fmla="*/ 1274 w 5072"/>
                <a:gd name="T11" fmla="*/ 844 h 5076"/>
                <a:gd name="T12" fmla="*/ 942 w 5072"/>
                <a:gd name="T13" fmla="*/ 930 h 5076"/>
                <a:gd name="T14" fmla="*/ 637 w 5072"/>
                <a:gd name="T15" fmla="*/ 1039 h 5076"/>
                <a:gd name="T16" fmla="*/ 362 w 5072"/>
                <a:gd name="T17" fmla="*/ 1162 h 5076"/>
                <a:gd name="T18" fmla="*/ 48 w 5072"/>
                <a:gd name="T19" fmla="*/ 1350 h 5076"/>
                <a:gd name="T20" fmla="*/ 73 w 5072"/>
                <a:gd name="T21" fmla="*/ 1370 h 5076"/>
                <a:gd name="T22" fmla="*/ 359 w 5072"/>
                <a:gd name="T23" fmla="*/ 1268 h 5076"/>
                <a:gd name="T24" fmla="*/ 952 w 5072"/>
                <a:gd name="T25" fmla="*/ 1101 h 5076"/>
                <a:gd name="T26" fmla="*/ 1027 w 5072"/>
                <a:gd name="T27" fmla="*/ 1152 h 5076"/>
                <a:gd name="T28" fmla="*/ 1260 w 5072"/>
                <a:gd name="T29" fmla="*/ 1163 h 5076"/>
                <a:gd name="T30" fmla="*/ 1394 w 5072"/>
                <a:gd name="T31" fmla="*/ 1143 h 5076"/>
                <a:gd name="T32" fmla="*/ 1416 w 5072"/>
                <a:gd name="T33" fmla="*/ 1265 h 5076"/>
                <a:gd name="T34" fmla="*/ 1589 w 5072"/>
                <a:gd name="T35" fmla="*/ 1258 h 5076"/>
                <a:gd name="T36" fmla="*/ 1777 w 5072"/>
                <a:gd name="T37" fmla="*/ 1218 h 5076"/>
                <a:gd name="T38" fmla="*/ 1800 w 5072"/>
                <a:gd name="T39" fmla="*/ 1300 h 5076"/>
                <a:gd name="T40" fmla="*/ 1945 w 5072"/>
                <a:gd name="T41" fmla="*/ 1269 h 5076"/>
                <a:gd name="T42" fmla="*/ 2108 w 5072"/>
                <a:gd name="T43" fmla="*/ 1203 h 5076"/>
                <a:gd name="T44" fmla="*/ 2047 w 5072"/>
                <a:gd name="T45" fmla="*/ 1317 h 5076"/>
                <a:gd name="T46" fmla="*/ 2186 w 5072"/>
                <a:gd name="T47" fmla="*/ 1286 h 5076"/>
                <a:gd name="T48" fmla="*/ 2407 w 5072"/>
                <a:gd name="T49" fmla="*/ 1189 h 5076"/>
                <a:gd name="T50" fmla="*/ 2443 w 5072"/>
                <a:gd name="T51" fmla="*/ 1262 h 5076"/>
                <a:gd name="T52" fmla="*/ 2635 w 5072"/>
                <a:gd name="T53" fmla="*/ 1203 h 5076"/>
                <a:gd name="T54" fmla="*/ 2885 w 5072"/>
                <a:gd name="T55" fmla="*/ 1092 h 5076"/>
                <a:gd name="T56" fmla="*/ 2857 w 5072"/>
                <a:gd name="T57" fmla="*/ 1212 h 5076"/>
                <a:gd name="T58" fmla="*/ 3151 w 5072"/>
                <a:gd name="T59" fmla="*/ 1095 h 5076"/>
                <a:gd name="T60" fmla="*/ 3491 w 5072"/>
                <a:gd name="T61" fmla="*/ 919 h 5076"/>
                <a:gd name="T62" fmla="*/ 3490 w 5072"/>
                <a:gd name="T63" fmla="*/ 921 h 5076"/>
                <a:gd name="T64" fmla="*/ 3114 w 5072"/>
                <a:gd name="T65" fmla="*/ 1140 h 5076"/>
                <a:gd name="T66" fmla="*/ 2636 w 5072"/>
                <a:gd name="T67" fmla="*/ 1444 h 5076"/>
                <a:gd name="T68" fmla="*/ 2430 w 5072"/>
                <a:gd name="T69" fmla="*/ 1602 h 5076"/>
                <a:gd name="T70" fmla="*/ 2274 w 5072"/>
                <a:gd name="T71" fmla="*/ 1791 h 5076"/>
                <a:gd name="T72" fmla="*/ 2065 w 5072"/>
                <a:gd name="T73" fmla="*/ 2114 h 5076"/>
                <a:gd name="T74" fmla="*/ 2116 w 5072"/>
                <a:gd name="T75" fmla="*/ 2206 h 5076"/>
                <a:gd name="T76" fmla="*/ 1986 w 5072"/>
                <a:gd name="T77" fmla="*/ 2432 h 5076"/>
                <a:gd name="T78" fmla="*/ 2106 w 5072"/>
                <a:gd name="T79" fmla="*/ 2531 h 5076"/>
                <a:gd name="T80" fmla="*/ 2026 w 5072"/>
                <a:gd name="T81" fmla="*/ 2634 h 5076"/>
                <a:gd name="T82" fmla="*/ 1896 w 5072"/>
                <a:gd name="T83" fmla="*/ 2907 h 5076"/>
                <a:gd name="T84" fmla="*/ 2022 w 5072"/>
                <a:gd name="T85" fmla="*/ 3053 h 5076"/>
                <a:gd name="T86" fmla="*/ 1924 w 5072"/>
                <a:gd name="T87" fmla="*/ 3144 h 5076"/>
                <a:gd name="T88" fmla="*/ 1750 w 5072"/>
                <a:gd name="T89" fmla="*/ 3385 h 5076"/>
                <a:gd name="T90" fmla="*/ 1596 w 5072"/>
                <a:gd name="T91" fmla="*/ 3645 h 5076"/>
                <a:gd name="T92" fmla="*/ 1569 w 5072"/>
                <a:gd name="T93" fmla="*/ 3826 h 5076"/>
                <a:gd name="T94" fmla="*/ 1364 w 5072"/>
                <a:gd name="T95" fmla="*/ 4154 h 5076"/>
                <a:gd name="T96" fmla="*/ 1450 w 5072"/>
                <a:gd name="T97" fmla="*/ 4159 h 5076"/>
                <a:gd name="T98" fmla="*/ 1353 w 5072"/>
                <a:gd name="T99" fmla="*/ 4316 h 5076"/>
                <a:gd name="T100" fmla="*/ 1264 w 5072"/>
                <a:gd name="T101" fmla="*/ 4519 h 5076"/>
                <a:gd name="T102" fmla="*/ 1301 w 5072"/>
                <a:gd name="T103" fmla="*/ 4662 h 5076"/>
                <a:gd name="T104" fmla="*/ 1179 w 5072"/>
                <a:gd name="T105" fmla="*/ 5060 h 5076"/>
                <a:gd name="T106" fmla="*/ 1483 w 5072"/>
                <a:gd name="T107" fmla="*/ 4521 h 5076"/>
                <a:gd name="T108" fmla="*/ 2189 w 5072"/>
                <a:gd name="T109" fmla="*/ 3417 h 5076"/>
                <a:gd name="T110" fmla="*/ 2962 w 5072"/>
                <a:gd name="T111" fmla="*/ 2376 h 5076"/>
                <a:gd name="T112" fmla="*/ 3693 w 5072"/>
                <a:gd name="T113" fmla="*/ 1489 h 5076"/>
                <a:gd name="T114" fmla="*/ 4272 w 5072"/>
                <a:gd name="T115" fmla="*/ 849 h 5076"/>
                <a:gd name="T116" fmla="*/ 4589 w 5072"/>
                <a:gd name="T117" fmla="*/ 548 h 5076"/>
                <a:gd name="T118" fmla="*/ 4773 w 5072"/>
                <a:gd name="T119" fmla="*/ 368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72" h="5076">
                  <a:moveTo>
                    <a:pt x="5072" y="12"/>
                  </a:moveTo>
                  <a:lnTo>
                    <a:pt x="5057" y="4"/>
                  </a:lnTo>
                  <a:lnTo>
                    <a:pt x="5052" y="0"/>
                  </a:lnTo>
                  <a:lnTo>
                    <a:pt x="5029" y="8"/>
                  </a:lnTo>
                  <a:lnTo>
                    <a:pt x="4962" y="30"/>
                  </a:lnTo>
                  <a:lnTo>
                    <a:pt x="4854" y="63"/>
                  </a:lnTo>
                  <a:lnTo>
                    <a:pt x="4711" y="107"/>
                  </a:lnTo>
                  <a:lnTo>
                    <a:pt x="4536" y="160"/>
                  </a:lnTo>
                  <a:lnTo>
                    <a:pt x="4334" y="220"/>
                  </a:lnTo>
                  <a:lnTo>
                    <a:pt x="4223" y="251"/>
                  </a:lnTo>
                  <a:lnTo>
                    <a:pt x="4108" y="284"/>
                  </a:lnTo>
                  <a:lnTo>
                    <a:pt x="3987" y="317"/>
                  </a:lnTo>
                  <a:lnTo>
                    <a:pt x="3863" y="351"/>
                  </a:lnTo>
                  <a:lnTo>
                    <a:pt x="3734" y="384"/>
                  </a:lnTo>
                  <a:lnTo>
                    <a:pt x="3602" y="419"/>
                  </a:lnTo>
                  <a:lnTo>
                    <a:pt x="3467" y="454"/>
                  </a:lnTo>
                  <a:lnTo>
                    <a:pt x="3330" y="487"/>
                  </a:lnTo>
                  <a:lnTo>
                    <a:pt x="3191" y="521"/>
                  </a:lnTo>
                  <a:lnTo>
                    <a:pt x="3051" y="553"/>
                  </a:lnTo>
                  <a:lnTo>
                    <a:pt x="2910" y="585"/>
                  </a:lnTo>
                  <a:lnTo>
                    <a:pt x="2769" y="614"/>
                  </a:lnTo>
                  <a:lnTo>
                    <a:pt x="2628" y="644"/>
                  </a:lnTo>
                  <a:lnTo>
                    <a:pt x="2487" y="670"/>
                  </a:lnTo>
                  <a:lnTo>
                    <a:pt x="2349" y="695"/>
                  </a:lnTo>
                  <a:lnTo>
                    <a:pt x="2212" y="718"/>
                  </a:lnTo>
                  <a:lnTo>
                    <a:pt x="2077" y="738"/>
                  </a:lnTo>
                  <a:lnTo>
                    <a:pt x="1945" y="756"/>
                  </a:lnTo>
                  <a:lnTo>
                    <a:pt x="1816" y="771"/>
                  </a:lnTo>
                  <a:lnTo>
                    <a:pt x="1692" y="783"/>
                  </a:lnTo>
                  <a:lnTo>
                    <a:pt x="1630" y="788"/>
                  </a:lnTo>
                  <a:lnTo>
                    <a:pt x="1570" y="796"/>
                  </a:lnTo>
                  <a:lnTo>
                    <a:pt x="1509" y="803"/>
                  </a:lnTo>
                  <a:lnTo>
                    <a:pt x="1449" y="812"/>
                  </a:lnTo>
                  <a:lnTo>
                    <a:pt x="1390" y="822"/>
                  </a:lnTo>
                  <a:lnTo>
                    <a:pt x="1331" y="832"/>
                  </a:lnTo>
                  <a:lnTo>
                    <a:pt x="1274" y="844"/>
                  </a:lnTo>
                  <a:lnTo>
                    <a:pt x="1217" y="857"/>
                  </a:lnTo>
                  <a:lnTo>
                    <a:pt x="1160" y="870"/>
                  </a:lnTo>
                  <a:lnTo>
                    <a:pt x="1105" y="884"/>
                  </a:lnTo>
                  <a:lnTo>
                    <a:pt x="1050" y="899"/>
                  </a:lnTo>
                  <a:lnTo>
                    <a:pt x="996" y="914"/>
                  </a:lnTo>
                  <a:lnTo>
                    <a:pt x="942" y="930"/>
                  </a:lnTo>
                  <a:lnTo>
                    <a:pt x="890" y="947"/>
                  </a:lnTo>
                  <a:lnTo>
                    <a:pt x="837" y="965"/>
                  </a:lnTo>
                  <a:lnTo>
                    <a:pt x="786" y="982"/>
                  </a:lnTo>
                  <a:lnTo>
                    <a:pt x="736" y="1000"/>
                  </a:lnTo>
                  <a:lnTo>
                    <a:pt x="686" y="1019"/>
                  </a:lnTo>
                  <a:lnTo>
                    <a:pt x="637" y="1039"/>
                  </a:lnTo>
                  <a:lnTo>
                    <a:pt x="590" y="1059"/>
                  </a:lnTo>
                  <a:lnTo>
                    <a:pt x="543" y="1079"/>
                  </a:lnTo>
                  <a:lnTo>
                    <a:pt x="495" y="1099"/>
                  </a:lnTo>
                  <a:lnTo>
                    <a:pt x="450" y="1120"/>
                  </a:lnTo>
                  <a:lnTo>
                    <a:pt x="406" y="1141"/>
                  </a:lnTo>
                  <a:lnTo>
                    <a:pt x="362" y="1162"/>
                  </a:lnTo>
                  <a:lnTo>
                    <a:pt x="319" y="1183"/>
                  </a:lnTo>
                  <a:lnTo>
                    <a:pt x="277" y="1205"/>
                  </a:lnTo>
                  <a:lnTo>
                    <a:pt x="236" y="1226"/>
                  </a:lnTo>
                  <a:lnTo>
                    <a:pt x="158" y="1269"/>
                  </a:lnTo>
                  <a:lnTo>
                    <a:pt x="82" y="1312"/>
                  </a:lnTo>
                  <a:lnTo>
                    <a:pt x="48" y="1350"/>
                  </a:lnTo>
                  <a:lnTo>
                    <a:pt x="22" y="1380"/>
                  </a:lnTo>
                  <a:lnTo>
                    <a:pt x="7" y="1400"/>
                  </a:lnTo>
                  <a:lnTo>
                    <a:pt x="0" y="1406"/>
                  </a:lnTo>
                  <a:lnTo>
                    <a:pt x="20" y="1395"/>
                  </a:lnTo>
                  <a:lnTo>
                    <a:pt x="44" y="1382"/>
                  </a:lnTo>
                  <a:lnTo>
                    <a:pt x="73" y="1370"/>
                  </a:lnTo>
                  <a:lnTo>
                    <a:pt x="105" y="1356"/>
                  </a:lnTo>
                  <a:lnTo>
                    <a:pt x="140" y="1341"/>
                  </a:lnTo>
                  <a:lnTo>
                    <a:pt x="179" y="1328"/>
                  </a:lnTo>
                  <a:lnTo>
                    <a:pt x="221" y="1313"/>
                  </a:lnTo>
                  <a:lnTo>
                    <a:pt x="265" y="1297"/>
                  </a:lnTo>
                  <a:lnTo>
                    <a:pt x="359" y="1268"/>
                  </a:lnTo>
                  <a:lnTo>
                    <a:pt x="459" y="1237"/>
                  </a:lnTo>
                  <a:lnTo>
                    <a:pt x="562" y="1207"/>
                  </a:lnTo>
                  <a:lnTo>
                    <a:pt x="665" y="1178"/>
                  </a:lnTo>
                  <a:lnTo>
                    <a:pt x="766" y="1150"/>
                  </a:lnTo>
                  <a:lnTo>
                    <a:pt x="863" y="1124"/>
                  </a:lnTo>
                  <a:lnTo>
                    <a:pt x="952" y="1101"/>
                  </a:lnTo>
                  <a:lnTo>
                    <a:pt x="1030" y="1081"/>
                  </a:lnTo>
                  <a:lnTo>
                    <a:pt x="1096" y="1064"/>
                  </a:lnTo>
                  <a:lnTo>
                    <a:pt x="1147" y="1052"/>
                  </a:lnTo>
                  <a:lnTo>
                    <a:pt x="1179" y="1043"/>
                  </a:lnTo>
                  <a:lnTo>
                    <a:pt x="1191" y="1041"/>
                  </a:lnTo>
                  <a:lnTo>
                    <a:pt x="1027" y="1152"/>
                  </a:lnTo>
                  <a:lnTo>
                    <a:pt x="1076" y="1158"/>
                  </a:lnTo>
                  <a:lnTo>
                    <a:pt x="1120" y="1161"/>
                  </a:lnTo>
                  <a:lnTo>
                    <a:pt x="1159" y="1163"/>
                  </a:lnTo>
                  <a:lnTo>
                    <a:pt x="1196" y="1164"/>
                  </a:lnTo>
                  <a:lnTo>
                    <a:pt x="1230" y="1164"/>
                  </a:lnTo>
                  <a:lnTo>
                    <a:pt x="1260" y="1163"/>
                  </a:lnTo>
                  <a:lnTo>
                    <a:pt x="1286" y="1161"/>
                  </a:lnTo>
                  <a:lnTo>
                    <a:pt x="1310" y="1159"/>
                  </a:lnTo>
                  <a:lnTo>
                    <a:pt x="1348" y="1153"/>
                  </a:lnTo>
                  <a:lnTo>
                    <a:pt x="1374" y="1148"/>
                  </a:lnTo>
                  <a:lnTo>
                    <a:pt x="1390" y="1144"/>
                  </a:lnTo>
                  <a:lnTo>
                    <a:pt x="1394" y="1143"/>
                  </a:lnTo>
                  <a:lnTo>
                    <a:pt x="1325" y="1248"/>
                  </a:lnTo>
                  <a:lnTo>
                    <a:pt x="1342" y="1253"/>
                  </a:lnTo>
                  <a:lnTo>
                    <a:pt x="1360" y="1257"/>
                  </a:lnTo>
                  <a:lnTo>
                    <a:pt x="1379" y="1260"/>
                  </a:lnTo>
                  <a:lnTo>
                    <a:pt x="1396" y="1263"/>
                  </a:lnTo>
                  <a:lnTo>
                    <a:pt x="1416" y="1265"/>
                  </a:lnTo>
                  <a:lnTo>
                    <a:pt x="1435" y="1266"/>
                  </a:lnTo>
                  <a:lnTo>
                    <a:pt x="1454" y="1267"/>
                  </a:lnTo>
                  <a:lnTo>
                    <a:pt x="1474" y="1267"/>
                  </a:lnTo>
                  <a:lnTo>
                    <a:pt x="1513" y="1266"/>
                  </a:lnTo>
                  <a:lnTo>
                    <a:pt x="1552" y="1263"/>
                  </a:lnTo>
                  <a:lnTo>
                    <a:pt x="1589" y="1258"/>
                  </a:lnTo>
                  <a:lnTo>
                    <a:pt x="1625" y="1253"/>
                  </a:lnTo>
                  <a:lnTo>
                    <a:pt x="1660" y="1247"/>
                  </a:lnTo>
                  <a:lnTo>
                    <a:pt x="1691" y="1241"/>
                  </a:lnTo>
                  <a:lnTo>
                    <a:pt x="1719" y="1234"/>
                  </a:lnTo>
                  <a:lnTo>
                    <a:pt x="1743" y="1228"/>
                  </a:lnTo>
                  <a:lnTo>
                    <a:pt x="1777" y="1218"/>
                  </a:lnTo>
                  <a:lnTo>
                    <a:pt x="1790" y="1214"/>
                  </a:lnTo>
                  <a:lnTo>
                    <a:pt x="1726" y="1302"/>
                  </a:lnTo>
                  <a:lnTo>
                    <a:pt x="1744" y="1303"/>
                  </a:lnTo>
                  <a:lnTo>
                    <a:pt x="1763" y="1302"/>
                  </a:lnTo>
                  <a:lnTo>
                    <a:pt x="1781" y="1301"/>
                  </a:lnTo>
                  <a:lnTo>
                    <a:pt x="1800" y="1300"/>
                  </a:lnTo>
                  <a:lnTo>
                    <a:pt x="1819" y="1298"/>
                  </a:lnTo>
                  <a:lnTo>
                    <a:pt x="1838" y="1295"/>
                  </a:lnTo>
                  <a:lnTo>
                    <a:pt x="1856" y="1292"/>
                  </a:lnTo>
                  <a:lnTo>
                    <a:pt x="1875" y="1288"/>
                  </a:lnTo>
                  <a:lnTo>
                    <a:pt x="1910" y="1278"/>
                  </a:lnTo>
                  <a:lnTo>
                    <a:pt x="1945" y="1269"/>
                  </a:lnTo>
                  <a:lnTo>
                    <a:pt x="1979" y="1257"/>
                  </a:lnTo>
                  <a:lnTo>
                    <a:pt x="2010" y="1246"/>
                  </a:lnTo>
                  <a:lnTo>
                    <a:pt x="2038" y="1234"/>
                  </a:lnTo>
                  <a:lnTo>
                    <a:pt x="2065" y="1223"/>
                  </a:lnTo>
                  <a:lnTo>
                    <a:pt x="2089" y="1212"/>
                  </a:lnTo>
                  <a:lnTo>
                    <a:pt x="2108" y="1203"/>
                  </a:lnTo>
                  <a:lnTo>
                    <a:pt x="2136" y="1188"/>
                  </a:lnTo>
                  <a:lnTo>
                    <a:pt x="2146" y="1183"/>
                  </a:lnTo>
                  <a:lnTo>
                    <a:pt x="1994" y="1316"/>
                  </a:lnTo>
                  <a:lnTo>
                    <a:pt x="2011" y="1317"/>
                  </a:lnTo>
                  <a:lnTo>
                    <a:pt x="2029" y="1317"/>
                  </a:lnTo>
                  <a:lnTo>
                    <a:pt x="2047" y="1317"/>
                  </a:lnTo>
                  <a:lnTo>
                    <a:pt x="2066" y="1315"/>
                  </a:lnTo>
                  <a:lnTo>
                    <a:pt x="2085" y="1312"/>
                  </a:lnTo>
                  <a:lnTo>
                    <a:pt x="2105" y="1308"/>
                  </a:lnTo>
                  <a:lnTo>
                    <a:pt x="2124" y="1303"/>
                  </a:lnTo>
                  <a:lnTo>
                    <a:pt x="2145" y="1298"/>
                  </a:lnTo>
                  <a:lnTo>
                    <a:pt x="2186" y="1286"/>
                  </a:lnTo>
                  <a:lnTo>
                    <a:pt x="2227" y="1271"/>
                  </a:lnTo>
                  <a:lnTo>
                    <a:pt x="2267" y="1255"/>
                  </a:lnTo>
                  <a:lnTo>
                    <a:pt x="2306" y="1238"/>
                  </a:lnTo>
                  <a:lnTo>
                    <a:pt x="2343" y="1222"/>
                  </a:lnTo>
                  <a:lnTo>
                    <a:pt x="2376" y="1205"/>
                  </a:lnTo>
                  <a:lnTo>
                    <a:pt x="2407" y="1189"/>
                  </a:lnTo>
                  <a:lnTo>
                    <a:pt x="2434" y="1174"/>
                  </a:lnTo>
                  <a:lnTo>
                    <a:pt x="2472" y="1153"/>
                  </a:lnTo>
                  <a:lnTo>
                    <a:pt x="2485" y="1145"/>
                  </a:lnTo>
                  <a:lnTo>
                    <a:pt x="2410" y="1267"/>
                  </a:lnTo>
                  <a:lnTo>
                    <a:pt x="2427" y="1265"/>
                  </a:lnTo>
                  <a:lnTo>
                    <a:pt x="2443" y="1262"/>
                  </a:lnTo>
                  <a:lnTo>
                    <a:pt x="2461" y="1258"/>
                  </a:lnTo>
                  <a:lnTo>
                    <a:pt x="2479" y="1254"/>
                  </a:lnTo>
                  <a:lnTo>
                    <a:pt x="2517" y="1244"/>
                  </a:lnTo>
                  <a:lnTo>
                    <a:pt x="2556" y="1232"/>
                  </a:lnTo>
                  <a:lnTo>
                    <a:pt x="2595" y="1218"/>
                  </a:lnTo>
                  <a:lnTo>
                    <a:pt x="2635" y="1203"/>
                  </a:lnTo>
                  <a:lnTo>
                    <a:pt x="2674" y="1188"/>
                  </a:lnTo>
                  <a:lnTo>
                    <a:pt x="2711" y="1172"/>
                  </a:lnTo>
                  <a:lnTo>
                    <a:pt x="2779" y="1142"/>
                  </a:lnTo>
                  <a:lnTo>
                    <a:pt x="2835" y="1116"/>
                  </a:lnTo>
                  <a:lnTo>
                    <a:pt x="2871" y="1098"/>
                  </a:lnTo>
                  <a:lnTo>
                    <a:pt x="2885" y="1092"/>
                  </a:lnTo>
                  <a:lnTo>
                    <a:pt x="2728" y="1242"/>
                  </a:lnTo>
                  <a:lnTo>
                    <a:pt x="2748" y="1238"/>
                  </a:lnTo>
                  <a:lnTo>
                    <a:pt x="2769" y="1234"/>
                  </a:lnTo>
                  <a:lnTo>
                    <a:pt x="2789" y="1230"/>
                  </a:lnTo>
                  <a:lnTo>
                    <a:pt x="2812" y="1225"/>
                  </a:lnTo>
                  <a:lnTo>
                    <a:pt x="2857" y="1212"/>
                  </a:lnTo>
                  <a:lnTo>
                    <a:pt x="2904" y="1196"/>
                  </a:lnTo>
                  <a:lnTo>
                    <a:pt x="2953" y="1180"/>
                  </a:lnTo>
                  <a:lnTo>
                    <a:pt x="3002" y="1160"/>
                  </a:lnTo>
                  <a:lnTo>
                    <a:pt x="3052" y="1140"/>
                  </a:lnTo>
                  <a:lnTo>
                    <a:pt x="3102" y="1118"/>
                  </a:lnTo>
                  <a:lnTo>
                    <a:pt x="3151" y="1095"/>
                  </a:lnTo>
                  <a:lnTo>
                    <a:pt x="3201" y="1072"/>
                  </a:lnTo>
                  <a:lnTo>
                    <a:pt x="3248" y="1049"/>
                  </a:lnTo>
                  <a:lnTo>
                    <a:pt x="3293" y="1027"/>
                  </a:lnTo>
                  <a:lnTo>
                    <a:pt x="3377" y="982"/>
                  </a:lnTo>
                  <a:lnTo>
                    <a:pt x="3448" y="944"/>
                  </a:lnTo>
                  <a:lnTo>
                    <a:pt x="3491" y="919"/>
                  </a:lnTo>
                  <a:lnTo>
                    <a:pt x="3523" y="901"/>
                  </a:lnTo>
                  <a:lnTo>
                    <a:pt x="3544" y="889"/>
                  </a:lnTo>
                  <a:lnTo>
                    <a:pt x="3551" y="886"/>
                  </a:lnTo>
                  <a:lnTo>
                    <a:pt x="3544" y="890"/>
                  </a:lnTo>
                  <a:lnTo>
                    <a:pt x="3523" y="902"/>
                  </a:lnTo>
                  <a:lnTo>
                    <a:pt x="3490" y="921"/>
                  </a:lnTo>
                  <a:lnTo>
                    <a:pt x="3448" y="944"/>
                  </a:lnTo>
                  <a:lnTo>
                    <a:pt x="3395" y="974"/>
                  </a:lnTo>
                  <a:lnTo>
                    <a:pt x="3334" y="1010"/>
                  </a:lnTo>
                  <a:lnTo>
                    <a:pt x="3266" y="1050"/>
                  </a:lnTo>
                  <a:lnTo>
                    <a:pt x="3191" y="1094"/>
                  </a:lnTo>
                  <a:lnTo>
                    <a:pt x="3114" y="1140"/>
                  </a:lnTo>
                  <a:lnTo>
                    <a:pt x="3033" y="1188"/>
                  </a:lnTo>
                  <a:lnTo>
                    <a:pt x="2951" y="1239"/>
                  </a:lnTo>
                  <a:lnTo>
                    <a:pt x="2869" y="1291"/>
                  </a:lnTo>
                  <a:lnTo>
                    <a:pt x="2788" y="1342"/>
                  </a:lnTo>
                  <a:lnTo>
                    <a:pt x="2711" y="1394"/>
                  </a:lnTo>
                  <a:lnTo>
                    <a:pt x="2636" y="1444"/>
                  </a:lnTo>
                  <a:lnTo>
                    <a:pt x="2568" y="1493"/>
                  </a:lnTo>
                  <a:lnTo>
                    <a:pt x="2537" y="1516"/>
                  </a:lnTo>
                  <a:lnTo>
                    <a:pt x="2506" y="1540"/>
                  </a:lnTo>
                  <a:lnTo>
                    <a:pt x="2479" y="1562"/>
                  </a:lnTo>
                  <a:lnTo>
                    <a:pt x="2453" y="1583"/>
                  </a:lnTo>
                  <a:lnTo>
                    <a:pt x="2430" y="1602"/>
                  </a:lnTo>
                  <a:lnTo>
                    <a:pt x="2410" y="1621"/>
                  </a:lnTo>
                  <a:lnTo>
                    <a:pt x="2392" y="1640"/>
                  </a:lnTo>
                  <a:lnTo>
                    <a:pt x="2376" y="1657"/>
                  </a:lnTo>
                  <a:lnTo>
                    <a:pt x="2343" y="1699"/>
                  </a:lnTo>
                  <a:lnTo>
                    <a:pt x="2309" y="1744"/>
                  </a:lnTo>
                  <a:lnTo>
                    <a:pt x="2274" y="1791"/>
                  </a:lnTo>
                  <a:lnTo>
                    <a:pt x="2241" y="1840"/>
                  </a:lnTo>
                  <a:lnTo>
                    <a:pt x="2208" y="1888"/>
                  </a:lnTo>
                  <a:lnTo>
                    <a:pt x="2176" y="1937"/>
                  </a:lnTo>
                  <a:lnTo>
                    <a:pt x="2145" y="1984"/>
                  </a:lnTo>
                  <a:lnTo>
                    <a:pt x="2116" y="2031"/>
                  </a:lnTo>
                  <a:lnTo>
                    <a:pt x="2065" y="2114"/>
                  </a:lnTo>
                  <a:lnTo>
                    <a:pt x="2025" y="2182"/>
                  </a:lnTo>
                  <a:lnTo>
                    <a:pt x="1999" y="2227"/>
                  </a:lnTo>
                  <a:lnTo>
                    <a:pt x="1989" y="2242"/>
                  </a:lnTo>
                  <a:lnTo>
                    <a:pt x="2170" y="2136"/>
                  </a:lnTo>
                  <a:lnTo>
                    <a:pt x="2142" y="2170"/>
                  </a:lnTo>
                  <a:lnTo>
                    <a:pt x="2116" y="2206"/>
                  </a:lnTo>
                  <a:lnTo>
                    <a:pt x="2091" y="2242"/>
                  </a:lnTo>
                  <a:lnTo>
                    <a:pt x="2067" y="2281"/>
                  </a:lnTo>
                  <a:lnTo>
                    <a:pt x="2045" y="2320"/>
                  </a:lnTo>
                  <a:lnTo>
                    <a:pt x="2024" y="2358"/>
                  </a:lnTo>
                  <a:lnTo>
                    <a:pt x="2004" y="2396"/>
                  </a:lnTo>
                  <a:lnTo>
                    <a:pt x="1986" y="2432"/>
                  </a:lnTo>
                  <a:lnTo>
                    <a:pt x="1955" y="2498"/>
                  </a:lnTo>
                  <a:lnTo>
                    <a:pt x="1931" y="2551"/>
                  </a:lnTo>
                  <a:lnTo>
                    <a:pt x="1917" y="2587"/>
                  </a:lnTo>
                  <a:lnTo>
                    <a:pt x="1912" y="2600"/>
                  </a:lnTo>
                  <a:lnTo>
                    <a:pt x="2119" y="2520"/>
                  </a:lnTo>
                  <a:lnTo>
                    <a:pt x="2106" y="2531"/>
                  </a:lnTo>
                  <a:lnTo>
                    <a:pt x="2092" y="2544"/>
                  </a:lnTo>
                  <a:lnTo>
                    <a:pt x="2079" y="2558"/>
                  </a:lnTo>
                  <a:lnTo>
                    <a:pt x="2066" y="2575"/>
                  </a:lnTo>
                  <a:lnTo>
                    <a:pt x="2052" y="2593"/>
                  </a:lnTo>
                  <a:lnTo>
                    <a:pt x="2038" y="2613"/>
                  </a:lnTo>
                  <a:lnTo>
                    <a:pt x="2026" y="2634"/>
                  </a:lnTo>
                  <a:lnTo>
                    <a:pt x="2012" y="2656"/>
                  </a:lnTo>
                  <a:lnTo>
                    <a:pt x="1987" y="2703"/>
                  </a:lnTo>
                  <a:lnTo>
                    <a:pt x="1962" y="2753"/>
                  </a:lnTo>
                  <a:lnTo>
                    <a:pt x="1939" y="2805"/>
                  </a:lnTo>
                  <a:lnTo>
                    <a:pt x="1917" y="2856"/>
                  </a:lnTo>
                  <a:lnTo>
                    <a:pt x="1896" y="2907"/>
                  </a:lnTo>
                  <a:lnTo>
                    <a:pt x="1877" y="2954"/>
                  </a:lnTo>
                  <a:lnTo>
                    <a:pt x="1860" y="2998"/>
                  </a:lnTo>
                  <a:lnTo>
                    <a:pt x="1846" y="3038"/>
                  </a:lnTo>
                  <a:lnTo>
                    <a:pt x="1827" y="3094"/>
                  </a:lnTo>
                  <a:lnTo>
                    <a:pt x="1819" y="3116"/>
                  </a:lnTo>
                  <a:lnTo>
                    <a:pt x="2022" y="3053"/>
                  </a:lnTo>
                  <a:lnTo>
                    <a:pt x="2006" y="3064"/>
                  </a:lnTo>
                  <a:lnTo>
                    <a:pt x="1991" y="3075"/>
                  </a:lnTo>
                  <a:lnTo>
                    <a:pt x="1974" y="3090"/>
                  </a:lnTo>
                  <a:lnTo>
                    <a:pt x="1958" y="3106"/>
                  </a:lnTo>
                  <a:lnTo>
                    <a:pt x="1941" y="3124"/>
                  </a:lnTo>
                  <a:lnTo>
                    <a:pt x="1924" y="3144"/>
                  </a:lnTo>
                  <a:lnTo>
                    <a:pt x="1906" y="3165"/>
                  </a:lnTo>
                  <a:lnTo>
                    <a:pt x="1888" y="3186"/>
                  </a:lnTo>
                  <a:lnTo>
                    <a:pt x="1853" y="3233"/>
                  </a:lnTo>
                  <a:lnTo>
                    <a:pt x="1817" y="3282"/>
                  </a:lnTo>
                  <a:lnTo>
                    <a:pt x="1783" y="3334"/>
                  </a:lnTo>
                  <a:lnTo>
                    <a:pt x="1750" y="3385"/>
                  </a:lnTo>
                  <a:lnTo>
                    <a:pt x="1719" y="3435"/>
                  </a:lnTo>
                  <a:lnTo>
                    <a:pt x="1689" y="3484"/>
                  </a:lnTo>
                  <a:lnTo>
                    <a:pt x="1663" y="3528"/>
                  </a:lnTo>
                  <a:lnTo>
                    <a:pt x="1640" y="3566"/>
                  </a:lnTo>
                  <a:lnTo>
                    <a:pt x="1607" y="3624"/>
                  </a:lnTo>
                  <a:lnTo>
                    <a:pt x="1596" y="3645"/>
                  </a:lnTo>
                  <a:lnTo>
                    <a:pt x="1770" y="3555"/>
                  </a:lnTo>
                  <a:lnTo>
                    <a:pt x="1726" y="3609"/>
                  </a:lnTo>
                  <a:lnTo>
                    <a:pt x="1684" y="3664"/>
                  </a:lnTo>
                  <a:lnTo>
                    <a:pt x="1644" y="3719"/>
                  </a:lnTo>
                  <a:lnTo>
                    <a:pt x="1605" y="3773"/>
                  </a:lnTo>
                  <a:lnTo>
                    <a:pt x="1569" y="3826"/>
                  </a:lnTo>
                  <a:lnTo>
                    <a:pt x="1535" y="3876"/>
                  </a:lnTo>
                  <a:lnTo>
                    <a:pt x="1502" y="3924"/>
                  </a:lnTo>
                  <a:lnTo>
                    <a:pt x="1474" y="3970"/>
                  </a:lnTo>
                  <a:lnTo>
                    <a:pt x="1424" y="4051"/>
                  </a:lnTo>
                  <a:lnTo>
                    <a:pt x="1387" y="4113"/>
                  </a:lnTo>
                  <a:lnTo>
                    <a:pt x="1364" y="4154"/>
                  </a:lnTo>
                  <a:lnTo>
                    <a:pt x="1356" y="4169"/>
                  </a:lnTo>
                  <a:lnTo>
                    <a:pt x="1509" y="4090"/>
                  </a:lnTo>
                  <a:lnTo>
                    <a:pt x="1493" y="4107"/>
                  </a:lnTo>
                  <a:lnTo>
                    <a:pt x="1478" y="4124"/>
                  </a:lnTo>
                  <a:lnTo>
                    <a:pt x="1465" y="4140"/>
                  </a:lnTo>
                  <a:lnTo>
                    <a:pt x="1450" y="4159"/>
                  </a:lnTo>
                  <a:lnTo>
                    <a:pt x="1437" y="4177"/>
                  </a:lnTo>
                  <a:lnTo>
                    <a:pt x="1424" y="4197"/>
                  </a:lnTo>
                  <a:lnTo>
                    <a:pt x="1411" y="4216"/>
                  </a:lnTo>
                  <a:lnTo>
                    <a:pt x="1399" y="4236"/>
                  </a:lnTo>
                  <a:lnTo>
                    <a:pt x="1376" y="4276"/>
                  </a:lnTo>
                  <a:lnTo>
                    <a:pt x="1353" y="4316"/>
                  </a:lnTo>
                  <a:lnTo>
                    <a:pt x="1335" y="4354"/>
                  </a:lnTo>
                  <a:lnTo>
                    <a:pt x="1316" y="4393"/>
                  </a:lnTo>
                  <a:lnTo>
                    <a:pt x="1300" y="4429"/>
                  </a:lnTo>
                  <a:lnTo>
                    <a:pt x="1286" y="4462"/>
                  </a:lnTo>
                  <a:lnTo>
                    <a:pt x="1274" y="4493"/>
                  </a:lnTo>
                  <a:lnTo>
                    <a:pt x="1264" y="4519"/>
                  </a:lnTo>
                  <a:lnTo>
                    <a:pt x="1251" y="4557"/>
                  </a:lnTo>
                  <a:lnTo>
                    <a:pt x="1245" y="4570"/>
                  </a:lnTo>
                  <a:lnTo>
                    <a:pt x="1344" y="4547"/>
                  </a:lnTo>
                  <a:lnTo>
                    <a:pt x="1330" y="4582"/>
                  </a:lnTo>
                  <a:lnTo>
                    <a:pt x="1316" y="4621"/>
                  </a:lnTo>
                  <a:lnTo>
                    <a:pt x="1301" y="4662"/>
                  </a:lnTo>
                  <a:lnTo>
                    <a:pt x="1286" y="4705"/>
                  </a:lnTo>
                  <a:lnTo>
                    <a:pt x="1258" y="4792"/>
                  </a:lnTo>
                  <a:lnTo>
                    <a:pt x="1232" y="4878"/>
                  </a:lnTo>
                  <a:lnTo>
                    <a:pt x="1209" y="4955"/>
                  </a:lnTo>
                  <a:lnTo>
                    <a:pt x="1191" y="5018"/>
                  </a:lnTo>
                  <a:lnTo>
                    <a:pt x="1179" y="5060"/>
                  </a:lnTo>
                  <a:lnTo>
                    <a:pt x="1175" y="5076"/>
                  </a:lnTo>
                  <a:lnTo>
                    <a:pt x="1181" y="5071"/>
                  </a:lnTo>
                  <a:lnTo>
                    <a:pt x="1188" y="5067"/>
                  </a:lnTo>
                  <a:lnTo>
                    <a:pt x="1280" y="4886"/>
                  </a:lnTo>
                  <a:lnTo>
                    <a:pt x="1379" y="4705"/>
                  </a:lnTo>
                  <a:lnTo>
                    <a:pt x="1483" y="4521"/>
                  </a:lnTo>
                  <a:lnTo>
                    <a:pt x="1592" y="4337"/>
                  </a:lnTo>
                  <a:lnTo>
                    <a:pt x="1704" y="4152"/>
                  </a:lnTo>
                  <a:lnTo>
                    <a:pt x="1820" y="3967"/>
                  </a:lnTo>
                  <a:lnTo>
                    <a:pt x="1941" y="3783"/>
                  </a:lnTo>
                  <a:lnTo>
                    <a:pt x="2064" y="3600"/>
                  </a:lnTo>
                  <a:lnTo>
                    <a:pt x="2189" y="3417"/>
                  </a:lnTo>
                  <a:lnTo>
                    <a:pt x="2316" y="3237"/>
                  </a:lnTo>
                  <a:lnTo>
                    <a:pt x="2444" y="3059"/>
                  </a:lnTo>
                  <a:lnTo>
                    <a:pt x="2574" y="2883"/>
                  </a:lnTo>
                  <a:lnTo>
                    <a:pt x="2703" y="2710"/>
                  </a:lnTo>
                  <a:lnTo>
                    <a:pt x="2834" y="2541"/>
                  </a:lnTo>
                  <a:lnTo>
                    <a:pt x="2962" y="2376"/>
                  </a:lnTo>
                  <a:lnTo>
                    <a:pt x="3089" y="2215"/>
                  </a:lnTo>
                  <a:lnTo>
                    <a:pt x="3215" y="2059"/>
                  </a:lnTo>
                  <a:lnTo>
                    <a:pt x="3339" y="1908"/>
                  </a:lnTo>
                  <a:lnTo>
                    <a:pt x="3461" y="1762"/>
                  </a:lnTo>
                  <a:lnTo>
                    <a:pt x="3578" y="1622"/>
                  </a:lnTo>
                  <a:lnTo>
                    <a:pt x="3693" y="1489"/>
                  </a:lnTo>
                  <a:lnTo>
                    <a:pt x="3803" y="1363"/>
                  </a:lnTo>
                  <a:lnTo>
                    <a:pt x="3908" y="1244"/>
                  </a:lnTo>
                  <a:lnTo>
                    <a:pt x="4008" y="1132"/>
                  </a:lnTo>
                  <a:lnTo>
                    <a:pt x="4102" y="1030"/>
                  </a:lnTo>
                  <a:lnTo>
                    <a:pt x="4191" y="935"/>
                  </a:lnTo>
                  <a:lnTo>
                    <a:pt x="4272" y="849"/>
                  </a:lnTo>
                  <a:lnTo>
                    <a:pt x="4346" y="773"/>
                  </a:lnTo>
                  <a:lnTo>
                    <a:pt x="4412" y="707"/>
                  </a:lnTo>
                  <a:lnTo>
                    <a:pt x="4471" y="651"/>
                  </a:lnTo>
                  <a:lnTo>
                    <a:pt x="4520" y="606"/>
                  </a:lnTo>
                  <a:lnTo>
                    <a:pt x="4561" y="571"/>
                  </a:lnTo>
                  <a:lnTo>
                    <a:pt x="4589" y="548"/>
                  </a:lnTo>
                  <a:lnTo>
                    <a:pt x="4618" y="523"/>
                  </a:lnTo>
                  <a:lnTo>
                    <a:pt x="4648" y="496"/>
                  </a:lnTo>
                  <a:lnTo>
                    <a:pt x="4679" y="466"/>
                  </a:lnTo>
                  <a:lnTo>
                    <a:pt x="4709" y="435"/>
                  </a:lnTo>
                  <a:lnTo>
                    <a:pt x="4742" y="401"/>
                  </a:lnTo>
                  <a:lnTo>
                    <a:pt x="4773" y="368"/>
                  </a:lnTo>
                  <a:lnTo>
                    <a:pt x="4806" y="332"/>
                  </a:lnTo>
                  <a:lnTo>
                    <a:pt x="4872" y="256"/>
                  </a:lnTo>
                  <a:lnTo>
                    <a:pt x="4939" y="178"/>
                  </a:lnTo>
                  <a:lnTo>
                    <a:pt x="5005" y="96"/>
                  </a:lnTo>
                  <a:lnTo>
                    <a:pt x="5072" y="12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7"/>
            <p:cNvSpPr>
              <a:spLocks/>
            </p:cNvSpPr>
            <p:nvPr/>
          </p:nvSpPr>
          <p:spPr bwMode="auto">
            <a:xfrm>
              <a:off x="2101850" y="4513263"/>
              <a:ext cx="647700" cy="681038"/>
            </a:xfrm>
            <a:custGeom>
              <a:avLst/>
              <a:gdLst>
                <a:gd name="T0" fmla="*/ 4681 w 5304"/>
                <a:gd name="T1" fmla="*/ 1267 h 5578"/>
                <a:gd name="T2" fmla="*/ 3159 w 5304"/>
                <a:gd name="T3" fmla="*/ 868 h 5578"/>
                <a:gd name="T4" fmla="*/ 2357 w 5304"/>
                <a:gd name="T5" fmla="*/ 693 h 5578"/>
                <a:gd name="T6" fmla="*/ 1631 w 5304"/>
                <a:gd name="T7" fmla="*/ 583 h 5578"/>
                <a:gd name="T8" fmla="*/ 958 w 5304"/>
                <a:gd name="T9" fmla="*/ 404 h 5578"/>
                <a:gd name="T10" fmla="*/ 429 w 5304"/>
                <a:gd name="T11" fmla="*/ 202 h 5578"/>
                <a:gd name="T12" fmla="*/ 7 w 5304"/>
                <a:gd name="T13" fmla="*/ 55 h 5578"/>
                <a:gd name="T14" fmla="*/ 4 w 5304"/>
                <a:gd name="T15" fmla="*/ 500 h 5578"/>
                <a:gd name="T16" fmla="*/ 68 w 5304"/>
                <a:gd name="T17" fmla="*/ 978 h 5578"/>
                <a:gd name="T18" fmla="*/ 485 w 5304"/>
                <a:gd name="T19" fmla="*/ 2820 h 5578"/>
                <a:gd name="T20" fmla="*/ 762 w 5304"/>
                <a:gd name="T21" fmla="*/ 4210 h 5578"/>
                <a:gd name="T22" fmla="*/ 905 w 5304"/>
                <a:gd name="T23" fmla="*/ 5402 h 5578"/>
                <a:gd name="T24" fmla="*/ 955 w 5304"/>
                <a:gd name="T25" fmla="*/ 5501 h 5578"/>
                <a:gd name="T26" fmla="*/ 975 w 5304"/>
                <a:gd name="T27" fmla="*/ 5324 h 5578"/>
                <a:gd name="T28" fmla="*/ 943 w 5304"/>
                <a:gd name="T29" fmla="*/ 5115 h 5578"/>
                <a:gd name="T30" fmla="*/ 1038 w 5304"/>
                <a:gd name="T31" fmla="*/ 5003 h 5578"/>
                <a:gd name="T32" fmla="*/ 995 w 5304"/>
                <a:gd name="T33" fmla="*/ 4706 h 5578"/>
                <a:gd name="T34" fmla="*/ 1079 w 5304"/>
                <a:gd name="T35" fmla="*/ 4552 h 5578"/>
                <a:gd name="T36" fmla="*/ 1109 w 5304"/>
                <a:gd name="T37" fmla="*/ 4416 h 5578"/>
                <a:gd name="T38" fmla="*/ 1129 w 5304"/>
                <a:gd name="T39" fmla="*/ 4002 h 5578"/>
                <a:gd name="T40" fmla="*/ 1191 w 5304"/>
                <a:gd name="T41" fmla="*/ 3876 h 5578"/>
                <a:gd name="T42" fmla="*/ 1222 w 5304"/>
                <a:gd name="T43" fmla="*/ 3541 h 5578"/>
                <a:gd name="T44" fmla="*/ 1161 w 5304"/>
                <a:gd name="T45" fmla="*/ 3273 h 5578"/>
                <a:gd name="T46" fmla="*/ 1227 w 5304"/>
                <a:gd name="T47" fmla="*/ 3204 h 5578"/>
                <a:gd name="T48" fmla="*/ 1253 w 5304"/>
                <a:gd name="T49" fmla="*/ 3041 h 5578"/>
                <a:gd name="T50" fmla="*/ 1309 w 5304"/>
                <a:gd name="T51" fmla="*/ 2917 h 5578"/>
                <a:gd name="T52" fmla="*/ 1305 w 5304"/>
                <a:gd name="T53" fmla="*/ 2818 h 5578"/>
                <a:gd name="T54" fmla="*/ 1243 w 5304"/>
                <a:gd name="T55" fmla="*/ 2676 h 5578"/>
                <a:gd name="T56" fmla="*/ 1270 w 5304"/>
                <a:gd name="T57" fmla="*/ 2605 h 5578"/>
                <a:gd name="T58" fmla="*/ 1329 w 5304"/>
                <a:gd name="T59" fmla="*/ 2518 h 5578"/>
                <a:gd name="T60" fmla="*/ 1328 w 5304"/>
                <a:gd name="T61" fmla="*/ 2422 h 5578"/>
                <a:gd name="T62" fmla="*/ 1245 w 5304"/>
                <a:gd name="T63" fmla="*/ 2247 h 5578"/>
                <a:gd name="T64" fmla="*/ 1189 w 5304"/>
                <a:gd name="T65" fmla="*/ 2045 h 5578"/>
                <a:gd name="T66" fmla="*/ 1293 w 5304"/>
                <a:gd name="T67" fmla="*/ 1979 h 5578"/>
                <a:gd name="T68" fmla="*/ 1254 w 5304"/>
                <a:gd name="T69" fmla="*/ 1767 h 5578"/>
                <a:gd name="T70" fmla="*/ 1194 w 5304"/>
                <a:gd name="T71" fmla="*/ 1643 h 5578"/>
                <a:gd name="T72" fmla="*/ 1196 w 5304"/>
                <a:gd name="T73" fmla="*/ 1602 h 5578"/>
                <a:gd name="T74" fmla="*/ 1275 w 5304"/>
                <a:gd name="T75" fmla="*/ 1666 h 5578"/>
                <a:gd name="T76" fmla="*/ 1178 w 5304"/>
                <a:gd name="T77" fmla="*/ 1452 h 5578"/>
                <a:gd name="T78" fmla="*/ 907 w 5304"/>
                <a:gd name="T79" fmla="*/ 1092 h 5578"/>
                <a:gd name="T80" fmla="*/ 793 w 5304"/>
                <a:gd name="T81" fmla="*/ 929 h 5578"/>
                <a:gd name="T82" fmla="*/ 1038 w 5304"/>
                <a:gd name="T83" fmla="*/ 1087 h 5578"/>
                <a:gd name="T84" fmla="*/ 1412 w 5304"/>
                <a:gd name="T85" fmla="*/ 1383 h 5578"/>
                <a:gd name="T86" fmla="*/ 1601 w 5304"/>
                <a:gd name="T87" fmla="*/ 1481 h 5578"/>
                <a:gd name="T88" fmla="*/ 1799 w 5304"/>
                <a:gd name="T89" fmla="*/ 1513 h 5578"/>
                <a:gd name="T90" fmla="*/ 1773 w 5304"/>
                <a:gd name="T91" fmla="*/ 1404 h 5578"/>
                <a:gd name="T92" fmla="*/ 1832 w 5304"/>
                <a:gd name="T93" fmla="*/ 1436 h 5578"/>
                <a:gd name="T94" fmla="*/ 2047 w 5304"/>
                <a:gd name="T95" fmla="*/ 1502 h 5578"/>
                <a:gd name="T96" fmla="*/ 2439 w 5304"/>
                <a:gd name="T97" fmla="*/ 1517 h 5578"/>
                <a:gd name="T98" fmla="*/ 2556 w 5304"/>
                <a:gd name="T99" fmla="*/ 1479 h 5578"/>
                <a:gd name="T100" fmla="*/ 2461 w 5304"/>
                <a:gd name="T101" fmla="*/ 1371 h 5578"/>
                <a:gd name="T102" fmla="*/ 2686 w 5304"/>
                <a:gd name="T103" fmla="*/ 1447 h 5578"/>
                <a:gd name="T104" fmla="*/ 2877 w 5304"/>
                <a:gd name="T105" fmla="*/ 1461 h 5578"/>
                <a:gd name="T106" fmla="*/ 2969 w 5304"/>
                <a:gd name="T107" fmla="*/ 1261 h 5578"/>
                <a:gd name="T108" fmla="*/ 3243 w 5304"/>
                <a:gd name="T109" fmla="*/ 1347 h 5578"/>
                <a:gd name="T110" fmla="*/ 3573 w 5304"/>
                <a:gd name="T111" fmla="*/ 1391 h 5578"/>
                <a:gd name="T112" fmla="*/ 3747 w 5304"/>
                <a:gd name="T113" fmla="*/ 1295 h 5578"/>
                <a:gd name="T114" fmla="*/ 4023 w 5304"/>
                <a:gd name="T115" fmla="*/ 1379 h 5578"/>
                <a:gd name="T116" fmla="*/ 4318 w 5304"/>
                <a:gd name="T117" fmla="*/ 1453 h 5578"/>
                <a:gd name="T118" fmla="*/ 4393 w 5304"/>
                <a:gd name="T119" fmla="*/ 1388 h 5578"/>
                <a:gd name="T120" fmla="*/ 4649 w 5304"/>
                <a:gd name="T121" fmla="*/ 1458 h 5578"/>
                <a:gd name="T122" fmla="*/ 4783 w 5304"/>
                <a:gd name="T123" fmla="*/ 1387 h 5578"/>
                <a:gd name="T124" fmla="*/ 5041 w 5304"/>
                <a:gd name="T125" fmla="*/ 1421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04" h="5578">
                  <a:moveTo>
                    <a:pt x="5304" y="1406"/>
                  </a:moveTo>
                  <a:lnTo>
                    <a:pt x="5227" y="1391"/>
                  </a:lnTo>
                  <a:lnTo>
                    <a:pt x="5144" y="1375"/>
                  </a:lnTo>
                  <a:lnTo>
                    <a:pt x="5059" y="1356"/>
                  </a:lnTo>
                  <a:lnTo>
                    <a:pt x="4969" y="1336"/>
                  </a:lnTo>
                  <a:lnTo>
                    <a:pt x="4876" y="1314"/>
                  </a:lnTo>
                  <a:lnTo>
                    <a:pt x="4781" y="1291"/>
                  </a:lnTo>
                  <a:lnTo>
                    <a:pt x="4681" y="1267"/>
                  </a:lnTo>
                  <a:lnTo>
                    <a:pt x="4581" y="1241"/>
                  </a:lnTo>
                  <a:lnTo>
                    <a:pt x="4372" y="1187"/>
                  </a:lnTo>
                  <a:lnTo>
                    <a:pt x="4156" y="1130"/>
                  </a:lnTo>
                  <a:lnTo>
                    <a:pt x="3936" y="1071"/>
                  </a:lnTo>
                  <a:lnTo>
                    <a:pt x="3712" y="1012"/>
                  </a:lnTo>
                  <a:lnTo>
                    <a:pt x="3490" y="953"/>
                  </a:lnTo>
                  <a:lnTo>
                    <a:pt x="3268" y="896"/>
                  </a:lnTo>
                  <a:lnTo>
                    <a:pt x="3159" y="868"/>
                  </a:lnTo>
                  <a:lnTo>
                    <a:pt x="3051" y="842"/>
                  </a:lnTo>
                  <a:lnTo>
                    <a:pt x="2945" y="817"/>
                  </a:lnTo>
                  <a:lnTo>
                    <a:pt x="2840" y="792"/>
                  </a:lnTo>
                  <a:lnTo>
                    <a:pt x="2739" y="770"/>
                  </a:lnTo>
                  <a:lnTo>
                    <a:pt x="2639" y="748"/>
                  </a:lnTo>
                  <a:lnTo>
                    <a:pt x="2541" y="728"/>
                  </a:lnTo>
                  <a:lnTo>
                    <a:pt x="2447" y="710"/>
                  </a:lnTo>
                  <a:lnTo>
                    <a:pt x="2357" y="693"/>
                  </a:lnTo>
                  <a:lnTo>
                    <a:pt x="2270" y="680"/>
                  </a:lnTo>
                  <a:lnTo>
                    <a:pt x="2186" y="667"/>
                  </a:lnTo>
                  <a:lnTo>
                    <a:pt x="2106" y="658"/>
                  </a:lnTo>
                  <a:lnTo>
                    <a:pt x="2009" y="646"/>
                  </a:lnTo>
                  <a:lnTo>
                    <a:pt x="1912" y="632"/>
                  </a:lnTo>
                  <a:lnTo>
                    <a:pt x="1817" y="618"/>
                  </a:lnTo>
                  <a:lnTo>
                    <a:pt x="1723" y="601"/>
                  </a:lnTo>
                  <a:lnTo>
                    <a:pt x="1631" y="583"/>
                  </a:lnTo>
                  <a:lnTo>
                    <a:pt x="1540" y="563"/>
                  </a:lnTo>
                  <a:lnTo>
                    <a:pt x="1451" y="543"/>
                  </a:lnTo>
                  <a:lnTo>
                    <a:pt x="1364" y="522"/>
                  </a:lnTo>
                  <a:lnTo>
                    <a:pt x="1279" y="499"/>
                  </a:lnTo>
                  <a:lnTo>
                    <a:pt x="1196" y="476"/>
                  </a:lnTo>
                  <a:lnTo>
                    <a:pt x="1114" y="453"/>
                  </a:lnTo>
                  <a:lnTo>
                    <a:pt x="1035" y="429"/>
                  </a:lnTo>
                  <a:lnTo>
                    <a:pt x="958" y="404"/>
                  </a:lnTo>
                  <a:lnTo>
                    <a:pt x="883" y="379"/>
                  </a:lnTo>
                  <a:lnTo>
                    <a:pt x="811" y="353"/>
                  </a:lnTo>
                  <a:lnTo>
                    <a:pt x="740" y="327"/>
                  </a:lnTo>
                  <a:lnTo>
                    <a:pt x="673" y="302"/>
                  </a:lnTo>
                  <a:lnTo>
                    <a:pt x="608" y="277"/>
                  </a:lnTo>
                  <a:lnTo>
                    <a:pt x="545" y="252"/>
                  </a:lnTo>
                  <a:lnTo>
                    <a:pt x="486" y="226"/>
                  </a:lnTo>
                  <a:lnTo>
                    <a:pt x="429" y="202"/>
                  </a:lnTo>
                  <a:lnTo>
                    <a:pt x="375" y="179"/>
                  </a:lnTo>
                  <a:lnTo>
                    <a:pt x="324" y="156"/>
                  </a:lnTo>
                  <a:lnTo>
                    <a:pt x="276" y="134"/>
                  </a:lnTo>
                  <a:lnTo>
                    <a:pt x="190" y="92"/>
                  </a:lnTo>
                  <a:lnTo>
                    <a:pt x="115" y="55"/>
                  </a:lnTo>
                  <a:lnTo>
                    <a:pt x="55" y="24"/>
                  </a:lnTo>
                  <a:lnTo>
                    <a:pt x="9" y="0"/>
                  </a:lnTo>
                  <a:lnTo>
                    <a:pt x="7" y="55"/>
                  </a:lnTo>
                  <a:lnTo>
                    <a:pt x="4" y="111"/>
                  </a:lnTo>
                  <a:lnTo>
                    <a:pt x="2" y="167"/>
                  </a:lnTo>
                  <a:lnTo>
                    <a:pt x="1" y="223"/>
                  </a:lnTo>
                  <a:lnTo>
                    <a:pt x="0" y="279"/>
                  </a:lnTo>
                  <a:lnTo>
                    <a:pt x="0" y="336"/>
                  </a:lnTo>
                  <a:lnTo>
                    <a:pt x="1" y="390"/>
                  </a:lnTo>
                  <a:lnTo>
                    <a:pt x="2" y="446"/>
                  </a:lnTo>
                  <a:lnTo>
                    <a:pt x="4" y="500"/>
                  </a:lnTo>
                  <a:lnTo>
                    <a:pt x="6" y="554"/>
                  </a:lnTo>
                  <a:lnTo>
                    <a:pt x="10" y="606"/>
                  </a:lnTo>
                  <a:lnTo>
                    <a:pt x="15" y="659"/>
                  </a:lnTo>
                  <a:lnTo>
                    <a:pt x="20" y="709"/>
                  </a:lnTo>
                  <a:lnTo>
                    <a:pt x="27" y="758"/>
                  </a:lnTo>
                  <a:lnTo>
                    <a:pt x="35" y="807"/>
                  </a:lnTo>
                  <a:lnTo>
                    <a:pt x="43" y="853"/>
                  </a:lnTo>
                  <a:lnTo>
                    <a:pt x="68" y="978"/>
                  </a:lnTo>
                  <a:lnTo>
                    <a:pt x="94" y="1105"/>
                  </a:lnTo>
                  <a:lnTo>
                    <a:pt x="123" y="1235"/>
                  </a:lnTo>
                  <a:lnTo>
                    <a:pt x="152" y="1368"/>
                  </a:lnTo>
                  <a:lnTo>
                    <a:pt x="214" y="1642"/>
                  </a:lnTo>
                  <a:lnTo>
                    <a:pt x="279" y="1926"/>
                  </a:lnTo>
                  <a:lnTo>
                    <a:pt x="347" y="2218"/>
                  </a:lnTo>
                  <a:lnTo>
                    <a:pt x="415" y="2516"/>
                  </a:lnTo>
                  <a:lnTo>
                    <a:pt x="485" y="2820"/>
                  </a:lnTo>
                  <a:lnTo>
                    <a:pt x="552" y="3126"/>
                  </a:lnTo>
                  <a:lnTo>
                    <a:pt x="584" y="3281"/>
                  </a:lnTo>
                  <a:lnTo>
                    <a:pt x="617" y="3436"/>
                  </a:lnTo>
                  <a:lnTo>
                    <a:pt x="648" y="3591"/>
                  </a:lnTo>
                  <a:lnTo>
                    <a:pt x="679" y="3746"/>
                  </a:lnTo>
                  <a:lnTo>
                    <a:pt x="708" y="3901"/>
                  </a:lnTo>
                  <a:lnTo>
                    <a:pt x="735" y="4056"/>
                  </a:lnTo>
                  <a:lnTo>
                    <a:pt x="762" y="4210"/>
                  </a:lnTo>
                  <a:lnTo>
                    <a:pt x="787" y="4363"/>
                  </a:lnTo>
                  <a:lnTo>
                    <a:pt x="810" y="4516"/>
                  </a:lnTo>
                  <a:lnTo>
                    <a:pt x="832" y="4667"/>
                  </a:lnTo>
                  <a:lnTo>
                    <a:pt x="851" y="4817"/>
                  </a:lnTo>
                  <a:lnTo>
                    <a:pt x="867" y="4966"/>
                  </a:lnTo>
                  <a:lnTo>
                    <a:pt x="882" y="5113"/>
                  </a:lnTo>
                  <a:lnTo>
                    <a:pt x="895" y="5259"/>
                  </a:lnTo>
                  <a:lnTo>
                    <a:pt x="905" y="5402"/>
                  </a:lnTo>
                  <a:lnTo>
                    <a:pt x="911" y="5543"/>
                  </a:lnTo>
                  <a:lnTo>
                    <a:pt x="921" y="5558"/>
                  </a:lnTo>
                  <a:lnTo>
                    <a:pt x="928" y="5570"/>
                  </a:lnTo>
                  <a:lnTo>
                    <a:pt x="933" y="5576"/>
                  </a:lnTo>
                  <a:lnTo>
                    <a:pt x="935" y="5578"/>
                  </a:lnTo>
                  <a:lnTo>
                    <a:pt x="943" y="5552"/>
                  </a:lnTo>
                  <a:lnTo>
                    <a:pt x="949" y="5527"/>
                  </a:lnTo>
                  <a:lnTo>
                    <a:pt x="955" y="5501"/>
                  </a:lnTo>
                  <a:lnTo>
                    <a:pt x="961" y="5477"/>
                  </a:lnTo>
                  <a:lnTo>
                    <a:pt x="965" y="5453"/>
                  </a:lnTo>
                  <a:lnTo>
                    <a:pt x="968" y="5430"/>
                  </a:lnTo>
                  <a:lnTo>
                    <a:pt x="971" y="5408"/>
                  </a:lnTo>
                  <a:lnTo>
                    <a:pt x="973" y="5386"/>
                  </a:lnTo>
                  <a:lnTo>
                    <a:pt x="974" y="5365"/>
                  </a:lnTo>
                  <a:lnTo>
                    <a:pt x="975" y="5344"/>
                  </a:lnTo>
                  <a:lnTo>
                    <a:pt x="975" y="5324"/>
                  </a:lnTo>
                  <a:lnTo>
                    <a:pt x="975" y="5305"/>
                  </a:lnTo>
                  <a:lnTo>
                    <a:pt x="974" y="5270"/>
                  </a:lnTo>
                  <a:lnTo>
                    <a:pt x="971" y="5237"/>
                  </a:lnTo>
                  <a:lnTo>
                    <a:pt x="967" y="5208"/>
                  </a:lnTo>
                  <a:lnTo>
                    <a:pt x="962" y="5181"/>
                  </a:lnTo>
                  <a:lnTo>
                    <a:pt x="957" y="5159"/>
                  </a:lnTo>
                  <a:lnTo>
                    <a:pt x="951" y="5141"/>
                  </a:lnTo>
                  <a:lnTo>
                    <a:pt x="943" y="5115"/>
                  </a:lnTo>
                  <a:lnTo>
                    <a:pt x="940" y="5106"/>
                  </a:lnTo>
                  <a:lnTo>
                    <a:pt x="1028" y="5171"/>
                  </a:lnTo>
                  <a:lnTo>
                    <a:pt x="1031" y="5150"/>
                  </a:lnTo>
                  <a:lnTo>
                    <a:pt x="1034" y="5129"/>
                  </a:lnTo>
                  <a:lnTo>
                    <a:pt x="1035" y="5108"/>
                  </a:lnTo>
                  <a:lnTo>
                    <a:pt x="1037" y="5087"/>
                  </a:lnTo>
                  <a:lnTo>
                    <a:pt x="1038" y="5045"/>
                  </a:lnTo>
                  <a:lnTo>
                    <a:pt x="1038" y="5003"/>
                  </a:lnTo>
                  <a:lnTo>
                    <a:pt x="1036" y="4963"/>
                  </a:lnTo>
                  <a:lnTo>
                    <a:pt x="1033" y="4925"/>
                  </a:lnTo>
                  <a:lnTo>
                    <a:pt x="1030" y="4889"/>
                  </a:lnTo>
                  <a:lnTo>
                    <a:pt x="1025" y="4854"/>
                  </a:lnTo>
                  <a:lnTo>
                    <a:pt x="1015" y="4793"/>
                  </a:lnTo>
                  <a:lnTo>
                    <a:pt x="1006" y="4747"/>
                  </a:lnTo>
                  <a:lnTo>
                    <a:pt x="998" y="4717"/>
                  </a:lnTo>
                  <a:lnTo>
                    <a:pt x="995" y="4706"/>
                  </a:lnTo>
                  <a:lnTo>
                    <a:pt x="1083" y="4770"/>
                  </a:lnTo>
                  <a:lnTo>
                    <a:pt x="1088" y="4735"/>
                  </a:lnTo>
                  <a:lnTo>
                    <a:pt x="1089" y="4701"/>
                  </a:lnTo>
                  <a:lnTo>
                    <a:pt x="1090" y="4667"/>
                  </a:lnTo>
                  <a:lnTo>
                    <a:pt x="1089" y="4636"/>
                  </a:lnTo>
                  <a:lnTo>
                    <a:pt x="1086" y="4607"/>
                  </a:lnTo>
                  <a:lnTo>
                    <a:pt x="1082" y="4578"/>
                  </a:lnTo>
                  <a:lnTo>
                    <a:pt x="1079" y="4552"/>
                  </a:lnTo>
                  <a:lnTo>
                    <a:pt x="1074" y="4528"/>
                  </a:lnTo>
                  <a:lnTo>
                    <a:pt x="1065" y="4487"/>
                  </a:lnTo>
                  <a:lnTo>
                    <a:pt x="1056" y="4456"/>
                  </a:lnTo>
                  <a:lnTo>
                    <a:pt x="1049" y="4438"/>
                  </a:lnTo>
                  <a:lnTo>
                    <a:pt x="1047" y="4430"/>
                  </a:lnTo>
                  <a:lnTo>
                    <a:pt x="1097" y="4502"/>
                  </a:lnTo>
                  <a:lnTo>
                    <a:pt x="1103" y="4459"/>
                  </a:lnTo>
                  <a:lnTo>
                    <a:pt x="1109" y="4416"/>
                  </a:lnTo>
                  <a:lnTo>
                    <a:pt x="1113" y="4372"/>
                  </a:lnTo>
                  <a:lnTo>
                    <a:pt x="1117" y="4328"/>
                  </a:lnTo>
                  <a:lnTo>
                    <a:pt x="1122" y="4245"/>
                  </a:lnTo>
                  <a:lnTo>
                    <a:pt x="1126" y="4168"/>
                  </a:lnTo>
                  <a:lnTo>
                    <a:pt x="1128" y="4101"/>
                  </a:lnTo>
                  <a:lnTo>
                    <a:pt x="1129" y="4048"/>
                  </a:lnTo>
                  <a:lnTo>
                    <a:pt x="1129" y="4015"/>
                  </a:lnTo>
                  <a:lnTo>
                    <a:pt x="1129" y="4002"/>
                  </a:lnTo>
                  <a:lnTo>
                    <a:pt x="1184" y="4057"/>
                  </a:lnTo>
                  <a:lnTo>
                    <a:pt x="1187" y="4045"/>
                  </a:lnTo>
                  <a:lnTo>
                    <a:pt x="1190" y="4032"/>
                  </a:lnTo>
                  <a:lnTo>
                    <a:pt x="1191" y="4016"/>
                  </a:lnTo>
                  <a:lnTo>
                    <a:pt x="1194" y="3999"/>
                  </a:lnTo>
                  <a:lnTo>
                    <a:pt x="1195" y="3962"/>
                  </a:lnTo>
                  <a:lnTo>
                    <a:pt x="1194" y="3920"/>
                  </a:lnTo>
                  <a:lnTo>
                    <a:pt x="1191" y="3876"/>
                  </a:lnTo>
                  <a:lnTo>
                    <a:pt x="1188" y="3829"/>
                  </a:lnTo>
                  <a:lnTo>
                    <a:pt x="1183" y="3782"/>
                  </a:lnTo>
                  <a:lnTo>
                    <a:pt x="1178" y="3734"/>
                  </a:lnTo>
                  <a:lnTo>
                    <a:pt x="1166" y="3644"/>
                  </a:lnTo>
                  <a:lnTo>
                    <a:pt x="1156" y="3569"/>
                  </a:lnTo>
                  <a:lnTo>
                    <a:pt x="1147" y="3518"/>
                  </a:lnTo>
                  <a:lnTo>
                    <a:pt x="1144" y="3498"/>
                  </a:lnTo>
                  <a:lnTo>
                    <a:pt x="1222" y="3541"/>
                  </a:lnTo>
                  <a:lnTo>
                    <a:pt x="1219" y="3515"/>
                  </a:lnTo>
                  <a:lnTo>
                    <a:pt x="1215" y="3490"/>
                  </a:lnTo>
                  <a:lnTo>
                    <a:pt x="1210" y="3465"/>
                  </a:lnTo>
                  <a:lnTo>
                    <a:pt x="1205" y="3439"/>
                  </a:lnTo>
                  <a:lnTo>
                    <a:pt x="1195" y="3390"/>
                  </a:lnTo>
                  <a:lnTo>
                    <a:pt x="1182" y="3344"/>
                  </a:lnTo>
                  <a:lnTo>
                    <a:pt x="1171" y="3305"/>
                  </a:lnTo>
                  <a:lnTo>
                    <a:pt x="1161" y="3273"/>
                  </a:lnTo>
                  <a:lnTo>
                    <a:pt x="1155" y="3253"/>
                  </a:lnTo>
                  <a:lnTo>
                    <a:pt x="1153" y="3246"/>
                  </a:lnTo>
                  <a:lnTo>
                    <a:pt x="1219" y="3321"/>
                  </a:lnTo>
                  <a:lnTo>
                    <a:pt x="1223" y="3303"/>
                  </a:lnTo>
                  <a:lnTo>
                    <a:pt x="1226" y="3283"/>
                  </a:lnTo>
                  <a:lnTo>
                    <a:pt x="1227" y="3258"/>
                  </a:lnTo>
                  <a:lnTo>
                    <a:pt x="1227" y="3232"/>
                  </a:lnTo>
                  <a:lnTo>
                    <a:pt x="1227" y="3204"/>
                  </a:lnTo>
                  <a:lnTo>
                    <a:pt x="1226" y="3174"/>
                  </a:lnTo>
                  <a:lnTo>
                    <a:pt x="1224" y="3145"/>
                  </a:lnTo>
                  <a:lnTo>
                    <a:pt x="1221" y="3116"/>
                  </a:lnTo>
                  <a:lnTo>
                    <a:pt x="1216" y="3060"/>
                  </a:lnTo>
                  <a:lnTo>
                    <a:pt x="1209" y="3014"/>
                  </a:lnTo>
                  <a:lnTo>
                    <a:pt x="1205" y="2982"/>
                  </a:lnTo>
                  <a:lnTo>
                    <a:pt x="1204" y="2971"/>
                  </a:lnTo>
                  <a:lnTo>
                    <a:pt x="1253" y="3041"/>
                  </a:lnTo>
                  <a:lnTo>
                    <a:pt x="1258" y="3035"/>
                  </a:lnTo>
                  <a:lnTo>
                    <a:pt x="1269" y="3017"/>
                  </a:lnTo>
                  <a:lnTo>
                    <a:pt x="1275" y="3004"/>
                  </a:lnTo>
                  <a:lnTo>
                    <a:pt x="1283" y="2990"/>
                  </a:lnTo>
                  <a:lnTo>
                    <a:pt x="1290" y="2973"/>
                  </a:lnTo>
                  <a:lnTo>
                    <a:pt x="1297" y="2955"/>
                  </a:lnTo>
                  <a:lnTo>
                    <a:pt x="1304" y="2936"/>
                  </a:lnTo>
                  <a:lnTo>
                    <a:pt x="1309" y="2917"/>
                  </a:lnTo>
                  <a:lnTo>
                    <a:pt x="1312" y="2896"/>
                  </a:lnTo>
                  <a:lnTo>
                    <a:pt x="1314" y="2876"/>
                  </a:lnTo>
                  <a:lnTo>
                    <a:pt x="1314" y="2867"/>
                  </a:lnTo>
                  <a:lnTo>
                    <a:pt x="1313" y="2857"/>
                  </a:lnTo>
                  <a:lnTo>
                    <a:pt x="1312" y="2847"/>
                  </a:lnTo>
                  <a:lnTo>
                    <a:pt x="1310" y="2837"/>
                  </a:lnTo>
                  <a:lnTo>
                    <a:pt x="1308" y="2827"/>
                  </a:lnTo>
                  <a:lnTo>
                    <a:pt x="1305" y="2818"/>
                  </a:lnTo>
                  <a:lnTo>
                    <a:pt x="1300" y="2808"/>
                  </a:lnTo>
                  <a:lnTo>
                    <a:pt x="1294" y="2800"/>
                  </a:lnTo>
                  <a:lnTo>
                    <a:pt x="1284" y="2782"/>
                  </a:lnTo>
                  <a:lnTo>
                    <a:pt x="1273" y="2762"/>
                  </a:lnTo>
                  <a:lnTo>
                    <a:pt x="1265" y="2741"/>
                  </a:lnTo>
                  <a:lnTo>
                    <a:pt x="1257" y="2720"/>
                  </a:lnTo>
                  <a:lnTo>
                    <a:pt x="1249" y="2698"/>
                  </a:lnTo>
                  <a:lnTo>
                    <a:pt x="1243" y="2676"/>
                  </a:lnTo>
                  <a:lnTo>
                    <a:pt x="1237" y="2655"/>
                  </a:lnTo>
                  <a:lnTo>
                    <a:pt x="1231" y="2634"/>
                  </a:lnTo>
                  <a:lnTo>
                    <a:pt x="1224" y="2596"/>
                  </a:lnTo>
                  <a:lnTo>
                    <a:pt x="1219" y="2566"/>
                  </a:lnTo>
                  <a:lnTo>
                    <a:pt x="1216" y="2545"/>
                  </a:lnTo>
                  <a:lnTo>
                    <a:pt x="1215" y="2538"/>
                  </a:lnTo>
                  <a:lnTo>
                    <a:pt x="1265" y="2608"/>
                  </a:lnTo>
                  <a:lnTo>
                    <a:pt x="1270" y="2605"/>
                  </a:lnTo>
                  <a:lnTo>
                    <a:pt x="1285" y="2592"/>
                  </a:lnTo>
                  <a:lnTo>
                    <a:pt x="1293" y="2584"/>
                  </a:lnTo>
                  <a:lnTo>
                    <a:pt x="1303" y="2572"/>
                  </a:lnTo>
                  <a:lnTo>
                    <a:pt x="1311" y="2560"/>
                  </a:lnTo>
                  <a:lnTo>
                    <a:pt x="1319" y="2544"/>
                  </a:lnTo>
                  <a:lnTo>
                    <a:pt x="1324" y="2536"/>
                  </a:lnTo>
                  <a:lnTo>
                    <a:pt x="1327" y="2527"/>
                  </a:lnTo>
                  <a:lnTo>
                    <a:pt x="1329" y="2518"/>
                  </a:lnTo>
                  <a:lnTo>
                    <a:pt x="1332" y="2507"/>
                  </a:lnTo>
                  <a:lnTo>
                    <a:pt x="1333" y="2497"/>
                  </a:lnTo>
                  <a:lnTo>
                    <a:pt x="1335" y="2485"/>
                  </a:lnTo>
                  <a:lnTo>
                    <a:pt x="1335" y="2474"/>
                  </a:lnTo>
                  <a:lnTo>
                    <a:pt x="1335" y="2462"/>
                  </a:lnTo>
                  <a:lnTo>
                    <a:pt x="1333" y="2450"/>
                  </a:lnTo>
                  <a:lnTo>
                    <a:pt x="1331" y="2436"/>
                  </a:lnTo>
                  <a:lnTo>
                    <a:pt x="1328" y="2422"/>
                  </a:lnTo>
                  <a:lnTo>
                    <a:pt x="1324" y="2408"/>
                  </a:lnTo>
                  <a:lnTo>
                    <a:pt x="1318" y="2393"/>
                  </a:lnTo>
                  <a:lnTo>
                    <a:pt x="1312" y="2377"/>
                  </a:lnTo>
                  <a:lnTo>
                    <a:pt x="1304" y="2361"/>
                  </a:lnTo>
                  <a:lnTo>
                    <a:pt x="1294" y="2345"/>
                  </a:lnTo>
                  <a:lnTo>
                    <a:pt x="1275" y="2311"/>
                  </a:lnTo>
                  <a:lnTo>
                    <a:pt x="1260" y="2278"/>
                  </a:lnTo>
                  <a:lnTo>
                    <a:pt x="1245" y="2247"/>
                  </a:lnTo>
                  <a:lnTo>
                    <a:pt x="1232" y="2216"/>
                  </a:lnTo>
                  <a:lnTo>
                    <a:pt x="1222" y="2186"/>
                  </a:lnTo>
                  <a:lnTo>
                    <a:pt x="1214" y="2157"/>
                  </a:lnTo>
                  <a:lnTo>
                    <a:pt x="1206" y="2131"/>
                  </a:lnTo>
                  <a:lnTo>
                    <a:pt x="1201" y="2105"/>
                  </a:lnTo>
                  <a:lnTo>
                    <a:pt x="1196" y="2083"/>
                  </a:lnTo>
                  <a:lnTo>
                    <a:pt x="1193" y="2062"/>
                  </a:lnTo>
                  <a:lnTo>
                    <a:pt x="1189" y="2045"/>
                  </a:lnTo>
                  <a:lnTo>
                    <a:pt x="1188" y="2030"/>
                  </a:lnTo>
                  <a:lnTo>
                    <a:pt x="1186" y="2008"/>
                  </a:lnTo>
                  <a:lnTo>
                    <a:pt x="1186" y="2000"/>
                  </a:lnTo>
                  <a:lnTo>
                    <a:pt x="1292" y="2125"/>
                  </a:lnTo>
                  <a:lnTo>
                    <a:pt x="1293" y="2087"/>
                  </a:lnTo>
                  <a:lnTo>
                    <a:pt x="1294" y="2049"/>
                  </a:lnTo>
                  <a:lnTo>
                    <a:pt x="1294" y="2013"/>
                  </a:lnTo>
                  <a:lnTo>
                    <a:pt x="1293" y="1979"/>
                  </a:lnTo>
                  <a:lnTo>
                    <a:pt x="1290" y="1948"/>
                  </a:lnTo>
                  <a:lnTo>
                    <a:pt x="1288" y="1917"/>
                  </a:lnTo>
                  <a:lnTo>
                    <a:pt x="1284" y="1888"/>
                  </a:lnTo>
                  <a:lnTo>
                    <a:pt x="1279" y="1861"/>
                  </a:lnTo>
                  <a:lnTo>
                    <a:pt x="1273" y="1835"/>
                  </a:lnTo>
                  <a:lnTo>
                    <a:pt x="1268" y="1811"/>
                  </a:lnTo>
                  <a:lnTo>
                    <a:pt x="1262" y="1788"/>
                  </a:lnTo>
                  <a:lnTo>
                    <a:pt x="1254" y="1767"/>
                  </a:lnTo>
                  <a:lnTo>
                    <a:pt x="1247" y="1747"/>
                  </a:lnTo>
                  <a:lnTo>
                    <a:pt x="1240" y="1728"/>
                  </a:lnTo>
                  <a:lnTo>
                    <a:pt x="1232" y="1711"/>
                  </a:lnTo>
                  <a:lnTo>
                    <a:pt x="1225" y="1695"/>
                  </a:lnTo>
                  <a:lnTo>
                    <a:pt x="1217" y="1680"/>
                  </a:lnTo>
                  <a:lnTo>
                    <a:pt x="1208" y="1667"/>
                  </a:lnTo>
                  <a:lnTo>
                    <a:pt x="1201" y="1654"/>
                  </a:lnTo>
                  <a:lnTo>
                    <a:pt x="1194" y="1643"/>
                  </a:lnTo>
                  <a:lnTo>
                    <a:pt x="1178" y="1624"/>
                  </a:lnTo>
                  <a:lnTo>
                    <a:pt x="1165" y="1609"/>
                  </a:lnTo>
                  <a:lnTo>
                    <a:pt x="1144" y="1590"/>
                  </a:lnTo>
                  <a:lnTo>
                    <a:pt x="1137" y="1585"/>
                  </a:lnTo>
                  <a:lnTo>
                    <a:pt x="1153" y="1587"/>
                  </a:lnTo>
                  <a:lnTo>
                    <a:pt x="1168" y="1591"/>
                  </a:lnTo>
                  <a:lnTo>
                    <a:pt x="1182" y="1596"/>
                  </a:lnTo>
                  <a:lnTo>
                    <a:pt x="1196" y="1602"/>
                  </a:lnTo>
                  <a:lnTo>
                    <a:pt x="1207" y="1608"/>
                  </a:lnTo>
                  <a:lnTo>
                    <a:pt x="1219" y="1614"/>
                  </a:lnTo>
                  <a:lnTo>
                    <a:pt x="1229" y="1622"/>
                  </a:lnTo>
                  <a:lnTo>
                    <a:pt x="1239" y="1629"/>
                  </a:lnTo>
                  <a:lnTo>
                    <a:pt x="1254" y="1643"/>
                  </a:lnTo>
                  <a:lnTo>
                    <a:pt x="1266" y="1654"/>
                  </a:lnTo>
                  <a:lnTo>
                    <a:pt x="1272" y="1663"/>
                  </a:lnTo>
                  <a:lnTo>
                    <a:pt x="1275" y="1666"/>
                  </a:lnTo>
                  <a:lnTo>
                    <a:pt x="1270" y="1643"/>
                  </a:lnTo>
                  <a:lnTo>
                    <a:pt x="1263" y="1619"/>
                  </a:lnTo>
                  <a:lnTo>
                    <a:pt x="1253" y="1593"/>
                  </a:lnTo>
                  <a:lnTo>
                    <a:pt x="1242" y="1567"/>
                  </a:lnTo>
                  <a:lnTo>
                    <a:pt x="1228" y="1540"/>
                  </a:lnTo>
                  <a:lnTo>
                    <a:pt x="1214" y="1511"/>
                  </a:lnTo>
                  <a:lnTo>
                    <a:pt x="1197" y="1481"/>
                  </a:lnTo>
                  <a:lnTo>
                    <a:pt x="1178" y="1452"/>
                  </a:lnTo>
                  <a:lnTo>
                    <a:pt x="1158" y="1420"/>
                  </a:lnTo>
                  <a:lnTo>
                    <a:pt x="1137" y="1390"/>
                  </a:lnTo>
                  <a:lnTo>
                    <a:pt x="1116" y="1358"/>
                  </a:lnTo>
                  <a:lnTo>
                    <a:pt x="1093" y="1327"/>
                  </a:lnTo>
                  <a:lnTo>
                    <a:pt x="1047" y="1265"/>
                  </a:lnTo>
                  <a:lnTo>
                    <a:pt x="1000" y="1204"/>
                  </a:lnTo>
                  <a:lnTo>
                    <a:pt x="952" y="1146"/>
                  </a:lnTo>
                  <a:lnTo>
                    <a:pt x="907" y="1092"/>
                  </a:lnTo>
                  <a:lnTo>
                    <a:pt x="865" y="1044"/>
                  </a:lnTo>
                  <a:lnTo>
                    <a:pt x="828" y="1001"/>
                  </a:lnTo>
                  <a:lnTo>
                    <a:pt x="796" y="965"/>
                  </a:lnTo>
                  <a:lnTo>
                    <a:pt x="772" y="939"/>
                  </a:lnTo>
                  <a:lnTo>
                    <a:pt x="756" y="922"/>
                  </a:lnTo>
                  <a:lnTo>
                    <a:pt x="751" y="916"/>
                  </a:lnTo>
                  <a:lnTo>
                    <a:pt x="772" y="922"/>
                  </a:lnTo>
                  <a:lnTo>
                    <a:pt x="793" y="929"/>
                  </a:lnTo>
                  <a:lnTo>
                    <a:pt x="815" y="939"/>
                  </a:lnTo>
                  <a:lnTo>
                    <a:pt x="838" y="950"/>
                  </a:lnTo>
                  <a:lnTo>
                    <a:pt x="862" y="963"/>
                  </a:lnTo>
                  <a:lnTo>
                    <a:pt x="886" y="978"/>
                  </a:lnTo>
                  <a:lnTo>
                    <a:pt x="910" y="993"/>
                  </a:lnTo>
                  <a:lnTo>
                    <a:pt x="936" y="1010"/>
                  </a:lnTo>
                  <a:lnTo>
                    <a:pt x="986" y="1047"/>
                  </a:lnTo>
                  <a:lnTo>
                    <a:pt x="1038" y="1087"/>
                  </a:lnTo>
                  <a:lnTo>
                    <a:pt x="1092" y="1130"/>
                  </a:lnTo>
                  <a:lnTo>
                    <a:pt x="1145" y="1174"/>
                  </a:lnTo>
                  <a:lnTo>
                    <a:pt x="1200" y="1219"/>
                  </a:lnTo>
                  <a:lnTo>
                    <a:pt x="1253" y="1263"/>
                  </a:lnTo>
                  <a:lnTo>
                    <a:pt x="1307" y="1306"/>
                  </a:lnTo>
                  <a:lnTo>
                    <a:pt x="1360" y="1346"/>
                  </a:lnTo>
                  <a:lnTo>
                    <a:pt x="1387" y="1365"/>
                  </a:lnTo>
                  <a:lnTo>
                    <a:pt x="1412" y="1383"/>
                  </a:lnTo>
                  <a:lnTo>
                    <a:pt x="1437" y="1400"/>
                  </a:lnTo>
                  <a:lnTo>
                    <a:pt x="1462" y="1416"/>
                  </a:lnTo>
                  <a:lnTo>
                    <a:pt x="1487" y="1431"/>
                  </a:lnTo>
                  <a:lnTo>
                    <a:pt x="1511" y="1443"/>
                  </a:lnTo>
                  <a:lnTo>
                    <a:pt x="1534" y="1455"/>
                  </a:lnTo>
                  <a:lnTo>
                    <a:pt x="1558" y="1464"/>
                  </a:lnTo>
                  <a:lnTo>
                    <a:pt x="1580" y="1473"/>
                  </a:lnTo>
                  <a:lnTo>
                    <a:pt x="1601" y="1481"/>
                  </a:lnTo>
                  <a:lnTo>
                    <a:pt x="1621" y="1487"/>
                  </a:lnTo>
                  <a:lnTo>
                    <a:pt x="1640" y="1494"/>
                  </a:lnTo>
                  <a:lnTo>
                    <a:pt x="1675" y="1502"/>
                  </a:lnTo>
                  <a:lnTo>
                    <a:pt x="1707" y="1508"/>
                  </a:lnTo>
                  <a:lnTo>
                    <a:pt x="1735" y="1513"/>
                  </a:lnTo>
                  <a:lnTo>
                    <a:pt x="1759" y="1514"/>
                  </a:lnTo>
                  <a:lnTo>
                    <a:pt x="1781" y="1514"/>
                  </a:lnTo>
                  <a:lnTo>
                    <a:pt x="1799" y="1513"/>
                  </a:lnTo>
                  <a:lnTo>
                    <a:pt x="1815" y="1509"/>
                  </a:lnTo>
                  <a:lnTo>
                    <a:pt x="1827" y="1506"/>
                  </a:lnTo>
                  <a:lnTo>
                    <a:pt x="1838" y="1502"/>
                  </a:lnTo>
                  <a:lnTo>
                    <a:pt x="1846" y="1498"/>
                  </a:lnTo>
                  <a:lnTo>
                    <a:pt x="1857" y="1491"/>
                  </a:lnTo>
                  <a:lnTo>
                    <a:pt x="1860" y="1488"/>
                  </a:lnTo>
                  <a:lnTo>
                    <a:pt x="1807" y="1437"/>
                  </a:lnTo>
                  <a:lnTo>
                    <a:pt x="1773" y="1404"/>
                  </a:lnTo>
                  <a:lnTo>
                    <a:pt x="1754" y="1386"/>
                  </a:lnTo>
                  <a:lnTo>
                    <a:pt x="1748" y="1379"/>
                  </a:lnTo>
                  <a:lnTo>
                    <a:pt x="1754" y="1385"/>
                  </a:lnTo>
                  <a:lnTo>
                    <a:pt x="1769" y="1397"/>
                  </a:lnTo>
                  <a:lnTo>
                    <a:pt x="1781" y="1406"/>
                  </a:lnTo>
                  <a:lnTo>
                    <a:pt x="1796" y="1415"/>
                  </a:lnTo>
                  <a:lnTo>
                    <a:pt x="1812" y="1426"/>
                  </a:lnTo>
                  <a:lnTo>
                    <a:pt x="1832" y="1436"/>
                  </a:lnTo>
                  <a:lnTo>
                    <a:pt x="1855" y="1448"/>
                  </a:lnTo>
                  <a:lnTo>
                    <a:pt x="1881" y="1458"/>
                  </a:lnTo>
                  <a:lnTo>
                    <a:pt x="1908" y="1470"/>
                  </a:lnTo>
                  <a:lnTo>
                    <a:pt x="1939" y="1479"/>
                  </a:lnTo>
                  <a:lnTo>
                    <a:pt x="1973" y="1488"/>
                  </a:lnTo>
                  <a:lnTo>
                    <a:pt x="2009" y="1496"/>
                  </a:lnTo>
                  <a:lnTo>
                    <a:pt x="2029" y="1500"/>
                  </a:lnTo>
                  <a:lnTo>
                    <a:pt x="2047" y="1502"/>
                  </a:lnTo>
                  <a:lnTo>
                    <a:pt x="2068" y="1505"/>
                  </a:lnTo>
                  <a:lnTo>
                    <a:pt x="2089" y="1507"/>
                  </a:lnTo>
                  <a:lnTo>
                    <a:pt x="2133" y="1511"/>
                  </a:lnTo>
                  <a:lnTo>
                    <a:pt x="2179" y="1513"/>
                  </a:lnTo>
                  <a:lnTo>
                    <a:pt x="2224" y="1515"/>
                  </a:lnTo>
                  <a:lnTo>
                    <a:pt x="2269" y="1516"/>
                  </a:lnTo>
                  <a:lnTo>
                    <a:pt x="2357" y="1517"/>
                  </a:lnTo>
                  <a:lnTo>
                    <a:pt x="2439" y="1517"/>
                  </a:lnTo>
                  <a:lnTo>
                    <a:pt x="2510" y="1516"/>
                  </a:lnTo>
                  <a:lnTo>
                    <a:pt x="2566" y="1514"/>
                  </a:lnTo>
                  <a:lnTo>
                    <a:pt x="2602" y="1513"/>
                  </a:lnTo>
                  <a:lnTo>
                    <a:pt x="2616" y="1512"/>
                  </a:lnTo>
                  <a:lnTo>
                    <a:pt x="2600" y="1505"/>
                  </a:lnTo>
                  <a:lnTo>
                    <a:pt x="2586" y="1498"/>
                  </a:lnTo>
                  <a:lnTo>
                    <a:pt x="2571" y="1488"/>
                  </a:lnTo>
                  <a:lnTo>
                    <a:pt x="2556" y="1479"/>
                  </a:lnTo>
                  <a:lnTo>
                    <a:pt x="2544" y="1468"/>
                  </a:lnTo>
                  <a:lnTo>
                    <a:pt x="2530" y="1456"/>
                  </a:lnTo>
                  <a:lnTo>
                    <a:pt x="2518" y="1443"/>
                  </a:lnTo>
                  <a:lnTo>
                    <a:pt x="2507" y="1432"/>
                  </a:lnTo>
                  <a:lnTo>
                    <a:pt x="2488" y="1409"/>
                  </a:lnTo>
                  <a:lnTo>
                    <a:pt x="2473" y="1389"/>
                  </a:lnTo>
                  <a:lnTo>
                    <a:pt x="2464" y="1376"/>
                  </a:lnTo>
                  <a:lnTo>
                    <a:pt x="2461" y="1371"/>
                  </a:lnTo>
                  <a:lnTo>
                    <a:pt x="2490" y="1385"/>
                  </a:lnTo>
                  <a:lnTo>
                    <a:pt x="2519" y="1397"/>
                  </a:lnTo>
                  <a:lnTo>
                    <a:pt x="2548" y="1409"/>
                  </a:lnTo>
                  <a:lnTo>
                    <a:pt x="2576" y="1418"/>
                  </a:lnTo>
                  <a:lnTo>
                    <a:pt x="2604" y="1427"/>
                  </a:lnTo>
                  <a:lnTo>
                    <a:pt x="2633" y="1435"/>
                  </a:lnTo>
                  <a:lnTo>
                    <a:pt x="2660" y="1441"/>
                  </a:lnTo>
                  <a:lnTo>
                    <a:pt x="2686" y="1447"/>
                  </a:lnTo>
                  <a:lnTo>
                    <a:pt x="2712" y="1451"/>
                  </a:lnTo>
                  <a:lnTo>
                    <a:pt x="2739" y="1455"/>
                  </a:lnTo>
                  <a:lnTo>
                    <a:pt x="2764" y="1457"/>
                  </a:lnTo>
                  <a:lnTo>
                    <a:pt x="2788" y="1459"/>
                  </a:lnTo>
                  <a:lnTo>
                    <a:pt x="2812" y="1461"/>
                  </a:lnTo>
                  <a:lnTo>
                    <a:pt x="2834" y="1461"/>
                  </a:lnTo>
                  <a:lnTo>
                    <a:pt x="2856" y="1461"/>
                  </a:lnTo>
                  <a:lnTo>
                    <a:pt x="2877" y="1461"/>
                  </a:lnTo>
                  <a:lnTo>
                    <a:pt x="2917" y="1459"/>
                  </a:lnTo>
                  <a:lnTo>
                    <a:pt x="2953" y="1456"/>
                  </a:lnTo>
                  <a:lnTo>
                    <a:pt x="2983" y="1452"/>
                  </a:lnTo>
                  <a:lnTo>
                    <a:pt x="3009" y="1447"/>
                  </a:lnTo>
                  <a:lnTo>
                    <a:pt x="3046" y="1438"/>
                  </a:lnTo>
                  <a:lnTo>
                    <a:pt x="3059" y="1435"/>
                  </a:lnTo>
                  <a:lnTo>
                    <a:pt x="2968" y="1261"/>
                  </a:lnTo>
                  <a:lnTo>
                    <a:pt x="2969" y="1261"/>
                  </a:lnTo>
                  <a:lnTo>
                    <a:pt x="2973" y="1262"/>
                  </a:lnTo>
                  <a:lnTo>
                    <a:pt x="2981" y="1264"/>
                  </a:lnTo>
                  <a:lnTo>
                    <a:pt x="2998" y="1270"/>
                  </a:lnTo>
                  <a:lnTo>
                    <a:pt x="3025" y="1279"/>
                  </a:lnTo>
                  <a:lnTo>
                    <a:pt x="3066" y="1291"/>
                  </a:lnTo>
                  <a:lnTo>
                    <a:pt x="3124" y="1310"/>
                  </a:lnTo>
                  <a:lnTo>
                    <a:pt x="3200" y="1334"/>
                  </a:lnTo>
                  <a:lnTo>
                    <a:pt x="3243" y="1347"/>
                  </a:lnTo>
                  <a:lnTo>
                    <a:pt x="3286" y="1358"/>
                  </a:lnTo>
                  <a:lnTo>
                    <a:pt x="3328" y="1367"/>
                  </a:lnTo>
                  <a:lnTo>
                    <a:pt x="3369" y="1374"/>
                  </a:lnTo>
                  <a:lnTo>
                    <a:pt x="3408" y="1380"/>
                  </a:lnTo>
                  <a:lnTo>
                    <a:pt x="3446" y="1385"/>
                  </a:lnTo>
                  <a:lnTo>
                    <a:pt x="3481" y="1388"/>
                  </a:lnTo>
                  <a:lnTo>
                    <a:pt x="3515" y="1390"/>
                  </a:lnTo>
                  <a:lnTo>
                    <a:pt x="3573" y="1391"/>
                  </a:lnTo>
                  <a:lnTo>
                    <a:pt x="3617" y="1391"/>
                  </a:lnTo>
                  <a:lnTo>
                    <a:pt x="3646" y="1390"/>
                  </a:lnTo>
                  <a:lnTo>
                    <a:pt x="3655" y="1389"/>
                  </a:lnTo>
                  <a:lnTo>
                    <a:pt x="3616" y="1230"/>
                  </a:lnTo>
                  <a:lnTo>
                    <a:pt x="3625" y="1236"/>
                  </a:lnTo>
                  <a:lnTo>
                    <a:pt x="3652" y="1250"/>
                  </a:lnTo>
                  <a:lnTo>
                    <a:pt x="3693" y="1271"/>
                  </a:lnTo>
                  <a:lnTo>
                    <a:pt x="3747" y="1295"/>
                  </a:lnTo>
                  <a:lnTo>
                    <a:pt x="3777" y="1308"/>
                  </a:lnTo>
                  <a:lnTo>
                    <a:pt x="3810" y="1321"/>
                  </a:lnTo>
                  <a:lnTo>
                    <a:pt x="3843" y="1333"/>
                  </a:lnTo>
                  <a:lnTo>
                    <a:pt x="3878" y="1345"/>
                  </a:lnTo>
                  <a:lnTo>
                    <a:pt x="3913" y="1356"/>
                  </a:lnTo>
                  <a:lnTo>
                    <a:pt x="3950" y="1366"/>
                  </a:lnTo>
                  <a:lnTo>
                    <a:pt x="3986" y="1373"/>
                  </a:lnTo>
                  <a:lnTo>
                    <a:pt x="4023" y="1379"/>
                  </a:lnTo>
                  <a:lnTo>
                    <a:pt x="4058" y="1384"/>
                  </a:lnTo>
                  <a:lnTo>
                    <a:pt x="4092" y="1390"/>
                  </a:lnTo>
                  <a:lnTo>
                    <a:pt x="4123" y="1396"/>
                  </a:lnTo>
                  <a:lnTo>
                    <a:pt x="4154" y="1402"/>
                  </a:lnTo>
                  <a:lnTo>
                    <a:pt x="4208" y="1416"/>
                  </a:lnTo>
                  <a:lnTo>
                    <a:pt x="4254" y="1430"/>
                  </a:lnTo>
                  <a:lnTo>
                    <a:pt x="4291" y="1442"/>
                  </a:lnTo>
                  <a:lnTo>
                    <a:pt x="4318" y="1453"/>
                  </a:lnTo>
                  <a:lnTo>
                    <a:pt x="4335" y="1460"/>
                  </a:lnTo>
                  <a:lnTo>
                    <a:pt x="4341" y="1462"/>
                  </a:lnTo>
                  <a:lnTo>
                    <a:pt x="4286" y="1354"/>
                  </a:lnTo>
                  <a:lnTo>
                    <a:pt x="4290" y="1355"/>
                  </a:lnTo>
                  <a:lnTo>
                    <a:pt x="4305" y="1361"/>
                  </a:lnTo>
                  <a:lnTo>
                    <a:pt x="4328" y="1368"/>
                  </a:lnTo>
                  <a:lnTo>
                    <a:pt x="4357" y="1377"/>
                  </a:lnTo>
                  <a:lnTo>
                    <a:pt x="4393" y="1388"/>
                  </a:lnTo>
                  <a:lnTo>
                    <a:pt x="4432" y="1400"/>
                  </a:lnTo>
                  <a:lnTo>
                    <a:pt x="4474" y="1414"/>
                  </a:lnTo>
                  <a:lnTo>
                    <a:pt x="4517" y="1428"/>
                  </a:lnTo>
                  <a:lnTo>
                    <a:pt x="4539" y="1434"/>
                  </a:lnTo>
                  <a:lnTo>
                    <a:pt x="4561" y="1440"/>
                  </a:lnTo>
                  <a:lnTo>
                    <a:pt x="4584" y="1445"/>
                  </a:lnTo>
                  <a:lnTo>
                    <a:pt x="4606" y="1451"/>
                  </a:lnTo>
                  <a:lnTo>
                    <a:pt x="4649" y="1458"/>
                  </a:lnTo>
                  <a:lnTo>
                    <a:pt x="4689" y="1464"/>
                  </a:lnTo>
                  <a:lnTo>
                    <a:pt x="4723" y="1469"/>
                  </a:lnTo>
                  <a:lnTo>
                    <a:pt x="4751" y="1472"/>
                  </a:lnTo>
                  <a:lnTo>
                    <a:pt x="4768" y="1473"/>
                  </a:lnTo>
                  <a:lnTo>
                    <a:pt x="4775" y="1474"/>
                  </a:lnTo>
                  <a:lnTo>
                    <a:pt x="4752" y="1375"/>
                  </a:lnTo>
                  <a:lnTo>
                    <a:pt x="4767" y="1381"/>
                  </a:lnTo>
                  <a:lnTo>
                    <a:pt x="4783" y="1387"/>
                  </a:lnTo>
                  <a:lnTo>
                    <a:pt x="4800" y="1392"/>
                  </a:lnTo>
                  <a:lnTo>
                    <a:pt x="4817" y="1396"/>
                  </a:lnTo>
                  <a:lnTo>
                    <a:pt x="4852" y="1404"/>
                  </a:lnTo>
                  <a:lnTo>
                    <a:pt x="4889" y="1410"/>
                  </a:lnTo>
                  <a:lnTo>
                    <a:pt x="4927" y="1415"/>
                  </a:lnTo>
                  <a:lnTo>
                    <a:pt x="4965" y="1418"/>
                  </a:lnTo>
                  <a:lnTo>
                    <a:pt x="5003" y="1420"/>
                  </a:lnTo>
                  <a:lnTo>
                    <a:pt x="5041" y="1421"/>
                  </a:lnTo>
                  <a:lnTo>
                    <a:pt x="5079" y="1421"/>
                  </a:lnTo>
                  <a:lnTo>
                    <a:pt x="5116" y="1420"/>
                  </a:lnTo>
                  <a:lnTo>
                    <a:pt x="5152" y="1419"/>
                  </a:lnTo>
                  <a:lnTo>
                    <a:pt x="5187" y="1417"/>
                  </a:lnTo>
                  <a:lnTo>
                    <a:pt x="5250" y="1412"/>
                  </a:lnTo>
                  <a:lnTo>
                    <a:pt x="5304" y="1406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8"/>
            <p:cNvSpPr>
              <a:spLocks/>
            </p:cNvSpPr>
            <p:nvPr/>
          </p:nvSpPr>
          <p:spPr bwMode="auto">
            <a:xfrm>
              <a:off x="1625600" y="4511675"/>
              <a:ext cx="587375" cy="677863"/>
            </a:xfrm>
            <a:custGeom>
              <a:avLst/>
              <a:gdLst>
                <a:gd name="T0" fmla="*/ 3585 w 4815"/>
                <a:gd name="T1" fmla="*/ 356 h 5560"/>
                <a:gd name="T2" fmla="*/ 3332 w 4815"/>
                <a:gd name="T3" fmla="*/ 594 h 5560"/>
                <a:gd name="T4" fmla="*/ 2720 w 4815"/>
                <a:gd name="T5" fmla="*/ 1232 h 5560"/>
                <a:gd name="T6" fmla="*/ 1774 w 4815"/>
                <a:gd name="T7" fmla="*/ 2364 h 5560"/>
                <a:gd name="T8" fmla="*/ 753 w 4815"/>
                <a:gd name="T9" fmla="*/ 3771 h 5560"/>
                <a:gd name="T10" fmla="*/ 24 w 4815"/>
                <a:gd name="T11" fmla="*/ 5038 h 5560"/>
                <a:gd name="T12" fmla="*/ 192 w 4815"/>
                <a:gd name="T13" fmla="*/ 4866 h 5560"/>
                <a:gd name="T14" fmla="*/ 321 w 4815"/>
                <a:gd name="T15" fmla="*/ 4650 h 5560"/>
                <a:gd name="T16" fmla="*/ 513 w 4815"/>
                <a:gd name="T17" fmla="*/ 4396 h 5560"/>
                <a:gd name="T18" fmla="*/ 673 w 4815"/>
                <a:gd name="T19" fmla="*/ 4193 h 5560"/>
                <a:gd name="T20" fmla="*/ 856 w 4815"/>
                <a:gd name="T21" fmla="*/ 3930 h 5560"/>
                <a:gd name="T22" fmla="*/ 1133 w 4815"/>
                <a:gd name="T23" fmla="*/ 3784 h 5560"/>
                <a:gd name="T24" fmla="*/ 1301 w 4815"/>
                <a:gd name="T25" fmla="*/ 3672 h 5560"/>
                <a:gd name="T26" fmla="*/ 1258 w 4815"/>
                <a:gd name="T27" fmla="*/ 3737 h 5560"/>
                <a:gd name="T28" fmla="*/ 1536 w 4815"/>
                <a:gd name="T29" fmla="*/ 3524 h 5560"/>
                <a:gd name="T30" fmla="*/ 1680 w 4815"/>
                <a:gd name="T31" fmla="*/ 3597 h 5560"/>
                <a:gd name="T32" fmla="*/ 1877 w 4815"/>
                <a:gd name="T33" fmla="*/ 3350 h 5560"/>
                <a:gd name="T34" fmla="*/ 2124 w 4815"/>
                <a:gd name="T35" fmla="*/ 3077 h 5560"/>
                <a:gd name="T36" fmla="*/ 2291 w 4815"/>
                <a:gd name="T37" fmla="*/ 2920 h 5560"/>
                <a:gd name="T38" fmla="*/ 2472 w 4815"/>
                <a:gd name="T39" fmla="*/ 2815 h 5560"/>
                <a:gd name="T40" fmla="*/ 2656 w 4815"/>
                <a:gd name="T41" fmla="*/ 2554 h 5560"/>
                <a:gd name="T42" fmla="*/ 2754 w 4815"/>
                <a:gd name="T43" fmla="*/ 2612 h 5560"/>
                <a:gd name="T44" fmla="*/ 2939 w 4815"/>
                <a:gd name="T45" fmla="*/ 2429 h 5560"/>
                <a:gd name="T46" fmla="*/ 3021 w 4815"/>
                <a:gd name="T47" fmla="*/ 2287 h 5560"/>
                <a:gd name="T48" fmla="*/ 3193 w 4815"/>
                <a:gd name="T49" fmla="*/ 1829 h 5560"/>
                <a:gd name="T50" fmla="*/ 3212 w 4815"/>
                <a:gd name="T51" fmla="*/ 1850 h 5560"/>
                <a:gd name="T52" fmla="*/ 3110 w 4815"/>
                <a:gd name="T53" fmla="*/ 2370 h 5560"/>
                <a:gd name="T54" fmla="*/ 3097 w 4815"/>
                <a:gd name="T55" fmla="*/ 2619 h 5560"/>
                <a:gd name="T56" fmla="*/ 3146 w 4815"/>
                <a:gd name="T57" fmla="*/ 2735 h 5560"/>
                <a:gd name="T58" fmla="*/ 3251 w 4815"/>
                <a:gd name="T59" fmla="*/ 2846 h 5560"/>
                <a:gd name="T60" fmla="*/ 3323 w 4815"/>
                <a:gd name="T61" fmla="*/ 2726 h 5560"/>
                <a:gd name="T62" fmla="*/ 3337 w 4815"/>
                <a:gd name="T63" fmla="*/ 2757 h 5560"/>
                <a:gd name="T64" fmla="*/ 3332 w 4815"/>
                <a:gd name="T65" fmla="*/ 3019 h 5560"/>
                <a:gd name="T66" fmla="*/ 3391 w 4815"/>
                <a:gd name="T67" fmla="*/ 3056 h 5560"/>
                <a:gd name="T68" fmla="*/ 3443 w 4815"/>
                <a:gd name="T69" fmla="*/ 3081 h 5560"/>
                <a:gd name="T70" fmla="*/ 3441 w 4815"/>
                <a:gd name="T71" fmla="*/ 3139 h 5560"/>
                <a:gd name="T72" fmla="*/ 3450 w 4815"/>
                <a:gd name="T73" fmla="*/ 3243 h 5560"/>
                <a:gd name="T74" fmla="*/ 3587 w 4815"/>
                <a:gd name="T75" fmla="*/ 3248 h 5560"/>
                <a:gd name="T76" fmla="*/ 3597 w 4815"/>
                <a:gd name="T77" fmla="*/ 3380 h 5560"/>
                <a:gd name="T78" fmla="*/ 3651 w 4815"/>
                <a:gd name="T79" fmla="*/ 3505 h 5560"/>
                <a:gd name="T80" fmla="*/ 3711 w 4815"/>
                <a:gd name="T81" fmla="*/ 3643 h 5560"/>
                <a:gd name="T82" fmla="*/ 3748 w 4815"/>
                <a:gd name="T83" fmla="*/ 3607 h 5560"/>
                <a:gd name="T84" fmla="*/ 3771 w 4815"/>
                <a:gd name="T85" fmla="*/ 3567 h 5560"/>
                <a:gd name="T86" fmla="*/ 3776 w 4815"/>
                <a:gd name="T87" fmla="*/ 3675 h 5560"/>
                <a:gd name="T88" fmla="*/ 3881 w 4815"/>
                <a:gd name="T89" fmla="*/ 3879 h 5560"/>
                <a:gd name="T90" fmla="*/ 3940 w 4815"/>
                <a:gd name="T91" fmla="*/ 3793 h 5560"/>
                <a:gd name="T92" fmla="*/ 3998 w 4815"/>
                <a:gd name="T93" fmla="*/ 3925 h 5560"/>
                <a:gd name="T94" fmla="*/ 4097 w 4815"/>
                <a:gd name="T95" fmla="*/ 4037 h 5560"/>
                <a:gd name="T96" fmla="*/ 4201 w 4815"/>
                <a:gd name="T97" fmla="*/ 4272 h 5560"/>
                <a:gd name="T98" fmla="*/ 4332 w 4815"/>
                <a:gd name="T99" fmla="*/ 4464 h 5560"/>
                <a:gd name="T100" fmla="*/ 4440 w 4815"/>
                <a:gd name="T101" fmla="*/ 4684 h 5560"/>
                <a:gd name="T102" fmla="*/ 4516 w 4815"/>
                <a:gd name="T103" fmla="*/ 4763 h 5560"/>
                <a:gd name="T104" fmla="*/ 4552 w 4815"/>
                <a:gd name="T105" fmla="*/ 5012 h 5560"/>
                <a:gd name="T106" fmla="*/ 4585 w 4815"/>
                <a:gd name="T107" fmla="*/ 5027 h 5560"/>
                <a:gd name="T108" fmla="*/ 4679 w 4815"/>
                <a:gd name="T109" fmla="*/ 5126 h 5560"/>
                <a:gd name="T110" fmla="*/ 4749 w 4815"/>
                <a:gd name="T111" fmla="*/ 5414 h 5560"/>
                <a:gd name="T112" fmla="*/ 4799 w 4815"/>
                <a:gd name="T113" fmla="*/ 5276 h 5560"/>
                <a:gd name="T114" fmla="*/ 4639 w 4815"/>
                <a:gd name="T115" fmla="*/ 4073 h 5560"/>
                <a:gd name="T116" fmla="*/ 4319 w 4815"/>
                <a:gd name="T117" fmla="*/ 2533 h 5560"/>
                <a:gd name="T118" fmla="*/ 3947 w 4815"/>
                <a:gd name="T119" fmla="*/ 870 h 5560"/>
                <a:gd name="T120" fmla="*/ 3906 w 4815"/>
                <a:gd name="T121" fmla="*/ 463 h 5560"/>
                <a:gd name="T122" fmla="*/ 3913 w 4815"/>
                <a:gd name="T123" fmla="*/ 17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5" h="5560">
                  <a:moveTo>
                    <a:pt x="3913" y="17"/>
                  </a:moveTo>
                  <a:lnTo>
                    <a:pt x="3897" y="7"/>
                  </a:lnTo>
                  <a:lnTo>
                    <a:pt x="3884" y="0"/>
                  </a:lnTo>
                  <a:lnTo>
                    <a:pt x="3817" y="84"/>
                  </a:lnTo>
                  <a:lnTo>
                    <a:pt x="3751" y="166"/>
                  </a:lnTo>
                  <a:lnTo>
                    <a:pt x="3684" y="244"/>
                  </a:lnTo>
                  <a:lnTo>
                    <a:pt x="3618" y="320"/>
                  </a:lnTo>
                  <a:lnTo>
                    <a:pt x="3585" y="356"/>
                  </a:lnTo>
                  <a:lnTo>
                    <a:pt x="3554" y="389"/>
                  </a:lnTo>
                  <a:lnTo>
                    <a:pt x="3521" y="423"/>
                  </a:lnTo>
                  <a:lnTo>
                    <a:pt x="3491" y="454"/>
                  </a:lnTo>
                  <a:lnTo>
                    <a:pt x="3460" y="484"/>
                  </a:lnTo>
                  <a:lnTo>
                    <a:pt x="3430" y="511"/>
                  </a:lnTo>
                  <a:lnTo>
                    <a:pt x="3401" y="536"/>
                  </a:lnTo>
                  <a:lnTo>
                    <a:pt x="3373" y="559"/>
                  </a:lnTo>
                  <a:lnTo>
                    <a:pt x="3332" y="594"/>
                  </a:lnTo>
                  <a:lnTo>
                    <a:pt x="3283" y="639"/>
                  </a:lnTo>
                  <a:lnTo>
                    <a:pt x="3224" y="695"/>
                  </a:lnTo>
                  <a:lnTo>
                    <a:pt x="3158" y="761"/>
                  </a:lnTo>
                  <a:lnTo>
                    <a:pt x="3084" y="837"/>
                  </a:lnTo>
                  <a:lnTo>
                    <a:pt x="3003" y="923"/>
                  </a:lnTo>
                  <a:lnTo>
                    <a:pt x="2914" y="1018"/>
                  </a:lnTo>
                  <a:lnTo>
                    <a:pt x="2820" y="1120"/>
                  </a:lnTo>
                  <a:lnTo>
                    <a:pt x="2720" y="1232"/>
                  </a:lnTo>
                  <a:lnTo>
                    <a:pt x="2615" y="1351"/>
                  </a:lnTo>
                  <a:lnTo>
                    <a:pt x="2505" y="1477"/>
                  </a:lnTo>
                  <a:lnTo>
                    <a:pt x="2390" y="1610"/>
                  </a:lnTo>
                  <a:lnTo>
                    <a:pt x="2273" y="1750"/>
                  </a:lnTo>
                  <a:lnTo>
                    <a:pt x="2151" y="1896"/>
                  </a:lnTo>
                  <a:lnTo>
                    <a:pt x="2027" y="2047"/>
                  </a:lnTo>
                  <a:lnTo>
                    <a:pt x="1901" y="2203"/>
                  </a:lnTo>
                  <a:lnTo>
                    <a:pt x="1774" y="2364"/>
                  </a:lnTo>
                  <a:lnTo>
                    <a:pt x="1646" y="2529"/>
                  </a:lnTo>
                  <a:lnTo>
                    <a:pt x="1515" y="2698"/>
                  </a:lnTo>
                  <a:lnTo>
                    <a:pt x="1386" y="2871"/>
                  </a:lnTo>
                  <a:lnTo>
                    <a:pt x="1256" y="3047"/>
                  </a:lnTo>
                  <a:lnTo>
                    <a:pt x="1128" y="3225"/>
                  </a:lnTo>
                  <a:lnTo>
                    <a:pt x="1001" y="3405"/>
                  </a:lnTo>
                  <a:lnTo>
                    <a:pt x="876" y="3588"/>
                  </a:lnTo>
                  <a:lnTo>
                    <a:pt x="753" y="3771"/>
                  </a:lnTo>
                  <a:lnTo>
                    <a:pt x="632" y="3955"/>
                  </a:lnTo>
                  <a:lnTo>
                    <a:pt x="516" y="4140"/>
                  </a:lnTo>
                  <a:lnTo>
                    <a:pt x="404" y="4325"/>
                  </a:lnTo>
                  <a:lnTo>
                    <a:pt x="295" y="4509"/>
                  </a:lnTo>
                  <a:lnTo>
                    <a:pt x="191" y="4693"/>
                  </a:lnTo>
                  <a:lnTo>
                    <a:pt x="92" y="4874"/>
                  </a:lnTo>
                  <a:lnTo>
                    <a:pt x="0" y="5055"/>
                  </a:lnTo>
                  <a:lnTo>
                    <a:pt x="24" y="5038"/>
                  </a:lnTo>
                  <a:lnTo>
                    <a:pt x="48" y="5020"/>
                  </a:lnTo>
                  <a:lnTo>
                    <a:pt x="71" y="5000"/>
                  </a:lnTo>
                  <a:lnTo>
                    <a:pt x="93" y="4980"/>
                  </a:lnTo>
                  <a:lnTo>
                    <a:pt x="114" y="4958"/>
                  </a:lnTo>
                  <a:lnTo>
                    <a:pt x="134" y="4936"/>
                  </a:lnTo>
                  <a:lnTo>
                    <a:pt x="154" y="4913"/>
                  </a:lnTo>
                  <a:lnTo>
                    <a:pt x="173" y="4890"/>
                  </a:lnTo>
                  <a:lnTo>
                    <a:pt x="192" y="4866"/>
                  </a:lnTo>
                  <a:lnTo>
                    <a:pt x="208" y="4842"/>
                  </a:lnTo>
                  <a:lnTo>
                    <a:pt x="225" y="4818"/>
                  </a:lnTo>
                  <a:lnTo>
                    <a:pt x="241" y="4792"/>
                  </a:lnTo>
                  <a:lnTo>
                    <a:pt x="257" y="4768"/>
                  </a:lnTo>
                  <a:lnTo>
                    <a:pt x="270" y="4744"/>
                  </a:lnTo>
                  <a:lnTo>
                    <a:pt x="284" y="4719"/>
                  </a:lnTo>
                  <a:lnTo>
                    <a:pt x="297" y="4696"/>
                  </a:lnTo>
                  <a:lnTo>
                    <a:pt x="321" y="4650"/>
                  </a:lnTo>
                  <a:lnTo>
                    <a:pt x="341" y="4607"/>
                  </a:lnTo>
                  <a:lnTo>
                    <a:pt x="357" y="4568"/>
                  </a:lnTo>
                  <a:lnTo>
                    <a:pt x="371" y="4534"/>
                  </a:lnTo>
                  <a:lnTo>
                    <a:pt x="390" y="4485"/>
                  </a:lnTo>
                  <a:lnTo>
                    <a:pt x="396" y="4466"/>
                  </a:lnTo>
                  <a:lnTo>
                    <a:pt x="463" y="4543"/>
                  </a:lnTo>
                  <a:lnTo>
                    <a:pt x="489" y="4465"/>
                  </a:lnTo>
                  <a:lnTo>
                    <a:pt x="513" y="4396"/>
                  </a:lnTo>
                  <a:lnTo>
                    <a:pt x="536" y="4335"/>
                  </a:lnTo>
                  <a:lnTo>
                    <a:pt x="556" y="4283"/>
                  </a:lnTo>
                  <a:lnTo>
                    <a:pt x="571" y="4242"/>
                  </a:lnTo>
                  <a:lnTo>
                    <a:pt x="585" y="4210"/>
                  </a:lnTo>
                  <a:lnTo>
                    <a:pt x="592" y="4191"/>
                  </a:lnTo>
                  <a:lnTo>
                    <a:pt x="596" y="4184"/>
                  </a:lnTo>
                  <a:lnTo>
                    <a:pt x="656" y="4222"/>
                  </a:lnTo>
                  <a:lnTo>
                    <a:pt x="673" y="4193"/>
                  </a:lnTo>
                  <a:lnTo>
                    <a:pt x="690" y="4165"/>
                  </a:lnTo>
                  <a:lnTo>
                    <a:pt x="707" y="4137"/>
                  </a:lnTo>
                  <a:lnTo>
                    <a:pt x="725" y="4110"/>
                  </a:lnTo>
                  <a:lnTo>
                    <a:pt x="759" y="4060"/>
                  </a:lnTo>
                  <a:lnTo>
                    <a:pt x="791" y="4015"/>
                  </a:lnTo>
                  <a:lnTo>
                    <a:pt x="819" y="3977"/>
                  </a:lnTo>
                  <a:lnTo>
                    <a:pt x="841" y="3948"/>
                  </a:lnTo>
                  <a:lnTo>
                    <a:pt x="856" y="3930"/>
                  </a:lnTo>
                  <a:lnTo>
                    <a:pt x="861" y="3924"/>
                  </a:lnTo>
                  <a:lnTo>
                    <a:pt x="879" y="4038"/>
                  </a:lnTo>
                  <a:lnTo>
                    <a:pt x="925" y="3998"/>
                  </a:lnTo>
                  <a:lnTo>
                    <a:pt x="970" y="3956"/>
                  </a:lnTo>
                  <a:lnTo>
                    <a:pt x="1013" y="3913"/>
                  </a:lnTo>
                  <a:lnTo>
                    <a:pt x="1055" y="3869"/>
                  </a:lnTo>
                  <a:lnTo>
                    <a:pt x="1095" y="3826"/>
                  </a:lnTo>
                  <a:lnTo>
                    <a:pt x="1133" y="3784"/>
                  </a:lnTo>
                  <a:lnTo>
                    <a:pt x="1167" y="3743"/>
                  </a:lnTo>
                  <a:lnTo>
                    <a:pt x="1200" y="3704"/>
                  </a:lnTo>
                  <a:lnTo>
                    <a:pt x="1255" y="3634"/>
                  </a:lnTo>
                  <a:lnTo>
                    <a:pt x="1297" y="3579"/>
                  </a:lnTo>
                  <a:lnTo>
                    <a:pt x="1324" y="3542"/>
                  </a:lnTo>
                  <a:lnTo>
                    <a:pt x="1333" y="3528"/>
                  </a:lnTo>
                  <a:lnTo>
                    <a:pt x="1308" y="3666"/>
                  </a:lnTo>
                  <a:lnTo>
                    <a:pt x="1301" y="3672"/>
                  </a:lnTo>
                  <a:lnTo>
                    <a:pt x="1288" y="3688"/>
                  </a:lnTo>
                  <a:lnTo>
                    <a:pt x="1272" y="3708"/>
                  </a:lnTo>
                  <a:lnTo>
                    <a:pt x="1258" y="3725"/>
                  </a:lnTo>
                  <a:lnTo>
                    <a:pt x="1254" y="3732"/>
                  </a:lnTo>
                  <a:lnTo>
                    <a:pt x="1253" y="3737"/>
                  </a:lnTo>
                  <a:lnTo>
                    <a:pt x="1254" y="3738"/>
                  </a:lnTo>
                  <a:lnTo>
                    <a:pt x="1255" y="3738"/>
                  </a:lnTo>
                  <a:lnTo>
                    <a:pt x="1258" y="3737"/>
                  </a:lnTo>
                  <a:lnTo>
                    <a:pt x="1262" y="3736"/>
                  </a:lnTo>
                  <a:lnTo>
                    <a:pt x="1273" y="3730"/>
                  </a:lnTo>
                  <a:lnTo>
                    <a:pt x="1289" y="3717"/>
                  </a:lnTo>
                  <a:lnTo>
                    <a:pt x="1311" y="3700"/>
                  </a:lnTo>
                  <a:lnTo>
                    <a:pt x="1340" y="3676"/>
                  </a:lnTo>
                  <a:lnTo>
                    <a:pt x="1406" y="3623"/>
                  </a:lnTo>
                  <a:lnTo>
                    <a:pt x="1472" y="3572"/>
                  </a:lnTo>
                  <a:lnTo>
                    <a:pt x="1536" y="3524"/>
                  </a:lnTo>
                  <a:lnTo>
                    <a:pt x="1595" y="3483"/>
                  </a:lnTo>
                  <a:lnTo>
                    <a:pt x="1646" y="3447"/>
                  </a:lnTo>
                  <a:lnTo>
                    <a:pt x="1685" y="3420"/>
                  </a:lnTo>
                  <a:lnTo>
                    <a:pt x="1712" y="3403"/>
                  </a:lnTo>
                  <a:lnTo>
                    <a:pt x="1720" y="3397"/>
                  </a:lnTo>
                  <a:lnTo>
                    <a:pt x="1647" y="3629"/>
                  </a:lnTo>
                  <a:lnTo>
                    <a:pt x="1663" y="3614"/>
                  </a:lnTo>
                  <a:lnTo>
                    <a:pt x="1680" y="3597"/>
                  </a:lnTo>
                  <a:lnTo>
                    <a:pt x="1699" y="3579"/>
                  </a:lnTo>
                  <a:lnTo>
                    <a:pt x="1717" y="3558"/>
                  </a:lnTo>
                  <a:lnTo>
                    <a:pt x="1737" y="3536"/>
                  </a:lnTo>
                  <a:lnTo>
                    <a:pt x="1756" y="3512"/>
                  </a:lnTo>
                  <a:lnTo>
                    <a:pt x="1776" y="3487"/>
                  </a:lnTo>
                  <a:lnTo>
                    <a:pt x="1797" y="3461"/>
                  </a:lnTo>
                  <a:lnTo>
                    <a:pt x="1837" y="3407"/>
                  </a:lnTo>
                  <a:lnTo>
                    <a:pt x="1877" y="3350"/>
                  </a:lnTo>
                  <a:lnTo>
                    <a:pt x="1918" y="3292"/>
                  </a:lnTo>
                  <a:lnTo>
                    <a:pt x="1957" y="3234"/>
                  </a:lnTo>
                  <a:lnTo>
                    <a:pt x="2027" y="3125"/>
                  </a:lnTo>
                  <a:lnTo>
                    <a:pt x="2085" y="3034"/>
                  </a:lnTo>
                  <a:lnTo>
                    <a:pt x="2123" y="2971"/>
                  </a:lnTo>
                  <a:lnTo>
                    <a:pt x="2136" y="2948"/>
                  </a:lnTo>
                  <a:lnTo>
                    <a:pt x="2111" y="3085"/>
                  </a:lnTo>
                  <a:lnTo>
                    <a:pt x="2124" y="3077"/>
                  </a:lnTo>
                  <a:lnTo>
                    <a:pt x="2136" y="3069"/>
                  </a:lnTo>
                  <a:lnTo>
                    <a:pt x="2150" y="3058"/>
                  </a:lnTo>
                  <a:lnTo>
                    <a:pt x="2163" y="3048"/>
                  </a:lnTo>
                  <a:lnTo>
                    <a:pt x="2189" y="3025"/>
                  </a:lnTo>
                  <a:lnTo>
                    <a:pt x="2216" y="3001"/>
                  </a:lnTo>
                  <a:lnTo>
                    <a:pt x="2241" y="2974"/>
                  </a:lnTo>
                  <a:lnTo>
                    <a:pt x="2267" y="2947"/>
                  </a:lnTo>
                  <a:lnTo>
                    <a:pt x="2291" y="2920"/>
                  </a:lnTo>
                  <a:lnTo>
                    <a:pt x="2314" y="2893"/>
                  </a:lnTo>
                  <a:lnTo>
                    <a:pt x="2354" y="2843"/>
                  </a:lnTo>
                  <a:lnTo>
                    <a:pt x="2386" y="2802"/>
                  </a:lnTo>
                  <a:lnTo>
                    <a:pt x="2406" y="2774"/>
                  </a:lnTo>
                  <a:lnTo>
                    <a:pt x="2414" y="2763"/>
                  </a:lnTo>
                  <a:lnTo>
                    <a:pt x="2415" y="2874"/>
                  </a:lnTo>
                  <a:lnTo>
                    <a:pt x="2444" y="2845"/>
                  </a:lnTo>
                  <a:lnTo>
                    <a:pt x="2472" y="2815"/>
                  </a:lnTo>
                  <a:lnTo>
                    <a:pt x="2497" y="2785"/>
                  </a:lnTo>
                  <a:lnTo>
                    <a:pt x="2522" y="2755"/>
                  </a:lnTo>
                  <a:lnTo>
                    <a:pt x="2544" y="2725"/>
                  </a:lnTo>
                  <a:lnTo>
                    <a:pt x="2567" y="2695"/>
                  </a:lnTo>
                  <a:lnTo>
                    <a:pt x="2585" y="2667"/>
                  </a:lnTo>
                  <a:lnTo>
                    <a:pt x="2603" y="2641"/>
                  </a:lnTo>
                  <a:lnTo>
                    <a:pt x="2634" y="2592"/>
                  </a:lnTo>
                  <a:lnTo>
                    <a:pt x="2656" y="2554"/>
                  </a:lnTo>
                  <a:lnTo>
                    <a:pt x="2669" y="2528"/>
                  </a:lnTo>
                  <a:lnTo>
                    <a:pt x="2673" y="2519"/>
                  </a:lnTo>
                  <a:lnTo>
                    <a:pt x="2638" y="2690"/>
                  </a:lnTo>
                  <a:lnTo>
                    <a:pt x="2656" y="2681"/>
                  </a:lnTo>
                  <a:lnTo>
                    <a:pt x="2677" y="2667"/>
                  </a:lnTo>
                  <a:lnTo>
                    <a:pt x="2701" y="2651"/>
                  </a:lnTo>
                  <a:lnTo>
                    <a:pt x="2726" y="2633"/>
                  </a:lnTo>
                  <a:lnTo>
                    <a:pt x="2754" y="2612"/>
                  </a:lnTo>
                  <a:lnTo>
                    <a:pt x="2783" y="2589"/>
                  </a:lnTo>
                  <a:lnTo>
                    <a:pt x="2812" y="2564"/>
                  </a:lnTo>
                  <a:lnTo>
                    <a:pt x="2841" y="2537"/>
                  </a:lnTo>
                  <a:lnTo>
                    <a:pt x="2871" y="2507"/>
                  </a:lnTo>
                  <a:lnTo>
                    <a:pt x="2899" y="2477"/>
                  </a:lnTo>
                  <a:lnTo>
                    <a:pt x="2913" y="2461"/>
                  </a:lnTo>
                  <a:lnTo>
                    <a:pt x="2926" y="2446"/>
                  </a:lnTo>
                  <a:lnTo>
                    <a:pt x="2939" y="2429"/>
                  </a:lnTo>
                  <a:lnTo>
                    <a:pt x="2951" y="2412"/>
                  </a:lnTo>
                  <a:lnTo>
                    <a:pt x="2964" y="2394"/>
                  </a:lnTo>
                  <a:lnTo>
                    <a:pt x="2976" y="2377"/>
                  </a:lnTo>
                  <a:lnTo>
                    <a:pt x="2986" y="2359"/>
                  </a:lnTo>
                  <a:lnTo>
                    <a:pt x="2996" y="2342"/>
                  </a:lnTo>
                  <a:lnTo>
                    <a:pt x="3005" y="2324"/>
                  </a:lnTo>
                  <a:lnTo>
                    <a:pt x="3013" y="2305"/>
                  </a:lnTo>
                  <a:lnTo>
                    <a:pt x="3021" y="2287"/>
                  </a:lnTo>
                  <a:lnTo>
                    <a:pt x="3027" y="2268"/>
                  </a:lnTo>
                  <a:lnTo>
                    <a:pt x="3040" y="2229"/>
                  </a:lnTo>
                  <a:lnTo>
                    <a:pt x="3054" y="2187"/>
                  </a:lnTo>
                  <a:lnTo>
                    <a:pt x="3071" y="2142"/>
                  </a:lnTo>
                  <a:lnTo>
                    <a:pt x="3088" y="2096"/>
                  </a:lnTo>
                  <a:lnTo>
                    <a:pt x="3123" y="2002"/>
                  </a:lnTo>
                  <a:lnTo>
                    <a:pt x="3159" y="1910"/>
                  </a:lnTo>
                  <a:lnTo>
                    <a:pt x="3193" y="1829"/>
                  </a:lnTo>
                  <a:lnTo>
                    <a:pt x="3220" y="1761"/>
                  </a:lnTo>
                  <a:lnTo>
                    <a:pt x="3238" y="1717"/>
                  </a:lnTo>
                  <a:lnTo>
                    <a:pt x="3244" y="1701"/>
                  </a:lnTo>
                  <a:lnTo>
                    <a:pt x="3243" y="1708"/>
                  </a:lnTo>
                  <a:lnTo>
                    <a:pt x="3239" y="1728"/>
                  </a:lnTo>
                  <a:lnTo>
                    <a:pt x="3232" y="1759"/>
                  </a:lnTo>
                  <a:lnTo>
                    <a:pt x="3222" y="1800"/>
                  </a:lnTo>
                  <a:lnTo>
                    <a:pt x="3212" y="1850"/>
                  </a:lnTo>
                  <a:lnTo>
                    <a:pt x="3199" y="1905"/>
                  </a:lnTo>
                  <a:lnTo>
                    <a:pt x="3186" y="1967"/>
                  </a:lnTo>
                  <a:lnTo>
                    <a:pt x="3173" y="2033"/>
                  </a:lnTo>
                  <a:lnTo>
                    <a:pt x="3159" y="2101"/>
                  </a:lnTo>
                  <a:lnTo>
                    <a:pt x="3146" y="2171"/>
                  </a:lnTo>
                  <a:lnTo>
                    <a:pt x="3132" y="2240"/>
                  </a:lnTo>
                  <a:lnTo>
                    <a:pt x="3120" y="2306"/>
                  </a:lnTo>
                  <a:lnTo>
                    <a:pt x="3110" y="2370"/>
                  </a:lnTo>
                  <a:lnTo>
                    <a:pt x="3101" y="2429"/>
                  </a:lnTo>
                  <a:lnTo>
                    <a:pt x="3094" y="2481"/>
                  </a:lnTo>
                  <a:lnTo>
                    <a:pt x="3091" y="2525"/>
                  </a:lnTo>
                  <a:lnTo>
                    <a:pt x="3090" y="2545"/>
                  </a:lnTo>
                  <a:lnTo>
                    <a:pt x="3090" y="2564"/>
                  </a:lnTo>
                  <a:lnTo>
                    <a:pt x="3091" y="2583"/>
                  </a:lnTo>
                  <a:lnTo>
                    <a:pt x="3094" y="2601"/>
                  </a:lnTo>
                  <a:lnTo>
                    <a:pt x="3097" y="2619"/>
                  </a:lnTo>
                  <a:lnTo>
                    <a:pt x="3100" y="2635"/>
                  </a:lnTo>
                  <a:lnTo>
                    <a:pt x="3106" y="2651"/>
                  </a:lnTo>
                  <a:lnTo>
                    <a:pt x="3111" y="2667"/>
                  </a:lnTo>
                  <a:lnTo>
                    <a:pt x="3117" y="2682"/>
                  </a:lnTo>
                  <a:lnTo>
                    <a:pt x="3123" y="2696"/>
                  </a:lnTo>
                  <a:lnTo>
                    <a:pt x="3131" y="2710"/>
                  </a:lnTo>
                  <a:lnTo>
                    <a:pt x="3138" y="2722"/>
                  </a:lnTo>
                  <a:lnTo>
                    <a:pt x="3146" y="2735"/>
                  </a:lnTo>
                  <a:lnTo>
                    <a:pt x="3153" y="2747"/>
                  </a:lnTo>
                  <a:lnTo>
                    <a:pt x="3161" y="2758"/>
                  </a:lnTo>
                  <a:lnTo>
                    <a:pt x="3170" y="2769"/>
                  </a:lnTo>
                  <a:lnTo>
                    <a:pt x="3186" y="2789"/>
                  </a:lnTo>
                  <a:lnTo>
                    <a:pt x="3202" y="2805"/>
                  </a:lnTo>
                  <a:lnTo>
                    <a:pt x="3217" y="2819"/>
                  </a:lnTo>
                  <a:lnTo>
                    <a:pt x="3230" y="2831"/>
                  </a:lnTo>
                  <a:lnTo>
                    <a:pt x="3251" y="2846"/>
                  </a:lnTo>
                  <a:lnTo>
                    <a:pt x="3259" y="2852"/>
                  </a:lnTo>
                  <a:lnTo>
                    <a:pt x="3263" y="2842"/>
                  </a:lnTo>
                  <a:lnTo>
                    <a:pt x="3273" y="2817"/>
                  </a:lnTo>
                  <a:lnTo>
                    <a:pt x="3288" y="2784"/>
                  </a:lnTo>
                  <a:lnTo>
                    <a:pt x="3304" y="2753"/>
                  </a:lnTo>
                  <a:lnTo>
                    <a:pt x="3312" y="2739"/>
                  </a:lnTo>
                  <a:lnTo>
                    <a:pt x="3320" y="2730"/>
                  </a:lnTo>
                  <a:lnTo>
                    <a:pt x="3323" y="2726"/>
                  </a:lnTo>
                  <a:lnTo>
                    <a:pt x="3326" y="2724"/>
                  </a:lnTo>
                  <a:lnTo>
                    <a:pt x="3329" y="2721"/>
                  </a:lnTo>
                  <a:lnTo>
                    <a:pt x="3331" y="2721"/>
                  </a:lnTo>
                  <a:lnTo>
                    <a:pt x="3333" y="2724"/>
                  </a:lnTo>
                  <a:lnTo>
                    <a:pt x="3335" y="2727"/>
                  </a:lnTo>
                  <a:lnTo>
                    <a:pt x="3336" y="2731"/>
                  </a:lnTo>
                  <a:lnTo>
                    <a:pt x="3337" y="2738"/>
                  </a:lnTo>
                  <a:lnTo>
                    <a:pt x="3337" y="2757"/>
                  </a:lnTo>
                  <a:lnTo>
                    <a:pt x="3335" y="2785"/>
                  </a:lnTo>
                  <a:lnTo>
                    <a:pt x="3331" y="2817"/>
                  </a:lnTo>
                  <a:lnTo>
                    <a:pt x="3329" y="2847"/>
                  </a:lnTo>
                  <a:lnTo>
                    <a:pt x="3328" y="2876"/>
                  </a:lnTo>
                  <a:lnTo>
                    <a:pt x="3327" y="2902"/>
                  </a:lnTo>
                  <a:lnTo>
                    <a:pt x="3327" y="2949"/>
                  </a:lnTo>
                  <a:lnTo>
                    <a:pt x="3329" y="2988"/>
                  </a:lnTo>
                  <a:lnTo>
                    <a:pt x="3332" y="3019"/>
                  </a:lnTo>
                  <a:lnTo>
                    <a:pt x="3335" y="3041"/>
                  </a:lnTo>
                  <a:lnTo>
                    <a:pt x="3337" y="3055"/>
                  </a:lnTo>
                  <a:lnTo>
                    <a:pt x="3339" y="3059"/>
                  </a:lnTo>
                  <a:lnTo>
                    <a:pt x="3344" y="3058"/>
                  </a:lnTo>
                  <a:lnTo>
                    <a:pt x="3360" y="3056"/>
                  </a:lnTo>
                  <a:lnTo>
                    <a:pt x="3369" y="3056"/>
                  </a:lnTo>
                  <a:lnTo>
                    <a:pt x="3379" y="3055"/>
                  </a:lnTo>
                  <a:lnTo>
                    <a:pt x="3391" y="3056"/>
                  </a:lnTo>
                  <a:lnTo>
                    <a:pt x="3403" y="3057"/>
                  </a:lnTo>
                  <a:lnTo>
                    <a:pt x="3414" y="3059"/>
                  </a:lnTo>
                  <a:lnTo>
                    <a:pt x="3425" y="3063"/>
                  </a:lnTo>
                  <a:lnTo>
                    <a:pt x="3429" y="3067"/>
                  </a:lnTo>
                  <a:lnTo>
                    <a:pt x="3433" y="3070"/>
                  </a:lnTo>
                  <a:lnTo>
                    <a:pt x="3437" y="3073"/>
                  </a:lnTo>
                  <a:lnTo>
                    <a:pt x="3440" y="3077"/>
                  </a:lnTo>
                  <a:lnTo>
                    <a:pt x="3443" y="3081"/>
                  </a:lnTo>
                  <a:lnTo>
                    <a:pt x="3446" y="3087"/>
                  </a:lnTo>
                  <a:lnTo>
                    <a:pt x="3447" y="3092"/>
                  </a:lnTo>
                  <a:lnTo>
                    <a:pt x="3448" y="3098"/>
                  </a:lnTo>
                  <a:lnTo>
                    <a:pt x="3448" y="3104"/>
                  </a:lnTo>
                  <a:lnTo>
                    <a:pt x="3448" y="3112"/>
                  </a:lnTo>
                  <a:lnTo>
                    <a:pt x="3446" y="3120"/>
                  </a:lnTo>
                  <a:lnTo>
                    <a:pt x="3443" y="3130"/>
                  </a:lnTo>
                  <a:lnTo>
                    <a:pt x="3441" y="3139"/>
                  </a:lnTo>
                  <a:lnTo>
                    <a:pt x="3439" y="3149"/>
                  </a:lnTo>
                  <a:lnTo>
                    <a:pt x="3438" y="3160"/>
                  </a:lnTo>
                  <a:lnTo>
                    <a:pt x="3438" y="3170"/>
                  </a:lnTo>
                  <a:lnTo>
                    <a:pt x="3438" y="3182"/>
                  </a:lnTo>
                  <a:lnTo>
                    <a:pt x="3439" y="3194"/>
                  </a:lnTo>
                  <a:lnTo>
                    <a:pt x="3441" y="3206"/>
                  </a:lnTo>
                  <a:lnTo>
                    <a:pt x="3443" y="3218"/>
                  </a:lnTo>
                  <a:lnTo>
                    <a:pt x="3450" y="3243"/>
                  </a:lnTo>
                  <a:lnTo>
                    <a:pt x="3457" y="3268"/>
                  </a:lnTo>
                  <a:lnTo>
                    <a:pt x="3465" y="3292"/>
                  </a:lnTo>
                  <a:lnTo>
                    <a:pt x="3475" y="3316"/>
                  </a:lnTo>
                  <a:lnTo>
                    <a:pt x="3494" y="3360"/>
                  </a:lnTo>
                  <a:lnTo>
                    <a:pt x="3512" y="3397"/>
                  </a:lnTo>
                  <a:lnTo>
                    <a:pt x="3524" y="3421"/>
                  </a:lnTo>
                  <a:lnTo>
                    <a:pt x="3529" y="3430"/>
                  </a:lnTo>
                  <a:lnTo>
                    <a:pt x="3587" y="3248"/>
                  </a:lnTo>
                  <a:lnTo>
                    <a:pt x="3587" y="3255"/>
                  </a:lnTo>
                  <a:lnTo>
                    <a:pt x="3586" y="3274"/>
                  </a:lnTo>
                  <a:lnTo>
                    <a:pt x="3586" y="3288"/>
                  </a:lnTo>
                  <a:lnTo>
                    <a:pt x="3587" y="3304"/>
                  </a:lnTo>
                  <a:lnTo>
                    <a:pt x="3588" y="3322"/>
                  </a:lnTo>
                  <a:lnTo>
                    <a:pt x="3590" y="3339"/>
                  </a:lnTo>
                  <a:lnTo>
                    <a:pt x="3592" y="3360"/>
                  </a:lnTo>
                  <a:lnTo>
                    <a:pt x="3597" y="3380"/>
                  </a:lnTo>
                  <a:lnTo>
                    <a:pt x="3602" y="3402"/>
                  </a:lnTo>
                  <a:lnTo>
                    <a:pt x="3608" y="3423"/>
                  </a:lnTo>
                  <a:lnTo>
                    <a:pt x="3615" y="3445"/>
                  </a:lnTo>
                  <a:lnTo>
                    <a:pt x="3626" y="3466"/>
                  </a:lnTo>
                  <a:lnTo>
                    <a:pt x="3631" y="3476"/>
                  </a:lnTo>
                  <a:lnTo>
                    <a:pt x="3637" y="3486"/>
                  </a:lnTo>
                  <a:lnTo>
                    <a:pt x="3644" y="3496"/>
                  </a:lnTo>
                  <a:lnTo>
                    <a:pt x="3651" y="3505"/>
                  </a:lnTo>
                  <a:lnTo>
                    <a:pt x="3665" y="3523"/>
                  </a:lnTo>
                  <a:lnTo>
                    <a:pt x="3676" y="3542"/>
                  </a:lnTo>
                  <a:lnTo>
                    <a:pt x="3686" y="3560"/>
                  </a:lnTo>
                  <a:lnTo>
                    <a:pt x="3693" y="3578"/>
                  </a:lnTo>
                  <a:lnTo>
                    <a:pt x="3699" y="3595"/>
                  </a:lnTo>
                  <a:lnTo>
                    <a:pt x="3705" y="3612"/>
                  </a:lnTo>
                  <a:lnTo>
                    <a:pt x="3709" y="3628"/>
                  </a:lnTo>
                  <a:lnTo>
                    <a:pt x="3711" y="3643"/>
                  </a:lnTo>
                  <a:lnTo>
                    <a:pt x="3714" y="3669"/>
                  </a:lnTo>
                  <a:lnTo>
                    <a:pt x="3715" y="3690"/>
                  </a:lnTo>
                  <a:lnTo>
                    <a:pt x="3714" y="3702"/>
                  </a:lnTo>
                  <a:lnTo>
                    <a:pt x="3714" y="3708"/>
                  </a:lnTo>
                  <a:lnTo>
                    <a:pt x="3717" y="3697"/>
                  </a:lnTo>
                  <a:lnTo>
                    <a:pt x="3725" y="3673"/>
                  </a:lnTo>
                  <a:lnTo>
                    <a:pt x="3736" y="3640"/>
                  </a:lnTo>
                  <a:lnTo>
                    <a:pt x="3748" y="3607"/>
                  </a:lnTo>
                  <a:lnTo>
                    <a:pt x="3754" y="3591"/>
                  </a:lnTo>
                  <a:lnTo>
                    <a:pt x="3759" y="3579"/>
                  </a:lnTo>
                  <a:lnTo>
                    <a:pt x="3763" y="3569"/>
                  </a:lnTo>
                  <a:lnTo>
                    <a:pt x="3768" y="3563"/>
                  </a:lnTo>
                  <a:lnTo>
                    <a:pt x="3769" y="3562"/>
                  </a:lnTo>
                  <a:lnTo>
                    <a:pt x="3770" y="3562"/>
                  </a:lnTo>
                  <a:lnTo>
                    <a:pt x="3771" y="3564"/>
                  </a:lnTo>
                  <a:lnTo>
                    <a:pt x="3771" y="3567"/>
                  </a:lnTo>
                  <a:lnTo>
                    <a:pt x="3770" y="3578"/>
                  </a:lnTo>
                  <a:lnTo>
                    <a:pt x="3768" y="3596"/>
                  </a:lnTo>
                  <a:lnTo>
                    <a:pt x="3765" y="3608"/>
                  </a:lnTo>
                  <a:lnTo>
                    <a:pt x="3765" y="3621"/>
                  </a:lnTo>
                  <a:lnTo>
                    <a:pt x="3766" y="3634"/>
                  </a:lnTo>
                  <a:lnTo>
                    <a:pt x="3769" y="3647"/>
                  </a:lnTo>
                  <a:lnTo>
                    <a:pt x="3772" y="3661"/>
                  </a:lnTo>
                  <a:lnTo>
                    <a:pt x="3776" y="3675"/>
                  </a:lnTo>
                  <a:lnTo>
                    <a:pt x="3780" y="3690"/>
                  </a:lnTo>
                  <a:lnTo>
                    <a:pt x="3785" y="3704"/>
                  </a:lnTo>
                  <a:lnTo>
                    <a:pt x="3798" y="3735"/>
                  </a:lnTo>
                  <a:lnTo>
                    <a:pt x="3814" y="3765"/>
                  </a:lnTo>
                  <a:lnTo>
                    <a:pt x="3829" y="3796"/>
                  </a:lnTo>
                  <a:lnTo>
                    <a:pt x="3846" y="3824"/>
                  </a:lnTo>
                  <a:lnTo>
                    <a:pt x="3864" y="3852"/>
                  </a:lnTo>
                  <a:lnTo>
                    <a:pt x="3881" y="3879"/>
                  </a:lnTo>
                  <a:lnTo>
                    <a:pt x="3897" y="3902"/>
                  </a:lnTo>
                  <a:lnTo>
                    <a:pt x="3911" y="3922"/>
                  </a:lnTo>
                  <a:lnTo>
                    <a:pt x="3933" y="3951"/>
                  </a:lnTo>
                  <a:lnTo>
                    <a:pt x="3942" y="3962"/>
                  </a:lnTo>
                  <a:lnTo>
                    <a:pt x="3933" y="3759"/>
                  </a:lnTo>
                  <a:lnTo>
                    <a:pt x="3934" y="3764"/>
                  </a:lnTo>
                  <a:lnTo>
                    <a:pt x="3937" y="3781"/>
                  </a:lnTo>
                  <a:lnTo>
                    <a:pt x="3940" y="3793"/>
                  </a:lnTo>
                  <a:lnTo>
                    <a:pt x="3943" y="3805"/>
                  </a:lnTo>
                  <a:lnTo>
                    <a:pt x="3947" y="3820"/>
                  </a:lnTo>
                  <a:lnTo>
                    <a:pt x="3952" y="3836"/>
                  </a:lnTo>
                  <a:lnTo>
                    <a:pt x="3958" y="3852"/>
                  </a:lnTo>
                  <a:lnTo>
                    <a:pt x="3967" y="3870"/>
                  </a:lnTo>
                  <a:lnTo>
                    <a:pt x="3975" y="3888"/>
                  </a:lnTo>
                  <a:lnTo>
                    <a:pt x="3986" y="3906"/>
                  </a:lnTo>
                  <a:lnTo>
                    <a:pt x="3998" y="3925"/>
                  </a:lnTo>
                  <a:lnTo>
                    <a:pt x="4012" y="3943"/>
                  </a:lnTo>
                  <a:lnTo>
                    <a:pt x="4028" y="3960"/>
                  </a:lnTo>
                  <a:lnTo>
                    <a:pt x="4046" y="3977"/>
                  </a:lnTo>
                  <a:lnTo>
                    <a:pt x="4055" y="3986"/>
                  </a:lnTo>
                  <a:lnTo>
                    <a:pt x="4064" y="3995"/>
                  </a:lnTo>
                  <a:lnTo>
                    <a:pt x="4073" y="4005"/>
                  </a:lnTo>
                  <a:lnTo>
                    <a:pt x="4081" y="4015"/>
                  </a:lnTo>
                  <a:lnTo>
                    <a:pt x="4097" y="4037"/>
                  </a:lnTo>
                  <a:lnTo>
                    <a:pt x="4113" y="4061"/>
                  </a:lnTo>
                  <a:lnTo>
                    <a:pt x="4126" y="4086"/>
                  </a:lnTo>
                  <a:lnTo>
                    <a:pt x="4139" y="4112"/>
                  </a:lnTo>
                  <a:lnTo>
                    <a:pt x="4151" y="4137"/>
                  </a:lnTo>
                  <a:lnTo>
                    <a:pt x="4162" y="4162"/>
                  </a:lnTo>
                  <a:lnTo>
                    <a:pt x="4180" y="4208"/>
                  </a:lnTo>
                  <a:lnTo>
                    <a:pt x="4192" y="4247"/>
                  </a:lnTo>
                  <a:lnTo>
                    <a:pt x="4201" y="4272"/>
                  </a:lnTo>
                  <a:lnTo>
                    <a:pt x="4203" y="4281"/>
                  </a:lnTo>
                  <a:lnTo>
                    <a:pt x="4240" y="4166"/>
                  </a:lnTo>
                  <a:lnTo>
                    <a:pt x="4264" y="4233"/>
                  </a:lnTo>
                  <a:lnTo>
                    <a:pt x="4284" y="4295"/>
                  </a:lnTo>
                  <a:lnTo>
                    <a:pt x="4300" y="4350"/>
                  </a:lnTo>
                  <a:lnTo>
                    <a:pt x="4314" y="4397"/>
                  </a:lnTo>
                  <a:lnTo>
                    <a:pt x="4325" y="4436"/>
                  </a:lnTo>
                  <a:lnTo>
                    <a:pt x="4332" y="4464"/>
                  </a:lnTo>
                  <a:lnTo>
                    <a:pt x="4336" y="4483"/>
                  </a:lnTo>
                  <a:lnTo>
                    <a:pt x="4337" y="4488"/>
                  </a:lnTo>
                  <a:lnTo>
                    <a:pt x="4402" y="4455"/>
                  </a:lnTo>
                  <a:lnTo>
                    <a:pt x="4415" y="4516"/>
                  </a:lnTo>
                  <a:lnTo>
                    <a:pt x="4424" y="4570"/>
                  </a:lnTo>
                  <a:lnTo>
                    <a:pt x="4432" y="4616"/>
                  </a:lnTo>
                  <a:lnTo>
                    <a:pt x="4437" y="4655"/>
                  </a:lnTo>
                  <a:lnTo>
                    <a:pt x="4440" y="4684"/>
                  </a:lnTo>
                  <a:lnTo>
                    <a:pt x="4443" y="4705"/>
                  </a:lnTo>
                  <a:lnTo>
                    <a:pt x="4444" y="4719"/>
                  </a:lnTo>
                  <a:lnTo>
                    <a:pt x="4444" y="4723"/>
                  </a:lnTo>
                  <a:lnTo>
                    <a:pt x="4521" y="4656"/>
                  </a:lnTo>
                  <a:lnTo>
                    <a:pt x="4518" y="4680"/>
                  </a:lnTo>
                  <a:lnTo>
                    <a:pt x="4515" y="4706"/>
                  </a:lnTo>
                  <a:lnTo>
                    <a:pt x="4515" y="4734"/>
                  </a:lnTo>
                  <a:lnTo>
                    <a:pt x="4516" y="4763"/>
                  </a:lnTo>
                  <a:lnTo>
                    <a:pt x="4519" y="4792"/>
                  </a:lnTo>
                  <a:lnTo>
                    <a:pt x="4521" y="4822"/>
                  </a:lnTo>
                  <a:lnTo>
                    <a:pt x="4525" y="4851"/>
                  </a:lnTo>
                  <a:lnTo>
                    <a:pt x="4528" y="4879"/>
                  </a:lnTo>
                  <a:lnTo>
                    <a:pt x="4536" y="4931"/>
                  </a:lnTo>
                  <a:lnTo>
                    <a:pt x="4544" y="4974"/>
                  </a:lnTo>
                  <a:lnTo>
                    <a:pt x="4550" y="5002"/>
                  </a:lnTo>
                  <a:lnTo>
                    <a:pt x="4552" y="5012"/>
                  </a:lnTo>
                  <a:lnTo>
                    <a:pt x="4589" y="4896"/>
                  </a:lnTo>
                  <a:lnTo>
                    <a:pt x="4586" y="4908"/>
                  </a:lnTo>
                  <a:lnTo>
                    <a:pt x="4584" y="4919"/>
                  </a:lnTo>
                  <a:lnTo>
                    <a:pt x="4582" y="4932"/>
                  </a:lnTo>
                  <a:lnTo>
                    <a:pt x="4580" y="4945"/>
                  </a:lnTo>
                  <a:lnTo>
                    <a:pt x="4580" y="4971"/>
                  </a:lnTo>
                  <a:lnTo>
                    <a:pt x="4582" y="4999"/>
                  </a:lnTo>
                  <a:lnTo>
                    <a:pt x="4585" y="5027"/>
                  </a:lnTo>
                  <a:lnTo>
                    <a:pt x="4590" y="5057"/>
                  </a:lnTo>
                  <a:lnTo>
                    <a:pt x="4595" y="5085"/>
                  </a:lnTo>
                  <a:lnTo>
                    <a:pt x="4601" y="5112"/>
                  </a:lnTo>
                  <a:lnTo>
                    <a:pt x="4616" y="5163"/>
                  </a:lnTo>
                  <a:lnTo>
                    <a:pt x="4629" y="5204"/>
                  </a:lnTo>
                  <a:lnTo>
                    <a:pt x="4638" y="5231"/>
                  </a:lnTo>
                  <a:lnTo>
                    <a:pt x="4642" y="5241"/>
                  </a:lnTo>
                  <a:lnTo>
                    <a:pt x="4679" y="5126"/>
                  </a:lnTo>
                  <a:lnTo>
                    <a:pt x="4686" y="5170"/>
                  </a:lnTo>
                  <a:lnTo>
                    <a:pt x="4695" y="5212"/>
                  </a:lnTo>
                  <a:lnTo>
                    <a:pt x="4703" y="5252"/>
                  </a:lnTo>
                  <a:lnTo>
                    <a:pt x="4712" y="5289"/>
                  </a:lnTo>
                  <a:lnTo>
                    <a:pt x="4721" y="5324"/>
                  </a:lnTo>
                  <a:lnTo>
                    <a:pt x="4730" y="5356"/>
                  </a:lnTo>
                  <a:lnTo>
                    <a:pt x="4740" y="5386"/>
                  </a:lnTo>
                  <a:lnTo>
                    <a:pt x="4749" y="5414"/>
                  </a:lnTo>
                  <a:lnTo>
                    <a:pt x="4759" y="5440"/>
                  </a:lnTo>
                  <a:lnTo>
                    <a:pt x="4768" y="5463"/>
                  </a:lnTo>
                  <a:lnTo>
                    <a:pt x="4777" y="5484"/>
                  </a:lnTo>
                  <a:lnTo>
                    <a:pt x="4785" y="5503"/>
                  </a:lnTo>
                  <a:lnTo>
                    <a:pt x="4802" y="5535"/>
                  </a:lnTo>
                  <a:lnTo>
                    <a:pt x="4815" y="5560"/>
                  </a:lnTo>
                  <a:lnTo>
                    <a:pt x="4809" y="5419"/>
                  </a:lnTo>
                  <a:lnTo>
                    <a:pt x="4799" y="5276"/>
                  </a:lnTo>
                  <a:lnTo>
                    <a:pt x="4786" y="5130"/>
                  </a:lnTo>
                  <a:lnTo>
                    <a:pt x="4771" y="4983"/>
                  </a:lnTo>
                  <a:lnTo>
                    <a:pt x="4755" y="4834"/>
                  </a:lnTo>
                  <a:lnTo>
                    <a:pt x="4736" y="4684"/>
                  </a:lnTo>
                  <a:lnTo>
                    <a:pt x="4714" y="4533"/>
                  </a:lnTo>
                  <a:lnTo>
                    <a:pt x="4691" y="4380"/>
                  </a:lnTo>
                  <a:lnTo>
                    <a:pt x="4666" y="4227"/>
                  </a:lnTo>
                  <a:lnTo>
                    <a:pt x="4639" y="4073"/>
                  </a:lnTo>
                  <a:lnTo>
                    <a:pt x="4612" y="3918"/>
                  </a:lnTo>
                  <a:lnTo>
                    <a:pt x="4583" y="3763"/>
                  </a:lnTo>
                  <a:lnTo>
                    <a:pt x="4552" y="3608"/>
                  </a:lnTo>
                  <a:lnTo>
                    <a:pt x="4521" y="3453"/>
                  </a:lnTo>
                  <a:lnTo>
                    <a:pt x="4488" y="3298"/>
                  </a:lnTo>
                  <a:lnTo>
                    <a:pt x="4456" y="3143"/>
                  </a:lnTo>
                  <a:lnTo>
                    <a:pt x="4389" y="2837"/>
                  </a:lnTo>
                  <a:lnTo>
                    <a:pt x="4319" y="2533"/>
                  </a:lnTo>
                  <a:lnTo>
                    <a:pt x="4251" y="2235"/>
                  </a:lnTo>
                  <a:lnTo>
                    <a:pt x="4183" y="1943"/>
                  </a:lnTo>
                  <a:lnTo>
                    <a:pt x="4118" y="1659"/>
                  </a:lnTo>
                  <a:lnTo>
                    <a:pt x="4056" y="1385"/>
                  </a:lnTo>
                  <a:lnTo>
                    <a:pt x="4027" y="1252"/>
                  </a:lnTo>
                  <a:lnTo>
                    <a:pt x="3998" y="1122"/>
                  </a:lnTo>
                  <a:lnTo>
                    <a:pt x="3972" y="995"/>
                  </a:lnTo>
                  <a:lnTo>
                    <a:pt x="3947" y="870"/>
                  </a:lnTo>
                  <a:lnTo>
                    <a:pt x="3939" y="824"/>
                  </a:lnTo>
                  <a:lnTo>
                    <a:pt x="3931" y="775"/>
                  </a:lnTo>
                  <a:lnTo>
                    <a:pt x="3924" y="726"/>
                  </a:lnTo>
                  <a:lnTo>
                    <a:pt x="3919" y="676"/>
                  </a:lnTo>
                  <a:lnTo>
                    <a:pt x="3914" y="623"/>
                  </a:lnTo>
                  <a:lnTo>
                    <a:pt x="3910" y="571"/>
                  </a:lnTo>
                  <a:lnTo>
                    <a:pt x="3908" y="517"/>
                  </a:lnTo>
                  <a:lnTo>
                    <a:pt x="3906" y="463"/>
                  </a:lnTo>
                  <a:lnTo>
                    <a:pt x="3905" y="407"/>
                  </a:lnTo>
                  <a:lnTo>
                    <a:pt x="3904" y="353"/>
                  </a:lnTo>
                  <a:lnTo>
                    <a:pt x="3904" y="296"/>
                  </a:lnTo>
                  <a:lnTo>
                    <a:pt x="3905" y="240"/>
                  </a:lnTo>
                  <a:lnTo>
                    <a:pt x="3906" y="184"/>
                  </a:lnTo>
                  <a:lnTo>
                    <a:pt x="3908" y="128"/>
                  </a:lnTo>
                  <a:lnTo>
                    <a:pt x="3911" y="72"/>
                  </a:lnTo>
                  <a:lnTo>
                    <a:pt x="3913" y="17"/>
                  </a:lnTo>
                  <a:close/>
                </a:path>
              </a:pathLst>
            </a:custGeom>
            <a:solidFill>
              <a:srgbClr val="E15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 rot="11349074">
            <a:off x="977834" y="623055"/>
            <a:ext cx="754107" cy="655867"/>
            <a:chOff x="1479550" y="4081463"/>
            <a:chExt cx="1279525" cy="1112838"/>
          </a:xfrm>
        </p:grpSpPr>
        <p:sp>
          <p:nvSpPr>
            <p:cNvPr id="152" name="Freeform 6"/>
            <p:cNvSpPr>
              <a:spLocks/>
            </p:cNvSpPr>
            <p:nvPr/>
          </p:nvSpPr>
          <p:spPr bwMode="auto">
            <a:xfrm>
              <a:off x="1966913" y="4081463"/>
              <a:ext cx="128587" cy="485775"/>
            </a:xfrm>
            <a:custGeom>
              <a:avLst/>
              <a:gdLst>
                <a:gd name="T0" fmla="*/ 273 w 1062"/>
                <a:gd name="T1" fmla="*/ 36 h 3978"/>
                <a:gd name="T2" fmla="*/ 213 w 1062"/>
                <a:gd name="T3" fmla="*/ 16 h 3978"/>
                <a:gd name="T4" fmla="*/ 160 w 1062"/>
                <a:gd name="T5" fmla="*/ 4 h 3978"/>
                <a:gd name="T6" fmla="*/ 117 w 1062"/>
                <a:gd name="T7" fmla="*/ 0 h 3978"/>
                <a:gd name="T8" fmla="*/ 89 w 1062"/>
                <a:gd name="T9" fmla="*/ 0 h 3978"/>
                <a:gd name="T10" fmla="*/ 64 w 1062"/>
                <a:gd name="T11" fmla="*/ 5 h 3978"/>
                <a:gd name="T12" fmla="*/ 42 w 1062"/>
                <a:gd name="T13" fmla="*/ 15 h 3978"/>
                <a:gd name="T14" fmla="*/ 23 w 1062"/>
                <a:gd name="T15" fmla="*/ 29 h 3978"/>
                <a:gd name="T16" fmla="*/ 10 w 1062"/>
                <a:gd name="T17" fmla="*/ 49 h 3978"/>
                <a:gd name="T18" fmla="*/ 1 w 1062"/>
                <a:gd name="T19" fmla="*/ 77 h 3978"/>
                <a:gd name="T20" fmla="*/ 0 w 1062"/>
                <a:gd name="T21" fmla="*/ 111 h 3978"/>
                <a:gd name="T22" fmla="*/ 11 w 1062"/>
                <a:gd name="T23" fmla="*/ 133 h 3978"/>
                <a:gd name="T24" fmla="*/ 48 w 1062"/>
                <a:gd name="T25" fmla="*/ 146 h 3978"/>
                <a:gd name="T26" fmla="*/ 87 w 1062"/>
                <a:gd name="T27" fmla="*/ 166 h 3978"/>
                <a:gd name="T28" fmla="*/ 122 w 1062"/>
                <a:gd name="T29" fmla="*/ 189 h 3978"/>
                <a:gd name="T30" fmla="*/ 148 w 1062"/>
                <a:gd name="T31" fmla="*/ 209 h 3978"/>
                <a:gd name="T32" fmla="*/ 174 w 1062"/>
                <a:gd name="T33" fmla="*/ 233 h 3978"/>
                <a:gd name="T34" fmla="*/ 203 w 1062"/>
                <a:gd name="T35" fmla="*/ 261 h 3978"/>
                <a:gd name="T36" fmla="*/ 232 w 1062"/>
                <a:gd name="T37" fmla="*/ 295 h 3978"/>
                <a:gd name="T38" fmla="*/ 261 w 1062"/>
                <a:gd name="T39" fmla="*/ 334 h 3978"/>
                <a:gd name="T40" fmla="*/ 291 w 1062"/>
                <a:gd name="T41" fmla="*/ 379 h 3978"/>
                <a:gd name="T42" fmla="*/ 320 w 1062"/>
                <a:gd name="T43" fmla="*/ 429 h 3978"/>
                <a:gd name="T44" fmla="*/ 352 w 1062"/>
                <a:gd name="T45" fmla="*/ 488 h 3978"/>
                <a:gd name="T46" fmla="*/ 390 w 1062"/>
                <a:gd name="T47" fmla="*/ 570 h 3978"/>
                <a:gd name="T48" fmla="*/ 438 w 1062"/>
                <a:gd name="T49" fmla="*/ 677 h 3978"/>
                <a:gd name="T50" fmla="*/ 491 w 1062"/>
                <a:gd name="T51" fmla="*/ 807 h 3978"/>
                <a:gd name="T52" fmla="*/ 549 w 1062"/>
                <a:gd name="T53" fmla="*/ 958 h 3978"/>
                <a:gd name="T54" fmla="*/ 610 w 1062"/>
                <a:gd name="T55" fmla="*/ 1130 h 3978"/>
                <a:gd name="T56" fmla="*/ 671 w 1062"/>
                <a:gd name="T57" fmla="*/ 1322 h 3978"/>
                <a:gd name="T58" fmla="*/ 731 w 1062"/>
                <a:gd name="T59" fmla="*/ 1530 h 3978"/>
                <a:gd name="T60" fmla="*/ 787 w 1062"/>
                <a:gd name="T61" fmla="*/ 1755 h 3978"/>
                <a:gd name="T62" fmla="*/ 838 w 1062"/>
                <a:gd name="T63" fmla="*/ 1994 h 3978"/>
                <a:gd name="T64" fmla="*/ 881 w 1062"/>
                <a:gd name="T65" fmla="*/ 2246 h 3978"/>
                <a:gd name="T66" fmla="*/ 916 w 1062"/>
                <a:gd name="T67" fmla="*/ 2511 h 3978"/>
                <a:gd name="T68" fmla="*/ 939 w 1062"/>
                <a:gd name="T69" fmla="*/ 2785 h 3978"/>
                <a:gd name="T70" fmla="*/ 949 w 1062"/>
                <a:gd name="T71" fmla="*/ 3068 h 3978"/>
                <a:gd name="T72" fmla="*/ 944 w 1062"/>
                <a:gd name="T73" fmla="*/ 3358 h 3978"/>
                <a:gd name="T74" fmla="*/ 921 w 1062"/>
                <a:gd name="T75" fmla="*/ 3654 h 3978"/>
                <a:gd name="T76" fmla="*/ 903 w 1062"/>
                <a:gd name="T77" fmla="*/ 3808 h 3978"/>
                <a:gd name="T78" fmla="*/ 904 w 1062"/>
                <a:gd name="T79" fmla="*/ 3818 h 3978"/>
                <a:gd name="T80" fmla="*/ 910 w 1062"/>
                <a:gd name="T81" fmla="*/ 3832 h 3978"/>
                <a:gd name="T82" fmla="*/ 932 w 1062"/>
                <a:gd name="T83" fmla="*/ 3867 h 3978"/>
                <a:gd name="T84" fmla="*/ 967 w 1062"/>
                <a:gd name="T85" fmla="*/ 3916 h 3978"/>
                <a:gd name="T86" fmla="*/ 988 w 1062"/>
                <a:gd name="T87" fmla="*/ 3950 h 3978"/>
                <a:gd name="T88" fmla="*/ 992 w 1062"/>
                <a:gd name="T89" fmla="*/ 3966 h 3978"/>
                <a:gd name="T90" fmla="*/ 994 w 1062"/>
                <a:gd name="T91" fmla="*/ 3974 h 3978"/>
                <a:gd name="T92" fmla="*/ 998 w 1062"/>
                <a:gd name="T93" fmla="*/ 3957 h 3978"/>
                <a:gd name="T94" fmla="*/ 1014 w 1062"/>
                <a:gd name="T95" fmla="*/ 3852 h 3978"/>
                <a:gd name="T96" fmla="*/ 1030 w 1062"/>
                <a:gd name="T97" fmla="*/ 3735 h 3978"/>
                <a:gd name="T98" fmla="*/ 1045 w 1062"/>
                <a:gd name="T99" fmla="*/ 3584 h 3978"/>
                <a:gd name="T100" fmla="*/ 1056 w 1062"/>
                <a:gd name="T101" fmla="*/ 3399 h 3978"/>
                <a:gd name="T102" fmla="*/ 1062 w 1062"/>
                <a:gd name="T103" fmla="*/ 3184 h 3978"/>
                <a:gd name="T104" fmla="*/ 1059 w 1062"/>
                <a:gd name="T105" fmla="*/ 2942 h 3978"/>
                <a:gd name="T106" fmla="*/ 1044 w 1062"/>
                <a:gd name="T107" fmla="*/ 2672 h 3978"/>
                <a:gd name="T108" fmla="*/ 1014 w 1062"/>
                <a:gd name="T109" fmla="*/ 2379 h 3978"/>
                <a:gd name="T110" fmla="*/ 968 w 1062"/>
                <a:gd name="T111" fmla="*/ 2065 h 3978"/>
                <a:gd name="T112" fmla="*/ 902 w 1062"/>
                <a:gd name="T113" fmla="*/ 1731 h 3978"/>
                <a:gd name="T114" fmla="*/ 814 w 1062"/>
                <a:gd name="T115" fmla="*/ 1379 h 3978"/>
                <a:gd name="T116" fmla="*/ 700 w 1062"/>
                <a:gd name="T117" fmla="*/ 1011 h 3978"/>
                <a:gd name="T118" fmla="*/ 558 w 1062"/>
                <a:gd name="T119" fmla="*/ 632 h 3978"/>
                <a:gd name="T120" fmla="*/ 385 w 1062"/>
                <a:gd name="T121" fmla="*/ 24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2" h="3978">
                  <a:moveTo>
                    <a:pt x="287" y="41"/>
                  </a:moveTo>
                  <a:lnTo>
                    <a:pt x="273" y="36"/>
                  </a:lnTo>
                  <a:lnTo>
                    <a:pt x="237" y="23"/>
                  </a:lnTo>
                  <a:lnTo>
                    <a:pt x="213" y="16"/>
                  </a:lnTo>
                  <a:lnTo>
                    <a:pt x="187" y="9"/>
                  </a:lnTo>
                  <a:lnTo>
                    <a:pt x="160" y="4"/>
                  </a:lnTo>
                  <a:lnTo>
                    <a:pt x="131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7" y="2"/>
                  </a:lnTo>
                  <a:lnTo>
                    <a:pt x="64" y="5"/>
                  </a:lnTo>
                  <a:lnTo>
                    <a:pt x="53" y="9"/>
                  </a:lnTo>
                  <a:lnTo>
                    <a:pt x="42" y="15"/>
                  </a:lnTo>
                  <a:lnTo>
                    <a:pt x="32" y="21"/>
                  </a:lnTo>
                  <a:lnTo>
                    <a:pt x="23" y="29"/>
                  </a:lnTo>
                  <a:lnTo>
                    <a:pt x="15" y="39"/>
                  </a:lnTo>
                  <a:lnTo>
                    <a:pt x="10" y="49"/>
                  </a:lnTo>
                  <a:lnTo>
                    <a:pt x="4" y="62"/>
                  </a:lnTo>
                  <a:lnTo>
                    <a:pt x="1" y="77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2" y="132"/>
                  </a:lnTo>
                  <a:lnTo>
                    <a:pt x="11" y="133"/>
                  </a:lnTo>
                  <a:lnTo>
                    <a:pt x="33" y="140"/>
                  </a:lnTo>
                  <a:lnTo>
                    <a:pt x="48" y="146"/>
                  </a:lnTo>
                  <a:lnTo>
                    <a:pt x="66" y="154"/>
                  </a:lnTo>
                  <a:lnTo>
                    <a:pt x="87" y="166"/>
                  </a:lnTo>
                  <a:lnTo>
                    <a:pt x="110" y="180"/>
                  </a:lnTo>
                  <a:lnTo>
                    <a:pt x="122" y="189"/>
                  </a:lnTo>
                  <a:lnTo>
                    <a:pt x="134" y="198"/>
                  </a:lnTo>
                  <a:lnTo>
                    <a:pt x="148" y="209"/>
                  </a:lnTo>
                  <a:lnTo>
                    <a:pt x="161" y="220"/>
                  </a:lnTo>
                  <a:lnTo>
                    <a:pt x="174" y="233"/>
                  </a:lnTo>
                  <a:lnTo>
                    <a:pt x="188" y="247"/>
                  </a:lnTo>
                  <a:lnTo>
                    <a:pt x="203" y="261"/>
                  </a:lnTo>
                  <a:lnTo>
                    <a:pt x="217" y="277"/>
                  </a:lnTo>
                  <a:lnTo>
                    <a:pt x="232" y="295"/>
                  </a:lnTo>
                  <a:lnTo>
                    <a:pt x="247" y="314"/>
                  </a:lnTo>
                  <a:lnTo>
                    <a:pt x="261" y="334"/>
                  </a:lnTo>
                  <a:lnTo>
                    <a:pt x="276" y="356"/>
                  </a:lnTo>
                  <a:lnTo>
                    <a:pt x="291" y="379"/>
                  </a:lnTo>
                  <a:lnTo>
                    <a:pt x="305" y="403"/>
                  </a:lnTo>
                  <a:lnTo>
                    <a:pt x="320" y="429"/>
                  </a:lnTo>
                  <a:lnTo>
                    <a:pt x="336" y="456"/>
                  </a:lnTo>
                  <a:lnTo>
                    <a:pt x="352" y="488"/>
                  </a:lnTo>
                  <a:lnTo>
                    <a:pt x="369" y="526"/>
                  </a:lnTo>
                  <a:lnTo>
                    <a:pt x="390" y="570"/>
                  </a:lnTo>
                  <a:lnTo>
                    <a:pt x="412" y="620"/>
                  </a:lnTo>
                  <a:lnTo>
                    <a:pt x="438" y="677"/>
                  </a:lnTo>
                  <a:lnTo>
                    <a:pt x="464" y="739"/>
                  </a:lnTo>
                  <a:lnTo>
                    <a:pt x="491" y="807"/>
                  </a:lnTo>
                  <a:lnTo>
                    <a:pt x="519" y="879"/>
                  </a:lnTo>
                  <a:lnTo>
                    <a:pt x="549" y="958"/>
                  </a:lnTo>
                  <a:lnTo>
                    <a:pt x="579" y="1042"/>
                  </a:lnTo>
                  <a:lnTo>
                    <a:pt x="610" y="1130"/>
                  </a:lnTo>
                  <a:lnTo>
                    <a:pt x="640" y="1223"/>
                  </a:lnTo>
                  <a:lnTo>
                    <a:pt x="671" y="1322"/>
                  </a:lnTo>
                  <a:lnTo>
                    <a:pt x="701" y="1424"/>
                  </a:lnTo>
                  <a:lnTo>
                    <a:pt x="731" y="1530"/>
                  </a:lnTo>
                  <a:lnTo>
                    <a:pt x="760" y="1641"/>
                  </a:lnTo>
                  <a:lnTo>
                    <a:pt x="787" y="1755"/>
                  </a:lnTo>
                  <a:lnTo>
                    <a:pt x="813" y="1873"/>
                  </a:lnTo>
                  <a:lnTo>
                    <a:pt x="838" y="1994"/>
                  </a:lnTo>
                  <a:lnTo>
                    <a:pt x="861" y="2119"/>
                  </a:lnTo>
                  <a:lnTo>
                    <a:pt x="881" y="2246"/>
                  </a:lnTo>
                  <a:lnTo>
                    <a:pt x="900" y="2377"/>
                  </a:lnTo>
                  <a:lnTo>
                    <a:pt x="916" y="2511"/>
                  </a:lnTo>
                  <a:lnTo>
                    <a:pt x="930" y="2647"/>
                  </a:lnTo>
                  <a:lnTo>
                    <a:pt x="939" y="2785"/>
                  </a:lnTo>
                  <a:lnTo>
                    <a:pt x="946" y="2925"/>
                  </a:lnTo>
                  <a:lnTo>
                    <a:pt x="949" y="3068"/>
                  </a:lnTo>
                  <a:lnTo>
                    <a:pt x="948" y="3212"/>
                  </a:lnTo>
                  <a:lnTo>
                    <a:pt x="944" y="3358"/>
                  </a:lnTo>
                  <a:lnTo>
                    <a:pt x="935" y="3506"/>
                  </a:lnTo>
                  <a:lnTo>
                    <a:pt x="921" y="3654"/>
                  </a:lnTo>
                  <a:lnTo>
                    <a:pt x="903" y="3804"/>
                  </a:lnTo>
                  <a:lnTo>
                    <a:pt x="903" y="3808"/>
                  </a:lnTo>
                  <a:lnTo>
                    <a:pt x="903" y="3813"/>
                  </a:lnTo>
                  <a:lnTo>
                    <a:pt x="904" y="3818"/>
                  </a:lnTo>
                  <a:lnTo>
                    <a:pt x="905" y="3822"/>
                  </a:lnTo>
                  <a:lnTo>
                    <a:pt x="910" y="3832"/>
                  </a:lnTo>
                  <a:lnTo>
                    <a:pt x="916" y="3844"/>
                  </a:lnTo>
                  <a:lnTo>
                    <a:pt x="932" y="3867"/>
                  </a:lnTo>
                  <a:lnTo>
                    <a:pt x="949" y="3891"/>
                  </a:lnTo>
                  <a:lnTo>
                    <a:pt x="967" y="3916"/>
                  </a:lnTo>
                  <a:lnTo>
                    <a:pt x="982" y="3940"/>
                  </a:lnTo>
                  <a:lnTo>
                    <a:pt x="988" y="3950"/>
                  </a:lnTo>
                  <a:lnTo>
                    <a:pt x="991" y="3960"/>
                  </a:lnTo>
                  <a:lnTo>
                    <a:pt x="992" y="3966"/>
                  </a:lnTo>
                  <a:lnTo>
                    <a:pt x="994" y="3970"/>
                  </a:lnTo>
                  <a:lnTo>
                    <a:pt x="994" y="3974"/>
                  </a:lnTo>
                  <a:lnTo>
                    <a:pt x="994" y="3978"/>
                  </a:lnTo>
                  <a:lnTo>
                    <a:pt x="998" y="3957"/>
                  </a:lnTo>
                  <a:lnTo>
                    <a:pt x="1008" y="3896"/>
                  </a:lnTo>
                  <a:lnTo>
                    <a:pt x="1014" y="3852"/>
                  </a:lnTo>
                  <a:lnTo>
                    <a:pt x="1022" y="3798"/>
                  </a:lnTo>
                  <a:lnTo>
                    <a:pt x="1030" y="3735"/>
                  </a:lnTo>
                  <a:lnTo>
                    <a:pt x="1038" y="3664"/>
                  </a:lnTo>
                  <a:lnTo>
                    <a:pt x="1045" y="3584"/>
                  </a:lnTo>
                  <a:lnTo>
                    <a:pt x="1051" y="3496"/>
                  </a:lnTo>
                  <a:lnTo>
                    <a:pt x="1056" y="3399"/>
                  </a:lnTo>
                  <a:lnTo>
                    <a:pt x="1060" y="3295"/>
                  </a:lnTo>
                  <a:lnTo>
                    <a:pt x="1062" y="3184"/>
                  </a:lnTo>
                  <a:lnTo>
                    <a:pt x="1061" y="3067"/>
                  </a:lnTo>
                  <a:lnTo>
                    <a:pt x="1059" y="2942"/>
                  </a:lnTo>
                  <a:lnTo>
                    <a:pt x="1052" y="2811"/>
                  </a:lnTo>
                  <a:lnTo>
                    <a:pt x="1044" y="2672"/>
                  </a:lnTo>
                  <a:lnTo>
                    <a:pt x="1031" y="2529"/>
                  </a:lnTo>
                  <a:lnTo>
                    <a:pt x="1014" y="2379"/>
                  </a:lnTo>
                  <a:lnTo>
                    <a:pt x="994" y="2225"/>
                  </a:lnTo>
                  <a:lnTo>
                    <a:pt x="968" y="2065"/>
                  </a:lnTo>
                  <a:lnTo>
                    <a:pt x="938" y="1900"/>
                  </a:lnTo>
                  <a:lnTo>
                    <a:pt x="902" y="1731"/>
                  </a:lnTo>
                  <a:lnTo>
                    <a:pt x="861" y="1557"/>
                  </a:lnTo>
                  <a:lnTo>
                    <a:pt x="814" y="1379"/>
                  </a:lnTo>
                  <a:lnTo>
                    <a:pt x="761" y="1197"/>
                  </a:lnTo>
                  <a:lnTo>
                    <a:pt x="700" y="1011"/>
                  </a:lnTo>
                  <a:lnTo>
                    <a:pt x="633" y="823"/>
                  </a:lnTo>
                  <a:lnTo>
                    <a:pt x="558" y="632"/>
                  </a:lnTo>
                  <a:lnTo>
                    <a:pt x="475" y="436"/>
                  </a:lnTo>
                  <a:lnTo>
                    <a:pt x="385" y="240"/>
                  </a:lnTo>
                  <a:lnTo>
                    <a:pt x="287" y="41"/>
                  </a:lnTo>
                  <a:close/>
                </a:path>
              </a:pathLst>
            </a:custGeom>
            <a:solidFill>
              <a:srgbClr val="A9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3"/>
            <p:cNvSpPr>
              <a:spLocks/>
            </p:cNvSpPr>
            <p:nvPr/>
          </p:nvSpPr>
          <p:spPr bwMode="auto">
            <a:xfrm>
              <a:off x="1757363" y="4208463"/>
              <a:ext cx="857250" cy="301625"/>
            </a:xfrm>
            <a:custGeom>
              <a:avLst/>
              <a:gdLst>
                <a:gd name="T0" fmla="*/ 3441 w 7015"/>
                <a:gd name="T1" fmla="*/ 2084 h 2461"/>
                <a:gd name="T2" fmla="*/ 4651 w 7015"/>
                <a:gd name="T3" fmla="*/ 1381 h 2461"/>
                <a:gd name="T4" fmla="*/ 5473 w 7015"/>
                <a:gd name="T5" fmla="*/ 860 h 2461"/>
                <a:gd name="T6" fmla="*/ 6156 w 7015"/>
                <a:gd name="T7" fmla="*/ 474 h 2461"/>
                <a:gd name="T8" fmla="*/ 6876 w 7015"/>
                <a:gd name="T9" fmla="*/ 146 h 2461"/>
                <a:gd name="T10" fmla="*/ 6960 w 7015"/>
                <a:gd name="T11" fmla="*/ 79 h 2461"/>
                <a:gd name="T12" fmla="*/ 6765 w 7015"/>
                <a:gd name="T13" fmla="*/ 103 h 2461"/>
                <a:gd name="T14" fmla="*/ 6375 w 7015"/>
                <a:gd name="T15" fmla="*/ 231 h 2461"/>
                <a:gd name="T16" fmla="*/ 6240 w 7015"/>
                <a:gd name="T17" fmla="*/ 310 h 2461"/>
                <a:gd name="T18" fmla="*/ 5992 w 7015"/>
                <a:gd name="T19" fmla="*/ 402 h 2461"/>
                <a:gd name="T20" fmla="*/ 5832 w 7015"/>
                <a:gd name="T21" fmla="*/ 373 h 2461"/>
                <a:gd name="T22" fmla="*/ 5669 w 7015"/>
                <a:gd name="T23" fmla="*/ 437 h 2461"/>
                <a:gd name="T24" fmla="*/ 5475 w 7015"/>
                <a:gd name="T25" fmla="*/ 575 h 2461"/>
                <a:gd name="T26" fmla="*/ 5289 w 7015"/>
                <a:gd name="T27" fmla="*/ 512 h 2461"/>
                <a:gd name="T28" fmla="*/ 5114 w 7015"/>
                <a:gd name="T29" fmla="*/ 518 h 2461"/>
                <a:gd name="T30" fmla="*/ 4946 w 7015"/>
                <a:gd name="T31" fmla="*/ 612 h 2461"/>
                <a:gd name="T32" fmla="*/ 4776 w 7015"/>
                <a:gd name="T33" fmla="*/ 770 h 2461"/>
                <a:gd name="T34" fmla="*/ 4647 w 7015"/>
                <a:gd name="T35" fmla="*/ 659 h 2461"/>
                <a:gd name="T36" fmla="*/ 4550 w 7015"/>
                <a:gd name="T37" fmla="*/ 607 h 2461"/>
                <a:gd name="T38" fmla="*/ 4261 w 7015"/>
                <a:gd name="T39" fmla="*/ 920 h 2461"/>
                <a:gd name="T40" fmla="*/ 4061 w 7015"/>
                <a:gd name="T41" fmla="*/ 1000 h 2461"/>
                <a:gd name="T42" fmla="*/ 3782 w 7015"/>
                <a:gd name="T43" fmla="*/ 1246 h 2461"/>
                <a:gd name="T44" fmla="*/ 3457 w 7015"/>
                <a:gd name="T45" fmla="*/ 1601 h 2461"/>
                <a:gd name="T46" fmla="*/ 3611 w 7015"/>
                <a:gd name="T47" fmla="*/ 1400 h 2461"/>
                <a:gd name="T48" fmla="*/ 3705 w 7015"/>
                <a:gd name="T49" fmla="*/ 1222 h 2461"/>
                <a:gd name="T50" fmla="*/ 3763 w 7015"/>
                <a:gd name="T51" fmla="*/ 1021 h 2461"/>
                <a:gd name="T52" fmla="*/ 3723 w 7015"/>
                <a:gd name="T53" fmla="*/ 948 h 2461"/>
                <a:gd name="T54" fmla="*/ 3741 w 7015"/>
                <a:gd name="T55" fmla="*/ 728 h 2461"/>
                <a:gd name="T56" fmla="*/ 3770 w 7015"/>
                <a:gd name="T57" fmla="*/ 608 h 2461"/>
                <a:gd name="T58" fmla="*/ 3694 w 7015"/>
                <a:gd name="T59" fmla="*/ 472 h 2461"/>
                <a:gd name="T60" fmla="*/ 3657 w 7015"/>
                <a:gd name="T61" fmla="*/ 234 h 2461"/>
                <a:gd name="T62" fmla="*/ 3674 w 7015"/>
                <a:gd name="T63" fmla="*/ 9 h 2461"/>
                <a:gd name="T64" fmla="*/ 3597 w 7015"/>
                <a:gd name="T65" fmla="*/ 186 h 2461"/>
                <a:gd name="T66" fmla="*/ 3504 w 7015"/>
                <a:gd name="T67" fmla="*/ 360 h 2461"/>
                <a:gd name="T68" fmla="*/ 3429 w 7015"/>
                <a:gd name="T69" fmla="*/ 431 h 2461"/>
                <a:gd name="T70" fmla="*/ 3332 w 7015"/>
                <a:gd name="T71" fmla="*/ 666 h 2461"/>
                <a:gd name="T72" fmla="*/ 3227 w 7015"/>
                <a:gd name="T73" fmla="*/ 800 h 2461"/>
                <a:gd name="T74" fmla="*/ 3164 w 7015"/>
                <a:gd name="T75" fmla="*/ 1082 h 2461"/>
                <a:gd name="T76" fmla="*/ 2977 w 7015"/>
                <a:gd name="T77" fmla="*/ 1583 h 2461"/>
                <a:gd name="T78" fmla="*/ 2755 w 7015"/>
                <a:gd name="T79" fmla="*/ 2364 h 2461"/>
                <a:gd name="T80" fmla="*/ 2687 w 7015"/>
                <a:gd name="T81" fmla="*/ 2340 h 2461"/>
                <a:gd name="T82" fmla="*/ 2416 w 7015"/>
                <a:gd name="T83" fmla="*/ 2159 h 2461"/>
                <a:gd name="T84" fmla="*/ 2035 w 7015"/>
                <a:gd name="T85" fmla="*/ 1967 h 2461"/>
                <a:gd name="T86" fmla="*/ 1832 w 7015"/>
                <a:gd name="T87" fmla="*/ 1794 h 2461"/>
                <a:gd name="T88" fmla="*/ 1441 w 7015"/>
                <a:gd name="T89" fmla="*/ 1419 h 2461"/>
                <a:gd name="T90" fmla="*/ 1312 w 7015"/>
                <a:gd name="T91" fmla="*/ 1431 h 2461"/>
                <a:gd name="T92" fmla="*/ 1189 w 7015"/>
                <a:gd name="T93" fmla="*/ 1301 h 2461"/>
                <a:gd name="T94" fmla="*/ 926 w 7015"/>
                <a:gd name="T95" fmla="*/ 1150 h 2461"/>
                <a:gd name="T96" fmla="*/ 717 w 7015"/>
                <a:gd name="T97" fmla="*/ 1144 h 2461"/>
                <a:gd name="T98" fmla="*/ 546 w 7015"/>
                <a:gd name="T99" fmla="*/ 1036 h 2461"/>
                <a:gd name="T100" fmla="*/ 427 w 7015"/>
                <a:gd name="T101" fmla="*/ 1068 h 2461"/>
                <a:gd name="T102" fmla="*/ 229 w 7015"/>
                <a:gd name="T103" fmla="*/ 997 h 2461"/>
                <a:gd name="T104" fmla="*/ 37 w 7015"/>
                <a:gd name="T105" fmla="*/ 985 h 2461"/>
                <a:gd name="T106" fmla="*/ 336 w 7015"/>
                <a:gd name="T107" fmla="*/ 1165 h 2461"/>
                <a:gd name="T108" fmla="*/ 875 w 7015"/>
                <a:gd name="T109" fmla="*/ 1598 h 2461"/>
                <a:gd name="T110" fmla="*/ 1548 w 7015"/>
                <a:gd name="T111" fmla="*/ 2058 h 2461"/>
                <a:gd name="T112" fmla="*/ 2309 w 7015"/>
                <a:gd name="T113" fmla="*/ 2399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15" h="2461">
                  <a:moveTo>
                    <a:pt x="2780" y="2461"/>
                  </a:moveTo>
                  <a:lnTo>
                    <a:pt x="2798" y="2452"/>
                  </a:lnTo>
                  <a:lnTo>
                    <a:pt x="2847" y="2424"/>
                  </a:lnTo>
                  <a:lnTo>
                    <a:pt x="2925" y="2380"/>
                  </a:lnTo>
                  <a:lnTo>
                    <a:pt x="3027" y="2321"/>
                  </a:lnTo>
                  <a:lnTo>
                    <a:pt x="3149" y="2251"/>
                  </a:lnTo>
                  <a:lnTo>
                    <a:pt x="3289" y="2171"/>
                  </a:lnTo>
                  <a:lnTo>
                    <a:pt x="3441" y="2084"/>
                  </a:lnTo>
                  <a:lnTo>
                    <a:pt x="3601" y="1991"/>
                  </a:lnTo>
                  <a:lnTo>
                    <a:pt x="3767" y="1896"/>
                  </a:lnTo>
                  <a:lnTo>
                    <a:pt x="3934" y="1799"/>
                  </a:lnTo>
                  <a:lnTo>
                    <a:pt x="4099" y="1705"/>
                  </a:lnTo>
                  <a:lnTo>
                    <a:pt x="4257" y="1613"/>
                  </a:lnTo>
                  <a:lnTo>
                    <a:pt x="4404" y="1527"/>
                  </a:lnTo>
                  <a:lnTo>
                    <a:pt x="4537" y="1449"/>
                  </a:lnTo>
                  <a:lnTo>
                    <a:pt x="4651" y="1381"/>
                  </a:lnTo>
                  <a:lnTo>
                    <a:pt x="4745" y="1324"/>
                  </a:lnTo>
                  <a:lnTo>
                    <a:pt x="4820" y="1277"/>
                  </a:lnTo>
                  <a:lnTo>
                    <a:pt x="4906" y="1222"/>
                  </a:lnTo>
                  <a:lnTo>
                    <a:pt x="5002" y="1161"/>
                  </a:lnTo>
                  <a:lnTo>
                    <a:pt x="5107" y="1092"/>
                  </a:lnTo>
                  <a:lnTo>
                    <a:pt x="5220" y="1019"/>
                  </a:lnTo>
                  <a:lnTo>
                    <a:pt x="5343" y="941"/>
                  </a:lnTo>
                  <a:lnTo>
                    <a:pt x="5473" y="860"/>
                  </a:lnTo>
                  <a:lnTo>
                    <a:pt x="5612" y="777"/>
                  </a:lnTo>
                  <a:lnTo>
                    <a:pt x="5685" y="734"/>
                  </a:lnTo>
                  <a:lnTo>
                    <a:pt x="5758" y="691"/>
                  </a:lnTo>
                  <a:lnTo>
                    <a:pt x="5835" y="648"/>
                  </a:lnTo>
                  <a:lnTo>
                    <a:pt x="5912" y="605"/>
                  </a:lnTo>
                  <a:lnTo>
                    <a:pt x="5992" y="560"/>
                  </a:lnTo>
                  <a:lnTo>
                    <a:pt x="6073" y="517"/>
                  </a:lnTo>
                  <a:lnTo>
                    <a:pt x="6156" y="474"/>
                  </a:lnTo>
                  <a:lnTo>
                    <a:pt x="6240" y="431"/>
                  </a:lnTo>
                  <a:lnTo>
                    <a:pt x="6326" y="388"/>
                  </a:lnTo>
                  <a:lnTo>
                    <a:pt x="6415" y="346"/>
                  </a:lnTo>
                  <a:lnTo>
                    <a:pt x="6504" y="304"/>
                  </a:lnTo>
                  <a:lnTo>
                    <a:pt x="6595" y="264"/>
                  </a:lnTo>
                  <a:lnTo>
                    <a:pt x="6687" y="224"/>
                  </a:lnTo>
                  <a:lnTo>
                    <a:pt x="6781" y="185"/>
                  </a:lnTo>
                  <a:lnTo>
                    <a:pt x="6876" y="146"/>
                  </a:lnTo>
                  <a:lnTo>
                    <a:pt x="6973" y="109"/>
                  </a:lnTo>
                  <a:lnTo>
                    <a:pt x="6989" y="99"/>
                  </a:lnTo>
                  <a:lnTo>
                    <a:pt x="7003" y="91"/>
                  </a:lnTo>
                  <a:lnTo>
                    <a:pt x="7011" y="86"/>
                  </a:lnTo>
                  <a:lnTo>
                    <a:pt x="7015" y="84"/>
                  </a:lnTo>
                  <a:lnTo>
                    <a:pt x="6998" y="82"/>
                  </a:lnTo>
                  <a:lnTo>
                    <a:pt x="6979" y="80"/>
                  </a:lnTo>
                  <a:lnTo>
                    <a:pt x="6960" y="79"/>
                  </a:lnTo>
                  <a:lnTo>
                    <a:pt x="6939" y="79"/>
                  </a:lnTo>
                  <a:lnTo>
                    <a:pt x="6917" y="80"/>
                  </a:lnTo>
                  <a:lnTo>
                    <a:pt x="6893" y="82"/>
                  </a:lnTo>
                  <a:lnTo>
                    <a:pt x="6869" y="85"/>
                  </a:lnTo>
                  <a:lnTo>
                    <a:pt x="6845" y="88"/>
                  </a:lnTo>
                  <a:lnTo>
                    <a:pt x="6818" y="93"/>
                  </a:lnTo>
                  <a:lnTo>
                    <a:pt x="6792" y="98"/>
                  </a:lnTo>
                  <a:lnTo>
                    <a:pt x="6765" y="103"/>
                  </a:lnTo>
                  <a:lnTo>
                    <a:pt x="6738" y="109"/>
                  </a:lnTo>
                  <a:lnTo>
                    <a:pt x="6682" y="123"/>
                  </a:lnTo>
                  <a:lnTo>
                    <a:pt x="6626" y="139"/>
                  </a:lnTo>
                  <a:lnTo>
                    <a:pt x="6572" y="155"/>
                  </a:lnTo>
                  <a:lnTo>
                    <a:pt x="6518" y="173"/>
                  </a:lnTo>
                  <a:lnTo>
                    <a:pt x="6467" y="192"/>
                  </a:lnTo>
                  <a:lnTo>
                    <a:pt x="6419" y="212"/>
                  </a:lnTo>
                  <a:lnTo>
                    <a:pt x="6375" y="231"/>
                  </a:lnTo>
                  <a:lnTo>
                    <a:pt x="6336" y="250"/>
                  </a:lnTo>
                  <a:lnTo>
                    <a:pt x="6319" y="259"/>
                  </a:lnTo>
                  <a:lnTo>
                    <a:pt x="6303" y="269"/>
                  </a:lnTo>
                  <a:lnTo>
                    <a:pt x="6290" y="277"/>
                  </a:lnTo>
                  <a:lnTo>
                    <a:pt x="6277" y="286"/>
                  </a:lnTo>
                  <a:lnTo>
                    <a:pt x="6266" y="294"/>
                  </a:lnTo>
                  <a:lnTo>
                    <a:pt x="6253" y="302"/>
                  </a:lnTo>
                  <a:lnTo>
                    <a:pt x="6240" y="310"/>
                  </a:lnTo>
                  <a:lnTo>
                    <a:pt x="6227" y="317"/>
                  </a:lnTo>
                  <a:lnTo>
                    <a:pt x="6199" y="332"/>
                  </a:lnTo>
                  <a:lnTo>
                    <a:pt x="6169" y="344"/>
                  </a:lnTo>
                  <a:lnTo>
                    <a:pt x="6138" y="357"/>
                  </a:lnTo>
                  <a:lnTo>
                    <a:pt x="6107" y="368"/>
                  </a:lnTo>
                  <a:lnTo>
                    <a:pt x="6077" y="378"/>
                  </a:lnTo>
                  <a:lnTo>
                    <a:pt x="6047" y="387"/>
                  </a:lnTo>
                  <a:lnTo>
                    <a:pt x="5992" y="402"/>
                  </a:lnTo>
                  <a:lnTo>
                    <a:pt x="5948" y="414"/>
                  </a:lnTo>
                  <a:lnTo>
                    <a:pt x="5917" y="420"/>
                  </a:lnTo>
                  <a:lnTo>
                    <a:pt x="5906" y="422"/>
                  </a:lnTo>
                  <a:lnTo>
                    <a:pt x="5928" y="356"/>
                  </a:lnTo>
                  <a:lnTo>
                    <a:pt x="5903" y="359"/>
                  </a:lnTo>
                  <a:lnTo>
                    <a:pt x="5879" y="362"/>
                  </a:lnTo>
                  <a:lnTo>
                    <a:pt x="5856" y="367"/>
                  </a:lnTo>
                  <a:lnTo>
                    <a:pt x="5832" y="373"/>
                  </a:lnTo>
                  <a:lnTo>
                    <a:pt x="5810" y="379"/>
                  </a:lnTo>
                  <a:lnTo>
                    <a:pt x="5788" y="385"/>
                  </a:lnTo>
                  <a:lnTo>
                    <a:pt x="5766" y="393"/>
                  </a:lnTo>
                  <a:lnTo>
                    <a:pt x="5746" y="401"/>
                  </a:lnTo>
                  <a:lnTo>
                    <a:pt x="5725" y="409"/>
                  </a:lnTo>
                  <a:lnTo>
                    <a:pt x="5707" y="418"/>
                  </a:lnTo>
                  <a:lnTo>
                    <a:pt x="5687" y="427"/>
                  </a:lnTo>
                  <a:lnTo>
                    <a:pt x="5669" y="437"/>
                  </a:lnTo>
                  <a:lnTo>
                    <a:pt x="5634" y="456"/>
                  </a:lnTo>
                  <a:lnTo>
                    <a:pt x="5603" y="475"/>
                  </a:lnTo>
                  <a:lnTo>
                    <a:pt x="5574" y="494"/>
                  </a:lnTo>
                  <a:lnTo>
                    <a:pt x="5549" y="513"/>
                  </a:lnTo>
                  <a:lnTo>
                    <a:pt x="5527" y="530"/>
                  </a:lnTo>
                  <a:lnTo>
                    <a:pt x="5508" y="545"/>
                  </a:lnTo>
                  <a:lnTo>
                    <a:pt x="5484" y="567"/>
                  </a:lnTo>
                  <a:lnTo>
                    <a:pt x="5475" y="575"/>
                  </a:lnTo>
                  <a:lnTo>
                    <a:pt x="5578" y="426"/>
                  </a:lnTo>
                  <a:lnTo>
                    <a:pt x="5534" y="437"/>
                  </a:lnTo>
                  <a:lnTo>
                    <a:pt x="5489" y="448"/>
                  </a:lnTo>
                  <a:lnTo>
                    <a:pt x="5446" y="460"/>
                  </a:lnTo>
                  <a:lnTo>
                    <a:pt x="5406" y="473"/>
                  </a:lnTo>
                  <a:lnTo>
                    <a:pt x="5365" y="486"/>
                  </a:lnTo>
                  <a:lnTo>
                    <a:pt x="5326" y="500"/>
                  </a:lnTo>
                  <a:lnTo>
                    <a:pt x="5289" y="512"/>
                  </a:lnTo>
                  <a:lnTo>
                    <a:pt x="5254" y="525"/>
                  </a:lnTo>
                  <a:lnTo>
                    <a:pt x="5195" y="549"/>
                  </a:lnTo>
                  <a:lnTo>
                    <a:pt x="5149" y="568"/>
                  </a:lnTo>
                  <a:lnTo>
                    <a:pt x="5118" y="580"/>
                  </a:lnTo>
                  <a:lnTo>
                    <a:pt x="5108" y="586"/>
                  </a:lnTo>
                  <a:lnTo>
                    <a:pt x="5151" y="508"/>
                  </a:lnTo>
                  <a:lnTo>
                    <a:pt x="5133" y="513"/>
                  </a:lnTo>
                  <a:lnTo>
                    <a:pt x="5114" y="518"/>
                  </a:lnTo>
                  <a:lnTo>
                    <a:pt x="5096" y="525"/>
                  </a:lnTo>
                  <a:lnTo>
                    <a:pt x="5078" y="532"/>
                  </a:lnTo>
                  <a:lnTo>
                    <a:pt x="5060" y="541"/>
                  </a:lnTo>
                  <a:lnTo>
                    <a:pt x="5044" y="550"/>
                  </a:lnTo>
                  <a:lnTo>
                    <a:pt x="5026" y="558"/>
                  </a:lnTo>
                  <a:lnTo>
                    <a:pt x="5009" y="569"/>
                  </a:lnTo>
                  <a:lnTo>
                    <a:pt x="4977" y="590"/>
                  </a:lnTo>
                  <a:lnTo>
                    <a:pt x="4946" y="612"/>
                  </a:lnTo>
                  <a:lnTo>
                    <a:pt x="4917" y="634"/>
                  </a:lnTo>
                  <a:lnTo>
                    <a:pt x="4889" y="657"/>
                  </a:lnTo>
                  <a:lnTo>
                    <a:pt x="4865" y="679"/>
                  </a:lnTo>
                  <a:lnTo>
                    <a:pt x="4842" y="700"/>
                  </a:lnTo>
                  <a:lnTo>
                    <a:pt x="4823" y="719"/>
                  </a:lnTo>
                  <a:lnTo>
                    <a:pt x="4807" y="736"/>
                  </a:lnTo>
                  <a:lnTo>
                    <a:pt x="4785" y="761"/>
                  </a:lnTo>
                  <a:lnTo>
                    <a:pt x="4776" y="770"/>
                  </a:lnTo>
                  <a:lnTo>
                    <a:pt x="4872" y="528"/>
                  </a:lnTo>
                  <a:lnTo>
                    <a:pt x="4844" y="541"/>
                  </a:lnTo>
                  <a:lnTo>
                    <a:pt x="4818" y="553"/>
                  </a:lnTo>
                  <a:lnTo>
                    <a:pt x="4792" y="567"/>
                  </a:lnTo>
                  <a:lnTo>
                    <a:pt x="4767" y="580"/>
                  </a:lnTo>
                  <a:lnTo>
                    <a:pt x="4721" y="609"/>
                  </a:lnTo>
                  <a:lnTo>
                    <a:pt x="4681" y="635"/>
                  </a:lnTo>
                  <a:lnTo>
                    <a:pt x="4647" y="659"/>
                  </a:lnTo>
                  <a:lnTo>
                    <a:pt x="4622" y="679"/>
                  </a:lnTo>
                  <a:lnTo>
                    <a:pt x="4605" y="692"/>
                  </a:lnTo>
                  <a:lnTo>
                    <a:pt x="4600" y="696"/>
                  </a:lnTo>
                  <a:lnTo>
                    <a:pt x="4604" y="570"/>
                  </a:lnTo>
                  <a:lnTo>
                    <a:pt x="4592" y="577"/>
                  </a:lnTo>
                  <a:lnTo>
                    <a:pt x="4578" y="586"/>
                  </a:lnTo>
                  <a:lnTo>
                    <a:pt x="4564" y="595"/>
                  </a:lnTo>
                  <a:lnTo>
                    <a:pt x="4550" y="607"/>
                  </a:lnTo>
                  <a:lnTo>
                    <a:pt x="4520" y="633"/>
                  </a:lnTo>
                  <a:lnTo>
                    <a:pt x="4489" y="661"/>
                  </a:lnTo>
                  <a:lnTo>
                    <a:pt x="4456" y="694"/>
                  </a:lnTo>
                  <a:lnTo>
                    <a:pt x="4425" y="727"/>
                  </a:lnTo>
                  <a:lnTo>
                    <a:pt x="4393" y="763"/>
                  </a:lnTo>
                  <a:lnTo>
                    <a:pt x="4363" y="798"/>
                  </a:lnTo>
                  <a:lnTo>
                    <a:pt x="4306" y="865"/>
                  </a:lnTo>
                  <a:lnTo>
                    <a:pt x="4261" y="920"/>
                  </a:lnTo>
                  <a:lnTo>
                    <a:pt x="4231" y="960"/>
                  </a:lnTo>
                  <a:lnTo>
                    <a:pt x="4219" y="975"/>
                  </a:lnTo>
                  <a:lnTo>
                    <a:pt x="4278" y="793"/>
                  </a:lnTo>
                  <a:lnTo>
                    <a:pt x="4266" y="805"/>
                  </a:lnTo>
                  <a:lnTo>
                    <a:pt x="4234" y="835"/>
                  </a:lnTo>
                  <a:lnTo>
                    <a:pt x="4186" y="881"/>
                  </a:lnTo>
                  <a:lnTo>
                    <a:pt x="4127" y="938"/>
                  </a:lnTo>
                  <a:lnTo>
                    <a:pt x="4061" y="1000"/>
                  </a:lnTo>
                  <a:lnTo>
                    <a:pt x="3992" y="1063"/>
                  </a:lnTo>
                  <a:lnTo>
                    <a:pt x="3958" y="1092"/>
                  </a:lnTo>
                  <a:lnTo>
                    <a:pt x="3925" y="1121"/>
                  </a:lnTo>
                  <a:lnTo>
                    <a:pt x="3895" y="1147"/>
                  </a:lnTo>
                  <a:lnTo>
                    <a:pt x="3866" y="1171"/>
                  </a:lnTo>
                  <a:lnTo>
                    <a:pt x="3839" y="1193"/>
                  </a:lnTo>
                  <a:lnTo>
                    <a:pt x="3811" y="1218"/>
                  </a:lnTo>
                  <a:lnTo>
                    <a:pt x="3782" y="1246"/>
                  </a:lnTo>
                  <a:lnTo>
                    <a:pt x="3751" y="1276"/>
                  </a:lnTo>
                  <a:lnTo>
                    <a:pt x="3689" y="1341"/>
                  </a:lnTo>
                  <a:lnTo>
                    <a:pt x="3628" y="1407"/>
                  </a:lnTo>
                  <a:lnTo>
                    <a:pt x="3571" y="1470"/>
                  </a:lnTo>
                  <a:lnTo>
                    <a:pt x="3522" y="1526"/>
                  </a:lnTo>
                  <a:lnTo>
                    <a:pt x="3484" y="1570"/>
                  </a:lnTo>
                  <a:lnTo>
                    <a:pt x="3461" y="1597"/>
                  </a:lnTo>
                  <a:lnTo>
                    <a:pt x="3457" y="1601"/>
                  </a:lnTo>
                  <a:lnTo>
                    <a:pt x="3455" y="1603"/>
                  </a:lnTo>
                  <a:lnTo>
                    <a:pt x="3457" y="1601"/>
                  </a:lnTo>
                  <a:lnTo>
                    <a:pt x="3461" y="1597"/>
                  </a:lnTo>
                  <a:lnTo>
                    <a:pt x="3481" y="1573"/>
                  </a:lnTo>
                  <a:lnTo>
                    <a:pt x="3512" y="1534"/>
                  </a:lnTo>
                  <a:lnTo>
                    <a:pt x="3550" y="1485"/>
                  </a:lnTo>
                  <a:lnTo>
                    <a:pt x="3591" y="1429"/>
                  </a:lnTo>
                  <a:lnTo>
                    <a:pt x="3611" y="1400"/>
                  </a:lnTo>
                  <a:lnTo>
                    <a:pt x="3631" y="1370"/>
                  </a:lnTo>
                  <a:lnTo>
                    <a:pt x="3650" y="1341"/>
                  </a:lnTo>
                  <a:lnTo>
                    <a:pt x="3666" y="1312"/>
                  </a:lnTo>
                  <a:lnTo>
                    <a:pt x="3681" y="1284"/>
                  </a:lnTo>
                  <a:lnTo>
                    <a:pt x="3693" y="1258"/>
                  </a:lnTo>
                  <a:lnTo>
                    <a:pt x="3698" y="1246"/>
                  </a:lnTo>
                  <a:lnTo>
                    <a:pt x="3702" y="1233"/>
                  </a:lnTo>
                  <a:lnTo>
                    <a:pt x="3705" y="1222"/>
                  </a:lnTo>
                  <a:lnTo>
                    <a:pt x="3707" y="1212"/>
                  </a:lnTo>
                  <a:lnTo>
                    <a:pt x="3711" y="1189"/>
                  </a:lnTo>
                  <a:lnTo>
                    <a:pt x="3717" y="1167"/>
                  </a:lnTo>
                  <a:lnTo>
                    <a:pt x="3722" y="1145"/>
                  </a:lnTo>
                  <a:lnTo>
                    <a:pt x="3727" y="1124"/>
                  </a:lnTo>
                  <a:lnTo>
                    <a:pt x="3740" y="1085"/>
                  </a:lnTo>
                  <a:lnTo>
                    <a:pt x="3752" y="1050"/>
                  </a:lnTo>
                  <a:lnTo>
                    <a:pt x="3763" y="1021"/>
                  </a:lnTo>
                  <a:lnTo>
                    <a:pt x="3772" y="999"/>
                  </a:lnTo>
                  <a:lnTo>
                    <a:pt x="3779" y="985"/>
                  </a:lnTo>
                  <a:lnTo>
                    <a:pt x="3782" y="980"/>
                  </a:lnTo>
                  <a:lnTo>
                    <a:pt x="3705" y="1047"/>
                  </a:lnTo>
                  <a:lnTo>
                    <a:pt x="3707" y="1040"/>
                  </a:lnTo>
                  <a:lnTo>
                    <a:pt x="3710" y="1019"/>
                  </a:lnTo>
                  <a:lnTo>
                    <a:pt x="3717" y="987"/>
                  </a:lnTo>
                  <a:lnTo>
                    <a:pt x="3723" y="948"/>
                  </a:lnTo>
                  <a:lnTo>
                    <a:pt x="3729" y="904"/>
                  </a:lnTo>
                  <a:lnTo>
                    <a:pt x="3736" y="857"/>
                  </a:lnTo>
                  <a:lnTo>
                    <a:pt x="3738" y="833"/>
                  </a:lnTo>
                  <a:lnTo>
                    <a:pt x="3739" y="810"/>
                  </a:lnTo>
                  <a:lnTo>
                    <a:pt x="3740" y="788"/>
                  </a:lnTo>
                  <a:lnTo>
                    <a:pt x="3740" y="767"/>
                  </a:lnTo>
                  <a:lnTo>
                    <a:pt x="3741" y="747"/>
                  </a:lnTo>
                  <a:lnTo>
                    <a:pt x="3741" y="728"/>
                  </a:lnTo>
                  <a:lnTo>
                    <a:pt x="3743" y="710"/>
                  </a:lnTo>
                  <a:lnTo>
                    <a:pt x="3745" y="694"/>
                  </a:lnTo>
                  <a:lnTo>
                    <a:pt x="3748" y="679"/>
                  </a:lnTo>
                  <a:lnTo>
                    <a:pt x="3751" y="665"/>
                  </a:lnTo>
                  <a:lnTo>
                    <a:pt x="3755" y="652"/>
                  </a:lnTo>
                  <a:lnTo>
                    <a:pt x="3758" y="640"/>
                  </a:lnTo>
                  <a:lnTo>
                    <a:pt x="3765" y="621"/>
                  </a:lnTo>
                  <a:lnTo>
                    <a:pt x="3770" y="608"/>
                  </a:lnTo>
                  <a:lnTo>
                    <a:pt x="3774" y="599"/>
                  </a:lnTo>
                  <a:lnTo>
                    <a:pt x="3777" y="596"/>
                  </a:lnTo>
                  <a:lnTo>
                    <a:pt x="3701" y="663"/>
                  </a:lnTo>
                  <a:lnTo>
                    <a:pt x="3701" y="653"/>
                  </a:lnTo>
                  <a:lnTo>
                    <a:pt x="3700" y="624"/>
                  </a:lnTo>
                  <a:lnTo>
                    <a:pt x="3700" y="582"/>
                  </a:lnTo>
                  <a:lnTo>
                    <a:pt x="3698" y="530"/>
                  </a:lnTo>
                  <a:lnTo>
                    <a:pt x="3694" y="472"/>
                  </a:lnTo>
                  <a:lnTo>
                    <a:pt x="3688" y="414"/>
                  </a:lnTo>
                  <a:lnTo>
                    <a:pt x="3684" y="385"/>
                  </a:lnTo>
                  <a:lnTo>
                    <a:pt x="3680" y="357"/>
                  </a:lnTo>
                  <a:lnTo>
                    <a:pt x="3675" y="331"/>
                  </a:lnTo>
                  <a:lnTo>
                    <a:pt x="3668" y="308"/>
                  </a:lnTo>
                  <a:lnTo>
                    <a:pt x="3663" y="285"/>
                  </a:lnTo>
                  <a:lnTo>
                    <a:pt x="3659" y="259"/>
                  </a:lnTo>
                  <a:lnTo>
                    <a:pt x="3657" y="234"/>
                  </a:lnTo>
                  <a:lnTo>
                    <a:pt x="3655" y="209"/>
                  </a:lnTo>
                  <a:lnTo>
                    <a:pt x="3655" y="183"/>
                  </a:lnTo>
                  <a:lnTo>
                    <a:pt x="3656" y="158"/>
                  </a:lnTo>
                  <a:lnTo>
                    <a:pt x="3657" y="132"/>
                  </a:lnTo>
                  <a:lnTo>
                    <a:pt x="3659" y="109"/>
                  </a:lnTo>
                  <a:lnTo>
                    <a:pt x="3664" y="66"/>
                  </a:lnTo>
                  <a:lnTo>
                    <a:pt x="3670" y="32"/>
                  </a:lnTo>
                  <a:lnTo>
                    <a:pt x="3674" y="9"/>
                  </a:lnTo>
                  <a:lnTo>
                    <a:pt x="3676" y="0"/>
                  </a:lnTo>
                  <a:lnTo>
                    <a:pt x="3674" y="7"/>
                  </a:lnTo>
                  <a:lnTo>
                    <a:pt x="3668" y="23"/>
                  </a:lnTo>
                  <a:lnTo>
                    <a:pt x="3658" y="48"/>
                  </a:lnTo>
                  <a:lnTo>
                    <a:pt x="3645" y="82"/>
                  </a:lnTo>
                  <a:lnTo>
                    <a:pt x="3629" y="121"/>
                  </a:lnTo>
                  <a:lnTo>
                    <a:pt x="3609" y="163"/>
                  </a:lnTo>
                  <a:lnTo>
                    <a:pt x="3597" y="186"/>
                  </a:lnTo>
                  <a:lnTo>
                    <a:pt x="3586" y="208"/>
                  </a:lnTo>
                  <a:lnTo>
                    <a:pt x="3572" y="231"/>
                  </a:lnTo>
                  <a:lnTo>
                    <a:pt x="3558" y="254"/>
                  </a:lnTo>
                  <a:lnTo>
                    <a:pt x="3545" y="277"/>
                  </a:lnTo>
                  <a:lnTo>
                    <a:pt x="3533" y="299"/>
                  </a:lnTo>
                  <a:lnTo>
                    <a:pt x="3523" y="320"/>
                  </a:lnTo>
                  <a:lnTo>
                    <a:pt x="3512" y="341"/>
                  </a:lnTo>
                  <a:lnTo>
                    <a:pt x="3504" y="360"/>
                  </a:lnTo>
                  <a:lnTo>
                    <a:pt x="3496" y="379"/>
                  </a:lnTo>
                  <a:lnTo>
                    <a:pt x="3490" y="397"/>
                  </a:lnTo>
                  <a:lnTo>
                    <a:pt x="3485" y="413"/>
                  </a:lnTo>
                  <a:lnTo>
                    <a:pt x="3477" y="441"/>
                  </a:lnTo>
                  <a:lnTo>
                    <a:pt x="3471" y="462"/>
                  </a:lnTo>
                  <a:lnTo>
                    <a:pt x="3469" y="475"/>
                  </a:lnTo>
                  <a:lnTo>
                    <a:pt x="3468" y="480"/>
                  </a:lnTo>
                  <a:lnTo>
                    <a:pt x="3429" y="431"/>
                  </a:lnTo>
                  <a:lnTo>
                    <a:pt x="3413" y="463"/>
                  </a:lnTo>
                  <a:lnTo>
                    <a:pt x="3398" y="494"/>
                  </a:lnTo>
                  <a:lnTo>
                    <a:pt x="3383" y="526"/>
                  </a:lnTo>
                  <a:lnTo>
                    <a:pt x="3371" y="556"/>
                  </a:lnTo>
                  <a:lnTo>
                    <a:pt x="3359" y="586"/>
                  </a:lnTo>
                  <a:lnTo>
                    <a:pt x="3349" y="614"/>
                  </a:lnTo>
                  <a:lnTo>
                    <a:pt x="3339" y="641"/>
                  </a:lnTo>
                  <a:lnTo>
                    <a:pt x="3332" y="666"/>
                  </a:lnTo>
                  <a:lnTo>
                    <a:pt x="3318" y="709"/>
                  </a:lnTo>
                  <a:lnTo>
                    <a:pt x="3309" y="743"/>
                  </a:lnTo>
                  <a:lnTo>
                    <a:pt x="3303" y="765"/>
                  </a:lnTo>
                  <a:lnTo>
                    <a:pt x="3302" y="772"/>
                  </a:lnTo>
                  <a:lnTo>
                    <a:pt x="3268" y="707"/>
                  </a:lnTo>
                  <a:lnTo>
                    <a:pt x="3253" y="737"/>
                  </a:lnTo>
                  <a:lnTo>
                    <a:pt x="3239" y="768"/>
                  </a:lnTo>
                  <a:lnTo>
                    <a:pt x="3227" y="800"/>
                  </a:lnTo>
                  <a:lnTo>
                    <a:pt x="3215" y="832"/>
                  </a:lnTo>
                  <a:lnTo>
                    <a:pt x="3206" y="865"/>
                  </a:lnTo>
                  <a:lnTo>
                    <a:pt x="3198" y="897"/>
                  </a:lnTo>
                  <a:lnTo>
                    <a:pt x="3190" y="928"/>
                  </a:lnTo>
                  <a:lnTo>
                    <a:pt x="3184" y="957"/>
                  </a:lnTo>
                  <a:lnTo>
                    <a:pt x="3173" y="1011"/>
                  </a:lnTo>
                  <a:lnTo>
                    <a:pt x="3168" y="1054"/>
                  </a:lnTo>
                  <a:lnTo>
                    <a:pt x="3164" y="1082"/>
                  </a:lnTo>
                  <a:lnTo>
                    <a:pt x="3164" y="1092"/>
                  </a:lnTo>
                  <a:lnTo>
                    <a:pt x="3130" y="1026"/>
                  </a:lnTo>
                  <a:lnTo>
                    <a:pt x="3115" y="1087"/>
                  </a:lnTo>
                  <a:lnTo>
                    <a:pt x="3094" y="1164"/>
                  </a:lnTo>
                  <a:lnTo>
                    <a:pt x="3068" y="1255"/>
                  </a:lnTo>
                  <a:lnTo>
                    <a:pt x="3040" y="1357"/>
                  </a:lnTo>
                  <a:lnTo>
                    <a:pt x="3010" y="1468"/>
                  </a:lnTo>
                  <a:lnTo>
                    <a:pt x="2977" y="1583"/>
                  </a:lnTo>
                  <a:lnTo>
                    <a:pt x="2944" y="1703"/>
                  </a:lnTo>
                  <a:lnTo>
                    <a:pt x="2910" y="1820"/>
                  </a:lnTo>
                  <a:lnTo>
                    <a:pt x="2878" y="1936"/>
                  </a:lnTo>
                  <a:lnTo>
                    <a:pt x="2846" y="2045"/>
                  </a:lnTo>
                  <a:lnTo>
                    <a:pt x="2818" y="2146"/>
                  </a:lnTo>
                  <a:lnTo>
                    <a:pt x="2793" y="2234"/>
                  </a:lnTo>
                  <a:lnTo>
                    <a:pt x="2772" y="2308"/>
                  </a:lnTo>
                  <a:lnTo>
                    <a:pt x="2755" y="2364"/>
                  </a:lnTo>
                  <a:lnTo>
                    <a:pt x="2745" y="2401"/>
                  </a:lnTo>
                  <a:lnTo>
                    <a:pt x="2741" y="2413"/>
                  </a:lnTo>
                  <a:lnTo>
                    <a:pt x="2736" y="2401"/>
                  </a:lnTo>
                  <a:lnTo>
                    <a:pt x="2729" y="2389"/>
                  </a:lnTo>
                  <a:lnTo>
                    <a:pt x="2720" y="2376"/>
                  </a:lnTo>
                  <a:lnTo>
                    <a:pt x="2711" y="2365"/>
                  </a:lnTo>
                  <a:lnTo>
                    <a:pt x="2699" y="2352"/>
                  </a:lnTo>
                  <a:lnTo>
                    <a:pt x="2687" y="2340"/>
                  </a:lnTo>
                  <a:lnTo>
                    <a:pt x="2673" y="2327"/>
                  </a:lnTo>
                  <a:lnTo>
                    <a:pt x="2659" y="2315"/>
                  </a:lnTo>
                  <a:lnTo>
                    <a:pt x="2627" y="2288"/>
                  </a:lnTo>
                  <a:lnTo>
                    <a:pt x="2590" y="2263"/>
                  </a:lnTo>
                  <a:lnTo>
                    <a:pt x="2550" y="2237"/>
                  </a:lnTo>
                  <a:lnTo>
                    <a:pt x="2508" y="2211"/>
                  </a:lnTo>
                  <a:lnTo>
                    <a:pt x="2463" y="2186"/>
                  </a:lnTo>
                  <a:lnTo>
                    <a:pt x="2416" y="2159"/>
                  </a:lnTo>
                  <a:lnTo>
                    <a:pt x="2369" y="2134"/>
                  </a:lnTo>
                  <a:lnTo>
                    <a:pt x="2320" y="2109"/>
                  </a:lnTo>
                  <a:lnTo>
                    <a:pt x="2220" y="2061"/>
                  </a:lnTo>
                  <a:lnTo>
                    <a:pt x="2122" y="2015"/>
                  </a:lnTo>
                  <a:lnTo>
                    <a:pt x="2099" y="2004"/>
                  </a:lnTo>
                  <a:lnTo>
                    <a:pt x="2077" y="1992"/>
                  </a:lnTo>
                  <a:lnTo>
                    <a:pt x="2055" y="1980"/>
                  </a:lnTo>
                  <a:lnTo>
                    <a:pt x="2035" y="1967"/>
                  </a:lnTo>
                  <a:lnTo>
                    <a:pt x="2015" y="1955"/>
                  </a:lnTo>
                  <a:lnTo>
                    <a:pt x="1996" y="1942"/>
                  </a:lnTo>
                  <a:lnTo>
                    <a:pt x="1978" y="1929"/>
                  </a:lnTo>
                  <a:lnTo>
                    <a:pt x="1960" y="1915"/>
                  </a:lnTo>
                  <a:lnTo>
                    <a:pt x="1925" y="1887"/>
                  </a:lnTo>
                  <a:lnTo>
                    <a:pt x="1893" y="1856"/>
                  </a:lnTo>
                  <a:lnTo>
                    <a:pt x="1862" y="1826"/>
                  </a:lnTo>
                  <a:lnTo>
                    <a:pt x="1832" y="1794"/>
                  </a:lnTo>
                  <a:lnTo>
                    <a:pt x="1772" y="1730"/>
                  </a:lnTo>
                  <a:lnTo>
                    <a:pt x="1710" y="1663"/>
                  </a:lnTo>
                  <a:lnTo>
                    <a:pt x="1678" y="1630"/>
                  </a:lnTo>
                  <a:lnTo>
                    <a:pt x="1644" y="1596"/>
                  </a:lnTo>
                  <a:lnTo>
                    <a:pt x="1607" y="1562"/>
                  </a:lnTo>
                  <a:lnTo>
                    <a:pt x="1569" y="1529"/>
                  </a:lnTo>
                  <a:lnTo>
                    <a:pt x="1496" y="1468"/>
                  </a:lnTo>
                  <a:lnTo>
                    <a:pt x="1441" y="1419"/>
                  </a:lnTo>
                  <a:lnTo>
                    <a:pt x="1399" y="1380"/>
                  </a:lnTo>
                  <a:lnTo>
                    <a:pt x="1368" y="1350"/>
                  </a:lnTo>
                  <a:lnTo>
                    <a:pt x="1348" y="1329"/>
                  </a:lnTo>
                  <a:lnTo>
                    <a:pt x="1337" y="1316"/>
                  </a:lnTo>
                  <a:lnTo>
                    <a:pt x="1331" y="1308"/>
                  </a:lnTo>
                  <a:lnTo>
                    <a:pt x="1330" y="1306"/>
                  </a:lnTo>
                  <a:lnTo>
                    <a:pt x="1321" y="1449"/>
                  </a:lnTo>
                  <a:lnTo>
                    <a:pt x="1312" y="1431"/>
                  </a:lnTo>
                  <a:lnTo>
                    <a:pt x="1301" y="1414"/>
                  </a:lnTo>
                  <a:lnTo>
                    <a:pt x="1290" y="1397"/>
                  </a:lnTo>
                  <a:lnTo>
                    <a:pt x="1276" y="1380"/>
                  </a:lnTo>
                  <a:lnTo>
                    <a:pt x="1260" y="1363"/>
                  </a:lnTo>
                  <a:lnTo>
                    <a:pt x="1244" y="1347"/>
                  </a:lnTo>
                  <a:lnTo>
                    <a:pt x="1227" y="1332"/>
                  </a:lnTo>
                  <a:lnTo>
                    <a:pt x="1209" y="1316"/>
                  </a:lnTo>
                  <a:lnTo>
                    <a:pt x="1189" y="1301"/>
                  </a:lnTo>
                  <a:lnTo>
                    <a:pt x="1169" y="1286"/>
                  </a:lnTo>
                  <a:lnTo>
                    <a:pt x="1149" y="1272"/>
                  </a:lnTo>
                  <a:lnTo>
                    <a:pt x="1128" y="1258"/>
                  </a:lnTo>
                  <a:lnTo>
                    <a:pt x="1086" y="1232"/>
                  </a:lnTo>
                  <a:lnTo>
                    <a:pt x="1043" y="1208"/>
                  </a:lnTo>
                  <a:lnTo>
                    <a:pt x="1002" y="1187"/>
                  </a:lnTo>
                  <a:lnTo>
                    <a:pt x="962" y="1167"/>
                  </a:lnTo>
                  <a:lnTo>
                    <a:pt x="926" y="1150"/>
                  </a:lnTo>
                  <a:lnTo>
                    <a:pt x="894" y="1136"/>
                  </a:lnTo>
                  <a:lnTo>
                    <a:pt x="847" y="1116"/>
                  </a:lnTo>
                  <a:lnTo>
                    <a:pt x="829" y="1110"/>
                  </a:lnTo>
                  <a:lnTo>
                    <a:pt x="764" y="1198"/>
                  </a:lnTo>
                  <a:lnTo>
                    <a:pt x="753" y="1184"/>
                  </a:lnTo>
                  <a:lnTo>
                    <a:pt x="742" y="1170"/>
                  </a:lnTo>
                  <a:lnTo>
                    <a:pt x="729" y="1156"/>
                  </a:lnTo>
                  <a:lnTo>
                    <a:pt x="717" y="1144"/>
                  </a:lnTo>
                  <a:lnTo>
                    <a:pt x="704" y="1131"/>
                  </a:lnTo>
                  <a:lnTo>
                    <a:pt x="691" y="1120"/>
                  </a:lnTo>
                  <a:lnTo>
                    <a:pt x="676" y="1108"/>
                  </a:lnTo>
                  <a:lnTo>
                    <a:pt x="662" y="1099"/>
                  </a:lnTo>
                  <a:lnTo>
                    <a:pt x="633" y="1080"/>
                  </a:lnTo>
                  <a:lnTo>
                    <a:pt x="603" y="1063"/>
                  </a:lnTo>
                  <a:lnTo>
                    <a:pt x="574" y="1048"/>
                  </a:lnTo>
                  <a:lnTo>
                    <a:pt x="546" y="1036"/>
                  </a:lnTo>
                  <a:lnTo>
                    <a:pt x="519" y="1025"/>
                  </a:lnTo>
                  <a:lnTo>
                    <a:pt x="493" y="1017"/>
                  </a:lnTo>
                  <a:lnTo>
                    <a:pt x="470" y="1009"/>
                  </a:lnTo>
                  <a:lnTo>
                    <a:pt x="450" y="1004"/>
                  </a:lnTo>
                  <a:lnTo>
                    <a:pt x="422" y="997"/>
                  </a:lnTo>
                  <a:lnTo>
                    <a:pt x="412" y="995"/>
                  </a:lnTo>
                  <a:lnTo>
                    <a:pt x="440" y="1077"/>
                  </a:lnTo>
                  <a:lnTo>
                    <a:pt x="427" y="1068"/>
                  </a:lnTo>
                  <a:lnTo>
                    <a:pt x="414" y="1061"/>
                  </a:lnTo>
                  <a:lnTo>
                    <a:pt x="400" y="1054"/>
                  </a:lnTo>
                  <a:lnTo>
                    <a:pt x="386" y="1047"/>
                  </a:lnTo>
                  <a:lnTo>
                    <a:pt x="357" y="1035"/>
                  </a:lnTo>
                  <a:lnTo>
                    <a:pt x="326" y="1023"/>
                  </a:lnTo>
                  <a:lnTo>
                    <a:pt x="294" y="1014"/>
                  </a:lnTo>
                  <a:lnTo>
                    <a:pt x="262" y="1004"/>
                  </a:lnTo>
                  <a:lnTo>
                    <a:pt x="229" y="997"/>
                  </a:lnTo>
                  <a:lnTo>
                    <a:pt x="197" y="991"/>
                  </a:lnTo>
                  <a:lnTo>
                    <a:pt x="165" y="985"/>
                  </a:lnTo>
                  <a:lnTo>
                    <a:pt x="135" y="981"/>
                  </a:lnTo>
                  <a:lnTo>
                    <a:pt x="105" y="977"/>
                  </a:lnTo>
                  <a:lnTo>
                    <a:pt x="79" y="974"/>
                  </a:lnTo>
                  <a:lnTo>
                    <a:pt x="33" y="971"/>
                  </a:lnTo>
                  <a:lnTo>
                    <a:pt x="0" y="969"/>
                  </a:lnTo>
                  <a:lnTo>
                    <a:pt x="37" y="985"/>
                  </a:lnTo>
                  <a:lnTo>
                    <a:pt x="75" y="1003"/>
                  </a:lnTo>
                  <a:lnTo>
                    <a:pt x="114" y="1023"/>
                  </a:lnTo>
                  <a:lnTo>
                    <a:pt x="152" y="1045"/>
                  </a:lnTo>
                  <a:lnTo>
                    <a:pt x="192" y="1067"/>
                  </a:lnTo>
                  <a:lnTo>
                    <a:pt x="231" y="1091"/>
                  </a:lnTo>
                  <a:lnTo>
                    <a:pt x="270" y="1118"/>
                  </a:lnTo>
                  <a:lnTo>
                    <a:pt x="309" y="1144"/>
                  </a:lnTo>
                  <a:lnTo>
                    <a:pt x="336" y="1165"/>
                  </a:lnTo>
                  <a:lnTo>
                    <a:pt x="370" y="1191"/>
                  </a:lnTo>
                  <a:lnTo>
                    <a:pt x="407" y="1222"/>
                  </a:lnTo>
                  <a:lnTo>
                    <a:pt x="451" y="1258"/>
                  </a:lnTo>
                  <a:lnTo>
                    <a:pt x="552" y="1341"/>
                  </a:lnTo>
                  <a:lnTo>
                    <a:pt x="670" y="1436"/>
                  </a:lnTo>
                  <a:lnTo>
                    <a:pt x="735" y="1489"/>
                  </a:lnTo>
                  <a:lnTo>
                    <a:pt x="803" y="1542"/>
                  </a:lnTo>
                  <a:lnTo>
                    <a:pt x="875" y="1598"/>
                  </a:lnTo>
                  <a:lnTo>
                    <a:pt x="951" y="1656"/>
                  </a:lnTo>
                  <a:lnTo>
                    <a:pt x="1028" y="1713"/>
                  </a:lnTo>
                  <a:lnTo>
                    <a:pt x="1109" y="1772"/>
                  </a:lnTo>
                  <a:lnTo>
                    <a:pt x="1193" y="1830"/>
                  </a:lnTo>
                  <a:lnTo>
                    <a:pt x="1278" y="1889"/>
                  </a:lnTo>
                  <a:lnTo>
                    <a:pt x="1366" y="1946"/>
                  </a:lnTo>
                  <a:lnTo>
                    <a:pt x="1456" y="2003"/>
                  </a:lnTo>
                  <a:lnTo>
                    <a:pt x="1548" y="2058"/>
                  </a:lnTo>
                  <a:lnTo>
                    <a:pt x="1640" y="2111"/>
                  </a:lnTo>
                  <a:lnTo>
                    <a:pt x="1733" y="2162"/>
                  </a:lnTo>
                  <a:lnTo>
                    <a:pt x="1829" y="2211"/>
                  </a:lnTo>
                  <a:lnTo>
                    <a:pt x="1924" y="2256"/>
                  </a:lnTo>
                  <a:lnTo>
                    <a:pt x="2021" y="2298"/>
                  </a:lnTo>
                  <a:lnTo>
                    <a:pt x="2116" y="2336"/>
                  </a:lnTo>
                  <a:lnTo>
                    <a:pt x="2213" y="2369"/>
                  </a:lnTo>
                  <a:lnTo>
                    <a:pt x="2309" y="2399"/>
                  </a:lnTo>
                  <a:lnTo>
                    <a:pt x="2405" y="2423"/>
                  </a:lnTo>
                  <a:lnTo>
                    <a:pt x="2500" y="2442"/>
                  </a:lnTo>
                  <a:lnTo>
                    <a:pt x="2594" y="2454"/>
                  </a:lnTo>
                  <a:lnTo>
                    <a:pt x="2688" y="2461"/>
                  </a:lnTo>
                  <a:lnTo>
                    <a:pt x="2780" y="2461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4"/>
            <p:cNvSpPr>
              <a:spLocks/>
            </p:cNvSpPr>
            <p:nvPr/>
          </p:nvSpPr>
          <p:spPr bwMode="auto">
            <a:xfrm>
              <a:off x="2097088" y="4222750"/>
              <a:ext cx="661987" cy="461963"/>
            </a:xfrm>
            <a:custGeom>
              <a:avLst/>
              <a:gdLst>
                <a:gd name="T0" fmla="*/ 1319 w 5422"/>
                <a:gd name="T1" fmla="*/ 1596 h 3787"/>
                <a:gd name="T2" fmla="*/ 369 w 5422"/>
                <a:gd name="T3" fmla="*/ 2142 h 3787"/>
                <a:gd name="T4" fmla="*/ 12 w 5422"/>
                <a:gd name="T5" fmla="*/ 2359 h 3787"/>
                <a:gd name="T6" fmla="*/ 304 w 5422"/>
                <a:gd name="T7" fmla="*/ 2509 h 3787"/>
                <a:gd name="T8" fmla="*/ 692 w 5422"/>
                <a:gd name="T9" fmla="*/ 2676 h 3787"/>
                <a:gd name="T10" fmla="*/ 1204 w 5422"/>
                <a:gd name="T11" fmla="*/ 2849 h 3787"/>
                <a:gd name="T12" fmla="*/ 1814 w 5422"/>
                <a:gd name="T13" fmla="*/ 2991 h 3787"/>
                <a:gd name="T14" fmla="*/ 2397 w 5422"/>
                <a:gd name="T15" fmla="*/ 3074 h 3787"/>
                <a:gd name="T16" fmla="*/ 2985 w 5422"/>
                <a:gd name="T17" fmla="*/ 3198 h 3787"/>
                <a:gd name="T18" fmla="*/ 3976 w 5422"/>
                <a:gd name="T19" fmla="*/ 3452 h 3787"/>
                <a:gd name="T20" fmla="*/ 4916 w 5422"/>
                <a:gd name="T21" fmla="*/ 3695 h 3787"/>
                <a:gd name="T22" fmla="*/ 5376 w 5422"/>
                <a:gd name="T23" fmla="*/ 3782 h 3787"/>
                <a:gd name="T24" fmla="*/ 5272 w 5422"/>
                <a:gd name="T25" fmla="*/ 3725 h 3787"/>
                <a:gd name="T26" fmla="*/ 4920 w 5422"/>
                <a:gd name="T27" fmla="*/ 3619 h 3787"/>
                <a:gd name="T28" fmla="*/ 4674 w 5422"/>
                <a:gd name="T29" fmla="*/ 3568 h 3787"/>
                <a:gd name="T30" fmla="*/ 4412 w 5422"/>
                <a:gd name="T31" fmla="*/ 3480 h 3787"/>
                <a:gd name="T32" fmla="*/ 4324 w 5422"/>
                <a:gd name="T33" fmla="*/ 3348 h 3787"/>
                <a:gd name="T34" fmla="*/ 3972 w 5422"/>
                <a:gd name="T35" fmla="*/ 3268 h 3787"/>
                <a:gd name="T36" fmla="*/ 3990 w 5422"/>
                <a:gd name="T37" fmla="*/ 3179 h 3787"/>
                <a:gd name="T38" fmla="*/ 3794 w 5422"/>
                <a:gd name="T39" fmla="*/ 3113 h 3787"/>
                <a:gd name="T40" fmla="*/ 3617 w 5422"/>
                <a:gd name="T41" fmla="*/ 3087 h 3787"/>
                <a:gd name="T42" fmla="*/ 3457 w 5422"/>
                <a:gd name="T43" fmla="*/ 2787 h 3787"/>
                <a:gd name="T44" fmla="*/ 3329 w 5422"/>
                <a:gd name="T45" fmla="*/ 2573 h 3787"/>
                <a:gd name="T46" fmla="*/ 3068 w 5422"/>
                <a:gd name="T47" fmla="*/ 2461 h 3787"/>
                <a:gd name="T48" fmla="*/ 3117 w 5422"/>
                <a:gd name="T49" fmla="*/ 2372 h 3787"/>
                <a:gd name="T50" fmla="*/ 2862 w 5422"/>
                <a:gd name="T51" fmla="*/ 2358 h 3787"/>
                <a:gd name="T52" fmla="*/ 2844 w 5422"/>
                <a:gd name="T53" fmla="*/ 2223 h 3787"/>
                <a:gd name="T54" fmla="*/ 2601 w 5422"/>
                <a:gd name="T55" fmla="*/ 2145 h 3787"/>
                <a:gd name="T56" fmla="*/ 2374 w 5422"/>
                <a:gd name="T57" fmla="*/ 2102 h 3787"/>
                <a:gd name="T58" fmla="*/ 2148 w 5422"/>
                <a:gd name="T59" fmla="*/ 2093 h 3787"/>
                <a:gd name="T60" fmla="*/ 1908 w 5422"/>
                <a:gd name="T61" fmla="*/ 2129 h 3787"/>
                <a:gd name="T62" fmla="*/ 1576 w 5422"/>
                <a:gd name="T63" fmla="*/ 2177 h 3787"/>
                <a:gd name="T64" fmla="*/ 1260 w 5422"/>
                <a:gd name="T65" fmla="*/ 2186 h 3787"/>
                <a:gd name="T66" fmla="*/ 1203 w 5422"/>
                <a:gd name="T67" fmla="*/ 2175 h 3787"/>
                <a:gd name="T68" fmla="*/ 1428 w 5422"/>
                <a:gd name="T69" fmla="*/ 2127 h 3787"/>
                <a:gd name="T70" fmla="*/ 1644 w 5422"/>
                <a:gd name="T71" fmla="*/ 2050 h 3787"/>
                <a:gd name="T72" fmla="*/ 1916 w 5422"/>
                <a:gd name="T73" fmla="*/ 1917 h 3787"/>
                <a:gd name="T74" fmla="*/ 2078 w 5422"/>
                <a:gd name="T75" fmla="*/ 1809 h 3787"/>
                <a:gd name="T76" fmla="*/ 2189 w 5422"/>
                <a:gd name="T77" fmla="*/ 1700 h 3787"/>
                <a:gd name="T78" fmla="*/ 2295 w 5422"/>
                <a:gd name="T79" fmla="*/ 1637 h 3787"/>
                <a:gd name="T80" fmla="*/ 2438 w 5422"/>
                <a:gd name="T81" fmla="*/ 1596 h 3787"/>
                <a:gd name="T82" fmla="*/ 2610 w 5422"/>
                <a:gd name="T83" fmla="*/ 1517 h 3787"/>
                <a:gd name="T84" fmla="*/ 2556 w 5422"/>
                <a:gd name="T85" fmla="*/ 1443 h 3787"/>
                <a:gd name="T86" fmla="*/ 2655 w 5422"/>
                <a:gd name="T87" fmla="*/ 1384 h 3787"/>
                <a:gd name="T88" fmla="*/ 2792 w 5422"/>
                <a:gd name="T89" fmla="*/ 1239 h 3787"/>
                <a:gd name="T90" fmla="*/ 2833 w 5422"/>
                <a:gd name="T91" fmla="*/ 1140 h 3787"/>
                <a:gd name="T92" fmla="*/ 2751 w 5422"/>
                <a:gd name="T93" fmla="*/ 1117 h 3787"/>
                <a:gd name="T94" fmla="*/ 2785 w 5422"/>
                <a:gd name="T95" fmla="*/ 1052 h 3787"/>
                <a:gd name="T96" fmla="*/ 2993 w 5422"/>
                <a:gd name="T97" fmla="*/ 937 h 3787"/>
                <a:gd name="T98" fmla="*/ 3113 w 5422"/>
                <a:gd name="T99" fmla="*/ 832 h 3787"/>
                <a:gd name="T100" fmla="*/ 3170 w 5422"/>
                <a:gd name="T101" fmla="*/ 765 h 3787"/>
                <a:gd name="T102" fmla="*/ 3274 w 5422"/>
                <a:gd name="T103" fmla="*/ 705 h 3787"/>
                <a:gd name="T104" fmla="*/ 3235 w 5422"/>
                <a:gd name="T105" fmla="*/ 649 h 3787"/>
                <a:gd name="T106" fmla="*/ 3351 w 5422"/>
                <a:gd name="T107" fmla="*/ 587 h 3787"/>
                <a:gd name="T108" fmla="*/ 3490 w 5422"/>
                <a:gd name="T109" fmla="*/ 500 h 3787"/>
                <a:gd name="T110" fmla="*/ 3593 w 5422"/>
                <a:gd name="T111" fmla="*/ 390 h 3787"/>
                <a:gd name="T112" fmla="*/ 3733 w 5422"/>
                <a:gd name="T113" fmla="*/ 316 h 3787"/>
                <a:gd name="T114" fmla="*/ 3865 w 5422"/>
                <a:gd name="T115" fmla="*/ 222 h 3787"/>
                <a:gd name="T116" fmla="*/ 4028 w 5422"/>
                <a:gd name="T117" fmla="*/ 101 h 3787"/>
                <a:gd name="T118" fmla="*/ 4001 w 5422"/>
                <a:gd name="T119" fmla="*/ 76 h 3787"/>
                <a:gd name="T120" fmla="*/ 3460 w 5422"/>
                <a:gd name="T121" fmla="*/ 322 h 3787"/>
                <a:gd name="T122" fmla="*/ 2978 w 5422"/>
                <a:gd name="T123" fmla="*/ 582 h 3787"/>
                <a:gd name="T124" fmla="*/ 2327 w 5422"/>
                <a:gd name="T125" fmla="*/ 983 h 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2" h="3787">
                  <a:moveTo>
                    <a:pt x="1965" y="1215"/>
                  </a:moveTo>
                  <a:lnTo>
                    <a:pt x="1871" y="1272"/>
                  </a:lnTo>
                  <a:lnTo>
                    <a:pt x="1757" y="1340"/>
                  </a:lnTo>
                  <a:lnTo>
                    <a:pt x="1624" y="1418"/>
                  </a:lnTo>
                  <a:lnTo>
                    <a:pt x="1477" y="1504"/>
                  </a:lnTo>
                  <a:lnTo>
                    <a:pt x="1319" y="1596"/>
                  </a:lnTo>
                  <a:lnTo>
                    <a:pt x="1154" y="1690"/>
                  </a:lnTo>
                  <a:lnTo>
                    <a:pt x="987" y="1787"/>
                  </a:lnTo>
                  <a:lnTo>
                    <a:pt x="821" y="1882"/>
                  </a:lnTo>
                  <a:lnTo>
                    <a:pt x="661" y="1975"/>
                  </a:lnTo>
                  <a:lnTo>
                    <a:pt x="509" y="2062"/>
                  </a:lnTo>
                  <a:lnTo>
                    <a:pt x="369" y="2142"/>
                  </a:lnTo>
                  <a:lnTo>
                    <a:pt x="247" y="2212"/>
                  </a:lnTo>
                  <a:lnTo>
                    <a:pt x="145" y="2271"/>
                  </a:lnTo>
                  <a:lnTo>
                    <a:pt x="67" y="2315"/>
                  </a:lnTo>
                  <a:lnTo>
                    <a:pt x="18" y="2343"/>
                  </a:lnTo>
                  <a:lnTo>
                    <a:pt x="0" y="2352"/>
                  </a:lnTo>
                  <a:lnTo>
                    <a:pt x="12" y="2359"/>
                  </a:lnTo>
                  <a:lnTo>
                    <a:pt x="43" y="2377"/>
                  </a:lnTo>
                  <a:lnTo>
                    <a:pt x="94" y="2405"/>
                  </a:lnTo>
                  <a:lnTo>
                    <a:pt x="165" y="2442"/>
                  </a:lnTo>
                  <a:lnTo>
                    <a:pt x="207" y="2463"/>
                  </a:lnTo>
                  <a:lnTo>
                    <a:pt x="254" y="2485"/>
                  </a:lnTo>
                  <a:lnTo>
                    <a:pt x="304" y="2509"/>
                  </a:lnTo>
                  <a:lnTo>
                    <a:pt x="360" y="2535"/>
                  </a:lnTo>
                  <a:lnTo>
                    <a:pt x="419" y="2561"/>
                  </a:lnTo>
                  <a:lnTo>
                    <a:pt x="482" y="2589"/>
                  </a:lnTo>
                  <a:lnTo>
                    <a:pt x="549" y="2617"/>
                  </a:lnTo>
                  <a:lnTo>
                    <a:pt x="619" y="2646"/>
                  </a:lnTo>
                  <a:lnTo>
                    <a:pt x="692" y="2676"/>
                  </a:lnTo>
                  <a:lnTo>
                    <a:pt x="770" y="2705"/>
                  </a:lnTo>
                  <a:lnTo>
                    <a:pt x="851" y="2734"/>
                  </a:lnTo>
                  <a:lnTo>
                    <a:pt x="935" y="2764"/>
                  </a:lnTo>
                  <a:lnTo>
                    <a:pt x="1022" y="2792"/>
                  </a:lnTo>
                  <a:lnTo>
                    <a:pt x="1111" y="2820"/>
                  </a:lnTo>
                  <a:lnTo>
                    <a:pt x="1204" y="2849"/>
                  </a:lnTo>
                  <a:lnTo>
                    <a:pt x="1300" y="2875"/>
                  </a:lnTo>
                  <a:lnTo>
                    <a:pt x="1397" y="2901"/>
                  </a:lnTo>
                  <a:lnTo>
                    <a:pt x="1498" y="2926"/>
                  </a:lnTo>
                  <a:lnTo>
                    <a:pt x="1601" y="2949"/>
                  </a:lnTo>
                  <a:lnTo>
                    <a:pt x="1706" y="2970"/>
                  </a:lnTo>
                  <a:lnTo>
                    <a:pt x="1814" y="2991"/>
                  </a:lnTo>
                  <a:lnTo>
                    <a:pt x="1923" y="3009"/>
                  </a:lnTo>
                  <a:lnTo>
                    <a:pt x="2034" y="3025"/>
                  </a:lnTo>
                  <a:lnTo>
                    <a:pt x="2146" y="3039"/>
                  </a:lnTo>
                  <a:lnTo>
                    <a:pt x="2226" y="3048"/>
                  </a:lnTo>
                  <a:lnTo>
                    <a:pt x="2310" y="3061"/>
                  </a:lnTo>
                  <a:lnTo>
                    <a:pt x="2397" y="3074"/>
                  </a:lnTo>
                  <a:lnTo>
                    <a:pt x="2487" y="3091"/>
                  </a:lnTo>
                  <a:lnTo>
                    <a:pt x="2581" y="3109"/>
                  </a:lnTo>
                  <a:lnTo>
                    <a:pt x="2679" y="3129"/>
                  </a:lnTo>
                  <a:lnTo>
                    <a:pt x="2779" y="3151"/>
                  </a:lnTo>
                  <a:lnTo>
                    <a:pt x="2880" y="3173"/>
                  </a:lnTo>
                  <a:lnTo>
                    <a:pt x="2985" y="3198"/>
                  </a:lnTo>
                  <a:lnTo>
                    <a:pt x="3091" y="3223"/>
                  </a:lnTo>
                  <a:lnTo>
                    <a:pt x="3199" y="3249"/>
                  </a:lnTo>
                  <a:lnTo>
                    <a:pt x="3308" y="3277"/>
                  </a:lnTo>
                  <a:lnTo>
                    <a:pt x="3530" y="3334"/>
                  </a:lnTo>
                  <a:lnTo>
                    <a:pt x="3752" y="3393"/>
                  </a:lnTo>
                  <a:lnTo>
                    <a:pt x="3976" y="3452"/>
                  </a:lnTo>
                  <a:lnTo>
                    <a:pt x="4196" y="3511"/>
                  </a:lnTo>
                  <a:lnTo>
                    <a:pt x="4412" y="3568"/>
                  </a:lnTo>
                  <a:lnTo>
                    <a:pt x="4621" y="3622"/>
                  </a:lnTo>
                  <a:lnTo>
                    <a:pt x="4721" y="3648"/>
                  </a:lnTo>
                  <a:lnTo>
                    <a:pt x="4821" y="3672"/>
                  </a:lnTo>
                  <a:lnTo>
                    <a:pt x="4916" y="3695"/>
                  </a:lnTo>
                  <a:lnTo>
                    <a:pt x="5009" y="3717"/>
                  </a:lnTo>
                  <a:lnTo>
                    <a:pt x="5099" y="3737"/>
                  </a:lnTo>
                  <a:lnTo>
                    <a:pt x="5184" y="3756"/>
                  </a:lnTo>
                  <a:lnTo>
                    <a:pt x="5267" y="3772"/>
                  </a:lnTo>
                  <a:lnTo>
                    <a:pt x="5344" y="3787"/>
                  </a:lnTo>
                  <a:lnTo>
                    <a:pt x="5376" y="3782"/>
                  </a:lnTo>
                  <a:lnTo>
                    <a:pt x="5401" y="3779"/>
                  </a:lnTo>
                  <a:lnTo>
                    <a:pt x="5417" y="3777"/>
                  </a:lnTo>
                  <a:lnTo>
                    <a:pt x="5422" y="3776"/>
                  </a:lnTo>
                  <a:lnTo>
                    <a:pt x="5403" y="3769"/>
                  </a:lnTo>
                  <a:lnTo>
                    <a:pt x="5351" y="3751"/>
                  </a:lnTo>
                  <a:lnTo>
                    <a:pt x="5272" y="3725"/>
                  </a:lnTo>
                  <a:lnTo>
                    <a:pt x="5178" y="3693"/>
                  </a:lnTo>
                  <a:lnTo>
                    <a:pt x="5126" y="3678"/>
                  </a:lnTo>
                  <a:lnTo>
                    <a:pt x="5074" y="3661"/>
                  </a:lnTo>
                  <a:lnTo>
                    <a:pt x="5021" y="3646"/>
                  </a:lnTo>
                  <a:lnTo>
                    <a:pt x="4969" y="3631"/>
                  </a:lnTo>
                  <a:lnTo>
                    <a:pt x="4920" y="3619"/>
                  </a:lnTo>
                  <a:lnTo>
                    <a:pt x="4871" y="3607"/>
                  </a:lnTo>
                  <a:lnTo>
                    <a:pt x="4828" y="3598"/>
                  </a:lnTo>
                  <a:lnTo>
                    <a:pt x="4789" y="3591"/>
                  </a:lnTo>
                  <a:lnTo>
                    <a:pt x="4753" y="3586"/>
                  </a:lnTo>
                  <a:lnTo>
                    <a:pt x="4714" y="3578"/>
                  </a:lnTo>
                  <a:lnTo>
                    <a:pt x="4674" y="3568"/>
                  </a:lnTo>
                  <a:lnTo>
                    <a:pt x="4633" y="3558"/>
                  </a:lnTo>
                  <a:lnTo>
                    <a:pt x="4593" y="3545"/>
                  </a:lnTo>
                  <a:lnTo>
                    <a:pt x="4553" y="3533"/>
                  </a:lnTo>
                  <a:lnTo>
                    <a:pt x="4515" y="3519"/>
                  </a:lnTo>
                  <a:lnTo>
                    <a:pt x="4478" y="3507"/>
                  </a:lnTo>
                  <a:lnTo>
                    <a:pt x="4412" y="3480"/>
                  </a:lnTo>
                  <a:lnTo>
                    <a:pt x="4358" y="3459"/>
                  </a:lnTo>
                  <a:lnTo>
                    <a:pt x="4324" y="3445"/>
                  </a:lnTo>
                  <a:lnTo>
                    <a:pt x="4311" y="3439"/>
                  </a:lnTo>
                  <a:lnTo>
                    <a:pt x="4370" y="3367"/>
                  </a:lnTo>
                  <a:lnTo>
                    <a:pt x="4349" y="3358"/>
                  </a:lnTo>
                  <a:lnTo>
                    <a:pt x="4324" y="3348"/>
                  </a:lnTo>
                  <a:lnTo>
                    <a:pt x="4293" y="3339"/>
                  </a:lnTo>
                  <a:lnTo>
                    <a:pt x="4259" y="3329"/>
                  </a:lnTo>
                  <a:lnTo>
                    <a:pt x="4184" y="3311"/>
                  </a:lnTo>
                  <a:lnTo>
                    <a:pt x="4107" y="3295"/>
                  </a:lnTo>
                  <a:lnTo>
                    <a:pt x="4033" y="3280"/>
                  </a:lnTo>
                  <a:lnTo>
                    <a:pt x="3972" y="3268"/>
                  </a:lnTo>
                  <a:lnTo>
                    <a:pt x="3929" y="3260"/>
                  </a:lnTo>
                  <a:lnTo>
                    <a:pt x="3914" y="3258"/>
                  </a:lnTo>
                  <a:lnTo>
                    <a:pt x="4040" y="3206"/>
                  </a:lnTo>
                  <a:lnTo>
                    <a:pt x="4024" y="3197"/>
                  </a:lnTo>
                  <a:lnTo>
                    <a:pt x="4007" y="3188"/>
                  </a:lnTo>
                  <a:lnTo>
                    <a:pt x="3990" y="3179"/>
                  </a:lnTo>
                  <a:lnTo>
                    <a:pt x="3973" y="3171"/>
                  </a:lnTo>
                  <a:lnTo>
                    <a:pt x="3938" y="3156"/>
                  </a:lnTo>
                  <a:lnTo>
                    <a:pt x="3901" y="3142"/>
                  </a:lnTo>
                  <a:lnTo>
                    <a:pt x="3865" y="3131"/>
                  </a:lnTo>
                  <a:lnTo>
                    <a:pt x="3829" y="3121"/>
                  </a:lnTo>
                  <a:lnTo>
                    <a:pt x="3794" y="3113"/>
                  </a:lnTo>
                  <a:lnTo>
                    <a:pt x="3759" y="3106"/>
                  </a:lnTo>
                  <a:lnTo>
                    <a:pt x="3728" y="3100"/>
                  </a:lnTo>
                  <a:lnTo>
                    <a:pt x="3699" y="3096"/>
                  </a:lnTo>
                  <a:lnTo>
                    <a:pt x="3672" y="3092"/>
                  </a:lnTo>
                  <a:lnTo>
                    <a:pt x="3649" y="3090"/>
                  </a:lnTo>
                  <a:lnTo>
                    <a:pt x="3617" y="3087"/>
                  </a:lnTo>
                  <a:lnTo>
                    <a:pt x="3605" y="3086"/>
                  </a:lnTo>
                  <a:lnTo>
                    <a:pt x="3767" y="2920"/>
                  </a:lnTo>
                  <a:lnTo>
                    <a:pt x="3704" y="2892"/>
                  </a:lnTo>
                  <a:lnTo>
                    <a:pt x="3626" y="2858"/>
                  </a:lnTo>
                  <a:lnTo>
                    <a:pt x="3542" y="2822"/>
                  </a:lnTo>
                  <a:lnTo>
                    <a:pt x="3457" y="2787"/>
                  </a:lnTo>
                  <a:lnTo>
                    <a:pt x="3379" y="2753"/>
                  </a:lnTo>
                  <a:lnTo>
                    <a:pt x="3315" y="2726"/>
                  </a:lnTo>
                  <a:lnTo>
                    <a:pt x="3271" y="2708"/>
                  </a:lnTo>
                  <a:lnTo>
                    <a:pt x="3255" y="2701"/>
                  </a:lnTo>
                  <a:lnTo>
                    <a:pt x="3380" y="2596"/>
                  </a:lnTo>
                  <a:lnTo>
                    <a:pt x="3329" y="2573"/>
                  </a:lnTo>
                  <a:lnTo>
                    <a:pt x="3276" y="2549"/>
                  </a:lnTo>
                  <a:lnTo>
                    <a:pt x="3222" y="2526"/>
                  </a:lnTo>
                  <a:lnTo>
                    <a:pt x="3172" y="2505"/>
                  </a:lnTo>
                  <a:lnTo>
                    <a:pt x="3128" y="2486"/>
                  </a:lnTo>
                  <a:lnTo>
                    <a:pt x="3092" y="2470"/>
                  </a:lnTo>
                  <a:lnTo>
                    <a:pt x="3068" y="2461"/>
                  </a:lnTo>
                  <a:lnTo>
                    <a:pt x="3060" y="2457"/>
                  </a:lnTo>
                  <a:lnTo>
                    <a:pt x="3174" y="2384"/>
                  </a:lnTo>
                  <a:lnTo>
                    <a:pt x="3163" y="2381"/>
                  </a:lnTo>
                  <a:lnTo>
                    <a:pt x="3149" y="2378"/>
                  </a:lnTo>
                  <a:lnTo>
                    <a:pt x="3134" y="2376"/>
                  </a:lnTo>
                  <a:lnTo>
                    <a:pt x="3117" y="2372"/>
                  </a:lnTo>
                  <a:lnTo>
                    <a:pt x="3082" y="2368"/>
                  </a:lnTo>
                  <a:lnTo>
                    <a:pt x="3041" y="2365"/>
                  </a:lnTo>
                  <a:lnTo>
                    <a:pt x="2998" y="2362"/>
                  </a:lnTo>
                  <a:lnTo>
                    <a:pt x="2953" y="2360"/>
                  </a:lnTo>
                  <a:lnTo>
                    <a:pt x="2908" y="2359"/>
                  </a:lnTo>
                  <a:lnTo>
                    <a:pt x="2862" y="2358"/>
                  </a:lnTo>
                  <a:lnTo>
                    <a:pt x="2777" y="2357"/>
                  </a:lnTo>
                  <a:lnTo>
                    <a:pt x="2704" y="2357"/>
                  </a:lnTo>
                  <a:lnTo>
                    <a:pt x="2655" y="2358"/>
                  </a:lnTo>
                  <a:lnTo>
                    <a:pt x="2637" y="2358"/>
                  </a:lnTo>
                  <a:lnTo>
                    <a:pt x="2859" y="2230"/>
                  </a:lnTo>
                  <a:lnTo>
                    <a:pt x="2844" y="2223"/>
                  </a:lnTo>
                  <a:lnTo>
                    <a:pt x="2820" y="2215"/>
                  </a:lnTo>
                  <a:lnTo>
                    <a:pt x="2788" y="2203"/>
                  </a:lnTo>
                  <a:lnTo>
                    <a:pt x="2750" y="2190"/>
                  </a:lnTo>
                  <a:lnTo>
                    <a:pt x="2706" y="2175"/>
                  </a:lnTo>
                  <a:lnTo>
                    <a:pt x="2656" y="2159"/>
                  </a:lnTo>
                  <a:lnTo>
                    <a:pt x="2601" y="2145"/>
                  </a:lnTo>
                  <a:lnTo>
                    <a:pt x="2542" y="2130"/>
                  </a:lnTo>
                  <a:lnTo>
                    <a:pt x="2510" y="2123"/>
                  </a:lnTo>
                  <a:lnTo>
                    <a:pt x="2477" y="2116"/>
                  </a:lnTo>
                  <a:lnTo>
                    <a:pt x="2443" y="2111"/>
                  </a:lnTo>
                  <a:lnTo>
                    <a:pt x="2409" y="2106"/>
                  </a:lnTo>
                  <a:lnTo>
                    <a:pt x="2374" y="2102"/>
                  </a:lnTo>
                  <a:lnTo>
                    <a:pt x="2338" y="2098"/>
                  </a:lnTo>
                  <a:lnTo>
                    <a:pt x="2301" y="2094"/>
                  </a:lnTo>
                  <a:lnTo>
                    <a:pt x="2264" y="2092"/>
                  </a:lnTo>
                  <a:lnTo>
                    <a:pt x="2226" y="2091"/>
                  </a:lnTo>
                  <a:lnTo>
                    <a:pt x="2187" y="2092"/>
                  </a:lnTo>
                  <a:lnTo>
                    <a:pt x="2148" y="2093"/>
                  </a:lnTo>
                  <a:lnTo>
                    <a:pt x="2109" y="2095"/>
                  </a:lnTo>
                  <a:lnTo>
                    <a:pt x="2070" y="2100"/>
                  </a:lnTo>
                  <a:lnTo>
                    <a:pt x="2030" y="2105"/>
                  </a:lnTo>
                  <a:lnTo>
                    <a:pt x="1989" y="2112"/>
                  </a:lnTo>
                  <a:lnTo>
                    <a:pt x="1949" y="2121"/>
                  </a:lnTo>
                  <a:lnTo>
                    <a:pt x="1908" y="2129"/>
                  </a:lnTo>
                  <a:lnTo>
                    <a:pt x="1868" y="2137"/>
                  </a:lnTo>
                  <a:lnTo>
                    <a:pt x="1829" y="2145"/>
                  </a:lnTo>
                  <a:lnTo>
                    <a:pt x="1791" y="2151"/>
                  </a:lnTo>
                  <a:lnTo>
                    <a:pt x="1716" y="2163"/>
                  </a:lnTo>
                  <a:lnTo>
                    <a:pt x="1644" y="2171"/>
                  </a:lnTo>
                  <a:lnTo>
                    <a:pt x="1576" y="2177"/>
                  </a:lnTo>
                  <a:lnTo>
                    <a:pt x="1512" y="2183"/>
                  </a:lnTo>
                  <a:lnTo>
                    <a:pt x="1451" y="2185"/>
                  </a:lnTo>
                  <a:lnTo>
                    <a:pt x="1395" y="2187"/>
                  </a:lnTo>
                  <a:lnTo>
                    <a:pt x="1345" y="2187"/>
                  </a:lnTo>
                  <a:lnTo>
                    <a:pt x="1300" y="2187"/>
                  </a:lnTo>
                  <a:lnTo>
                    <a:pt x="1260" y="2186"/>
                  </a:lnTo>
                  <a:lnTo>
                    <a:pt x="1227" y="2184"/>
                  </a:lnTo>
                  <a:lnTo>
                    <a:pt x="1201" y="2183"/>
                  </a:lnTo>
                  <a:lnTo>
                    <a:pt x="1181" y="2180"/>
                  </a:lnTo>
                  <a:lnTo>
                    <a:pt x="1170" y="2179"/>
                  </a:lnTo>
                  <a:lnTo>
                    <a:pt x="1165" y="2179"/>
                  </a:lnTo>
                  <a:lnTo>
                    <a:pt x="1203" y="2175"/>
                  </a:lnTo>
                  <a:lnTo>
                    <a:pt x="1240" y="2170"/>
                  </a:lnTo>
                  <a:lnTo>
                    <a:pt x="1278" y="2164"/>
                  </a:lnTo>
                  <a:lnTo>
                    <a:pt x="1315" y="2155"/>
                  </a:lnTo>
                  <a:lnTo>
                    <a:pt x="1352" y="2147"/>
                  </a:lnTo>
                  <a:lnTo>
                    <a:pt x="1390" y="2137"/>
                  </a:lnTo>
                  <a:lnTo>
                    <a:pt x="1428" y="2127"/>
                  </a:lnTo>
                  <a:lnTo>
                    <a:pt x="1464" y="2115"/>
                  </a:lnTo>
                  <a:lnTo>
                    <a:pt x="1501" y="2104"/>
                  </a:lnTo>
                  <a:lnTo>
                    <a:pt x="1538" y="2091"/>
                  </a:lnTo>
                  <a:lnTo>
                    <a:pt x="1573" y="2079"/>
                  </a:lnTo>
                  <a:lnTo>
                    <a:pt x="1609" y="2065"/>
                  </a:lnTo>
                  <a:lnTo>
                    <a:pt x="1644" y="2050"/>
                  </a:lnTo>
                  <a:lnTo>
                    <a:pt x="1677" y="2037"/>
                  </a:lnTo>
                  <a:lnTo>
                    <a:pt x="1711" y="2022"/>
                  </a:lnTo>
                  <a:lnTo>
                    <a:pt x="1743" y="2007"/>
                  </a:lnTo>
                  <a:lnTo>
                    <a:pt x="1805" y="1977"/>
                  </a:lnTo>
                  <a:lnTo>
                    <a:pt x="1864" y="1946"/>
                  </a:lnTo>
                  <a:lnTo>
                    <a:pt x="1916" y="1917"/>
                  </a:lnTo>
                  <a:lnTo>
                    <a:pt x="1965" y="1890"/>
                  </a:lnTo>
                  <a:lnTo>
                    <a:pt x="2006" y="1864"/>
                  </a:lnTo>
                  <a:lnTo>
                    <a:pt x="2040" y="1839"/>
                  </a:lnTo>
                  <a:lnTo>
                    <a:pt x="2055" y="1828"/>
                  </a:lnTo>
                  <a:lnTo>
                    <a:pt x="2067" y="1818"/>
                  </a:lnTo>
                  <a:lnTo>
                    <a:pt x="2078" y="1809"/>
                  </a:lnTo>
                  <a:lnTo>
                    <a:pt x="2087" y="1801"/>
                  </a:lnTo>
                  <a:lnTo>
                    <a:pt x="2117" y="1770"/>
                  </a:lnTo>
                  <a:lnTo>
                    <a:pt x="2145" y="1741"/>
                  </a:lnTo>
                  <a:lnTo>
                    <a:pt x="2160" y="1727"/>
                  </a:lnTo>
                  <a:lnTo>
                    <a:pt x="2174" y="1714"/>
                  </a:lnTo>
                  <a:lnTo>
                    <a:pt x="2189" y="1700"/>
                  </a:lnTo>
                  <a:lnTo>
                    <a:pt x="2205" y="1688"/>
                  </a:lnTo>
                  <a:lnTo>
                    <a:pt x="2221" y="1677"/>
                  </a:lnTo>
                  <a:lnTo>
                    <a:pt x="2237" y="1665"/>
                  </a:lnTo>
                  <a:lnTo>
                    <a:pt x="2255" y="1655"/>
                  </a:lnTo>
                  <a:lnTo>
                    <a:pt x="2275" y="1645"/>
                  </a:lnTo>
                  <a:lnTo>
                    <a:pt x="2295" y="1637"/>
                  </a:lnTo>
                  <a:lnTo>
                    <a:pt x="2316" y="1629"/>
                  </a:lnTo>
                  <a:lnTo>
                    <a:pt x="2339" y="1622"/>
                  </a:lnTo>
                  <a:lnTo>
                    <a:pt x="2364" y="1616"/>
                  </a:lnTo>
                  <a:lnTo>
                    <a:pt x="2390" y="1611"/>
                  </a:lnTo>
                  <a:lnTo>
                    <a:pt x="2415" y="1603"/>
                  </a:lnTo>
                  <a:lnTo>
                    <a:pt x="2438" y="1596"/>
                  </a:lnTo>
                  <a:lnTo>
                    <a:pt x="2461" y="1588"/>
                  </a:lnTo>
                  <a:lnTo>
                    <a:pt x="2504" y="1571"/>
                  </a:lnTo>
                  <a:lnTo>
                    <a:pt x="2541" y="1554"/>
                  </a:lnTo>
                  <a:lnTo>
                    <a:pt x="2572" y="1538"/>
                  </a:lnTo>
                  <a:lnTo>
                    <a:pt x="2595" y="1526"/>
                  </a:lnTo>
                  <a:lnTo>
                    <a:pt x="2610" y="1517"/>
                  </a:lnTo>
                  <a:lnTo>
                    <a:pt x="2615" y="1514"/>
                  </a:lnTo>
                  <a:lnTo>
                    <a:pt x="2488" y="1455"/>
                  </a:lnTo>
                  <a:lnTo>
                    <a:pt x="2506" y="1455"/>
                  </a:lnTo>
                  <a:lnTo>
                    <a:pt x="2523" y="1452"/>
                  </a:lnTo>
                  <a:lnTo>
                    <a:pt x="2540" y="1448"/>
                  </a:lnTo>
                  <a:lnTo>
                    <a:pt x="2556" y="1443"/>
                  </a:lnTo>
                  <a:lnTo>
                    <a:pt x="2573" y="1436"/>
                  </a:lnTo>
                  <a:lnTo>
                    <a:pt x="2590" y="1427"/>
                  </a:lnTo>
                  <a:lnTo>
                    <a:pt x="2607" y="1418"/>
                  </a:lnTo>
                  <a:lnTo>
                    <a:pt x="2623" y="1407"/>
                  </a:lnTo>
                  <a:lnTo>
                    <a:pt x="2639" y="1396"/>
                  </a:lnTo>
                  <a:lnTo>
                    <a:pt x="2655" y="1384"/>
                  </a:lnTo>
                  <a:lnTo>
                    <a:pt x="2671" y="1370"/>
                  </a:lnTo>
                  <a:lnTo>
                    <a:pt x="2686" y="1357"/>
                  </a:lnTo>
                  <a:lnTo>
                    <a:pt x="2716" y="1329"/>
                  </a:lnTo>
                  <a:lnTo>
                    <a:pt x="2743" y="1298"/>
                  </a:lnTo>
                  <a:lnTo>
                    <a:pt x="2769" y="1269"/>
                  </a:lnTo>
                  <a:lnTo>
                    <a:pt x="2792" y="1239"/>
                  </a:lnTo>
                  <a:lnTo>
                    <a:pt x="2812" y="1213"/>
                  </a:lnTo>
                  <a:lnTo>
                    <a:pt x="2830" y="1189"/>
                  </a:lnTo>
                  <a:lnTo>
                    <a:pt x="2854" y="1152"/>
                  </a:lnTo>
                  <a:lnTo>
                    <a:pt x="2863" y="1139"/>
                  </a:lnTo>
                  <a:lnTo>
                    <a:pt x="2848" y="1140"/>
                  </a:lnTo>
                  <a:lnTo>
                    <a:pt x="2833" y="1140"/>
                  </a:lnTo>
                  <a:lnTo>
                    <a:pt x="2819" y="1139"/>
                  </a:lnTo>
                  <a:lnTo>
                    <a:pt x="2805" y="1135"/>
                  </a:lnTo>
                  <a:lnTo>
                    <a:pt x="2790" y="1131"/>
                  </a:lnTo>
                  <a:lnTo>
                    <a:pt x="2777" y="1127"/>
                  </a:lnTo>
                  <a:lnTo>
                    <a:pt x="2764" y="1122"/>
                  </a:lnTo>
                  <a:lnTo>
                    <a:pt x="2751" y="1117"/>
                  </a:lnTo>
                  <a:lnTo>
                    <a:pt x="2729" y="1106"/>
                  </a:lnTo>
                  <a:lnTo>
                    <a:pt x="2713" y="1096"/>
                  </a:lnTo>
                  <a:lnTo>
                    <a:pt x="2701" y="1088"/>
                  </a:lnTo>
                  <a:lnTo>
                    <a:pt x="2698" y="1086"/>
                  </a:lnTo>
                  <a:lnTo>
                    <a:pt x="2742" y="1069"/>
                  </a:lnTo>
                  <a:lnTo>
                    <a:pt x="2785" y="1052"/>
                  </a:lnTo>
                  <a:lnTo>
                    <a:pt x="2826" y="1034"/>
                  </a:lnTo>
                  <a:lnTo>
                    <a:pt x="2864" y="1015"/>
                  </a:lnTo>
                  <a:lnTo>
                    <a:pt x="2899" y="995"/>
                  </a:lnTo>
                  <a:lnTo>
                    <a:pt x="2933" y="976"/>
                  </a:lnTo>
                  <a:lnTo>
                    <a:pt x="2964" y="956"/>
                  </a:lnTo>
                  <a:lnTo>
                    <a:pt x="2993" y="937"/>
                  </a:lnTo>
                  <a:lnTo>
                    <a:pt x="3019" y="917"/>
                  </a:lnTo>
                  <a:lnTo>
                    <a:pt x="3043" y="899"/>
                  </a:lnTo>
                  <a:lnTo>
                    <a:pt x="3064" y="881"/>
                  </a:lnTo>
                  <a:lnTo>
                    <a:pt x="3083" y="864"/>
                  </a:lnTo>
                  <a:lnTo>
                    <a:pt x="3100" y="847"/>
                  </a:lnTo>
                  <a:lnTo>
                    <a:pt x="3113" y="832"/>
                  </a:lnTo>
                  <a:lnTo>
                    <a:pt x="3124" y="819"/>
                  </a:lnTo>
                  <a:lnTo>
                    <a:pt x="3132" y="806"/>
                  </a:lnTo>
                  <a:lnTo>
                    <a:pt x="3141" y="796"/>
                  </a:lnTo>
                  <a:lnTo>
                    <a:pt x="3149" y="784"/>
                  </a:lnTo>
                  <a:lnTo>
                    <a:pt x="3159" y="775"/>
                  </a:lnTo>
                  <a:lnTo>
                    <a:pt x="3170" y="765"/>
                  </a:lnTo>
                  <a:lnTo>
                    <a:pt x="3181" y="756"/>
                  </a:lnTo>
                  <a:lnTo>
                    <a:pt x="3194" y="747"/>
                  </a:lnTo>
                  <a:lnTo>
                    <a:pt x="3206" y="740"/>
                  </a:lnTo>
                  <a:lnTo>
                    <a:pt x="3217" y="734"/>
                  </a:lnTo>
                  <a:lnTo>
                    <a:pt x="3257" y="713"/>
                  </a:lnTo>
                  <a:lnTo>
                    <a:pt x="3274" y="705"/>
                  </a:lnTo>
                  <a:lnTo>
                    <a:pt x="3136" y="680"/>
                  </a:lnTo>
                  <a:lnTo>
                    <a:pt x="3143" y="679"/>
                  </a:lnTo>
                  <a:lnTo>
                    <a:pt x="3159" y="674"/>
                  </a:lnTo>
                  <a:lnTo>
                    <a:pt x="3185" y="667"/>
                  </a:lnTo>
                  <a:lnTo>
                    <a:pt x="3217" y="656"/>
                  </a:lnTo>
                  <a:lnTo>
                    <a:pt x="3235" y="649"/>
                  </a:lnTo>
                  <a:lnTo>
                    <a:pt x="3254" y="641"/>
                  </a:lnTo>
                  <a:lnTo>
                    <a:pt x="3273" y="632"/>
                  </a:lnTo>
                  <a:lnTo>
                    <a:pt x="3293" y="622"/>
                  </a:lnTo>
                  <a:lnTo>
                    <a:pt x="3313" y="612"/>
                  </a:lnTo>
                  <a:lnTo>
                    <a:pt x="3333" y="600"/>
                  </a:lnTo>
                  <a:lnTo>
                    <a:pt x="3351" y="587"/>
                  </a:lnTo>
                  <a:lnTo>
                    <a:pt x="3370" y="573"/>
                  </a:lnTo>
                  <a:lnTo>
                    <a:pt x="3389" y="558"/>
                  </a:lnTo>
                  <a:lnTo>
                    <a:pt x="3409" y="545"/>
                  </a:lnTo>
                  <a:lnTo>
                    <a:pt x="3429" y="532"/>
                  </a:lnTo>
                  <a:lnTo>
                    <a:pt x="3449" y="521"/>
                  </a:lnTo>
                  <a:lnTo>
                    <a:pt x="3490" y="500"/>
                  </a:lnTo>
                  <a:lnTo>
                    <a:pt x="3527" y="482"/>
                  </a:lnTo>
                  <a:lnTo>
                    <a:pt x="3560" y="468"/>
                  </a:lnTo>
                  <a:lnTo>
                    <a:pt x="3586" y="458"/>
                  </a:lnTo>
                  <a:lnTo>
                    <a:pt x="3604" y="451"/>
                  </a:lnTo>
                  <a:lnTo>
                    <a:pt x="3610" y="449"/>
                  </a:lnTo>
                  <a:lnTo>
                    <a:pt x="3593" y="390"/>
                  </a:lnTo>
                  <a:lnTo>
                    <a:pt x="3601" y="386"/>
                  </a:lnTo>
                  <a:lnTo>
                    <a:pt x="3621" y="376"/>
                  </a:lnTo>
                  <a:lnTo>
                    <a:pt x="3652" y="361"/>
                  </a:lnTo>
                  <a:lnTo>
                    <a:pt x="3690" y="341"/>
                  </a:lnTo>
                  <a:lnTo>
                    <a:pt x="3711" y="329"/>
                  </a:lnTo>
                  <a:lnTo>
                    <a:pt x="3733" y="316"/>
                  </a:lnTo>
                  <a:lnTo>
                    <a:pt x="3756" y="302"/>
                  </a:lnTo>
                  <a:lnTo>
                    <a:pt x="3779" y="288"/>
                  </a:lnTo>
                  <a:lnTo>
                    <a:pt x="3801" y="272"/>
                  </a:lnTo>
                  <a:lnTo>
                    <a:pt x="3823" y="256"/>
                  </a:lnTo>
                  <a:lnTo>
                    <a:pt x="3844" y="238"/>
                  </a:lnTo>
                  <a:lnTo>
                    <a:pt x="3865" y="222"/>
                  </a:lnTo>
                  <a:lnTo>
                    <a:pt x="3880" y="208"/>
                  </a:lnTo>
                  <a:lnTo>
                    <a:pt x="3898" y="193"/>
                  </a:lnTo>
                  <a:lnTo>
                    <a:pt x="3917" y="179"/>
                  </a:lnTo>
                  <a:lnTo>
                    <a:pt x="3938" y="163"/>
                  </a:lnTo>
                  <a:lnTo>
                    <a:pt x="3982" y="133"/>
                  </a:lnTo>
                  <a:lnTo>
                    <a:pt x="4028" y="101"/>
                  </a:lnTo>
                  <a:lnTo>
                    <a:pt x="4075" y="72"/>
                  </a:lnTo>
                  <a:lnTo>
                    <a:pt x="4119" y="44"/>
                  </a:lnTo>
                  <a:lnTo>
                    <a:pt x="4159" y="20"/>
                  </a:lnTo>
                  <a:lnTo>
                    <a:pt x="4193" y="0"/>
                  </a:lnTo>
                  <a:lnTo>
                    <a:pt x="4096" y="37"/>
                  </a:lnTo>
                  <a:lnTo>
                    <a:pt x="4001" y="76"/>
                  </a:lnTo>
                  <a:lnTo>
                    <a:pt x="3907" y="115"/>
                  </a:lnTo>
                  <a:lnTo>
                    <a:pt x="3815" y="155"/>
                  </a:lnTo>
                  <a:lnTo>
                    <a:pt x="3724" y="195"/>
                  </a:lnTo>
                  <a:lnTo>
                    <a:pt x="3635" y="237"/>
                  </a:lnTo>
                  <a:lnTo>
                    <a:pt x="3546" y="279"/>
                  </a:lnTo>
                  <a:lnTo>
                    <a:pt x="3460" y="322"/>
                  </a:lnTo>
                  <a:lnTo>
                    <a:pt x="3376" y="365"/>
                  </a:lnTo>
                  <a:lnTo>
                    <a:pt x="3293" y="408"/>
                  </a:lnTo>
                  <a:lnTo>
                    <a:pt x="3212" y="451"/>
                  </a:lnTo>
                  <a:lnTo>
                    <a:pt x="3132" y="496"/>
                  </a:lnTo>
                  <a:lnTo>
                    <a:pt x="3055" y="539"/>
                  </a:lnTo>
                  <a:lnTo>
                    <a:pt x="2978" y="582"/>
                  </a:lnTo>
                  <a:lnTo>
                    <a:pt x="2905" y="625"/>
                  </a:lnTo>
                  <a:lnTo>
                    <a:pt x="2832" y="668"/>
                  </a:lnTo>
                  <a:lnTo>
                    <a:pt x="2693" y="751"/>
                  </a:lnTo>
                  <a:lnTo>
                    <a:pt x="2563" y="832"/>
                  </a:lnTo>
                  <a:lnTo>
                    <a:pt x="2440" y="910"/>
                  </a:lnTo>
                  <a:lnTo>
                    <a:pt x="2327" y="983"/>
                  </a:lnTo>
                  <a:lnTo>
                    <a:pt x="2222" y="1052"/>
                  </a:lnTo>
                  <a:lnTo>
                    <a:pt x="2126" y="1113"/>
                  </a:lnTo>
                  <a:lnTo>
                    <a:pt x="2040" y="1168"/>
                  </a:lnTo>
                  <a:lnTo>
                    <a:pt x="1965" y="1215"/>
                  </a:lnTo>
                  <a:close/>
                </a:path>
              </a:pathLst>
            </a:custGeom>
            <a:solidFill>
              <a:srgbClr val="E77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5"/>
            <p:cNvSpPr>
              <a:spLocks/>
            </p:cNvSpPr>
            <p:nvPr/>
          </p:nvSpPr>
          <p:spPr bwMode="auto">
            <a:xfrm>
              <a:off x="1490663" y="4327525"/>
              <a:ext cx="606425" cy="342900"/>
            </a:xfrm>
            <a:custGeom>
              <a:avLst/>
              <a:gdLst>
                <a:gd name="T0" fmla="*/ 2130 w 4970"/>
                <a:gd name="T1" fmla="*/ 2211 h 2805"/>
                <a:gd name="T2" fmla="*/ 2828 w 4970"/>
                <a:gd name="T3" fmla="*/ 2078 h 2805"/>
                <a:gd name="T4" fmla="*/ 3520 w 4970"/>
                <a:gd name="T5" fmla="*/ 1912 h 2805"/>
                <a:gd name="T6" fmla="*/ 4141 w 4970"/>
                <a:gd name="T7" fmla="*/ 1744 h 2805"/>
                <a:gd name="T8" fmla="*/ 4880 w 4970"/>
                <a:gd name="T9" fmla="*/ 1523 h 2805"/>
                <a:gd name="T10" fmla="*/ 4690 w 4970"/>
                <a:gd name="T11" fmla="*/ 1474 h 2805"/>
                <a:gd name="T12" fmla="*/ 4211 w 4970"/>
                <a:gd name="T13" fmla="*/ 1330 h 2805"/>
                <a:gd name="T14" fmla="*/ 3738 w 4970"/>
                <a:gd name="T15" fmla="*/ 1090 h 2805"/>
                <a:gd name="T16" fmla="*/ 3299 w 4970"/>
                <a:gd name="T17" fmla="*/ 804 h 2805"/>
                <a:gd name="T18" fmla="*/ 2925 w 4970"/>
                <a:gd name="T19" fmla="*/ 521 h 2805"/>
                <a:gd name="T20" fmla="*/ 2560 w 4970"/>
                <a:gd name="T21" fmla="*/ 223 h 2805"/>
                <a:gd name="T22" fmla="*/ 2382 w 4970"/>
                <a:gd name="T23" fmla="*/ 99 h 2805"/>
                <a:gd name="T24" fmla="*/ 2190 w 4970"/>
                <a:gd name="T25" fmla="*/ 1 h 2805"/>
                <a:gd name="T26" fmla="*/ 2206 w 4970"/>
                <a:gd name="T27" fmla="*/ 27 h 2805"/>
                <a:gd name="T28" fmla="*/ 2368 w 4970"/>
                <a:gd name="T29" fmla="*/ 188 h 2805"/>
                <a:gd name="T30" fmla="*/ 2528 w 4970"/>
                <a:gd name="T31" fmla="*/ 389 h 2805"/>
                <a:gd name="T32" fmla="*/ 2452 w 4970"/>
                <a:gd name="T33" fmla="*/ 410 h 2805"/>
                <a:gd name="T34" fmla="*/ 2491 w 4970"/>
                <a:gd name="T35" fmla="*/ 477 h 2805"/>
                <a:gd name="T36" fmla="*/ 2590 w 4970"/>
                <a:gd name="T37" fmla="*/ 577 h 2805"/>
                <a:gd name="T38" fmla="*/ 2711 w 4970"/>
                <a:gd name="T39" fmla="*/ 667 h 2805"/>
                <a:gd name="T40" fmla="*/ 2688 w 4970"/>
                <a:gd name="T41" fmla="*/ 759 h 2805"/>
                <a:gd name="T42" fmla="*/ 2770 w 4970"/>
                <a:gd name="T43" fmla="*/ 845 h 2805"/>
                <a:gd name="T44" fmla="*/ 2849 w 4970"/>
                <a:gd name="T45" fmla="*/ 906 h 2805"/>
                <a:gd name="T46" fmla="*/ 2974 w 4970"/>
                <a:gd name="T47" fmla="*/ 968 h 2805"/>
                <a:gd name="T48" fmla="*/ 2939 w 4970"/>
                <a:gd name="T49" fmla="*/ 1030 h 2805"/>
                <a:gd name="T50" fmla="*/ 3102 w 4970"/>
                <a:gd name="T51" fmla="*/ 1095 h 2805"/>
                <a:gd name="T52" fmla="*/ 3108 w 4970"/>
                <a:gd name="T53" fmla="*/ 1171 h 2805"/>
                <a:gd name="T54" fmla="*/ 3393 w 4970"/>
                <a:gd name="T55" fmla="*/ 1271 h 2805"/>
                <a:gd name="T56" fmla="*/ 3720 w 4970"/>
                <a:gd name="T57" fmla="*/ 1367 h 2805"/>
                <a:gd name="T58" fmla="*/ 3605 w 4970"/>
                <a:gd name="T59" fmla="*/ 1375 h 2805"/>
                <a:gd name="T60" fmla="*/ 3335 w 4970"/>
                <a:gd name="T61" fmla="*/ 1386 h 2805"/>
                <a:gd name="T62" fmla="*/ 3013 w 4970"/>
                <a:gd name="T63" fmla="*/ 1381 h 2805"/>
                <a:gd name="T64" fmla="*/ 2715 w 4970"/>
                <a:gd name="T65" fmla="*/ 1369 h 2805"/>
                <a:gd name="T66" fmla="*/ 2415 w 4970"/>
                <a:gd name="T67" fmla="*/ 1385 h 2805"/>
                <a:gd name="T68" fmla="*/ 2363 w 4970"/>
                <a:gd name="T69" fmla="*/ 1502 h 2805"/>
                <a:gd name="T70" fmla="*/ 2255 w 4970"/>
                <a:gd name="T71" fmla="*/ 1500 h 2805"/>
                <a:gd name="T72" fmla="*/ 2073 w 4970"/>
                <a:gd name="T73" fmla="*/ 1523 h 2805"/>
                <a:gd name="T74" fmla="*/ 1888 w 4970"/>
                <a:gd name="T75" fmla="*/ 1566 h 2805"/>
                <a:gd name="T76" fmla="*/ 1874 w 4970"/>
                <a:gd name="T77" fmla="*/ 1645 h 2805"/>
                <a:gd name="T78" fmla="*/ 1737 w 4970"/>
                <a:gd name="T79" fmla="*/ 1680 h 2805"/>
                <a:gd name="T80" fmla="*/ 1519 w 4970"/>
                <a:gd name="T81" fmla="*/ 1773 h 2805"/>
                <a:gd name="T82" fmla="*/ 1566 w 4970"/>
                <a:gd name="T83" fmla="*/ 1887 h 2805"/>
                <a:gd name="T84" fmla="*/ 1432 w 4970"/>
                <a:gd name="T85" fmla="*/ 1922 h 2805"/>
                <a:gd name="T86" fmla="*/ 1173 w 4970"/>
                <a:gd name="T87" fmla="*/ 2033 h 2805"/>
                <a:gd name="T88" fmla="*/ 1236 w 4970"/>
                <a:gd name="T89" fmla="*/ 2145 h 2805"/>
                <a:gd name="T90" fmla="*/ 1129 w 4970"/>
                <a:gd name="T91" fmla="*/ 2149 h 2805"/>
                <a:gd name="T92" fmla="*/ 894 w 4970"/>
                <a:gd name="T93" fmla="*/ 2190 h 2805"/>
                <a:gd name="T94" fmla="*/ 733 w 4970"/>
                <a:gd name="T95" fmla="*/ 2341 h 2805"/>
                <a:gd name="T96" fmla="*/ 654 w 4970"/>
                <a:gd name="T97" fmla="*/ 2350 h 2805"/>
                <a:gd name="T98" fmla="*/ 506 w 4970"/>
                <a:gd name="T99" fmla="*/ 2392 h 2805"/>
                <a:gd name="T100" fmla="*/ 462 w 4970"/>
                <a:gd name="T101" fmla="*/ 2509 h 2805"/>
                <a:gd name="T102" fmla="*/ 374 w 4970"/>
                <a:gd name="T103" fmla="*/ 2534 h 2805"/>
                <a:gd name="T104" fmla="*/ 258 w 4970"/>
                <a:gd name="T105" fmla="*/ 2591 h 2805"/>
                <a:gd name="T106" fmla="*/ 112 w 4970"/>
                <a:gd name="T107" fmla="*/ 2698 h 2805"/>
                <a:gd name="T108" fmla="*/ 0 w 4970"/>
                <a:gd name="T109" fmla="*/ 2805 h 2805"/>
                <a:gd name="T110" fmla="*/ 280 w 4970"/>
                <a:gd name="T111" fmla="*/ 2655 h 2805"/>
                <a:gd name="T112" fmla="*/ 508 w 4970"/>
                <a:gd name="T113" fmla="*/ 2552 h 2805"/>
                <a:gd name="T114" fmla="*/ 755 w 4970"/>
                <a:gd name="T115" fmla="*/ 2458 h 2805"/>
                <a:gd name="T116" fmla="*/ 1023 w 4970"/>
                <a:gd name="T117" fmla="*/ 2377 h 2805"/>
                <a:gd name="T118" fmla="*/ 1308 w 4970"/>
                <a:gd name="T119" fmla="*/ 2315 h 2805"/>
                <a:gd name="T120" fmla="*/ 1610 w 4970"/>
                <a:gd name="T121" fmla="*/ 2276 h 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0" h="2805">
                  <a:moveTo>
                    <a:pt x="1610" y="2276"/>
                  </a:moveTo>
                  <a:lnTo>
                    <a:pt x="1734" y="2264"/>
                  </a:lnTo>
                  <a:lnTo>
                    <a:pt x="1863" y="2249"/>
                  </a:lnTo>
                  <a:lnTo>
                    <a:pt x="1995" y="2231"/>
                  </a:lnTo>
                  <a:lnTo>
                    <a:pt x="2130" y="2211"/>
                  </a:lnTo>
                  <a:lnTo>
                    <a:pt x="2267" y="2188"/>
                  </a:lnTo>
                  <a:lnTo>
                    <a:pt x="2405" y="2163"/>
                  </a:lnTo>
                  <a:lnTo>
                    <a:pt x="2546" y="2137"/>
                  </a:lnTo>
                  <a:lnTo>
                    <a:pt x="2687" y="2107"/>
                  </a:lnTo>
                  <a:lnTo>
                    <a:pt x="2828" y="2078"/>
                  </a:lnTo>
                  <a:lnTo>
                    <a:pt x="2969" y="2046"/>
                  </a:lnTo>
                  <a:lnTo>
                    <a:pt x="3109" y="2014"/>
                  </a:lnTo>
                  <a:lnTo>
                    <a:pt x="3248" y="1980"/>
                  </a:lnTo>
                  <a:lnTo>
                    <a:pt x="3385" y="1947"/>
                  </a:lnTo>
                  <a:lnTo>
                    <a:pt x="3520" y="1912"/>
                  </a:lnTo>
                  <a:lnTo>
                    <a:pt x="3652" y="1877"/>
                  </a:lnTo>
                  <a:lnTo>
                    <a:pt x="3781" y="1844"/>
                  </a:lnTo>
                  <a:lnTo>
                    <a:pt x="3905" y="1810"/>
                  </a:lnTo>
                  <a:lnTo>
                    <a:pt x="4026" y="1777"/>
                  </a:lnTo>
                  <a:lnTo>
                    <a:pt x="4141" y="1744"/>
                  </a:lnTo>
                  <a:lnTo>
                    <a:pt x="4252" y="1713"/>
                  </a:lnTo>
                  <a:lnTo>
                    <a:pt x="4454" y="1653"/>
                  </a:lnTo>
                  <a:lnTo>
                    <a:pt x="4629" y="1600"/>
                  </a:lnTo>
                  <a:lnTo>
                    <a:pt x="4772" y="1556"/>
                  </a:lnTo>
                  <a:lnTo>
                    <a:pt x="4880" y="1523"/>
                  </a:lnTo>
                  <a:lnTo>
                    <a:pt x="4947" y="1501"/>
                  </a:lnTo>
                  <a:lnTo>
                    <a:pt x="4970" y="1493"/>
                  </a:lnTo>
                  <a:lnTo>
                    <a:pt x="4878" y="1493"/>
                  </a:lnTo>
                  <a:lnTo>
                    <a:pt x="4784" y="1486"/>
                  </a:lnTo>
                  <a:lnTo>
                    <a:pt x="4690" y="1474"/>
                  </a:lnTo>
                  <a:lnTo>
                    <a:pt x="4595" y="1455"/>
                  </a:lnTo>
                  <a:lnTo>
                    <a:pt x="4499" y="1431"/>
                  </a:lnTo>
                  <a:lnTo>
                    <a:pt x="4403" y="1401"/>
                  </a:lnTo>
                  <a:lnTo>
                    <a:pt x="4306" y="1368"/>
                  </a:lnTo>
                  <a:lnTo>
                    <a:pt x="4211" y="1330"/>
                  </a:lnTo>
                  <a:lnTo>
                    <a:pt x="4114" y="1288"/>
                  </a:lnTo>
                  <a:lnTo>
                    <a:pt x="4019" y="1243"/>
                  </a:lnTo>
                  <a:lnTo>
                    <a:pt x="3923" y="1194"/>
                  </a:lnTo>
                  <a:lnTo>
                    <a:pt x="3830" y="1143"/>
                  </a:lnTo>
                  <a:lnTo>
                    <a:pt x="3738" y="1090"/>
                  </a:lnTo>
                  <a:lnTo>
                    <a:pt x="3646" y="1035"/>
                  </a:lnTo>
                  <a:lnTo>
                    <a:pt x="3556" y="978"/>
                  </a:lnTo>
                  <a:lnTo>
                    <a:pt x="3468" y="921"/>
                  </a:lnTo>
                  <a:lnTo>
                    <a:pt x="3383" y="862"/>
                  </a:lnTo>
                  <a:lnTo>
                    <a:pt x="3299" y="804"/>
                  </a:lnTo>
                  <a:lnTo>
                    <a:pt x="3218" y="745"/>
                  </a:lnTo>
                  <a:lnTo>
                    <a:pt x="3141" y="688"/>
                  </a:lnTo>
                  <a:lnTo>
                    <a:pt x="3065" y="630"/>
                  </a:lnTo>
                  <a:lnTo>
                    <a:pt x="2993" y="574"/>
                  </a:lnTo>
                  <a:lnTo>
                    <a:pt x="2925" y="521"/>
                  </a:lnTo>
                  <a:lnTo>
                    <a:pt x="2860" y="468"/>
                  </a:lnTo>
                  <a:lnTo>
                    <a:pt x="2742" y="373"/>
                  </a:lnTo>
                  <a:lnTo>
                    <a:pt x="2641" y="290"/>
                  </a:lnTo>
                  <a:lnTo>
                    <a:pt x="2597" y="254"/>
                  </a:lnTo>
                  <a:lnTo>
                    <a:pt x="2560" y="223"/>
                  </a:lnTo>
                  <a:lnTo>
                    <a:pt x="2526" y="197"/>
                  </a:lnTo>
                  <a:lnTo>
                    <a:pt x="2499" y="176"/>
                  </a:lnTo>
                  <a:lnTo>
                    <a:pt x="2460" y="150"/>
                  </a:lnTo>
                  <a:lnTo>
                    <a:pt x="2421" y="123"/>
                  </a:lnTo>
                  <a:lnTo>
                    <a:pt x="2382" y="99"/>
                  </a:lnTo>
                  <a:lnTo>
                    <a:pt x="2342" y="77"/>
                  </a:lnTo>
                  <a:lnTo>
                    <a:pt x="2304" y="55"/>
                  </a:lnTo>
                  <a:lnTo>
                    <a:pt x="2265" y="35"/>
                  </a:lnTo>
                  <a:lnTo>
                    <a:pt x="2227" y="17"/>
                  </a:lnTo>
                  <a:lnTo>
                    <a:pt x="2190" y="1"/>
                  </a:lnTo>
                  <a:lnTo>
                    <a:pt x="2178" y="0"/>
                  </a:lnTo>
                  <a:lnTo>
                    <a:pt x="2174" y="0"/>
                  </a:lnTo>
                  <a:lnTo>
                    <a:pt x="2177" y="3"/>
                  </a:lnTo>
                  <a:lnTo>
                    <a:pt x="2188" y="12"/>
                  </a:lnTo>
                  <a:lnTo>
                    <a:pt x="2206" y="27"/>
                  </a:lnTo>
                  <a:lnTo>
                    <a:pt x="2230" y="48"/>
                  </a:lnTo>
                  <a:lnTo>
                    <a:pt x="2260" y="74"/>
                  </a:lnTo>
                  <a:lnTo>
                    <a:pt x="2292" y="107"/>
                  </a:lnTo>
                  <a:lnTo>
                    <a:pt x="2329" y="145"/>
                  </a:lnTo>
                  <a:lnTo>
                    <a:pt x="2368" y="188"/>
                  </a:lnTo>
                  <a:lnTo>
                    <a:pt x="2406" y="235"/>
                  </a:lnTo>
                  <a:lnTo>
                    <a:pt x="2442" y="280"/>
                  </a:lnTo>
                  <a:lnTo>
                    <a:pt x="2476" y="321"/>
                  </a:lnTo>
                  <a:lnTo>
                    <a:pt x="2504" y="357"/>
                  </a:lnTo>
                  <a:lnTo>
                    <a:pt x="2528" y="389"/>
                  </a:lnTo>
                  <a:lnTo>
                    <a:pt x="2547" y="413"/>
                  </a:lnTo>
                  <a:lnTo>
                    <a:pt x="2559" y="428"/>
                  </a:lnTo>
                  <a:lnTo>
                    <a:pt x="2563" y="433"/>
                  </a:lnTo>
                  <a:lnTo>
                    <a:pt x="2446" y="396"/>
                  </a:lnTo>
                  <a:lnTo>
                    <a:pt x="2452" y="410"/>
                  </a:lnTo>
                  <a:lnTo>
                    <a:pt x="2458" y="423"/>
                  </a:lnTo>
                  <a:lnTo>
                    <a:pt x="2465" y="436"/>
                  </a:lnTo>
                  <a:lnTo>
                    <a:pt x="2473" y="450"/>
                  </a:lnTo>
                  <a:lnTo>
                    <a:pt x="2482" y="463"/>
                  </a:lnTo>
                  <a:lnTo>
                    <a:pt x="2491" y="477"/>
                  </a:lnTo>
                  <a:lnTo>
                    <a:pt x="2502" y="489"/>
                  </a:lnTo>
                  <a:lnTo>
                    <a:pt x="2513" y="502"/>
                  </a:lnTo>
                  <a:lnTo>
                    <a:pt x="2538" y="528"/>
                  </a:lnTo>
                  <a:lnTo>
                    <a:pt x="2564" y="552"/>
                  </a:lnTo>
                  <a:lnTo>
                    <a:pt x="2590" y="577"/>
                  </a:lnTo>
                  <a:lnTo>
                    <a:pt x="2616" y="599"/>
                  </a:lnTo>
                  <a:lnTo>
                    <a:pt x="2642" y="618"/>
                  </a:lnTo>
                  <a:lnTo>
                    <a:pt x="2668" y="637"/>
                  </a:lnTo>
                  <a:lnTo>
                    <a:pt x="2691" y="653"/>
                  </a:lnTo>
                  <a:lnTo>
                    <a:pt x="2711" y="667"/>
                  </a:lnTo>
                  <a:lnTo>
                    <a:pt x="2741" y="687"/>
                  </a:lnTo>
                  <a:lnTo>
                    <a:pt x="2752" y="694"/>
                  </a:lnTo>
                  <a:lnTo>
                    <a:pt x="2654" y="717"/>
                  </a:lnTo>
                  <a:lnTo>
                    <a:pt x="2671" y="739"/>
                  </a:lnTo>
                  <a:lnTo>
                    <a:pt x="2688" y="759"/>
                  </a:lnTo>
                  <a:lnTo>
                    <a:pt x="2704" y="779"/>
                  </a:lnTo>
                  <a:lnTo>
                    <a:pt x="2721" y="797"/>
                  </a:lnTo>
                  <a:lnTo>
                    <a:pt x="2737" y="814"/>
                  </a:lnTo>
                  <a:lnTo>
                    <a:pt x="2754" y="830"/>
                  </a:lnTo>
                  <a:lnTo>
                    <a:pt x="2770" y="845"/>
                  </a:lnTo>
                  <a:lnTo>
                    <a:pt x="2786" y="859"/>
                  </a:lnTo>
                  <a:lnTo>
                    <a:pt x="2803" y="872"/>
                  </a:lnTo>
                  <a:lnTo>
                    <a:pt x="2819" y="884"/>
                  </a:lnTo>
                  <a:lnTo>
                    <a:pt x="2834" y="895"/>
                  </a:lnTo>
                  <a:lnTo>
                    <a:pt x="2849" y="906"/>
                  </a:lnTo>
                  <a:lnTo>
                    <a:pt x="2878" y="924"/>
                  </a:lnTo>
                  <a:lnTo>
                    <a:pt x="2906" y="938"/>
                  </a:lnTo>
                  <a:lnTo>
                    <a:pt x="2931" y="951"/>
                  </a:lnTo>
                  <a:lnTo>
                    <a:pt x="2954" y="961"/>
                  </a:lnTo>
                  <a:lnTo>
                    <a:pt x="2974" y="968"/>
                  </a:lnTo>
                  <a:lnTo>
                    <a:pt x="2991" y="973"/>
                  </a:lnTo>
                  <a:lnTo>
                    <a:pt x="3016" y="979"/>
                  </a:lnTo>
                  <a:lnTo>
                    <a:pt x="3024" y="981"/>
                  </a:lnTo>
                  <a:lnTo>
                    <a:pt x="2920" y="1020"/>
                  </a:lnTo>
                  <a:lnTo>
                    <a:pt x="2939" y="1030"/>
                  </a:lnTo>
                  <a:lnTo>
                    <a:pt x="2960" y="1039"/>
                  </a:lnTo>
                  <a:lnTo>
                    <a:pt x="2982" y="1049"/>
                  </a:lnTo>
                  <a:lnTo>
                    <a:pt x="3005" y="1058"/>
                  </a:lnTo>
                  <a:lnTo>
                    <a:pt x="3054" y="1077"/>
                  </a:lnTo>
                  <a:lnTo>
                    <a:pt x="3102" y="1095"/>
                  </a:lnTo>
                  <a:lnTo>
                    <a:pt x="3145" y="1109"/>
                  </a:lnTo>
                  <a:lnTo>
                    <a:pt x="3180" y="1121"/>
                  </a:lnTo>
                  <a:lnTo>
                    <a:pt x="3204" y="1129"/>
                  </a:lnTo>
                  <a:lnTo>
                    <a:pt x="3212" y="1133"/>
                  </a:lnTo>
                  <a:lnTo>
                    <a:pt x="3108" y="1171"/>
                  </a:lnTo>
                  <a:lnTo>
                    <a:pt x="3150" y="1188"/>
                  </a:lnTo>
                  <a:lnTo>
                    <a:pt x="3195" y="1205"/>
                  </a:lnTo>
                  <a:lnTo>
                    <a:pt x="3242" y="1222"/>
                  </a:lnTo>
                  <a:lnTo>
                    <a:pt x="3292" y="1239"/>
                  </a:lnTo>
                  <a:lnTo>
                    <a:pt x="3393" y="1271"/>
                  </a:lnTo>
                  <a:lnTo>
                    <a:pt x="3492" y="1301"/>
                  </a:lnTo>
                  <a:lnTo>
                    <a:pt x="3581" y="1328"/>
                  </a:lnTo>
                  <a:lnTo>
                    <a:pt x="3654" y="1349"/>
                  </a:lnTo>
                  <a:lnTo>
                    <a:pt x="3702" y="1362"/>
                  </a:lnTo>
                  <a:lnTo>
                    <a:pt x="3720" y="1367"/>
                  </a:lnTo>
                  <a:lnTo>
                    <a:pt x="3714" y="1368"/>
                  </a:lnTo>
                  <a:lnTo>
                    <a:pt x="3700" y="1369"/>
                  </a:lnTo>
                  <a:lnTo>
                    <a:pt x="3676" y="1371"/>
                  </a:lnTo>
                  <a:lnTo>
                    <a:pt x="3644" y="1373"/>
                  </a:lnTo>
                  <a:lnTo>
                    <a:pt x="3605" y="1375"/>
                  </a:lnTo>
                  <a:lnTo>
                    <a:pt x="3560" y="1378"/>
                  </a:lnTo>
                  <a:lnTo>
                    <a:pt x="3510" y="1380"/>
                  </a:lnTo>
                  <a:lnTo>
                    <a:pt x="3455" y="1382"/>
                  </a:lnTo>
                  <a:lnTo>
                    <a:pt x="3397" y="1384"/>
                  </a:lnTo>
                  <a:lnTo>
                    <a:pt x="3335" y="1386"/>
                  </a:lnTo>
                  <a:lnTo>
                    <a:pt x="3271" y="1387"/>
                  </a:lnTo>
                  <a:lnTo>
                    <a:pt x="3207" y="1387"/>
                  </a:lnTo>
                  <a:lnTo>
                    <a:pt x="3141" y="1386"/>
                  </a:lnTo>
                  <a:lnTo>
                    <a:pt x="3077" y="1384"/>
                  </a:lnTo>
                  <a:lnTo>
                    <a:pt x="3013" y="1381"/>
                  </a:lnTo>
                  <a:lnTo>
                    <a:pt x="2952" y="1376"/>
                  </a:lnTo>
                  <a:lnTo>
                    <a:pt x="2892" y="1372"/>
                  </a:lnTo>
                  <a:lnTo>
                    <a:pt x="2832" y="1370"/>
                  </a:lnTo>
                  <a:lnTo>
                    <a:pt x="2773" y="1368"/>
                  </a:lnTo>
                  <a:lnTo>
                    <a:pt x="2715" y="1369"/>
                  </a:lnTo>
                  <a:lnTo>
                    <a:pt x="2657" y="1370"/>
                  </a:lnTo>
                  <a:lnTo>
                    <a:pt x="2603" y="1372"/>
                  </a:lnTo>
                  <a:lnTo>
                    <a:pt x="2550" y="1375"/>
                  </a:lnTo>
                  <a:lnTo>
                    <a:pt x="2502" y="1378"/>
                  </a:lnTo>
                  <a:lnTo>
                    <a:pt x="2415" y="1385"/>
                  </a:lnTo>
                  <a:lnTo>
                    <a:pt x="2348" y="1394"/>
                  </a:lnTo>
                  <a:lnTo>
                    <a:pt x="2305" y="1399"/>
                  </a:lnTo>
                  <a:lnTo>
                    <a:pt x="2289" y="1401"/>
                  </a:lnTo>
                  <a:lnTo>
                    <a:pt x="2383" y="1504"/>
                  </a:lnTo>
                  <a:lnTo>
                    <a:pt x="2363" y="1502"/>
                  </a:lnTo>
                  <a:lnTo>
                    <a:pt x="2344" y="1500"/>
                  </a:lnTo>
                  <a:lnTo>
                    <a:pt x="2321" y="1499"/>
                  </a:lnTo>
                  <a:lnTo>
                    <a:pt x="2300" y="1499"/>
                  </a:lnTo>
                  <a:lnTo>
                    <a:pt x="2277" y="1499"/>
                  </a:lnTo>
                  <a:lnTo>
                    <a:pt x="2255" y="1500"/>
                  </a:lnTo>
                  <a:lnTo>
                    <a:pt x="2232" y="1502"/>
                  </a:lnTo>
                  <a:lnTo>
                    <a:pt x="2209" y="1504"/>
                  </a:lnTo>
                  <a:lnTo>
                    <a:pt x="2163" y="1509"/>
                  </a:lnTo>
                  <a:lnTo>
                    <a:pt x="2117" y="1515"/>
                  </a:lnTo>
                  <a:lnTo>
                    <a:pt x="2073" y="1523"/>
                  </a:lnTo>
                  <a:lnTo>
                    <a:pt x="2029" y="1532"/>
                  </a:lnTo>
                  <a:lnTo>
                    <a:pt x="1989" y="1541"/>
                  </a:lnTo>
                  <a:lnTo>
                    <a:pt x="1951" y="1549"/>
                  </a:lnTo>
                  <a:lnTo>
                    <a:pt x="1918" y="1559"/>
                  </a:lnTo>
                  <a:lnTo>
                    <a:pt x="1888" y="1566"/>
                  </a:lnTo>
                  <a:lnTo>
                    <a:pt x="1846" y="1577"/>
                  </a:lnTo>
                  <a:lnTo>
                    <a:pt x="1832" y="1583"/>
                  </a:lnTo>
                  <a:lnTo>
                    <a:pt x="1903" y="1641"/>
                  </a:lnTo>
                  <a:lnTo>
                    <a:pt x="1889" y="1642"/>
                  </a:lnTo>
                  <a:lnTo>
                    <a:pt x="1874" y="1645"/>
                  </a:lnTo>
                  <a:lnTo>
                    <a:pt x="1859" y="1647"/>
                  </a:lnTo>
                  <a:lnTo>
                    <a:pt x="1842" y="1651"/>
                  </a:lnTo>
                  <a:lnTo>
                    <a:pt x="1809" y="1658"/>
                  </a:lnTo>
                  <a:lnTo>
                    <a:pt x="1774" y="1669"/>
                  </a:lnTo>
                  <a:lnTo>
                    <a:pt x="1737" y="1680"/>
                  </a:lnTo>
                  <a:lnTo>
                    <a:pt x="1702" y="1694"/>
                  </a:lnTo>
                  <a:lnTo>
                    <a:pt x="1666" y="1707"/>
                  </a:lnTo>
                  <a:lnTo>
                    <a:pt x="1632" y="1721"/>
                  </a:lnTo>
                  <a:lnTo>
                    <a:pt x="1569" y="1748"/>
                  </a:lnTo>
                  <a:lnTo>
                    <a:pt x="1519" y="1773"/>
                  </a:lnTo>
                  <a:lnTo>
                    <a:pt x="1484" y="1788"/>
                  </a:lnTo>
                  <a:lnTo>
                    <a:pt x="1472" y="1795"/>
                  </a:lnTo>
                  <a:lnTo>
                    <a:pt x="1588" y="1887"/>
                  </a:lnTo>
                  <a:lnTo>
                    <a:pt x="1578" y="1886"/>
                  </a:lnTo>
                  <a:lnTo>
                    <a:pt x="1566" y="1887"/>
                  </a:lnTo>
                  <a:lnTo>
                    <a:pt x="1553" y="1888"/>
                  </a:lnTo>
                  <a:lnTo>
                    <a:pt x="1538" y="1890"/>
                  </a:lnTo>
                  <a:lnTo>
                    <a:pt x="1506" y="1897"/>
                  </a:lnTo>
                  <a:lnTo>
                    <a:pt x="1471" y="1908"/>
                  </a:lnTo>
                  <a:lnTo>
                    <a:pt x="1432" y="1922"/>
                  </a:lnTo>
                  <a:lnTo>
                    <a:pt x="1392" y="1936"/>
                  </a:lnTo>
                  <a:lnTo>
                    <a:pt x="1352" y="1952"/>
                  </a:lnTo>
                  <a:lnTo>
                    <a:pt x="1312" y="1969"/>
                  </a:lnTo>
                  <a:lnTo>
                    <a:pt x="1237" y="2003"/>
                  </a:lnTo>
                  <a:lnTo>
                    <a:pt x="1173" y="2033"/>
                  </a:lnTo>
                  <a:lnTo>
                    <a:pt x="1130" y="2055"/>
                  </a:lnTo>
                  <a:lnTo>
                    <a:pt x="1114" y="2062"/>
                  </a:lnTo>
                  <a:lnTo>
                    <a:pt x="1268" y="2148"/>
                  </a:lnTo>
                  <a:lnTo>
                    <a:pt x="1253" y="2146"/>
                  </a:lnTo>
                  <a:lnTo>
                    <a:pt x="1236" y="2145"/>
                  </a:lnTo>
                  <a:lnTo>
                    <a:pt x="1217" y="2144"/>
                  </a:lnTo>
                  <a:lnTo>
                    <a:pt x="1197" y="2144"/>
                  </a:lnTo>
                  <a:lnTo>
                    <a:pt x="1175" y="2145"/>
                  </a:lnTo>
                  <a:lnTo>
                    <a:pt x="1153" y="2147"/>
                  </a:lnTo>
                  <a:lnTo>
                    <a:pt x="1129" y="2149"/>
                  </a:lnTo>
                  <a:lnTo>
                    <a:pt x="1105" y="2152"/>
                  </a:lnTo>
                  <a:lnTo>
                    <a:pt x="1053" y="2160"/>
                  </a:lnTo>
                  <a:lnTo>
                    <a:pt x="1000" y="2169"/>
                  </a:lnTo>
                  <a:lnTo>
                    <a:pt x="946" y="2179"/>
                  </a:lnTo>
                  <a:lnTo>
                    <a:pt x="894" y="2190"/>
                  </a:lnTo>
                  <a:lnTo>
                    <a:pt x="794" y="2213"/>
                  </a:lnTo>
                  <a:lnTo>
                    <a:pt x="711" y="2234"/>
                  </a:lnTo>
                  <a:lnTo>
                    <a:pt x="655" y="2249"/>
                  </a:lnTo>
                  <a:lnTo>
                    <a:pt x="634" y="2255"/>
                  </a:lnTo>
                  <a:lnTo>
                    <a:pt x="733" y="2341"/>
                  </a:lnTo>
                  <a:lnTo>
                    <a:pt x="722" y="2341"/>
                  </a:lnTo>
                  <a:lnTo>
                    <a:pt x="709" y="2342"/>
                  </a:lnTo>
                  <a:lnTo>
                    <a:pt x="696" y="2343"/>
                  </a:lnTo>
                  <a:lnTo>
                    <a:pt x="682" y="2344"/>
                  </a:lnTo>
                  <a:lnTo>
                    <a:pt x="654" y="2350"/>
                  </a:lnTo>
                  <a:lnTo>
                    <a:pt x="624" y="2356"/>
                  </a:lnTo>
                  <a:lnTo>
                    <a:pt x="594" y="2364"/>
                  </a:lnTo>
                  <a:lnTo>
                    <a:pt x="565" y="2373"/>
                  </a:lnTo>
                  <a:lnTo>
                    <a:pt x="535" y="2382"/>
                  </a:lnTo>
                  <a:lnTo>
                    <a:pt x="506" y="2392"/>
                  </a:lnTo>
                  <a:lnTo>
                    <a:pt x="454" y="2411"/>
                  </a:lnTo>
                  <a:lnTo>
                    <a:pt x="411" y="2428"/>
                  </a:lnTo>
                  <a:lnTo>
                    <a:pt x="384" y="2440"/>
                  </a:lnTo>
                  <a:lnTo>
                    <a:pt x="374" y="2445"/>
                  </a:lnTo>
                  <a:lnTo>
                    <a:pt x="462" y="2509"/>
                  </a:lnTo>
                  <a:lnTo>
                    <a:pt x="444" y="2513"/>
                  </a:lnTo>
                  <a:lnTo>
                    <a:pt x="426" y="2517"/>
                  </a:lnTo>
                  <a:lnTo>
                    <a:pt x="408" y="2523"/>
                  </a:lnTo>
                  <a:lnTo>
                    <a:pt x="391" y="2528"/>
                  </a:lnTo>
                  <a:lnTo>
                    <a:pt x="374" y="2534"/>
                  </a:lnTo>
                  <a:lnTo>
                    <a:pt x="357" y="2540"/>
                  </a:lnTo>
                  <a:lnTo>
                    <a:pt x="340" y="2548"/>
                  </a:lnTo>
                  <a:lnTo>
                    <a:pt x="323" y="2555"/>
                  </a:lnTo>
                  <a:lnTo>
                    <a:pt x="290" y="2572"/>
                  </a:lnTo>
                  <a:lnTo>
                    <a:pt x="258" y="2591"/>
                  </a:lnTo>
                  <a:lnTo>
                    <a:pt x="227" y="2611"/>
                  </a:lnTo>
                  <a:lnTo>
                    <a:pt x="196" y="2632"/>
                  </a:lnTo>
                  <a:lnTo>
                    <a:pt x="167" y="2653"/>
                  </a:lnTo>
                  <a:lnTo>
                    <a:pt x="139" y="2675"/>
                  </a:lnTo>
                  <a:lnTo>
                    <a:pt x="112" y="2698"/>
                  </a:lnTo>
                  <a:lnTo>
                    <a:pt x="86" y="2720"/>
                  </a:lnTo>
                  <a:lnTo>
                    <a:pt x="62" y="2742"/>
                  </a:lnTo>
                  <a:lnTo>
                    <a:pt x="40" y="2764"/>
                  </a:lnTo>
                  <a:lnTo>
                    <a:pt x="19" y="2785"/>
                  </a:lnTo>
                  <a:lnTo>
                    <a:pt x="0" y="2805"/>
                  </a:lnTo>
                  <a:lnTo>
                    <a:pt x="76" y="2762"/>
                  </a:lnTo>
                  <a:lnTo>
                    <a:pt x="154" y="2719"/>
                  </a:lnTo>
                  <a:lnTo>
                    <a:pt x="195" y="2698"/>
                  </a:lnTo>
                  <a:lnTo>
                    <a:pt x="237" y="2676"/>
                  </a:lnTo>
                  <a:lnTo>
                    <a:pt x="280" y="2655"/>
                  </a:lnTo>
                  <a:lnTo>
                    <a:pt x="324" y="2634"/>
                  </a:lnTo>
                  <a:lnTo>
                    <a:pt x="368" y="2613"/>
                  </a:lnTo>
                  <a:lnTo>
                    <a:pt x="413" y="2592"/>
                  </a:lnTo>
                  <a:lnTo>
                    <a:pt x="461" y="2572"/>
                  </a:lnTo>
                  <a:lnTo>
                    <a:pt x="508" y="2552"/>
                  </a:lnTo>
                  <a:lnTo>
                    <a:pt x="555" y="2532"/>
                  </a:lnTo>
                  <a:lnTo>
                    <a:pt x="604" y="2512"/>
                  </a:lnTo>
                  <a:lnTo>
                    <a:pt x="654" y="2493"/>
                  </a:lnTo>
                  <a:lnTo>
                    <a:pt x="704" y="2475"/>
                  </a:lnTo>
                  <a:lnTo>
                    <a:pt x="755" y="2458"/>
                  </a:lnTo>
                  <a:lnTo>
                    <a:pt x="808" y="2440"/>
                  </a:lnTo>
                  <a:lnTo>
                    <a:pt x="860" y="2423"/>
                  </a:lnTo>
                  <a:lnTo>
                    <a:pt x="914" y="2407"/>
                  </a:lnTo>
                  <a:lnTo>
                    <a:pt x="968" y="2392"/>
                  </a:lnTo>
                  <a:lnTo>
                    <a:pt x="1023" y="2377"/>
                  </a:lnTo>
                  <a:lnTo>
                    <a:pt x="1078" y="2363"/>
                  </a:lnTo>
                  <a:lnTo>
                    <a:pt x="1135" y="2350"/>
                  </a:lnTo>
                  <a:lnTo>
                    <a:pt x="1192" y="2337"/>
                  </a:lnTo>
                  <a:lnTo>
                    <a:pt x="1249" y="2325"/>
                  </a:lnTo>
                  <a:lnTo>
                    <a:pt x="1308" y="2315"/>
                  </a:lnTo>
                  <a:lnTo>
                    <a:pt x="1367" y="2305"/>
                  </a:lnTo>
                  <a:lnTo>
                    <a:pt x="1427" y="2296"/>
                  </a:lnTo>
                  <a:lnTo>
                    <a:pt x="1488" y="2289"/>
                  </a:lnTo>
                  <a:lnTo>
                    <a:pt x="1548" y="2281"/>
                  </a:lnTo>
                  <a:lnTo>
                    <a:pt x="1610" y="2276"/>
                  </a:lnTo>
                  <a:close/>
                </a:path>
              </a:pathLst>
            </a:custGeom>
            <a:solidFill>
              <a:srgbClr val="E35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6"/>
            <p:cNvSpPr>
              <a:spLocks/>
            </p:cNvSpPr>
            <p:nvPr/>
          </p:nvSpPr>
          <p:spPr bwMode="auto">
            <a:xfrm>
              <a:off x="1479550" y="4510088"/>
              <a:ext cx="619125" cy="619125"/>
            </a:xfrm>
            <a:custGeom>
              <a:avLst/>
              <a:gdLst>
                <a:gd name="T0" fmla="*/ 4854 w 5072"/>
                <a:gd name="T1" fmla="*/ 63 h 5076"/>
                <a:gd name="T2" fmla="*/ 3987 w 5072"/>
                <a:gd name="T3" fmla="*/ 317 h 5076"/>
                <a:gd name="T4" fmla="*/ 3191 w 5072"/>
                <a:gd name="T5" fmla="*/ 521 h 5076"/>
                <a:gd name="T6" fmla="*/ 2349 w 5072"/>
                <a:gd name="T7" fmla="*/ 695 h 5076"/>
                <a:gd name="T8" fmla="*/ 1630 w 5072"/>
                <a:gd name="T9" fmla="*/ 788 h 5076"/>
                <a:gd name="T10" fmla="*/ 1274 w 5072"/>
                <a:gd name="T11" fmla="*/ 844 h 5076"/>
                <a:gd name="T12" fmla="*/ 942 w 5072"/>
                <a:gd name="T13" fmla="*/ 930 h 5076"/>
                <a:gd name="T14" fmla="*/ 637 w 5072"/>
                <a:gd name="T15" fmla="*/ 1039 h 5076"/>
                <a:gd name="T16" fmla="*/ 362 w 5072"/>
                <a:gd name="T17" fmla="*/ 1162 h 5076"/>
                <a:gd name="T18" fmla="*/ 48 w 5072"/>
                <a:gd name="T19" fmla="*/ 1350 h 5076"/>
                <a:gd name="T20" fmla="*/ 73 w 5072"/>
                <a:gd name="T21" fmla="*/ 1370 h 5076"/>
                <a:gd name="T22" fmla="*/ 359 w 5072"/>
                <a:gd name="T23" fmla="*/ 1268 h 5076"/>
                <a:gd name="T24" fmla="*/ 952 w 5072"/>
                <a:gd name="T25" fmla="*/ 1101 h 5076"/>
                <a:gd name="T26" fmla="*/ 1027 w 5072"/>
                <a:gd name="T27" fmla="*/ 1152 h 5076"/>
                <a:gd name="T28" fmla="*/ 1260 w 5072"/>
                <a:gd name="T29" fmla="*/ 1163 h 5076"/>
                <a:gd name="T30" fmla="*/ 1394 w 5072"/>
                <a:gd name="T31" fmla="*/ 1143 h 5076"/>
                <a:gd name="T32" fmla="*/ 1416 w 5072"/>
                <a:gd name="T33" fmla="*/ 1265 h 5076"/>
                <a:gd name="T34" fmla="*/ 1589 w 5072"/>
                <a:gd name="T35" fmla="*/ 1258 h 5076"/>
                <a:gd name="T36" fmla="*/ 1777 w 5072"/>
                <a:gd name="T37" fmla="*/ 1218 h 5076"/>
                <a:gd name="T38" fmla="*/ 1800 w 5072"/>
                <a:gd name="T39" fmla="*/ 1300 h 5076"/>
                <a:gd name="T40" fmla="*/ 1945 w 5072"/>
                <a:gd name="T41" fmla="*/ 1269 h 5076"/>
                <a:gd name="T42" fmla="*/ 2108 w 5072"/>
                <a:gd name="T43" fmla="*/ 1203 h 5076"/>
                <a:gd name="T44" fmla="*/ 2047 w 5072"/>
                <a:gd name="T45" fmla="*/ 1317 h 5076"/>
                <a:gd name="T46" fmla="*/ 2186 w 5072"/>
                <a:gd name="T47" fmla="*/ 1286 h 5076"/>
                <a:gd name="T48" fmla="*/ 2407 w 5072"/>
                <a:gd name="T49" fmla="*/ 1189 h 5076"/>
                <a:gd name="T50" fmla="*/ 2443 w 5072"/>
                <a:gd name="T51" fmla="*/ 1262 h 5076"/>
                <a:gd name="T52" fmla="*/ 2635 w 5072"/>
                <a:gd name="T53" fmla="*/ 1203 h 5076"/>
                <a:gd name="T54" fmla="*/ 2885 w 5072"/>
                <a:gd name="T55" fmla="*/ 1092 h 5076"/>
                <a:gd name="T56" fmla="*/ 2857 w 5072"/>
                <a:gd name="T57" fmla="*/ 1212 h 5076"/>
                <a:gd name="T58" fmla="*/ 3151 w 5072"/>
                <a:gd name="T59" fmla="*/ 1095 h 5076"/>
                <a:gd name="T60" fmla="*/ 3491 w 5072"/>
                <a:gd name="T61" fmla="*/ 919 h 5076"/>
                <a:gd name="T62" fmla="*/ 3490 w 5072"/>
                <a:gd name="T63" fmla="*/ 921 h 5076"/>
                <a:gd name="T64" fmla="*/ 3114 w 5072"/>
                <a:gd name="T65" fmla="*/ 1140 h 5076"/>
                <a:gd name="T66" fmla="*/ 2636 w 5072"/>
                <a:gd name="T67" fmla="*/ 1444 h 5076"/>
                <a:gd name="T68" fmla="*/ 2430 w 5072"/>
                <a:gd name="T69" fmla="*/ 1602 h 5076"/>
                <a:gd name="T70" fmla="*/ 2274 w 5072"/>
                <a:gd name="T71" fmla="*/ 1791 h 5076"/>
                <a:gd name="T72" fmla="*/ 2065 w 5072"/>
                <a:gd name="T73" fmla="*/ 2114 h 5076"/>
                <a:gd name="T74" fmla="*/ 2116 w 5072"/>
                <a:gd name="T75" fmla="*/ 2206 h 5076"/>
                <a:gd name="T76" fmla="*/ 1986 w 5072"/>
                <a:gd name="T77" fmla="*/ 2432 h 5076"/>
                <a:gd name="T78" fmla="*/ 2106 w 5072"/>
                <a:gd name="T79" fmla="*/ 2531 h 5076"/>
                <a:gd name="T80" fmla="*/ 2026 w 5072"/>
                <a:gd name="T81" fmla="*/ 2634 h 5076"/>
                <a:gd name="T82" fmla="*/ 1896 w 5072"/>
                <a:gd name="T83" fmla="*/ 2907 h 5076"/>
                <a:gd name="T84" fmla="*/ 2022 w 5072"/>
                <a:gd name="T85" fmla="*/ 3053 h 5076"/>
                <a:gd name="T86" fmla="*/ 1924 w 5072"/>
                <a:gd name="T87" fmla="*/ 3144 h 5076"/>
                <a:gd name="T88" fmla="*/ 1750 w 5072"/>
                <a:gd name="T89" fmla="*/ 3385 h 5076"/>
                <a:gd name="T90" fmla="*/ 1596 w 5072"/>
                <a:gd name="T91" fmla="*/ 3645 h 5076"/>
                <a:gd name="T92" fmla="*/ 1569 w 5072"/>
                <a:gd name="T93" fmla="*/ 3826 h 5076"/>
                <a:gd name="T94" fmla="*/ 1364 w 5072"/>
                <a:gd name="T95" fmla="*/ 4154 h 5076"/>
                <a:gd name="T96" fmla="*/ 1450 w 5072"/>
                <a:gd name="T97" fmla="*/ 4159 h 5076"/>
                <a:gd name="T98" fmla="*/ 1353 w 5072"/>
                <a:gd name="T99" fmla="*/ 4316 h 5076"/>
                <a:gd name="T100" fmla="*/ 1264 w 5072"/>
                <a:gd name="T101" fmla="*/ 4519 h 5076"/>
                <a:gd name="T102" fmla="*/ 1301 w 5072"/>
                <a:gd name="T103" fmla="*/ 4662 h 5076"/>
                <a:gd name="T104" fmla="*/ 1179 w 5072"/>
                <a:gd name="T105" fmla="*/ 5060 h 5076"/>
                <a:gd name="T106" fmla="*/ 1483 w 5072"/>
                <a:gd name="T107" fmla="*/ 4521 h 5076"/>
                <a:gd name="T108" fmla="*/ 2189 w 5072"/>
                <a:gd name="T109" fmla="*/ 3417 h 5076"/>
                <a:gd name="T110" fmla="*/ 2962 w 5072"/>
                <a:gd name="T111" fmla="*/ 2376 h 5076"/>
                <a:gd name="T112" fmla="*/ 3693 w 5072"/>
                <a:gd name="T113" fmla="*/ 1489 h 5076"/>
                <a:gd name="T114" fmla="*/ 4272 w 5072"/>
                <a:gd name="T115" fmla="*/ 849 h 5076"/>
                <a:gd name="T116" fmla="*/ 4589 w 5072"/>
                <a:gd name="T117" fmla="*/ 548 h 5076"/>
                <a:gd name="T118" fmla="*/ 4773 w 5072"/>
                <a:gd name="T119" fmla="*/ 368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72" h="5076">
                  <a:moveTo>
                    <a:pt x="5072" y="12"/>
                  </a:moveTo>
                  <a:lnTo>
                    <a:pt x="5057" y="4"/>
                  </a:lnTo>
                  <a:lnTo>
                    <a:pt x="5052" y="0"/>
                  </a:lnTo>
                  <a:lnTo>
                    <a:pt x="5029" y="8"/>
                  </a:lnTo>
                  <a:lnTo>
                    <a:pt x="4962" y="30"/>
                  </a:lnTo>
                  <a:lnTo>
                    <a:pt x="4854" y="63"/>
                  </a:lnTo>
                  <a:lnTo>
                    <a:pt x="4711" y="107"/>
                  </a:lnTo>
                  <a:lnTo>
                    <a:pt x="4536" y="160"/>
                  </a:lnTo>
                  <a:lnTo>
                    <a:pt x="4334" y="220"/>
                  </a:lnTo>
                  <a:lnTo>
                    <a:pt x="4223" y="251"/>
                  </a:lnTo>
                  <a:lnTo>
                    <a:pt x="4108" y="284"/>
                  </a:lnTo>
                  <a:lnTo>
                    <a:pt x="3987" y="317"/>
                  </a:lnTo>
                  <a:lnTo>
                    <a:pt x="3863" y="351"/>
                  </a:lnTo>
                  <a:lnTo>
                    <a:pt x="3734" y="384"/>
                  </a:lnTo>
                  <a:lnTo>
                    <a:pt x="3602" y="419"/>
                  </a:lnTo>
                  <a:lnTo>
                    <a:pt x="3467" y="454"/>
                  </a:lnTo>
                  <a:lnTo>
                    <a:pt x="3330" y="487"/>
                  </a:lnTo>
                  <a:lnTo>
                    <a:pt x="3191" y="521"/>
                  </a:lnTo>
                  <a:lnTo>
                    <a:pt x="3051" y="553"/>
                  </a:lnTo>
                  <a:lnTo>
                    <a:pt x="2910" y="585"/>
                  </a:lnTo>
                  <a:lnTo>
                    <a:pt x="2769" y="614"/>
                  </a:lnTo>
                  <a:lnTo>
                    <a:pt x="2628" y="644"/>
                  </a:lnTo>
                  <a:lnTo>
                    <a:pt x="2487" y="670"/>
                  </a:lnTo>
                  <a:lnTo>
                    <a:pt x="2349" y="695"/>
                  </a:lnTo>
                  <a:lnTo>
                    <a:pt x="2212" y="718"/>
                  </a:lnTo>
                  <a:lnTo>
                    <a:pt x="2077" y="738"/>
                  </a:lnTo>
                  <a:lnTo>
                    <a:pt x="1945" y="756"/>
                  </a:lnTo>
                  <a:lnTo>
                    <a:pt x="1816" y="771"/>
                  </a:lnTo>
                  <a:lnTo>
                    <a:pt x="1692" y="783"/>
                  </a:lnTo>
                  <a:lnTo>
                    <a:pt x="1630" y="788"/>
                  </a:lnTo>
                  <a:lnTo>
                    <a:pt x="1570" y="796"/>
                  </a:lnTo>
                  <a:lnTo>
                    <a:pt x="1509" y="803"/>
                  </a:lnTo>
                  <a:lnTo>
                    <a:pt x="1449" y="812"/>
                  </a:lnTo>
                  <a:lnTo>
                    <a:pt x="1390" y="822"/>
                  </a:lnTo>
                  <a:lnTo>
                    <a:pt x="1331" y="832"/>
                  </a:lnTo>
                  <a:lnTo>
                    <a:pt x="1274" y="844"/>
                  </a:lnTo>
                  <a:lnTo>
                    <a:pt x="1217" y="857"/>
                  </a:lnTo>
                  <a:lnTo>
                    <a:pt x="1160" y="870"/>
                  </a:lnTo>
                  <a:lnTo>
                    <a:pt x="1105" y="884"/>
                  </a:lnTo>
                  <a:lnTo>
                    <a:pt x="1050" y="899"/>
                  </a:lnTo>
                  <a:lnTo>
                    <a:pt x="996" y="914"/>
                  </a:lnTo>
                  <a:lnTo>
                    <a:pt x="942" y="930"/>
                  </a:lnTo>
                  <a:lnTo>
                    <a:pt x="890" y="947"/>
                  </a:lnTo>
                  <a:lnTo>
                    <a:pt x="837" y="965"/>
                  </a:lnTo>
                  <a:lnTo>
                    <a:pt x="786" y="982"/>
                  </a:lnTo>
                  <a:lnTo>
                    <a:pt x="736" y="1000"/>
                  </a:lnTo>
                  <a:lnTo>
                    <a:pt x="686" y="1019"/>
                  </a:lnTo>
                  <a:lnTo>
                    <a:pt x="637" y="1039"/>
                  </a:lnTo>
                  <a:lnTo>
                    <a:pt x="590" y="1059"/>
                  </a:lnTo>
                  <a:lnTo>
                    <a:pt x="543" y="1079"/>
                  </a:lnTo>
                  <a:lnTo>
                    <a:pt x="495" y="1099"/>
                  </a:lnTo>
                  <a:lnTo>
                    <a:pt x="450" y="1120"/>
                  </a:lnTo>
                  <a:lnTo>
                    <a:pt x="406" y="1141"/>
                  </a:lnTo>
                  <a:lnTo>
                    <a:pt x="362" y="1162"/>
                  </a:lnTo>
                  <a:lnTo>
                    <a:pt x="319" y="1183"/>
                  </a:lnTo>
                  <a:lnTo>
                    <a:pt x="277" y="1205"/>
                  </a:lnTo>
                  <a:lnTo>
                    <a:pt x="236" y="1226"/>
                  </a:lnTo>
                  <a:lnTo>
                    <a:pt x="158" y="1269"/>
                  </a:lnTo>
                  <a:lnTo>
                    <a:pt x="82" y="1312"/>
                  </a:lnTo>
                  <a:lnTo>
                    <a:pt x="48" y="1350"/>
                  </a:lnTo>
                  <a:lnTo>
                    <a:pt x="22" y="1380"/>
                  </a:lnTo>
                  <a:lnTo>
                    <a:pt x="7" y="1400"/>
                  </a:lnTo>
                  <a:lnTo>
                    <a:pt x="0" y="1406"/>
                  </a:lnTo>
                  <a:lnTo>
                    <a:pt x="20" y="1395"/>
                  </a:lnTo>
                  <a:lnTo>
                    <a:pt x="44" y="1382"/>
                  </a:lnTo>
                  <a:lnTo>
                    <a:pt x="73" y="1370"/>
                  </a:lnTo>
                  <a:lnTo>
                    <a:pt x="105" y="1356"/>
                  </a:lnTo>
                  <a:lnTo>
                    <a:pt x="140" y="1341"/>
                  </a:lnTo>
                  <a:lnTo>
                    <a:pt x="179" y="1328"/>
                  </a:lnTo>
                  <a:lnTo>
                    <a:pt x="221" y="1313"/>
                  </a:lnTo>
                  <a:lnTo>
                    <a:pt x="265" y="1297"/>
                  </a:lnTo>
                  <a:lnTo>
                    <a:pt x="359" y="1268"/>
                  </a:lnTo>
                  <a:lnTo>
                    <a:pt x="459" y="1237"/>
                  </a:lnTo>
                  <a:lnTo>
                    <a:pt x="562" y="1207"/>
                  </a:lnTo>
                  <a:lnTo>
                    <a:pt x="665" y="1178"/>
                  </a:lnTo>
                  <a:lnTo>
                    <a:pt x="766" y="1150"/>
                  </a:lnTo>
                  <a:lnTo>
                    <a:pt x="863" y="1124"/>
                  </a:lnTo>
                  <a:lnTo>
                    <a:pt x="952" y="1101"/>
                  </a:lnTo>
                  <a:lnTo>
                    <a:pt x="1030" y="1081"/>
                  </a:lnTo>
                  <a:lnTo>
                    <a:pt x="1096" y="1064"/>
                  </a:lnTo>
                  <a:lnTo>
                    <a:pt x="1147" y="1052"/>
                  </a:lnTo>
                  <a:lnTo>
                    <a:pt x="1179" y="1043"/>
                  </a:lnTo>
                  <a:lnTo>
                    <a:pt x="1191" y="1041"/>
                  </a:lnTo>
                  <a:lnTo>
                    <a:pt x="1027" y="1152"/>
                  </a:lnTo>
                  <a:lnTo>
                    <a:pt x="1076" y="1158"/>
                  </a:lnTo>
                  <a:lnTo>
                    <a:pt x="1120" y="1161"/>
                  </a:lnTo>
                  <a:lnTo>
                    <a:pt x="1159" y="1163"/>
                  </a:lnTo>
                  <a:lnTo>
                    <a:pt x="1196" y="1164"/>
                  </a:lnTo>
                  <a:lnTo>
                    <a:pt x="1230" y="1164"/>
                  </a:lnTo>
                  <a:lnTo>
                    <a:pt x="1260" y="1163"/>
                  </a:lnTo>
                  <a:lnTo>
                    <a:pt x="1286" y="1161"/>
                  </a:lnTo>
                  <a:lnTo>
                    <a:pt x="1310" y="1159"/>
                  </a:lnTo>
                  <a:lnTo>
                    <a:pt x="1348" y="1153"/>
                  </a:lnTo>
                  <a:lnTo>
                    <a:pt x="1374" y="1148"/>
                  </a:lnTo>
                  <a:lnTo>
                    <a:pt x="1390" y="1144"/>
                  </a:lnTo>
                  <a:lnTo>
                    <a:pt x="1394" y="1143"/>
                  </a:lnTo>
                  <a:lnTo>
                    <a:pt x="1325" y="1248"/>
                  </a:lnTo>
                  <a:lnTo>
                    <a:pt x="1342" y="1253"/>
                  </a:lnTo>
                  <a:lnTo>
                    <a:pt x="1360" y="1257"/>
                  </a:lnTo>
                  <a:lnTo>
                    <a:pt x="1379" y="1260"/>
                  </a:lnTo>
                  <a:lnTo>
                    <a:pt x="1396" y="1263"/>
                  </a:lnTo>
                  <a:lnTo>
                    <a:pt x="1416" y="1265"/>
                  </a:lnTo>
                  <a:lnTo>
                    <a:pt x="1435" y="1266"/>
                  </a:lnTo>
                  <a:lnTo>
                    <a:pt x="1454" y="1267"/>
                  </a:lnTo>
                  <a:lnTo>
                    <a:pt x="1474" y="1267"/>
                  </a:lnTo>
                  <a:lnTo>
                    <a:pt x="1513" y="1266"/>
                  </a:lnTo>
                  <a:lnTo>
                    <a:pt x="1552" y="1263"/>
                  </a:lnTo>
                  <a:lnTo>
                    <a:pt x="1589" y="1258"/>
                  </a:lnTo>
                  <a:lnTo>
                    <a:pt x="1625" y="1253"/>
                  </a:lnTo>
                  <a:lnTo>
                    <a:pt x="1660" y="1247"/>
                  </a:lnTo>
                  <a:lnTo>
                    <a:pt x="1691" y="1241"/>
                  </a:lnTo>
                  <a:lnTo>
                    <a:pt x="1719" y="1234"/>
                  </a:lnTo>
                  <a:lnTo>
                    <a:pt x="1743" y="1228"/>
                  </a:lnTo>
                  <a:lnTo>
                    <a:pt x="1777" y="1218"/>
                  </a:lnTo>
                  <a:lnTo>
                    <a:pt x="1790" y="1214"/>
                  </a:lnTo>
                  <a:lnTo>
                    <a:pt x="1726" y="1302"/>
                  </a:lnTo>
                  <a:lnTo>
                    <a:pt x="1744" y="1303"/>
                  </a:lnTo>
                  <a:lnTo>
                    <a:pt x="1763" y="1302"/>
                  </a:lnTo>
                  <a:lnTo>
                    <a:pt x="1781" y="1301"/>
                  </a:lnTo>
                  <a:lnTo>
                    <a:pt x="1800" y="1300"/>
                  </a:lnTo>
                  <a:lnTo>
                    <a:pt x="1819" y="1298"/>
                  </a:lnTo>
                  <a:lnTo>
                    <a:pt x="1838" y="1295"/>
                  </a:lnTo>
                  <a:lnTo>
                    <a:pt x="1856" y="1292"/>
                  </a:lnTo>
                  <a:lnTo>
                    <a:pt x="1875" y="1288"/>
                  </a:lnTo>
                  <a:lnTo>
                    <a:pt x="1910" y="1278"/>
                  </a:lnTo>
                  <a:lnTo>
                    <a:pt x="1945" y="1269"/>
                  </a:lnTo>
                  <a:lnTo>
                    <a:pt x="1979" y="1257"/>
                  </a:lnTo>
                  <a:lnTo>
                    <a:pt x="2010" y="1246"/>
                  </a:lnTo>
                  <a:lnTo>
                    <a:pt x="2038" y="1234"/>
                  </a:lnTo>
                  <a:lnTo>
                    <a:pt x="2065" y="1223"/>
                  </a:lnTo>
                  <a:lnTo>
                    <a:pt x="2089" y="1212"/>
                  </a:lnTo>
                  <a:lnTo>
                    <a:pt x="2108" y="1203"/>
                  </a:lnTo>
                  <a:lnTo>
                    <a:pt x="2136" y="1188"/>
                  </a:lnTo>
                  <a:lnTo>
                    <a:pt x="2146" y="1183"/>
                  </a:lnTo>
                  <a:lnTo>
                    <a:pt x="1994" y="1316"/>
                  </a:lnTo>
                  <a:lnTo>
                    <a:pt x="2011" y="1317"/>
                  </a:lnTo>
                  <a:lnTo>
                    <a:pt x="2029" y="1317"/>
                  </a:lnTo>
                  <a:lnTo>
                    <a:pt x="2047" y="1317"/>
                  </a:lnTo>
                  <a:lnTo>
                    <a:pt x="2066" y="1315"/>
                  </a:lnTo>
                  <a:lnTo>
                    <a:pt x="2085" y="1312"/>
                  </a:lnTo>
                  <a:lnTo>
                    <a:pt x="2105" y="1308"/>
                  </a:lnTo>
                  <a:lnTo>
                    <a:pt x="2124" y="1303"/>
                  </a:lnTo>
                  <a:lnTo>
                    <a:pt x="2145" y="1298"/>
                  </a:lnTo>
                  <a:lnTo>
                    <a:pt x="2186" y="1286"/>
                  </a:lnTo>
                  <a:lnTo>
                    <a:pt x="2227" y="1271"/>
                  </a:lnTo>
                  <a:lnTo>
                    <a:pt x="2267" y="1255"/>
                  </a:lnTo>
                  <a:lnTo>
                    <a:pt x="2306" y="1238"/>
                  </a:lnTo>
                  <a:lnTo>
                    <a:pt x="2343" y="1222"/>
                  </a:lnTo>
                  <a:lnTo>
                    <a:pt x="2376" y="1205"/>
                  </a:lnTo>
                  <a:lnTo>
                    <a:pt x="2407" y="1189"/>
                  </a:lnTo>
                  <a:lnTo>
                    <a:pt x="2434" y="1174"/>
                  </a:lnTo>
                  <a:lnTo>
                    <a:pt x="2472" y="1153"/>
                  </a:lnTo>
                  <a:lnTo>
                    <a:pt x="2485" y="1145"/>
                  </a:lnTo>
                  <a:lnTo>
                    <a:pt x="2410" y="1267"/>
                  </a:lnTo>
                  <a:lnTo>
                    <a:pt x="2427" y="1265"/>
                  </a:lnTo>
                  <a:lnTo>
                    <a:pt x="2443" y="1262"/>
                  </a:lnTo>
                  <a:lnTo>
                    <a:pt x="2461" y="1258"/>
                  </a:lnTo>
                  <a:lnTo>
                    <a:pt x="2479" y="1254"/>
                  </a:lnTo>
                  <a:lnTo>
                    <a:pt x="2517" y="1244"/>
                  </a:lnTo>
                  <a:lnTo>
                    <a:pt x="2556" y="1232"/>
                  </a:lnTo>
                  <a:lnTo>
                    <a:pt x="2595" y="1218"/>
                  </a:lnTo>
                  <a:lnTo>
                    <a:pt x="2635" y="1203"/>
                  </a:lnTo>
                  <a:lnTo>
                    <a:pt x="2674" y="1188"/>
                  </a:lnTo>
                  <a:lnTo>
                    <a:pt x="2711" y="1172"/>
                  </a:lnTo>
                  <a:lnTo>
                    <a:pt x="2779" y="1142"/>
                  </a:lnTo>
                  <a:lnTo>
                    <a:pt x="2835" y="1116"/>
                  </a:lnTo>
                  <a:lnTo>
                    <a:pt x="2871" y="1098"/>
                  </a:lnTo>
                  <a:lnTo>
                    <a:pt x="2885" y="1092"/>
                  </a:lnTo>
                  <a:lnTo>
                    <a:pt x="2728" y="1242"/>
                  </a:lnTo>
                  <a:lnTo>
                    <a:pt x="2748" y="1238"/>
                  </a:lnTo>
                  <a:lnTo>
                    <a:pt x="2769" y="1234"/>
                  </a:lnTo>
                  <a:lnTo>
                    <a:pt x="2789" y="1230"/>
                  </a:lnTo>
                  <a:lnTo>
                    <a:pt x="2812" y="1225"/>
                  </a:lnTo>
                  <a:lnTo>
                    <a:pt x="2857" y="1212"/>
                  </a:lnTo>
                  <a:lnTo>
                    <a:pt x="2904" y="1196"/>
                  </a:lnTo>
                  <a:lnTo>
                    <a:pt x="2953" y="1180"/>
                  </a:lnTo>
                  <a:lnTo>
                    <a:pt x="3002" y="1160"/>
                  </a:lnTo>
                  <a:lnTo>
                    <a:pt x="3052" y="1140"/>
                  </a:lnTo>
                  <a:lnTo>
                    <a:pt x="3102" y="1118"/>
                  </a:lnTo>
                  <a:lnTo>
                    <a:pt x="3151" y="1095"/>
                  </a:lnTo>
                  <a:lnTo>
                    <a:pt x="3201" y="1072"/>
                  </a:lnTo>
                  <a:lnTo>
                    <a:pt x="3248" y="1049"/>
                  </a:lnTo>
                  <a:lnTo>
                    <a:pt x="3293" y="1027"/>
                  </a:lnTo>
                  <a:lnTo>
                    <a:pt x="3377" y="982"/>
                  </a:lnTo>
                  <a:lnTo>
                    <a:pt x="3448" y="944"/>
                  </a:lnTo>
                  <a:lnTo>
                    <a:pt x="3491" y="919"/>
                  </a:lnTo>
                  <a:lnTo>
                    <a:pt x="3523" y="901"/>
                  </a:lnTo>
                  <a:lnTo>
                    <a:pt x="3544" y="889"/>
                  </a:lnTo>
                  <a:lnTo>
                    <a:pt x="3551" y="886"/>
                  </a:lnTo>
                  <a:lnTo>
                    <a:pt x="3544" y="890"/>
                  </a:lnTo>
                  <a:lnTo>
                    <a:pt x="3523" y="902"/>
                  </a:lnTo>
                  <a:lnTo>
                    <a:pt x="3490" y="921"/>
                  </a:lnTo>
                  <a:lnTo>
                    <a:pt x="3448" y="944"/>
                  </a:lnTo>
                  <a:lnTo>
                    <a:pt x="3395" y="974"/>
                  </a:lnTo>
                  <a:lnTo>
                    <a:pt x="3334" y="1010"/>
                  </a:lnTo>
                  <a:lnTo>
                    <a:pt x="3266" y="1050"/>
                  </a:lnTo>
                  <a:lnTo>
                    <a:pt x="3191" y="1094"/>
                  </a:lnTo>
                  <a:lnTo>
                    <a:pt x="3114" y="1140"/>
                  </a:lnTo>
                  <a:lnTo>
                    <a:pt x="3033" y="1188"/>
                  </a:lnTo>
                  <a:lnTo>
                    <a:pt x="2951" y="1239"/>
                  </a:lnTo>
                  <a:lnTo>
                    <a:pt x="2869" y="1291"/>
                  </a:lnTo>
                  <a:lnTo>
                    <a:pt x="2788" y="1342"/>
                  </a:lnTo>
                  <a:lnTo>
                    <a:pt x="2711" y="1394"/>
                  </a:lnTo>
                  <a:lnTo>
                    <a:pt x="2636" y="1444"/>
                  </a:lnTo>
                  <a:lnTo>
                    <a:pt x="2568" y="1493"/>
                  </a:lnTo>
                  <a:lnTo>
                    <a:pt x="2537" y="1516"/>
                  </a:lnTo>
                  <a:lnTo>
                    <a:pt x="2506" y="1540"/>
                  </a:lnTo>
                  <a:lnTo>
                    <a:pt x="2479" y="1562"/>
                  </a:lnTo>
                  <a:lnTo>
                    <a:pt x="2453" y="1583"/>
                  </a:lnTo>
                  <a:lnTo>
                    <a:pt x="2430" y="1602"/>
                  </a:lnTo>
                  <a:lnTo>
                    <a:pt x="2410" y="1621"/>
                  </a:lnTo>
                  <a:lnTo>
                    <a:pt x="2392" y="1640"/>
                  </a:lnTo>
                  <a:lnTo>
                    <a:pt x="2376" y="1657"/>
                  </a:lnTo>
                  <a:lnTo>
                    <a:pt x="2343" y="1699"/>
                  </a:lnTo>
                  <a:lnTo>
                    <a:pt x="2309" y="1744"/>
                  </a:lnTo>
                  <a:lnTo>
                    <a:pt x="2274" y="1791"/>
                  </a:lnTo>
                  <a:lnTo>
                    <a:pt x="2241" y="1840"/>
                  </a:lnTo>
                  <a:lnTo>
                    <a:pt x="2208" y="1888"/>
                  </a:lnTo>
                  <a:lnTo>
                    <a:pt x="2176" y="1937"/>
                  </a:lnTo>
                  <a:lnTo>
                    <a:pt x="2145" y="1984"/>
                  </a:lnTo>
                  <a:lnTo>
                    <a:pt x="2116" y="2031"/>
                  </a:lnTo>
                  <a:lnTo>
                    <a:pt x="2065" y="2114"/>
                  </a:lnTo>
                  <a:lnTo>
                    <a:pt x="2025" y="2182"/>
                  </a:lnTo>
                  <a:lnTo>
                    <a:pt x="1999" y="2227"/>
                  </a:lnTo>
                  <a:lnTo>
                    <a:pt x="1989" y="2242"/>
                  </a:lnTo>
                  <a:lnTo>
                    <a:pt x="2170" y="2136"/>
                  </a:lnTo>
                  <a:lnTo>
                    <a:pt x="2142" y="2170"/>
                  </a:lnTo>
                  <a:lnTo>
                    <a:pt x="2116" y="2206"/>
                  </a:lnTo>
                  <a:lnTo>
                    <a:pt x="2091" y="2242"/>
                  </a:lnTo>
                  <a:lnTo>
                    <a:pt x="2067" y="2281"/>
                  </a:lnTo>
                  <a:lnTo>
                    <a:pt x="2045" y="2320"/>
                  </a:lnTo>
                  <a:lnTo>
                    <a:pt x="2024" y="2358"/>
                  </a:lnTo>
                  <a:lnTo>
                    <a:pt x="2004" y="2396"/>
                  </a:lnTo>
                  <a:lnTo>
                    <a:pt x="1986" y="2432"/>
                  </a:lnTo>
                  <a:lnTo>
                    <a:pt x="1955" y="2498"/>
                  </a:lnTo>
                  <a:lnTo>
                    <a:pt x="1931" y="2551"/>
                  </a:lnTo>
                  <a:lnTo>
                    <a:pt x="1917" y="2587"/>
                  </a:lnTo>
                  <a:lnTo>
                    <a:pt x="1912" y="2600"/>
                  </a:lnTo>
                  <a:lnTo>
                    <a:pt x="2119" y="2520"/>
                  </a:lnTo>
                  <a:lnTo>
                    <a:pt x="2106" y="2531"/>
                  </a:lnTo>
                  <a:lnTo>
                    <a:pt x="2092" y="2544"/>
                  </a:lnTo>
                  <a:lnTo>
                    <a:pt x="2079" y="2558"/>
                  </a:lnTo>
                  <a:lnTo>
                    <a:pt x="2066" y="2575"/>
                  </a:lnTo>
                  <a:lnTo>
                    <a:pt x="2052" y="2593"/>
                  </a:lnTo>
                  <a:lnTo>
                    <a:pt x="2038" y="2613"/>
                  </a:lnTo>
                  <a:lnTo>
                    <a:pt x="2026" y="2634"/>
                  </a:lnTo>
                  <a:lnTo>
                    <a:pt x="2012" y="2656"/>
                  </a:lnTo>
                  <a:lnTo>
                    <a:pt x="1987" y="2703"/>
                  </a:lnTo>
                  <a:lnTo>
                    <a:pt x="1962" y="2753"/>
                  </a:lnTo>
                  <a:lnTo>
                    <a:pt x="1939" y="2805"/>
                  </a:lnTo>
                  <a:lnTo>
                    <a:pt x="1917" y="2856"/>
                  </a:lnTo>
                  <a:lnTo>
                    <a:pt x="1896" y="2907"/>
                  </a:lnTo>
                  <a:lnTo>
                    <a:pt x="1877" y="2954"/>
                  </a:lnTo>
                  <a:lnTo>
                    <a:pt x="1860" y="2998"/>
                  </a:lnTo>
                  <a:lnTo>
                    <a:pt x="1846" y="3038"/>
                  </a:lnTo>
                  <a:lnTo>
                    <a:pt x="1827" y="3094"/>
                  </a:lnTo>
                  <a:lnTo>
                    <a:pt x="1819" y="3116"/>
                  </a:lnTo>
                  <a:lnTo>
                    <a:pt x="2022" y="3053"/>
                  </a:lnTo>
                  <a:lnTo>
                    <a:pt x="2006" y="3064"/>
                  </a:lnTo>
                  <a:lnTo>
                    <a:pt x="1991" y="3075"/>
                  </a:lnTo>
                  <a:lnTo>
                    <a:pt x="1974" y="3090"/>
                  </a:lnTo>
                  <a:lnTo>
                    <a:pt x="1958" y="3106"/>
                  </a:lnTo>
                  <a:lnTo>
                    <a:pt x="1941" y="3124"/>
                  </a:lnTo>
                  <a:lnTo>
                    <a:pt x="1924" y="3144"/>
                  </a:lnTo>
                  <a:lnTo>
                    <a:pt x="1906" y="3165"/>
                  </a:lnTo>
                  <a:lnTo>
                    <a:pt x="1888" y="3186"/>
                  </a:lnTo>
                  <a:lnTo>
                    <a:pt x="1853" y="3233"/>
                  </a:lnTo>
                  <a:lnTo>
                    <a:pt x="1817" y="3282"/>
                  </a:lnTo>
                  <a:lnTo>
                    <a:pt x="1783" y="3334"/>
                  </a:lnTo>
                  <a:lnTo>
                    <a:pt x="1750" y="3385"/>
                  </a:lnTo>
                  <a:lnTo>
                    <a:pt x="1719" y="3435"/>
                  </a:lnTo>
                  <a:lnTo>
                    <a:pt x="1689" y="3484"/>
                  </a:lnTo>
                  <a:lnTo>
                    <a:pt x="1663" y="3528"/>
                  </a:lnTo>
                  <a:lnTo>
                    <a:pt x="1640" y="3566"/>
                  </a:lnTo>
                  <a:lnTo>
                    <a:pt x="1607" y="3624"/>
                  </a:lnTo>
                  <a:lnTo>
                    <a:pt x="1596" y="3645"/>
                  </a:lnTo>
                  <a:lnTo>
                    <a:pt x="1770" y="3555"/>
                  </a:lnTo>
                  <a:lnTo>
                    <a:pt x="1726" y="3609"/>
                  </a:lnTo>
                  <a:lnTo>
                    <a:pt x="1684" y="3664"/>
                  </a:lnTo>
                  <a:lnTo>
                    <a:pt x="1644" y="3719"/>
                  </a:lnTo>
                  <a:lnTo>
                    <a:pt x="1605" y="3773"/>
                  </a:lnTo>
                  <a:lnTo>
                    <a:pt x="1569" y="3826"/>
                  </a:lnTo>
                  <a:lnTo>
                    <a:pt x="1535" y="3876"/>
                  </a:lnTo>
                  <a:lnTo>
                    <a:pt x="1502" y="3924"/>
                  </a:lnTo>
                  <a:lnTo>
                    <a:pt x="1474" y="3970"/>
                  </a:lnTo>
                  <a:lnTo>
                    <a:pt x="1424" y="4051"/>
                  </a:lnTo>
                  <a:lnTo>
                    <a:pt x="1387" y="4113"/>
                  </a:lnTo>
                  <a:lnTo>
                    <a:pt x="1364" y="4154"/>
                  </a:lnTo>
                  <a:lnTo>
                    <a:pt x="1356" y="4169"/>
                  </a:lnTo>
                  <a:lnTo>
                    <a:pt x="1509" y="4090"/>
                  </a:lnTo>
                  <a:lnTo>
                    <a:pt x="1493" y="4107"/>
                  </a:lnTo>
                  <a:lnTo>
                    <a:pt x="1478" y="4124"/>
                  </a:lnTo>
                  <a:lnTo>
                    <a:pt x="1465" y="4140"/>
                  </a:lnTo>
                  <a:lnTo>
                    <a:pt x="1450" y="4159"/>
                  </a:lnTo>
                  <a:lnTo>
                    <a:pt x="1437" y="4177"/>
                  </a:lnTo>
                  <a:lnTo>
                    <a:pt x="1424" y="4197"/>
                  </a:lnTo>
                  <a:lnTo>
                    <a:pt x="1411" y="4216"/>
                  </a:lnTo>
                  <a:lnTo>
                    <a:pt x="1399" y="4236"/>
                  </a:lnTo>
                  <a:lnTo>
                    <a:pt x="1376" y="4276"/>
                  </a:lnTo>
                  <a:lnTo>
                    <a:pt x="1353" y="4316"/>
                  </a:lnTo>
                  <a:lnTo>
                    <a:pt x="1335" y="4354"/>
                  </a:lnTo>
                  <a:lnTo>
                    <a:pt x="1316" y="4393"/>
                  </a:lnTo>
                  <a:lnTo>
                    <a:pt x="1300" y="4429"/>
                  </a:lnTo>
                  <a:lnTo>
                    <a:pt x="1286" y="4462"/>
                  </a:lnTo>
                  <a:lnTo>
                    <a:pt x="1274" y="4493"/>
                  </a:lnTo>
                  <a:lnTo>
                    <a:pt x="1264" y="4519"/>
                  </a:lnTo>
                  <a:lnTo>
                    <a:pt x="1251" y="4557"/>
                  </a:lnTo>
                  <a:lnTo>
                    <a:pt x="1245" y="4570"/>
                  </a:lnTo>
                  <a:lnTo>
                    <a:pt x="1344" y="4547"/>
                  </a:lnTo>
                  <a:lnTo>
                    <a:pt x="1330" y="4582"/>
                  </a:lnTo>
                  <a:lnTo>
                    <a:pt x="1316" y="4621"/>
                  </a:lnTo>
                  <a:lnTo>
                    <a:pt x="1301" y="4662"/>
                  </a:lnTo>
                  <a:lnTo>
                    <a:pt x="1286" y="4705"/>
                  </a:lnTo>
                  <a:lnTo>
                    <a:pt x="1258" y="4792"/>
                  </a:lnTo>
                  <a:lnTo>
                    <a:pt x="1232" y="4878"/>
                  </a:lnTo>
                  <a:lnTo>
                    <a:pt x="1209" y="4955"/>
                  </a:lnTo>
                  <a:lnTo>
                    <a:pt x="1191" y="5018"/>
                  </a:lnTo>
                  <a:lnTo>
                    <a:pt x="1179" y="5060"/>
                  </a:lnTo>
                  <a:lnTo>
                    <a:pt x="1175" y="5076"/>
                  </a:lnTo>
                  <a:lnTo>
                    <a:pt x="1181" y="5071"/>
                  </a:lnTo>
                  <a:lnTo>
                    <a:pt x="1188" y="5067"/>
                  </a:lnTo>
                  <a:lnTo>
                    <a:pt x="1280" y="4886"/>
                  </a:lnTo>
                  <a:lnTo>
                    <a:pt x="1379" y="4705"/>
                  </a:lnTo>
                  <a:lnTo>
                    <a:pt x="1483" y="4521"/>
                  </a:lnTo>
                  <a:lnTo>
                    <a:pt x="1592" y="4337"/>
                  </a:lnTo>
                  <a:lnTo>
                    <a:pt x="1704" y="4152"/>
                  </a:lnTo>
                  <a:lnTo>
                    <a:pt x="1820" y="3967"/>
                  </a:lnTo>
                  <a:lnTo>
                    <a:pt x="1941" y="3783"/>
                  </a:lnTo>
                  <a:lnTo>
                    <a:pt x="2064" y="3600"/>
                  </a:lnTo>
                  <a:lnTo>
                    <a:pt x="2189" y="3417"/>
                  </a:lnTo>
                  <a:lnTo>
                    <a:pt x="2316" y="3237"/>
                  </a:lnTo>
                  <a:lnTo>
                    <a:pt x="2444" y="3059"/>
                  </a:lnTo>
                  <a:lnTo>
                    <a:pt x="2574" y="2883"/>
                  </a:lnTo>
                  <a:lnTo>
                    <a:pt x="2703" y="2710"/>
                  </a:lnTo>
                  <a:lnTo>
                    <a:pt x="2834" y="2541"/>
                  </a:lnTo>
                  <a:lnTo>
                    <a:pt x="2962" y="2376"/>
                  </a:lnTo>
                  <a:lnTo>
                    <a:pt x="3089" y="2215"/>
                  </a:lnTo>
                  <a:lnTo>
                    <a:pt x="3215" y="2059"/>
                  </a:lnTo>
                  <a:lnTo>
                    <a:pt x="3339" y="1908"/>
                  </a:lnTo>
                  <a:lnTo>
                    <a:pt x="3461" y="1762"/>
                  </a:lnTo>
                  <a:lnTo>
                    <a:pt x="3578" y="1622"/>
                  </a:lnTo>
                  <a:lnTo>
                    <a:pt x="3693" y="1489"/>
                  </a:lnTo>
                  <a:lnTo>
                    <a:pt x="3803" y="1363"/>
                  </a:lnTo>
                  <a:lnTo>
                    <a:pt x="3908" y="1244"/>
                  </a:lnTo>
                  <a:lnTo>
                    <a:pt x="4008" y="1132"/>
                  </a:lnTo>
                  <a:lnTo>
                    <a:pt x="4102" y="1030"/>
                  </a:lnTo>
                  <a:lnTo>
                    <a:pt x="4191" y="935"/>
                  </a:lnTo>
                  <a:lnTo>
                    <a:pt x="4272" y="849"/>
                  </a:lnTo>
                  <a:lnTo>
                    <a:pt x="4346" y="773"/>
                  </a:lnTo>
                  <a:lnTo>
                    <a:pt x="4412" y="707"/>
                  </a:lnTo>
                  <a:lnTo>
                    <a:pt x="4471" y="651"/>
                  </a:lnTo>
                  <a:lnTo>
                    <a:pt x="4520" y="606"/>
                  </a:lnTo>
                  <a:lnTo>
                    <a:pt x="4561" y="571"/>
                  </a:lnTo>
                  <a:lnTo>
                    <a:pt x="4589" y="548"/>
                  </a:lnTo>
                  <a:lnTo>
                    <a:pt x="4618" y="523"/>
                  </a:lnTo>
                  <a:lnTo>
                    <a:pt x="4648" y="496"/>
                  </a:lnTo>
                  <a:lnTo>
                    <a:pt x="4679" y="466"/>
                  </a:lnTo>
                  <a:lnTo>
                    <a:pt x="4709" y="435"/>
                  </a:lnTo>
                  <a:lnTo>
                    <a:pt x="4742" y="401"/>
                  </a:lnTo>
                  <a:lnTo>
                    <a:pt x="4773" y="368"/>
                  </a:lnTo>
                  <a:lnTo>
                    <a:pt x="4806" y="332"/>
                  </a:lnTo>
                  <a:lnTo>
                    <a:pt x="4872" y="256"/>
                  </a:lnTo>
                  <a:lnTo>
                    <a:pt x="4939" y="178"/>
                  </a:lnTo>
                  <a:lnTo>
                    <a:pt x="5005" y="96"/>
                  </a:lnTo>
                  <a:lnTo>
                    <a:pt x="5072" y="12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7"/>
            <p:cNvSpPr>
              <a:spLocks/>
            </p:cNvSpPr>
            <p:nvPr/>
          </p:nvSpPr>
          <p:spPr bwMode="auto">
            <a:xfrm>
              <a:off x="2101850" y="4513263"/>
              <a:ext cx="647700" cy="681038"/>
            </a:xfrm>
            <a:custGeom>
              <a:avLst/>
              <a:gdLst>
                <a:gd name="T0" fmla="*/ 4681 w 5304"/>
                <a:gd name="T1" fmla="*/ 1267 h 5578"/>
                <a:gd name="T2" fmla="*/ 3159 w 5304"/>
                <a:gd name="T3" fmla="*/ 868 h 5578"/>
                <a:gd name="T4" fmla="*/ 2357 w 5304"/>
                <a:gd name="T5" fmla="*/ 693 h 5578"/>
                <a:gd name="T6" fmla="*/ 1631 w 5304"/>
                <a:gd name="T7" fmla="*/ 583 h 5578"/>
                <a:gd name="T8" fmla="*/ 958 w 5304"/>
                <a:gd name="T9" fmla="*/ 404 h 5578"/>
                <a:gd name="T10" fmla="*/ 429 w 5304"/>
                <a:gd name="T11" fmla="*/ 202 h 5578"/>
                <a:gd name="T12" fmla="*/ 7 w 5304"/>
                <a:gd name="T13" fmla="*/ 55 h 5578"/>
                <a:gd name="T14" fmla="*/ 4 w 5304"/>
                <a:gd name="T15" fmla="*/ 500 h 5578"/>
                <a:gd name="T16" fmla="*/ 68 w 5304"/>
                <a:gd name="T17" fmla="*/ 978 h 5578"/>
                <a:gd name="T18" fmla="*/ 485 w 5304"/>
                <a:gd name="T19" fmla="*/ 2820 h 5578"/>
                <a:gd name="T20" fmla="*/ 762 w 5304"/>
                <a:gd name="T21" fmla="*/ 4210 h 5578"/>
                <a:gd name="T22" fmla="*/ 905 w 5304"/>
                <a:gd name="T23" fmla="*/ 5402 h 5578"/>
                <a:gd name="T24" fmla="*/ 955 w 5304"/>
                <a:gd name="T25" fmla="*/ 5501 h 5578"/>
                <a:gd name="T26" fmla="*/ 975 w 5304"/>
                <a:gd name="T27" fmla="*/ 5324 h 5578"/>
                <a:gd name="T28" fmla="*/ 943 w 5304"/>
                <a:gd name="T29" fmla="*/ 5115 h 5578"/>
                <a:gd name="T30" fmla="*/ 1038 w 5304"/>
                <a:gd name="T31" fmla="*/ 5003 h 5578"/>
                <a:gd name="T32" fmla="*/ 995 w 5304"/>
                <a:gd name="T33" fmla="*/ 4706 h 5578"/>
                <a:gd name="T34" fmla="*/ 1079 w 5304"/>
                <a:gd name="T35" fmla="*/ 4552 h 5578"/>
                <a:gd name="T36" fmla="*/ 1109 w 5304"/>
                <a:gd name="T37" fmla="*/ 4416 h 5578"/>
                <a:gd name="T38" fmla="*/ 1129 w 5304"/>
                <a:gd name="T39" fmla="*/ 4002 h 5578"/>
                <a:gd name="T40" fmla="*/ 1191 w 5304"/>
                <a:gd name="T41" fmla="*/ 3876 h 5578"/>
                <a:gd name="T42" fmla="*/ 1222 w 5304"/>
                <a:gd name="T43" fmla="*/ 3541 h 5578"/>
                <a:gd name="T44" fmla="*/ 1161 w 5304"/>
                <a:gd name="T45" fmla="*/ 3273 h 5578"/>
                <a:gd name="T46" fmla="*/ 1227 w 5304"/>
                <a:gd name="T47" fmla="*/ 3204 h 5578"/>
                <a:gd name="T48" fmla="*/ 1253 w 5304"/>
                <a:gd name="T49" fmla="*/ 3041 h 5578"/>
                <a:gd name="T50" fmla="*/ 1309 w 5304"/>
                <a:gd name="T51" fmla="*/ 2917 h 5578"/>
                <a:gd name="T52" fmla="*/ 1305 w 5304"/>
                <a:gd name="T53" fmla="*/ 2818 h 5578"/>
                <a:gd name="T54" fmla="*/ 1243 w 5304"/>
                <a:gd name="T55" fmla="*/ 2676 h 5578"/>
                <a:gd name="T56" fmla="*/ 1270 w 5304"/>
                <a:gd name="T57" fmla="*/ 2605 h 5578"/>
                <a:gd name="T58" fmla="*/ 1329 w 5304"/>
                <a:gd name="T59" fmla="*/ 2518 h 5578"/>
                <a:gd name="T60" fmla="*/ 1328 w 5304"/>
                <a:gd name="T61" fmla="*/ 2422 h 5578"/>
                <a:gd name="T62" fmla="*/ 1245 w 5304"/>
                <a:gd name="T63" fmla="*/ 2247 h 5578"/>
                <a:gd name="T64" fmla="*/ 1189 w 5304"/>
                <a:gd name="T65" fmla="*/ 2045 h 5578"/>
                <a:gd name="T66" fmla="*/ 1293 w 5304"/>
                <a:gd name="T67" fmla="*/ 1979 h 5578"/>
                <a:gd name="T68" fmla="*/ 1254 w 5304"/>
                <a:gd name="T69" fmla="*/ 1767 h 5578"/>
                <a:gd name="T70" fmla="*/ 1194 w 5304"/>
                <a:gd name="T71" fmla="*/ 1643 h 5578"/>
                <a:gd name="T72" fmla="*/ 1196 w 5304"/>
                <a:gd name="T73" fmla="*/ 1602 h 5578"/>
                <a:gd name="T74" fmla="*/ 1275 w 5304"/>
                <a:gd name="T75" fmla="*/ 1666 h 5578"/>
                <a:gd name="T76" fmla="*/ 1178 w 5304"/>
                <a:gd name="T77" fmla="*/ 1452 h 5578"/>
                <a:gd name="T78" fmla="*/ 907 w 5304"/>
                <a:gd name="T79" fmla="*/ 1092 h 5578"/>
                <a:gd name="T80" fmla="*/ 793 w 5304"/>
                <a:gd name="T81" fmla="*/ 929 h 5578"/>
                <a:gd name="T82" fmla="*/ 1038 w 5304"/>
                <a:gd name="T83" fmla="*/ 1087 h 5578"/>
                <a:gd name="T84" fmla="*/ 1412 w 5304"/>
                <a:gd name="T85" fmla="*/ 1383 h 5578"/>
                <a:gd name="T86" fmla="*/ 1601 w 5304"/>
                <a:gd name="T87" fmla="*/ 1481 h 5578"/>
                <a:gd name="T88" fmla="*/ 1799 w 5304"/>
                <a:gd name="T89" fmla="*/ 1513 h 5578"/>
                <a:gd name="T90" fmla="*/ 1773 w 5304"/>
                <a:gd name="T91" fmla="*/ 1404 h 5578"/>
                <a:gd name="T92" fmla="*/ 1832 w 5304"/>
                <a:gd name="T93" fmla="*/ 1436 h 5578"/>
                <a:gd name="T94" fmla="*/ 2047 w 5304"/>
                <a:gd name="T95" fmla="*/ 1502 h 5578"/>
                <a:gd name="T96" fmla="*/ 2439 w 5304"/>
                <a:gd name="T97" fmla="*/ 1517 h 5578"/>
                <a:gd name="T98" fmla="*/ 2556 w 5304"/>
                <a:gd name="T99" fmla="*/ 1479 h 5578"/>
                <a:gd name="T100" fmla="*/ 2461 w 5304"/>
                <a:gd name="T101" fmla="*/ 1371 h 5578"/>
                <a:gd name="T102" fmla="*/ 2686 w 5304"/>
                <a:gd name="T103" fmla="*/ 1447 h 5578"/>
                <a:gd name="T104" fmla="*/ 2877 w 5304"/>
                <a:gd name="T105" fmla="*/ 1461 h 5578"/>
                <a:gd name="T106" fmla="*/ 2969 w 5304"/>
                <a:gd name="T107" fmla="*/ 1261 h 5578"/>
                <a:gd name="T108" fmla="*/ 3243 w 5304"/>
                <a:gd name="T109" fmla="*/ 1347 h 5578"/>
                <a:gd name="T110" fmla="*/ 3573 w 5304"/>
                <a:gd name="T111" fmla="*/ 1391 h 5578"/>
                <a:gd name="T112" fmla="*/ 3747 w 5304"/>
                <a:gd name="T113" fmla="*/ 1295 h 5578"/>
                <a:gd name="T114" fmla="*/ 4023 w 5304"/>
                <a:gd name="T115" fmla="*/ 1379 h 5578"/>
                <a:gd name="T116" fmla="*/ 4318 w 5304"/>
                <a:gd name="T117" fmla="*/ 1453 h 5578"/>
                <a:gd name="T118" fmla="*/ 4393 w 5304"/>
                <a:gd name="T119" fmla="*/ 1388 h 5578"/>
                <a:gd name="T120" fmla="*/ 4649 w 5304"/>
                <a:gd name="T121" fmla="*/ 1458 h 5578"/>
                <a:gd name="T122" fmla="*/ 4783 w 5304"/>
                <a:gd name="T123" fmla="*/ 1387 h 5578"/>
                <a:gd name="T124" fmla="*/ 5041 w 5304"/>
                <a:gd name="T125" fmla="*/ 1421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04" h="5578">
                  <a:moveTo>
                    <a:pt x="5304" y="1406"/>
                  </a:moveTo>
                  <a:lnTo>
                    <a:pt x="5227" y="1391"/>
                  </a:lnTo>
                  <a:lnTo>
                    <a:pt x="5144" y="1375"/>
                  </a:lnTo>
                  <a:lnTo>
                    <a:pt x="5059" y="1356"/>
                  </a:lnTo>
                  <a:lnTo>
                    <a:pt x="4969" y="1336"/>
                  </a:lnTo>
                  <a:lnTo>
                    <a:pt x="4876" y="1314"/>
                  </a:lnTo>
                  <a:lnTo>
                    <a:pt x="4781" y="1291"/>
                  </a:lnTo>
                  <a:lnTo>
                    <a:pt x="4681" y="1267"/>
                  </a:lnTo>
                  <a:lnTo>
                    <a:pt x="4581" y="1241"/>
                  </a:lnTo>
                  <a:lnTo>
                    <a:pt x="4372" y="1187"/>
                  </a:lnTo>
                  <a:lnTo>
                    <a:pt x="4156" y="1130"/>
                  </a:lnTo>
                  <a:lnTo>
                    <a:pt x="3936" y="1071"/>
                  </a:lnTo>
                  <a:lnTo>
                    <a:pt x="3712" y="1012"/>
                  </a:lnTo>
                  <a:lnTo>
                    <a:pt x="3490" y="953"/>
                  </a:lnTo>
                  <a:lnTo>
                    <a:pt x="3268" y="896"/>
                  </a:lnTo>
                  <a:lnTo>
                    <a:pt x="3159" y="868"/>
                  </a:lnTo>
                  <a:lnTo>
                    <a:pt x="3051" y="842"/>
                  </a:lnTo>
                  <a:lnTo>
                    <a:pt x="2945" y="817"/>
                  </a:lnTo>
                  <a:lnTo>
                    <a:pt x="2840" y="792"/>
                  </a:lnTo>
                  <a:lnTo>
                    <a:pt x="2739" y="770"/>
                  </a:lnTo>
                  <a:lnTo>
                    <a:pt x="2639" y="748"/>
                  </a:lnTo>
                  <a:lnTo>
                    <a:pt x="2541" y="728"/>
                  </a:lnTo>
                  <a:lnTo>
                    <a:pt x="2447" y="710"/>
                  </a:lnTo>
                  <a:lnTo>
                    <a:pt x="2357" y="693"/>
                  </a:lnTo>
                  <a:lnTo>
                    <a:pt x="2270" y="680"/>
                  </a:lnTo>
                  <a:lnTo>
                    <a:pt x="2186" y="667"/>
                  </a:lnTo>
                  <a:lnTo>
                    <a:pt x="2106" y="658"/>
                  </a:lnTo>
                  <a:lnTo>
                    <a:pt x="2009" y="646"/>
                  </a:lnTo>
                  <a:lnTo>
                    <a:pt x="1912" y="632"/>
                  </a:lnTo>
                  <a:lnTo>
                    <a:pt x="1817" y="618"/>
                  </a:lnTo>
                  <a:lnTo>
                    <a:pt x="1723" y="601"/>
                  </a:lnTo>
                  <a:lnTo>
                    <a:pt x="1631" y="583"/>
                  </a:lnTo>
                  <a:lnTo>
                    <a:pt x="1540" y="563"/>
                  </a:lnTo>
                  <a:lnTo>
                    <a:pt x="1451" y="543"/>
                  </a:lnTo>
                  <a:lnTo>
                    <a:pt x="1364" y="522"/>
                  </a:lnTo>
                  <a:lnTo>
                    <a:pt x="1279" y="499"/>
                  </a:lnTo>
                  <a:lnTo>
                    <a:pt x="1196" y="476"/>
                  </a:lnTo>
                  <a:lnTo>
                    <a:pt x="1114" y="453"/>
                  </a:lnTo>
                  <a:lnTo>
                    <a:pt x="1035" y="429"/>
                  </a:lnTo>
                  <a:lnTo>
                    <a:pt x="958" y="404"/>
                  </a:lnTo>
                  <a:lnTo>
                    <a:pt x="883" y="379"/>
                  </a:lnTo>
                  <a:lnTo>
                    <a:pt x="811" y="353"/>
                  </a:lnTo>
                  <a:lnTo>
                    <a:pt x="740" y="327"/>
                  </a:lnTo>
                  <a:lnTo>
                    <a:pt x="673" y="302"/>
                  </a:lnTo>
                  <a:lnTo>
                    <a:pt x="608" y="277"/>
                  </a:lnTo>
                  <a:lnTo>
                    <a:pt x="545" y="252"/>
                  </a:lnTo>
                  <a:lnTo>
                    <a:pt x="486" y="226"/>
                  </a:lnTo>
                  <a:lnTo>
                    <a:pt x="429" y="202"/>
                  </a:lnTo>
                  <a:lnTo>
                    <a:pt x="375" y="179"/>
                  </a:lnTo>
                  <a:lnTo>
                    <a:pt x="324" y="156"/>
                  </a:lnTo>
                  <a:lnTo>
                    <a:pt x="276" y="134"/>
                  </a:lnTo>
                  <a:lnTo>
                    <a:pt x="190" y="92"/>
                  </a:lnTo>
                  <a:lnTo>
                    <a:pt x="115" y="55"/>
                  </a:lnTo>
                  <a:lnTo>
                    <a:pt x="55" y="24"/>
                  </a:lnTo>
                  <a:lnTo>
                    <a:pt x="9" y="0"/>
                  </a:lnTo>
                  <a:lnTo>
                    <a:pt x="7" y="55"/>
                  </a:lnTo>
                  <a:lnTo>
                    <a:pt x="4" y="111"/>
                  </a:lnTo>
                  <a:lnTo>
                    <a:pt x="2" y="167"/>
                  </a:lnTo>
                  <a:lnTo>
                    <a:pt x="1" y="223"/>
                  </a:lnTo>
                  <a:lnTo>
                    <a:pt x="0" y="279"/>
                  </a:lnTo>
                  <a:lnTo>
                    <a:pt x="0" y="336"/>
                  </a:lnTo>
                  <a:lnTo>
                    <a:pt x="1" y="390"/>
                  </a:lnTo>
                  <a:lnTo>
                    <a:pt x="2" y="446"/>
                  </a:lnTo>
                  <a:lnTo>
                    <a:pt x="4" y="500"/>
                  </a:lnTo>
                  <a:lnTo>
                    <a:pt x="6" y="554"/>
                  </a:lnTo>
                  <a:lnTo>
                    <a:pt x="10" y="606"/>
                  </a:lnTo>
                  <a:lnTo>
                    <a:pt x="15" y="659"/>
                  </a:lnTo>
                  <a:lnTo>
                    <a:pt x="20" y="709"/>
                  </a:lnTo>
                  <a:lnTo>
                    <a:pt x="27" y="758"/>
                  </a:lnTo>
                  <a:lnTo>
                    <a:pt x="35" y="807"/>
                  </a:lnTo>
                  <a:lnTo>
                    <a:pt x="43" y="853"/>
                  </a:lnTo>
                  <a:lnTo>
                    <a:pt x="68" y="978"/>
                  </a:lnTo>
                  <a:lnTo>
                    <a:pt x="94" y="1105"/>
                  </a:lnTo>
                  <a:lnTo>
                    <a:pt x="123" y="1235"/>
                  </a:lnTo>
                  <a:lnTo>
                    <a:pt x="152" y="1368"/>
                  </a:lnTo>
                  <a:lnTo>
                    <a:pt x="214" y="1642"/>
                  </a:lnTo>
                  <a:lnTo>
                    <a:pt x="279" y="1926"/>
                  </a:lnTo>
                  <a:lnTo>
                    <a:pt x="347" y="2218"/>
                  </a:lnTo>
                  <a:lnTo>
                    <a:pt x="415" y="2516"/>
                  </a:lnTo>
                  <a:lnTo>
                    <a:pt x="485" y="2820"/>
                  </a:lnTo>
                  <a:lnTo>
                    <a:pt x="552" y="3126"/>
                  </a:lnTo>
                  <a:lnTo>
                    <a:pt x="584" y="3281"/>
                  </a:lnTo>
                  <a:lnTo>
                    <a:pt x="617" y="3436"/>
                  </a:lnTo>
                  <a:lnTo>
                    <a:pt x="648" y="3591"/>
                  </a:lnTo>
                  <a:lnTo>
                    <a:pt x="679" y="3746"/>
                  </a:lnTo>
                  <a:lnTo>
                    <a:pt x="708" y="3901"/>
                  </a:lnTo>
                  <a:lnTo>
                    <a:pt x="735" y="4056"/>
                  </a:lnTo>
                  <a:lnTo>
                    <a:pt x="762" y="4210"/>
                  </a:lnTo>
                  <a:lnTo>
                    <a:pt x="787" y="4363"/>
                  </a:lnTo>
                  <a:lnTo>
                    <a:pt x="810" y="4516"/>
                  </a:lnTo>
                  <a:lnTo>
                    <a:pt x="832" y="4667"/>
                  </a:lnTo>
                  <a:lnTo>
                    <a:pt x="851" y="4817"/>
                  </a:lnTo>
                  <a:lnTo>
                    <a:pt x="867" y="4966"/>
                  </a:lnTo>
                  <a:lnTo>
                    <a:pt x="882" y="5113"/>
                  </a:lnTo>
                  <a:lnTo>
                    <a:pt x="895" y="5259"/>
                  </a:lnTo>
                  <a:lnTo>
                    <a:pt x="905" y="5402"/>
                  </a:lnTo>
                  <a:lnTo>
                    <a:pt x="911" y="5543"/>
                  </a:lnTo>
                  <a:lnTo>
                    <a:pt x="921" y="5558"/>
                  </a:lnTo>
                  <a:lnTo>
                    <a:pt x="928" y="5570"/>
                  </a:lnTo>
                  <a:lnTo>
                    <a:pt x="933" y="5576"/>
                  </a:lnTo>
                  <a:lnTo>
                    <a:pt x="935" y="5578"/>
                  </a:lnTo>
                  <a:lnTo>
                    <a:pt x="943" y="5552"/>
                  </a:lnTo>
                  <a:lnTo>
                    <a:pt x="949" y="5527"/>
                  </a:lnTo>
                  <a:lnTo>
                    <a:pt x="955" y="5501"/>
                  </a:lnTo>
                  <a:lnTo>
                    <a:pt x="961" y="5477"/>
                  </a:lnTo>
                  <a:lnTo>
                    <a:pt x="965" y="5453"/>
                  </a:lnTo>
                  <a:lnTo>
                    <a:pt x="968" y="5430"/>
                  </a:lnTo>
                  <a:lnTo>
                    <a:pt x="971" y="5408"/>
                  </a:lnTo>
                  <a:lnTo>
                    <a:pt x="973" y="5386"/>
                  </a:lnTo>
                  <a:lnTo>
                    <a:pt x="974" y="5365"/>
                  </a:lnTo>
                  <a:lnTo>
                    <a:pt x="975" y="5344"/>
                  </a:lnTo>
                  <a:lnTo>
                    <a:pt x="975" y="5324"/>
                  </a:lnTo>
                  <a:lnTo>
                    <a:pt x="975" y="5305"/>
                  </a:lnTo>
                  <a:lnTo>
                    <a:pt x="974" y="5270"/>
                  </a:lnTo>
                  <a:lnTo>
                    <a:pt x="971" y="5237"/>
                  </a:lnTo>
                  <a:lnTo>
                    <a:pt x="967" y="5208"/>
                  </a:lnTo>
                  <a:lnTo>
                    <a:pt x="962" y="5181"/>
                  </a:lnTo>
                  <a:lnTo>
                    <a:pt x="957" y="5159"/>
                  </a:lnTo>
                  <a:lnTo>
                    <a:pt x="951" y="5141"/>
                  </a:lnTo>
                  <a:lnTo>
                    <a:pt x="943" y="5115"/>
                  </a:lnTo>
                  <a:lnTo>
                    <a:pt x="940" y="5106"/>
                  </a:lnTo>
                  <a:lnTo>
                    <a:pt x="1028" y="5171"/>
                  </a:lnTo>
                  <a:lnTo>
                    <a:pt x="1031" y="5150"/>
                  </a:lnTo>
                  <a:lnTo>
                    <a:pt x="1034" y="5129"/>
                  </a:lnTo>
                  <a:lnTo>
                    <a:pt x="1035" y="5108"/>
                  </a:lnTo>
                  <a:lnTo>
                    <a:pt x="1037" y="5087"/>
                  </a:lnTo>
                  <a:lnTo>
                    <a:pt x="1038" y="5045"/>
                  </a:lnTo>
                  <a:lnTo>
                    <a:pt x="1038" y="5003"/>
                  </a:lnTo>
                  <a:lnTo>
                    <a:pt x="1036" y="4963"/>
                  </a:lnTo>
                  <a:lnTo>
                    <a:pt x="1033" y="4925"/>
                  </a:lnTo>
                  <a:lnTo>
                    <a:pt x="1030" y="4889"/>
                  </a:lnTo>
                  <a:lnTo>
                    <a:pt x="1025" y="4854"/>
                  </a:lnTo>
                  <a:lnTo>
                    <a:pt x="1015" y="4793"/>
                  </a:lnTo>
                  <a:lnTo>
                    <a:pt x="1006" y="4747"/>
                  </a:lnTo>
                  <a:lnTo>
                    <a:pt x="998" y="4717"/>
                  </a:lnTo>
                  <a:lnTo>
                    <a:pt x="995" y="4706"/>
                  </a:lnTo>
                  <a:lnTo>
                    <a:pt x="1083" y="4770"/>
                  </a:lnTo>
                  <a:lnTo>
                    <a:pt x="1088" y="4735"/>
                  </a:lnTo>
                  <a:lnTo>
                    <a:pt x="1089" y="4701"/>
                  </a:lnTo>
                  <a:lnTo>
                    <a:pt x="1090" y="4667"/>
                  </a:lnTo>
                  <a:lnTo>
                    <a:pt x="1089" y="4636"/>
                  </a:lnTo>
                  <a:lnTo>
                    <a:pt x="1086" y="4607"/>
                  </a:lnTo>
                  <a:lnTo>
                    <a:pt x="1082" y="4578"/>
                  </a:lnTo>
                  <a:lnTo>
                    <a:pt x="1079" y="4552"/>
                  </a:lnTo>
                  <a:lnTo>
                    <a:pt x="1074" y="4528"/>
                  </a:lnTo>
                  <a:lnTo>
                    <a:pt x="1065" y="4487"/>
                  </a:lnTo>
                  <a:lnTo>
                    <a:pt x="1056" y="4456"/>
                  </a:lnTo>
                  <a:lnTo>
                    <a:pt x="1049" y="4438"/>
                  </a:lnTo>
                  <a:lnTo>
                    <a:pt x="1047" y="4430"/>
                  </a:lnTo>
                  <a:lnTo>
                    <a:pt x="1097" y="4502"/>
                  </a:lnTo>
                  <a:lnTo>
                    <a:pt x="1103" y="4459"/>
                  </a:lnTo>
                  <a:lnTo>
                    <a:pt x="1109" y="4416"/>
                  </a:lnTo>
                  <a:lnTo>
                    <a:pt x="1113" y="4372"/>
                  </a:lnTo>
                  <a:lnTo>
                    <a:pt x="1117" y="4328"/>
                  </a:lnTo>
                  <a:lnTo>
                    <a:pt x="1122" y="4245"/>
                  </a:lnTo>
                  <a:lnTo>
                    <a:pt x="1126" y="4168"/>
                  </a:lnTo>
                  <a:lnTo>
                    <a:pt x="1128" y="4101"/>
                  </a:lnTo>
                  <a:lnTo>
                    <a:pt x="1129" y="4048"/>
                  </a:lnTo>
                  <a:lnTo>
                    <a:pt x="1129" y="4015"/>
                  </a:lnTo>
                  <a:lnTo>
                    <a:pt x="1129" y="4002"/>
                  </a:lnTo>
                  <a:lnTo>
                    <a:pt x="1184" y="4057"/>
                  </a:lnTo>
                  <a:lnTo>
                    <a:pt x="1187" y="4045"/>
                  </a:lnTo>
                  <a:lnTo>
                    <a:pt x="1190" y="4032"/>
                  </a:lnTo>
                  <a:lnTo>
                    <a:pt x="1191" y="4016"/>
                  </a:lnTo>
                  <a:lnTo>
                    <a:pt x="1194" y="3999"/>
                  </a:lnTo>
                  <a:lnTo>
                    <a:pt x="1195" y="3962"/>
                  </a:lnTo>
                  <a:lnTo>
                    <a:pt x="1194" y="3920"/>
                  </a:lnTo>
                  <a:lnTo>
                    <a:pt x="1191" y="3876"/>
                  </a:lnTo>
                  <a:lnTo>
                    <a:pt x="1188" y="3829"/>
                  </a:lnTo>
                  <a:lnTo>
                    <a:pt x="1183" y="3782"/>
                  </a:lnTo>
                  <a:lnTo>
                    <a:pt x="1178" y="3734"/>
                  </a:lnTo>
                  <a:lnTo>
                    <a:pt x="1166" y="3644"/>
                  </a:lnTo>
                  <a:lnTo>
                    <a:pt x="1156" y="3569"/>
                  </a:lnTo>
                  <a:lnTo>
                    <a:pt x="1147" y="3518"/>
                  </a:lnTo>
                  <a:lnTo>
                    <a:pt x="1144" y="3498"/>
                  </a:lnTo>
                  <a:lnTo>
                    <a:pt x="1222" y="3541"/>
                  </a:lnTo>
                  <a:lnTo>
                    <a:pt x="1219" y="3515"/>
                  </a:lnTo>
                  <a:lnTo>
                    <a:pt x="1215" y="3490"/>
                  </a:lnTo>
                  <a:lnTo>
                    <a:pt x="1210" y="3465"/>
                  </a:lnTo>
                  <a:lnTo>
                    <a:pt x="1205" y="3439"/>
                  </a:lnTo>
                  <a:lnTo>
                    <a:pt x="1195" y="3390"/>
                  </a:lnTo>
                  <a:lnTo>
                    <a:pt x="1182" y="3344"/>
                  </a:lnTo>
                  <a:lnTo>
                    <a:pt x="1171" y="3305"/>
                  </a:lnTo>
                  <a:lnTo>
                    <a:pt x="1161" y="3273"/>
                  </a:lnTo>
                  <a:lnTo>
                    <a:pt x="1155" y="3253"/>
                  </a:lnTo>
                  <a:lnTo>
                    <a:pt x="1153" y="3246"/>
                  </a:lnTo>
                  <a:lnTo>
                    <a:pt x="1219" y="3321"/>
                  </a:lnTo>
                  <a:lnTo>
                    <a:pt x="1223" y="3303"/>
                  </a:lnTo>
                  <a:lnTo>
                    <a:pt x="1226" y="3283"/>
                  </a:lnTo>
                  <a:lnTo>
                    <a:pt x="1227" y="3258"/>
                  </a:lnTo>
                  <a:lnTo>
                    <a:pt x="1227" y="3232"/>
                  </a:lnTo>
                  <a:lnTo>
                    <a:pt x="1227" y="3204"/>
                  </a:lnTo>
                  <a:lnTo>
                    <a:pt x="1226" y="3174"/>
                  </a:lnTo>
                  <a:lnTo>
                    <a:pt x="1224" y="3145"/>
                  </a:lnTo>
                  <a:lnTo>
                    <a:pt x="1221" y="3116"/>
                  </a:lnTo>
                  <a:lnTo>
                    <a:pt x="1216" y="3060"/>
                  </a:lnTo>
                  <a:lnTo>
                    <a:pt x="1209" y="3014"/>
                  </a:lnTo>
                  <a:lnTo>
                    <a:pt x="1205" y="2982"/>
                  </a:lnTo>
                  <a:lnTo>
                    <a:pt x="1204" y="2971"/>
                  </a:lnTo>
                  <a:lnTo>
                    <a:pt x="1253" y="3041"/>
                  </a:lnTo>
                  <a:lnTo>
                    <a:pt x="1258" y="3035"/>
                  </a:lnTo>
                  <a:lnTo>
                    <a:pt x="1269" y="3017"/>
                  </a:lnTo>
                  <a:lnTo>
                    <a:pt x="1275" y="3004"/>
                  </a:lnTo>
                  <a:lnTo>
                    <a:pt x="1283" y="2990"/>
                  </a:lnTo>
                  <a:lnTo>
                    <a:pt x="1290" y="2973"/>
                  </a:lnTo>
                  <a:lnTo>
                    <a:pt x="1297" y="2955"/>
                  </a:lnTo>
                  <a:lnTo>
                    <a:pt x="1304" y="2936"/>
                  </a:lnTo>
                  <a:lnTo>
                    <a:pt x="1309" y="2917"/>
                  </a:lnTo>
                  <a:lnTo>
                    <a:pt x="1312" y="2896"/>
                  </a:lnTo>
                  <a:lnTo>
                    <a:pt x="1314" y="2876"/>
                  </a:lnTo>
                  <a:lnTo>
                    <a:pt x="1314" y="2867"/>
                  </a:lnTo>
                  <a:lnTo>
                    <a:pt x="1313" y="2857"/>
                  </a:lnTo>
                  <a:lnTo>
                    <a:pt x="1312" y="2847"/>
                  </a:lnTo>
                  <a:lnTo>
                    <a:pt x="1310" y="2837"/>
                  </a:lnTo>
                  <a:lnTo>
                    <a:pt x="1308" y="2827"/>
                  </a:lnTo>
                  <a:lnTo>
                    <a:pt x="1305" y="2818"/>
                  </a:lnTo>
                  <a:lnTo>
                    <a:pt x="1300" y="2808"/>
                  </a:lnTo>
                  <a:lnTo>
                    <a:pt x="1294" y="2800"/>
                  </a:lnTo>
                  <a:lnTo>
                    <a:pt x="1284" y="2782"/>
                  </a:lnTo>
                  <a:lnTo>
                    <a:pt x="1273" y="2762"/>
                  </a:lnTo>
                  <a:lnTo>
                    <a:pt x="1265" y="2741"/>
                  </a:lnTo>
                  <a:lnTo>
                    <a:pt x="1257" y="2720"/>
                  </a:lnTo>
                  <a:lnTo>
                    <a:pt x="1249" y="2698"/>
                  </a:lnTo>
                  <a:lnTo>
                    <a:pt x="1243" y="2676"/>
                  </a:lnTo>
                  <a:lnTo>
                    <a:pt x="1237" y="2655"/>
                  </a:lnTo>
                  <a:lnTo>
                    <a:pt x="1231" y="2634"/>
                  </a:lnTo>
                  <a:lnTo>
                    <a:pt x="1224" y="2596"/>
                  </a:lnTo>
                  <a:lnTo>
                    <a:pt x="1219" y="2566"/>
                  </a:lnTo>
                  <a:lnTo>
                    <a:pt x="1216" y="2545"/>
                  </a:lnTo>
                  <a:lnTo>
                    <a:pt x="1215" y="2538"/>
                  </a:lnTo>
                  <a:lnTo>
                    <a:pt x="1265" y="2608"/>
                  </a:lnTo>
                  <a:lnTo>
                    <a:pt x="1270" y="2605"/>
                  </a:lnTo>
                  <a:lnTo>
                    <a:pt x="1285" y="2592"/>
                  </a:lnTo>
                  <a:lnTo>
                    <a:pt x="1293" y="2584"/>
                  </a:lnTo>
                  <a:lnTo>
                    <a:pt x="1303" y="2572"/>
                  </a:lnTo>
                  <a:lnTo>
                    <a:pt x="1311" y="2560"/>
                  </a:lnTo>
                  <a:lnTo>
                    <a:pt x="1319" y="2544"/>
                  </a:lnTo>
                  <a:lnTo>
                    <a:pt x="1324" y="2536"/>
                  </a:lnTo>
                  <a:lnTo>
                    <a:pt x="1327" y="2527"/>
                  </a:lnTo>
                  <a:lnTo>
                    <a:pt x="1329" y="2518"/>
                  </a:lnTo>
                  <a:lnTo>
                    <a:pt x="1332" y="2507"/>
                  </a:lnTo>
                  <a:lnTo>
                    <a:pt x="1333" y="2497"/>
                  </a:lnTo>
                  <a:lnTo>
                    <a:pt x="1335" y="2485"/>
                  </a:lnTo>
                  <a:lnTo>
                    <a:pt x="1335" y="2474"/>
                  </a:lnTo>
                  <a:lnTo>
                    <a:pt x="1335" y="2462"/>
                  </a:lnTo>
                  <a:lnTo>
                    <a:pt x="1333" y="2450"/>
                  </a:lnTo>
                  <a:lnTo>
                    <a:pt x="1331" y="2436"/>
                  </a:lnTo>
                  <a:lnTo>
                    <a:pt x="1328" y="2422"/>
                  </a:lnTo>
                  <a:lnTo>
                    <a:pt x="1324" y="2408"/>
                  </a:lnTo>
                  <a:lnTo>
                    <a:pt x="1318" y="2393"/>
                  </a:lnTo>
                  <a:lnTo>
                    <a:pt x="1312" y="2377"/>
                  </a:lnTo>
                  <a:lnTo>
                    <a:pt x="1304" y="2361"/>
                  </a:lnTo>
                  <a:lnTo>
                    <a:pt x="1294" y="2345"/>
                  </a:lnTo>
                  <a:lnTo>
                    <a:pt x="1275" y="2311"/>
                  </a:lnTo>
                  <a:lnTo>
                    <a:pt x="1260" y="2278"/>
                  </a:lnTo>
                  <a:lnTo>
                    <a:pt x="1245" y="2247"/>
                  </a:lnTo>
                  <a:lnTo>
                    <a:pt x="1232" y="2216"/>
                  </a:lnTo>
                  <a:lnTo>
                    <a:pt x="1222" y="2186"/>
                  </a:lnTo>
                  <a:lnTo>
                    <a:pt x="1214" y="2157"/>
                  </a:lnTo>
                  <a:lnTo>
                    <a:pt x="1206" y="2131"/>
                  </a:lnTo>
                  <a:lnTo>
                    <a:pt x="1201" y="2105"/>
                  </a:lnTo>
                  <a:lnTo>
                    <a:pt x="1196" y="2083"/>
                  </a:lnTo>
                  <a:lnTo>
                    <a:pt x="1193" y="2062"/>
                  </a:lnTo>
                  <a:lnTo>
                    <a:pt x="1189" y="2045"/>
                  </a:lnTo>
                  <a:lnTo>
                    <a:pt x="1188" y="2030"/>
                  </a:lnTo>
                  <a:lnTo>
                    <a:pt x="1186" y="2008"/>
                  </a:lnTo>
                  <a:lnTo>
                    <a:pt x="1186" y="2000"/>
                  </a:lnTo>
                  <a:lnTo>
                    <a:pt x="1292" y="2125"/>
                  </a:lnTo>
                  <a:lnTo>
                    <a:pt x="1293" y="2087"/>
                  </a:lnTo>
                  <a:lnTo>
                    <a:pt x="1294" y="2049"/>
                  </a:lnTo>
                  <a:lnTo>
                    <a:pt x="1294" y="2013"/>
                  </a:lnTo>
                  <a:lnTo>
                    <a:pt x="1293" y="1979"/>
                  </a:lnTo>
                  <a:lnTo>
                    <a:pt x="1290" y="1948"/>
                  </a:lnTo>
                  <a:lnTo>
                    <a:pt x="1288" y="1917"/>
                  </a:lnTo>
                  <a:lnTo>
                    <a:pt x="1284" y="1888"/>
                  </a:lnTo>
                  <a:lnTo>
                    <a:pt x="1279" y="1861"/>
                  </a:lnTo>
                  <a:lnTo>
                    <a:pt x="1273" y="1835"/>
                  </a:lnTo>
                  <a:lnTo>
                    <a:pt x="1268" y="1811"/>
                  </a:lnTo>
                  <a:lnTo>
                    <a:pt x="1262" y="1788"/>
                  </a:lnTo>
                  <a:lnTo>
                    <a:pt x="1254" y="1767"/>
                  </a:lnTo>
                  <a:lnTo>
                    <a:pt x="1247" y="1747"/>
                  </a:lnTo>
                  <a:lnTo>
                    <a:pt x="1240" y="1728"/>
                  </a:lnTo>
                  <a:lnTo>
                    <a:pt x="1232" y="1711"/>
                  </a:lnTo>
                  <a:lnTo>
                    <a:pt x="1225" y="1695"/>
                  </a:lnTo>
                  <a:lnTo>
                    <a:pt x="1217" y="1680"/>
                  </a:lnTo>
                  <a:lnTo>
                    <a:pt x="1208" y="1667"/>
                  </a:lnTo>
                  <a:lnTo>
                    <a:pt x="1201" y="1654"/>
                  </a:lnTo>
                  <a:lnTo>
                    <a:pt x="1194" y="1643"/>
                  </a:lnTo>
                  <a:lnTo>
                    <a:pt x="1178" y="1624"/>
                  </a:lnTo>
                  <a:lnTo>
                    <a:pt x="1165" y="1609"/>
                  </a:lnTo>
                  <a:lnTo>
                    <a:pt x="1144" y="1590"/>
                  </a:lnTo>
                  <a:lnTo>
                    <a:pt x="1137" y="1585"/>
                  </a:lnTo>
                  <a:lnTo>
                    <a:pt x="1153" y="1587"/>
                  </a:lnTo>
                  <a:lnTo>
                    <a:pt x="1168" y="1591"/>
                  </a:lnTo>
                  <a:lnTo>
                    <a:pt x="1182" y="1596"/>
                  </a:lnTo>
                  <a:lnTo>
                    <a:pt x="1196" y="1602"/>
                  </a:lnTo>
                  <a:lnTo>
                    <a:pt x="1207" y="1608"/>
                  </a:lnTo>
                  <a:lnTo>
                    <a:pt x="1219" y="1614"/>
                  </a:lnTo>
                  <a:lnTo>
                    <a:pt x="1229" y="1622"/>
                  </a:lnTo>
                  <a:lnTo>
                    <a:pt x="1239" y="1629"/>
                  </a:lnTo>
                  <a:lnTo>
                    <a:pt x="1254" y="1643"/>
                  </a:lnTo>
                  <a:lnTo>
                    <a:pt x="1266" y="1654"/>
                  </a:lnTo>
                  <a:lnTo>
                    <a:pt x="1272" y="1663"/>
                  </a:lnTo>
                  <a:lnTo>
                    <a:pt x="1275" y="1666"/>
                  </a:lnTo>
                  <a:lnTo>
                    <a:pt x="1270" y="1643"/>
                  </a:lnTo>
                  <a:lnTo>
                    <a:pt x="1263" y="1619"/>
                  </a:lnTo>
                  <a:lnTo>
                    <a:pt x="1253" y="1593"/>
                  </a:lnTo>
                  <a:lnTo>
                    <a:pt x="1242" y="1567"/>
                  </a:lnTo>
                  <a:lnTo>
                    <a:pt x="1228" y="1540"/>
                  </a:lnTo>
                  <a:lnTo>
                    <a:pt x="1214" y="1511"/>
                  </a:lnTo>
                  <a:lnTo>
                    <a:pt x="1197" y="1481"/>
                  </a:lnTo>
                  <a:lnTo>
                    <a:pt x="1178" y="1452"/>
                  </a:lnTo>
                  <a:lnTo>
                    <a:pt x="1158" y="1420"/>
                  </a:lnTo>
                  <a:lnTo>
                    <a:pt x="1137" y="1390"/>
                  </a:lnTo>
                  <a:lnTo>
                    <a:pt x="1116" y="1358"/>
                  </a:lnTo>
                  <a:lnTo>
                    <a:pt x="1093" y="1327"/>
                  </a:lnTo>
                  <a:lnTo>
                    <a:pt x="1047" y="1265"/>
                  </a:lnTo>
                  <a:lnTo>
                    <a:pt x="1000" y="1204"/>
                  </a:lnTo>
                  <a:lnTo>
                    <a:pt x="952" y="1146"/>
                  </a:lnTo>
                  <a:lnTo>
                    <a:pt x="907" y="1092"/>
                  </a:lnTo>
                  <a:lnTo>
                    <a:pt x="865" y="1044"/>
                  </a:lnTo>
                  <a:lnTo>
                    <a:pt x="828" y="1001"/>
                  </a:lnTo>
                  <a:lnTo>
                    <a:pt x="796" y="965"/>
                  </a:lnTo>
                  <a:lnTo>
                    <a:pt x="772" y="939"/>
                  </a:lnTo>
                  <a:lnTo>
                    <a:pt x="756" y="922"/>
                  </a:lnTo>
                  <a:lnTo>
                    <a:pt x="751" y="916"/>
                  </a:lnTo>
                  <a:lnTo>
                    <a:pt x="772" y="922"/>
                  </a:lnTo>
                  <a:lnTo>
                    <a:pt x="793" y="929"/>
                  </a:lnTo>
                  <a:lnTo>
                    <a:pt x="815" y="939"/>
                  </a:lnTo>
                  <a:lnTo>
                    <a:pt x="838" y="950"/>
                  </a:lnTo>
                  <a:lnTo>
                    <a:pt x="862" y="963"/>
                  </a:lnTo>
                  <a:lnTo>
                    <a:pt x="886" y="978"/>
                  </a:lnTo>
                  <a:lnTo>
                    <a:pt x="910" y="993"/>
                  </a:lnTo>
                  <a:lnTo>
                    <a:pt x="936" y="1010"/>
                  </a:lnTo>
                  <a:lnTo>
                    <a:pt x="986" y="1047"/>
                  </a:lnTo>
                  <a:lnTo>
                    <a:pt x="1038" y="1087"/>
                  </a:lnTo>
                  <a:lnTo>
                    <a:pt x="1092" y="1130"/>
                  </a:lnTo>
                  <a:lnTo>
                    <a:pt x="1145" y="1174"/>
                  </a:lnTo>
                  <a:lnTo>
                    <a:pt x="1200" y="1219"/>
                  </a:lnTo>
                  <a:lnTo>
                    <a:pt x="1253" y="1263"/>
                  </a:lnTo>
                  <a:lnTo>
                    <a:pt x="1307" y="1306"/>
                  </a:lnTo>
                  <a:lnTo>
                    <a:pt x="1360" y="1346"/>
                  </a:lnTo>
                  <a:lnTo>
                    <a:pt x="1387" y="1365"/>
                  </a:lnTo>
                  <a:lnTo>
                    <a:pt x="1412" y="1383"/>
                  </a:lnTo>
                  <a:lnTo>
                    <a:pt x="1437" y="1400"/>
                  </a:lnTo>
                  <a:lnTo>
                    <a:pt x="1462" y="1416"/>
                  </a:lnTo>
                  <a:lnTo>
                    <a:pt x="1487" y="1431"/>
                  </a:lnTo>
                  <a:lnTo>
                    <a:pt x="1511" y="1443"/>
                  </a:lnTo>
                  <a:lnTo>
                    <a:pt x="1534" y="1455"/>
                  </a:lnTo>
                  <a:lnTo>
                    <a:pt x="1558" y="1464"/>
                  </a:lnTo>
                  <a:lnTo>
                    <a:pt x="1580" y="1473"/>
                  </a:lnTo>
                  <a:lnTo>
                    <a:pt x="1601" y="1481"/>
                  </a:lnTo>
                  <a:lnTo>
                    <a:pt x="1621" y="1487"/>
                  </a:lnTo>
                  <a:lnTo>
                    <a:pt x="1640" y="1494"/>
                  </a:lnTo>
                  <a:lnTo>
                    <a:pt x="1675" y="1502"/>
                  </a:lnTo>
                  <a:lnTo>
                    <a:pt x="1707" y="1508"/>
                  </a:lnTo>
                  <a:lnTo>
                    <a:pt x="1735" y="1513"/>
                  </a:lnTo>
                  <a:lnTo>
                    <a:pt x="1759" y="1514"/>
                  </a:lnTo>
                  <a:lnTo>
                    <a:pt x="1781" y="1514"/>
                  </a:lnTo>
                  <a:lnTo>
                    <a:pt x="1799" y="1513"/>
                  </a:lnTo>
                  <a:lnTo>
                    <a:pt x="1815" y="1509"/>
                  </a:lnTo>
                  <a:lnTo>
                    <a:pt x="1827" y="1506"/>
                  </a:lnTo>
                  <a:lnTo>
                    <a:pt x="1838" y="1502"/>
                  </a:lnTo>
                  <a:lnTo>
                    <a:pt x="1846" y="1498"/>
                  </a:lnTo>
                  <a:lnTo>
                    <a:pt x="1857" y="1491"/>
                  </a:lnTo>
                  <a:lnTo>
                    <a:pt x="1860" y="1488"/>
                  </a:lnTo>
                  <a:lnTo>
                    <a:pt x="1807" y="1437"/>
                  </a:lnTo>
                  <a:lnTo>
                    <a:pt x="1773" y="1404"/>
                  </a:lnTo>
                  <a:lnTo>
                    <a:pt x="1754" y="1386"/>
                  </a:lnTo>
                  <a:lnTo>
                    <a:pt x="1748" y="1379"/>
                  </a:lnTo>
                  <a:lnTo>
                    <a:pt x="1754" y="1385"/>
                  </a:lnTo>
                  <a:lnTo>
                    <a:pt x="1769" y="1397"/>
                  </a:lnTo>
                  <a:lnTo>
                    <a:pt x="1781" y="1406"/>
                  </a:lnTo>
                  <a:lnTo>
                    <a:pt x="1796" y="1415"/>
                  </a:lnTo>
                  <a:lnTo>
                    <a:pt x="1812" y="1426"/>
                  </a:lnTo>
                  <a:lnTo>
                    <a:pt x="1832" y="1436"/>
                  </a:lnTo>
                  <a:lnTo>
                    <a:pt x="1855" y="1448"/>
                  </a:lnTo>
                  <a:lnTo>
                    <a:pt x="1881" y="1458"/>
                  </a:lnTo>
                  <a:lnTo>
                    <a:pt x="1908" y="1470"/>
                  </a:lnTo>
                  <a:lnTo>
                    <a:pt x="1939" y="1479"/>
                  </a:lnTo>
                  <a:lnTo>
                    <a:pt x="1973" y="1488"/>
                  </a:lnTo>
                  <a:lnTo>
                    <a:pt x="2009" y="1496"/>
                  </a:lnTo>
                  <a:lnTo>
                    <a:pt x="2029" y="1500"/>
                  </a:lnTo>
                  <a:lnTo>
                    <a:pt x="2047" y="1502"/>
                  </a:lnTo>
                  <a:lnTo>
                    <a:pt x="2068" y="1505"/>
                  </a:lnTo>
                  <a:lnTo>
                    <a:pt x="2089" y="1507"/>
                  </a:lnTo>
                  <a:lnTo>
                    <a:pt x="2133" y="1511"/>
                  </a:lnTo>
                  <a:lnTo>
                    <a:pt x="2179" y="1513"/>
                  </a:lnTo>
                  <a:lnTo>
                    <a:pt x="2224" y="1515"/>
                  </a:lnTo>
                  <a:lnTo>
                    <a:pt x="2269" y="1516"/>
                  </a:lnTo>
                  <a:lnTo>
                    <a:pt x="2357" y="1517"/>
                  </a:lnTo>
                  <a:lnTo>
                    <a:pt x="2439" y="1517"/>
                  </a:lnTo>
                  <a:lnTo>
                    <a:pt x="2510" y="1516"/>
                  </a:lnTo>
                  <a:lnTo>
                    <a:pt x="2566" y="1514"/>
                  </a:lnTo>
                  <a:lnTo>
                    <a:pt x="2602" y="1513"/>
                  </a:lnTo>
                  <a:lnTo>
                    <a:pt x="2616" y="1512"/>
                  </a:lnTo>
                  <a:lnTo>
                    <a:pt x="2600" y="1505"/>
                  </a:lnTo>
                  <a:lnTo>
                    <a:pt x="2586" y="1498"/>
                  </a:lnTo>
                  <a:lnTo>
                    <a:pt x="2571" y="1488"/>
                  </a:lnTo>
                  <a:lnTo>
                    <a:pt x="2556" y="1479"/>
                  </a:lnTo>
                  <a:lnTo>
                    <a:pt x="2544" y="1468"/>
                  </a:lnTo>
                  <a:lnTo>
                    <a:pt x="2530" y="1456"/>
                  </a:lnTo>
                  <a:lnTo>
                    <a:pt x="2518" y="1443"/>
                  </a:lnTo>
                  <a:lnTo>
                    <a:pt x="2507" y="1432"/>
                  </a:lnTo>
                  <a:lnTo>
                    <a:pt x="2488" y="1409"/>
                  </a:lnTo>
                  <a:lnTo>
                    <a:pt x="2473" y="1389"/>
                  </a:lnTo>
                  <a:lnTo>
                    <a:pt x="2464" y="1376"/>
                  </a:lnTo>
                  <a:lnTo>
                    <a:pt x="2461" y="1371"/>
                  </a:lnTo>
                  <a:lnTo>
                    <a:pt x="2490" y="1385"/>
                  </a:lnTo>
                  <a:lnTo>
                    <a:pt x="2519" y="1397"/>
                  </a:lnTo>
                  <a:lnTo>
                    <a:pt x="2548" y="1409"/>
                  </a:lnTo>
                  <a:lnTo>
                    <a:pt x="2576" y="1418"/>
                  </a:lnTo>
                  <a:lnTo>
                    <a:pt x="2604" y="1427"/>
                  </a:lnTo>
                  <a:lnTo>
                    <a:pt x="2633" y="1435"/>
                  </a:lnTo>
                  <a:lnTo>
                    <a:pt x="2660" y="1441"/>
                  </a:lnTo>
                  <a:lnTo>
                    <a:pt x="2686" y="1447"/>
                  </a:lnTo>
                  <a:lnTo>
                    <a:pt x="2712" y="1451"/>
                  </a:lnTo>
                  <a:lnTo>
                    <a:pt x="2739" y="1455"/>
                  </a:lnTo>
                  <a:lnTo>
                    <a:pt x="2764" y="1457"/>
                  </a:lnTo>
                  <a:lnTo>
                    <a:pt x="2788" y="1459"/>
                  </a:lnTo>
                  <a:lnTo>
                    <a:pt x="2812" y="1461"/>
                  </a:lnTo>
                  <a:lnTo>
                    <a:pt x="2834" y="1461"/>
                  </a:lnTo>
                  <a:lnTo>
                    <a:pt x="2856" y="1461"/>
                  </a:lnTo>
                  <a:lnTo>
                    <a:pt x="2877" y="1461"/>
                  </a:lnTo>
                  <a:lnTo>
                    <a:pt x="2917" y="1459"/>
                  </a:lnTo>
                  <a:lnTo>
                    <a:pt x="2953" y="1456"/>
                  </a:lnTo>
                  <a:lnTo>
                    <a:pt x="2983" y="1452"/>
                  </a:lnTo>
                  <a:lnTo>
                    <a:pt x="3009" y="1447"/>
                  </a:lnTo>
                  <a:lnTo>
                    <a:pt x="3046" y="1438"/>
                  </a:lnTo>
                  <a:lnTo>
                    <a:pt x="3059" y="1435"/>
                  </a:lnTo>
                  <a:lnTo>
                    <a:pt x="2968" y="1261"/>
                  </a:lnTo>
                  <a:lnTo>
                    <a:pt x="2969" y="1261"/>
                  </a:lnTo>
                  <a:lnTo>
                    <a:pt x="2973" y="1262"/>
                  </a:lnTo>
                  <a:lnTo>
                    <a:pt x="2981" y="1264"/>
                  </a:lnTo>
                  <a:lnTo>
                    <a:pt x="2998" y="1270"/>
                  </a:lnTo>
                  <a:lnTo>
                    <a:pt x="3025" y="1279"/>
                  </a:lnTo>
                  <a:lnTo>
                    <a:pt x="3066" y="1291"/>
                  </a:lnTo>
                  <a:lnTo>
                    <a:pt x="3124" y="1310"/>
                  </a:lnTo>
                  <a:lnTo>
                    <a:pt x="3200" y="1334"/>
                  </a:lnTo>
                  <a:lnTo>
                    <a:pt x="3243" y="1347"/>
                  </a:lnTo>
                  <a:lnTo>
                    <a:pt x="3286" y="1358"/>
                  </a:lnTo>
                  <a:lnTo>
                    <a:pt x="3328" y="1367"/>
                  </a:lnTo>
                  <a:lnTo>
                    <a:pt x="3369" y="1374"/>
                  </a:lnTo>
                  <a:lnTo>
                    <a:pt x="3408" y="1380"/>
                  </a:lnTo>
                  <a:lnTo>
                    <a:pt x="3446" y="1385"/>
                  </a:lnTo>
                  <a:lnTo>
                    <a:pt x="3481" y="1388"/>
                  </a:lnTo>
                  <a:lnTo>
                    <a:pt x="3515" y="1390"/>
                  </a:lnTo>
                  <a:lnTo>
                    <a:pt x="3573" y="1391"/>
                  </a:lnTo>
                  <a:lnTo>
                    <a:pt x="3617" y="1391"/>
                  </a:lnTo>
                  <a:lnTo>
                    <a:pt x="3646" y="1390"/>
                  </a:lnTo>
                  <a:lnTo>
                    <a:pt x="3655" y="1389"/>
                  </a:lnTo>
                  <a:lnTo>
                    <a:pt x="3616" y="1230"/>
                  </a:lnTo>
                  <a:lnTo>
                    <a:pt x="3625" y="1236"/>
                  </a:lnTo>
                  <a:lnTo>
                    <a:pt x="3652" y="1250"/>
                  </a:lnTo>
                  <a:lnTo>
                    <a:pt x="3693" y="1271"/>
                  </a:lnTo>
                  <a:lnTo>
                    <a:pt x="3747" y="1295"/>
                  </a:lnTo>
                  <a:lnTo>
                    <a:pt x="3777" y="1308"/>
                  </a:lnTo>
                  <a:lnTo>
                    <a:pt x="3810" y="1321"/>
                  </a:lnTo>
                  <a:lnTo>
                    <a:pt x="3843" y="1333"/>
                  </a:lnTo>
                  <a:lnTo>
                    <a:pt x="3878" y="1345"/>
                  </a:lnTo>
                  <a:lnTo>
                    <a:pt x="3913" y="1356"/>
                  </a:lnTo>
                  <a:lnTo>
                    <a:pt x="3950" y="1366"/>
                  </a:lnTo>
                  <a:lnTo>
                    <a:pt x="3986" y="1373"/>
                  </a:lnTo>
                  <a:lnTo>
                    <a:pt x="4023" y="1379"/>
                  </a:lnTo>
                  <a:lnTo>
                    <a:pt x="4058" y="1384"/>
                  </a:lnTo>
                  <a:lnTo>
                    <a:pt x="4092" y="1390"/>
                  </a:lnTo>
                  <a:lnTo>
                    <a:pt x="4123" y="1396"/>
                  </a:lnTo>
                  <a:lnTo>
                    <a:pt x="4154" y="1402"/>
                  </a:lnTo>
                  <a:lnTo>
                    <a:pt x="4208" y="1416"/>
                  </a:lnTo>
                  <a:lnTo>
                    <a:pt x="4254" y="1430"/>
                  </a:lnTo>
                  <a:lnTo>
                    <a:pt x="4291" y="1442"/>
                  </a:lnTo>
                  <a:lnTo>
                    <a:pt x="4318" y="1453"/>
                  </a:lnTo>
                  <a:lnTo>
                    <a:pt x="4335" y="1460"/>
                  </a:lnTo>
                  <a:lnTo>
                    <a:pt x="4341" y="1462"/>
                  </a:lnTo>
                  <a:lnTo>
                    <a:pt x="4286" y="1354"/>
                  </a:lnTo>
                  <a:lnTo>
                    <a:pt x="4290" y="1355"/>
                  </a:lnTo>
                  <a:lnTo>
                    <a:pt x="4305" y="1361"/>
                  </a:lnTo>
                  <a:lnTo>
                    <a:pt x="4328" y="1368"/>
                  </a:lnTo>
                  <a:lnTo>
                    <a:pt x="4357" y="1377"/>
                  </a:lnTo>
                  <a:lnTo>
                    <a:pt x="4393" y="1388"/>
                  </a:lnTo>
                  <a:lnTo>
                    <a:pt x="4432" y="1400"/>
                  </a:lnTo>
                  <a:lnTo>
                    <a:pt x="4474" y="1414"/>
                  </a:lnTo>
                  <a:lnTo>
                    <a:pt x="4517" y="1428"/>
                  </a:lnTo>
                  <a:lnTo>
                    <a:pt x="4539" y="1434"/>
                  </a:lnTo>
                  <a:lnTo>
                    <a:pt x="4561" y="1440"/>
                  </a:lnTo>
                  <a:lnTo>
                    <a:pt x="4584" y="1445"/>
                  </a:lnTo>
                  <a:lnTo>
                    <a:pt x="4606" y="1451"/>
                  </a:lnTo>
                  <a:lnTo>
                    <a:pt x="4649" y="1458"/>
                  </a:lnTo>
                  <a:lnTo>
                    <a:pt x="4689" y="1464"/>
                  </a:lnTo>
                  <a:lnTo>
                    <a:pt x="4723" y="1469"/>
                  </a:lnTo>
                  <a:lnTo>
                    <a:pt x="4751" y="1472"/>
                  </a:lnTo>
                  <a:lnTo>
                    <a:pt x="4768" y="1473"/>
                  </a:lnTo>
                  <a:lnTo>
                    <a:pt x="4775" y="1474"/>
                  </a:lnTo>
                  <a:lnTo>
                    <a:pt x="4752" y="1375"/>
                  </a:lnTo>
                  <a:lnTo>
                    <a:pt x="4767" y="1381"/>
                  </a:lnTo>
                  <a:lnTo>
                    <a:pt x="4783" y="1387"/>
                  </a:lnTo>
                  <a:lnTo>
                    <a:pt x="4800" y="1392"/>
                  </a:lnTo>
                  <a:lnTo>
                    <a:pt x="4817" y="1396"/>
                  </a:lnTo>
                  <a:lnTo>
                    <a:pt x="4852" y="1404"/>
                  </a:lnTo>
                  <a:lnTo>
                    <a:pt x="4889" y="1410"/>
                  </a:lnTo>
                  <a:lnTo>
                    <a:pt x="4927" y="1415"/>
                  </a:lnTo>
                  <a:lnTo>
                    <a:pt x="4965" y="1418"/>
                  </a:lnTo>
                  <a:lnTo>
                    <a:pt x="5003" y="1420"/>
                  </a:lnTo>
                  <a:lnTo>
                    <a:pt x="5041" y="1421"/>
                  </a:lnTo>
                  <a:lnTo>
                    <a:pt x="5079" y="1421"/>
                  </a:lnTo>
                  <a:lnTo>
                    <a:pt x="5116" y="1420"/>
                  </a:lnTo>
                  <a:lnTo>
                    <a:pt x="5152" y="1419"/>
                  </a:lnTo>
                  <a:lnTo>
                    <a:pt x="5187" y="1417"/>
                  </a:lnTo>
                  <a:lnTo>
                    <a:pt x="5250" y="1412"/>
                  </a:lnTo>
                  <a:lnTo>
                    <a:pt x="5304" y="1406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8"/>
            <p:cNvSpPr>
              <a:spLocks/>
            </p:cNvSpPr>
            <p:nvPr/>
          </p:nvSpPr>
          <p:spPr bwMode="auto">
            <a:xfrm>
              <a:off x="1625600" y="4511675"/>
              <a:ext cx="587375" cy="677863"/>
            </a:xfrm>
            <a:custGeom>
              <a:avLst/>
              <a:gdLst>
                <a:gd name="T0" fmla="*/ 3585 w 4815"/>
                <a:gd name="T1" fmla="*/ 356 h 5560"/>
                <a:gd name="T2" fmla="*/ 3332 w 4815"/>
                <a:gd name="T3" fmla="*/ 594 h 5560"/>
                <a:gd name="T4" fmla="*/ 2720 w 4815"/>
                <a:gd name="T5" fmla="*/ 1232 h 5560"/>
                <a:gd name="T6" fmla="*/ 1774 w 4815"/>
                <a:gd name="T7" fmla="*/ 2364 h 5560"/>
                <a:gd name="T8" fmla="*/ 753 w 4815"/>
                <a:gd name="T9" fmla="*/ 3771 h 5560"/>
                <a:gd name="T10" fmla="*/ 24 w 4815"/>
                <a:gd name="T11" fmla="*/ 5038 h 5560"/>
                <a:gd name="T12" fmla="*/ 192 w 4815"/>
                <a:gd name="T13" fmla="*/ 4866 h 5560"/>
                <a:gd name="T14" fmla="*/ 321 w 4815"/>
                <a:gd name="T15" fmla="*/ 4650 h 5560"/>
                <a:gd name="T16" fmla="*/ 513 w 4815"/>
                <a:gd name="T17" fmla="*/ 4396 h 5560"/>
                <a:gd name="T18" fmla="*/ 673 w 4815"/>
                <a:gd name="T19" fmla="*/ 4193 h 5560"/>
                <a:gd name="T20" fmla="*/ 856 w 4815"/>
                <a:gd name="T21" fmla="*/ 3930 h 5560"/>
                <a:gd name="T22" fmla="*/ 1133 w 4815"/>
                <a:gd name="T23" fmla="*/ 3784 h 5560"/>
                <a:gd name="T24" fmla="*/ 1301 w 4815"/>
                <a:gd name="T25" fmla="*/ 3672 h 5560"/>
                <a:gd name="T26" fmla="*/ 1258 w 4815"/>
                <a:gd name="T27" fmla="*/ 3737 h 5560"/>
                <a:gd name="T28" fmla="*/ 1536 w 4815"/>
                <a:gd name="T29" fmla="*/ 3524 h 5560"/>
                <a:gd name="T30" fmla="*/ 1680 w 4815"/>
                <a:gd name="T31" fmla="*/ 3597 h 5560"/>
                <a:gd name="T32" fmla="*/ 1877 w 4815"/>
                <a:gd name="T33" fmla="*/ 3350 h 5560"/>
                <a:gd name="T34" fmla="*/ 2124 w 4815"/>
                <a:gd name="T35" fmla="*/ 3077 h 5560"/>
                <a:gd name="T36" fmla="*/ 2291 w 4815"/>
                <a:gd name="T37" fmla="*/ 2920 h 5560"/>
                <a:gd name="T38" fmla="*/ 2472 w 4815"/>
                <a:gd name="T39" fmla="*/ 2815 h 5560"/>
                <a:gd name="T40" fmla="*/ 2656 w 4815"/>
                <a:gd name="T41" fmla="*/ 2554 h 5560"/>
                <a:gd name="T42" fmla="*/ 2754 w 4815"/>
                <a:gd name="T43" fmla="*/ 2612 h 5560"/>
                <a:gd name="T44" fmla="*/ 2939 w 4815"/>
                <a:gd name="T45" fmla="*/ 2429 h 5560"/>
                <a:gd name="T46" fmla="*/ 3021 w 4815"/>
                <a:gd name="T47" fmla="*/ 2287 h 5560"/>
                <a:gd name="T48" fmla="*/ 3193 w 4815"/>
                <a:gd name="T49" fmla="*/ 1829 h 5560"/>
                <a:gd name="T50" fmla="*/ 3212 w 4815"/>
                <a:gd name="T51" fmla="*/ 1850 h 5560"/>
                <a:gd name="T52" fmla="*/ 3110 w 4815"/>
                <a:gd name="T53" fmla="*/ 2370 h 5560"/>
                <a:gd name="T54" fmla="*/ 3097 w 4815"/>
                <a:gd name="T55" fmla="*/ 2619 h 5560"/>
                <a:gd name="T56" fmla="*/ 3146 w 4815"/>
                <a:gd name="T57" fmla="*/ 2735 h 5560"/>
                <a:gd name="T58" fmla="*/ 3251 w 4815"/>
                <a:gd name="T59" fmla="*/ 2846 h 5560"/>
                <a:gd name="T60" fmla="*/ 3323 w 4815"/>
                <a:gd name="T61" fmla="*/ 2726 h 5560"/>
                <a:gd name="T62" fmla="*/ 3337 w 4815"/>
                <a:gd name="T63" fmla="*/ 2757 h 5560"/>
                <a:gd name="T64" fmla="*/ 3332 w 4815"/>
                <a:gd name="T65" fmla="*/ 3019 h 5560"/>
                <a:gd name="T66" fmla="*/ 3391 w 4815"/>
                <a:gd name="T67" fmla="*/ 3056 h 5560"/>
                <a:gd name="T68" fmla="*/ 3443 w 4815"/>
                <a:gd name="T69" fmla="*/ 3081 h 5560"/>
                <a:gd name="T70" fmla="*/ 3441 w 4815"/>
                <a:gd name="T71" fmla="*/ 3139 h 5560"/>
                <a:gd name="T72" fmla="*/ 3450 w 4815"/>
                <a:gd name="T73" fmla="*/ 3243 h 5560"/>
                <a:gd name="T74" fmla="*/ 3587 w 4815"/>
                <a:gd name="T75" fmla="*/ 3248 h 5560"/>
                <a:gd name="T76" fmla="*/ 3597 w 4815"/>
                <a:gd name="T77" fmla="*/ 3380 h 5560"/>
                <a:gd name="T78" fmla="*/ 3651 w 4815"/>
                <a:gd name="T79" fmla="*/ 3505 h 5560"/>
                <a:gd name="T80" fmla="*/ 3711 w 4815"/>
                <a:gd name="T81" fmla="*/ 3643 h 5560"/>
                <a:gd name="T82" fmla="*/ 3748 w 4815"/>
                <a:gd name="T83" fmla="*/ 3607 h 5560"/>
                <a:gd name="T84" fmla="*/ 3771 w 4815"/>
                <a:gd name="T85" fmla="*/ 3567 h 5560"/>
                <a:gd name="T86" fmla="*/ 3776 w 4815"/>
                <a:gd name="T87" fmla="*/ 3675 h 5560"/>
                <a:gd name="T88" fmla="*/ 3881 w 4815"/>
                <a:gd name="T89" fmla="*/ 3879 h 5560"/>
                <a:gd name="T90" fmla="*/ 3940 w 4815"/>
                <a:gd name="T91" fmla="*/ 3793 h 5560"/>
                <a:gd name="T92" fmla="*/ 3998 w 4815"/>
                <a:gd name="T93" fmla="*/ 3925 h 5560"/>
                <a:gd name="T94" fmla="*/ 4097 w 4815"/>
                <a:gd name="T95" fmla="*/ 4037 h 5560"/>
                <a:gd name="T96" fmla="*/ 4201 w 4815"/>
                <a:gd name="T97" fmla="*/ 4272 h 5560"/>
                <a:gd name="T98" fmla="*/ 4332 w 4815"/>
                <a:gd name="T99" fmla="*/ 4464 h 5560"/>
                <a:gd name="T100" fmla="*/ 4440 w 4815"/>
                <a:gd name="T101" fmla="*/ 4684 h 5560"/>
                <a:gd name="T102" fmla="*/ 4516 w 4815"/>
                <a:gd name="T103" fmla="*/ 4763 h 5560"/>
                <a:gd name="T104" fmla="*/ 4552 w 4815"/>
                <a:gd name="T105" fmla="*/ 5012 h 5560"/>
                <a:gd name="T106" fmla="*/ 4585 w 4815"/>
                <a:gd name="T107" fmla="*/ 5027 h 5560"/>
                <a:gd name="T108" fmla="*/ 4679 w 4815"/>
                <a:gd name="T109" fmla="*/ 5126 h 5560"/>
                <a:gd name="T110" fmla="*/ 4749 w 4815"/>
                <a:gd name="T111" fmla="*/ 5414 h 5560"/>
                <a:gd name="T112" fmla="*/ 4799 w 4815"/>
                <a:gd name="T113" fmla="*/ 5276 h 5560"/>
                <a:gd name="T114" fmla="*/ 4639 w 4815"/>
                <a:gd name="T115" fmla="*/ 4073 h 5560"/>
                <a:gd name="T116" fmla="*/ 4319 w 4815"/>
                <a:gd name="T117" fmla="*/ 2533 h 5560"/>
                <a:gd name="T118" fmla="*/ 3947 w 4815"/>
                <a:gd name="T119" fmla="*/ 870 h 5560"/>
                <a:gd name="T120" fmla="*/ 3906 w 4815"/>
                <a:gd name="T121" fmla="*/ 463 h 5560"/>
                <a:gd name="T122" fmla="*/ 3913 w 4815"/>
                <a:gd name="T123" fmla="*/ 17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5" h="5560">
                  <a:moveTo>
                    <a:pt x="3913" y="17"/>
                  </a:moveTo>
                  <a:lnTo>
                    <a:pt x="3897" y="7"/>
                  </a:lnTo>
                  <a:lnTo>
                    <a:pt x="3884" y="0"/>
                  </a:lnTo>
                  <a:lnTo>
                    <a:pt x="3817" y="84"/>
                  </a:lnTo>
                  <a:lnTo>
                    <a:pt x="3751" y="166"/>
                  </a:lnTo>
                  <a:lnTo>
                    <a:pt x="3684" y="244"/>
                  </a:lnTo>
                  <a:lnTo>
                    <a:pt x="3618" y="320"/>
                  </a:lnTo>
                  <a:lnTo>
                    <a:pt x="3585" y="356"/>
                  </a:lnTo>
                  <a:lnTo>
                    <a:pt x="3554" y="389"/>
                  </a:lnTo>
                  <a:lnTo>
                    <a:pt x="3521" y="423"/>
                  </a:lnTo>
                  <a:lnTo>
                    <a:pt x="3491" y="454"/>
                  </a:lnTo>
                  <a:lnTo>
                    <a:pt x="3460" y="484"/>
                  </a:lnTo>
                  <a:lnTo>
                    <a:pt x="3430" y="511"/>
                  </a:lnTo>
                  <a:lnTo>
                    <a:pt x="3401" y="536"/>
                  </a:lnTo>
                  <a:lnTo>
                    <a:pt x="3373" y="559"/>
                  </a:lnTo>
                  <a:lnTo>
                    <a:pt x="3332" y="594"/>
                  </a:lnTo>
                  <a:lnTo>
                    <a:pt x="3283" y="639"/>
                  </a:lnTo>
                  <a:lnTo>
                    <a:pt x="3224" y="695"/>
                  </a:lnTo>
                  <a:lnTo>
                    <a:pt x="3158" y="761"/>
                  </a:lnTo>
                  <a:lnTo>
                    <a:pt x="3084" y="837"/>
                  </a:lnTo>
                  <a:lnTo>
                    <a:pt x="3003" y="923"/>
                  </a:lnTo>
                  <a:lnTo>
                    <a:pt x="2914" y="1018"/>
                  </a:lnTo>
                  <a:lnTo>
                    <a:pt x="2820" y="1120"/>
                  </a:lnTo>
                  <a:lnTo>
                    <a:pt x="2720" y="1232"/>
                  </a:lnTo>
                  <a:lnTo>
                    <a:pt x="2615" y="1351"/>
                  </a:lnTo>
                  <a:lnTo>
                    <a:pt x="2505" y="1477"/>
                  </a:lnTo>
                  <a:lnTo>
                    <a:pt x="2390" y="1610"/>
                  </a:lnTo>
                  <a:lnTo>
                    <a:pt x="2273" y="1750"/>
                  </a:lnTo>
                  <a:lnTo>
                    <a:pt x="2151" y="1896"/>
                  </a:lnTo>
                  <a:lnTo>
                    <a:pt x="2027" y="2047"/>
                  </a:lnTo>
                  <a:lnTo>
                    <a:pt x="1901" y="2203"/>
                  </a:lnTo>
                  <a:lnTo>
                    <a:pt x="1774" y="2364"/>
                  </a:lnTo>
                  <a:lnTo>
                    <a:pt x="1646" y="2529"/>
                  </a:lnTo>
                  <a:lnTo>
                    <a:pt x="1515" y="2698"/>
                  </a:lnTo>
                  <a:lnTo>
                    <a:pt x="1386" y="2871"/>
                  </a:lnTo>
                  <a:lnTo>
                    <a:pt x="1256" y="3047"/>
                  </a:lnTo>
                  <a:lnTo>
                    <a:pt x="1128" y="3225"/>
                  </a:lnTo>
                  <a:lnTo>
                    <a:pt x="1001" y="3405"/>
                  </a:lnTo>
                  <a:lnTo>
                    <a:pt x="876" y="3588"/>
                  </a:lnTo>
                  <a:lnTo>
                    <a:pt x="753" y="3771"/>
                  </a:lnTo>
                  <a:lnTo>
                    <a:pt x="632" y="3955"/>
                  </a:lnTo>
                  <a:lnTo>
                    <a:pt x="516" y="4140"/>
                  </a:lnTo>
                  <a:lnTo>
                    <a:pt x="404" y="4325"/>
                  </a:lnTo>
                  <a:lnTo>
                    <a:pt x="295" y="4509"/>
                  </a:lnTo>
                  <a:lnTo>
                    <a:pt x="191" y="4693"/>
                  </a:lnTo>
                  <a:lnTo>
                    <a:pt x="92" y="4874"/>
                  </a:lnTo>
                  <a:lnTo>
                    <a:pt x="0" y="5055"/>
                  </a:lnTo>
                  <a:lnTo>
                    <a:pt x="24" y="5038"/>
                  </a:lnTo>
                  <a:lnTo>
                    <a:pt x="48" y="5020"/>
                  </a:lnTo>
                  <a:lnTo>
                    <a:pt x="71" y="5000"/>
                  </a:lnTo>
                  <a:lnTo>
                    <a:pt x="93" y="4980"/>
                  </a:lnTo>
                  <a:lnTo>
                    <a:pt x="114" y="4958"/>
                  </a:lnTo>
                  <a:lnTo>
                    <a:pt x="134" y="4936"/>
                  </a:lnTo>
                  <a:lnTo>
                    <a:pt x="154" y="4913"/>
                  </a:lnTo>
                  <a:lnTo>
                    <a:pt x="173" y="4890"/>
                  </a:lnTo>
                  <a:lnTo>
                    <a:pt x="192" y="4866"/>
                  </a:lnTo>
                  <a:lnTo>
                    <a:pt x="208" y="4842"/>
                  </a:lnTo>
                  <a:lnTo>
                    <a:pt x="225" y="4818"/>
                  </a:lnTo>
                  <a:lnTo>
                    <a:pt x="241" y="4792"/>
                  </a:lnTo>
                  <a:lnTo>
                    <a:pt x="257" y="4768"/>
                  </a:lnTo>
                  <a:lnTo>
                    <a:pt x="270" y="4744"/>
                  </a:lnTo>
                  <a:lnTo>
                    <a:pt x="284" y="4719"/>
                  </a:lnTo>
                  <a:lnTo>
                    <a:pt x="297" y="4696"/>
                  </a:lnTo>
                  <a:lnTo>
                    <a:pt x="321" y="4650"/>
                  </a:lnTo>
                  <a:lnTo>
                    <a:pt x="341" y="4607"/>
                  </a:lnTo>
                  <a:lnTo>
                    <a:pt x="357" y="4568"/>
                  </a:lnTo>
                  <a:lnTo>
                    <a:pt x="371" y="4534"/>
                  </a:lnTo>
                  <a:lnTo>
                    <a:pt x="390" y="4485"/>
                  </a:lnTo>
                  <a:lnTo>
                    <a:pt x="396" y="4466"/>
                  </a:lnTo>
                  <a:lnTo>
                    <a:pt x="463" y="4543"/>
                  </a:lnTo>
                  <a:lnTo>
                    <a:pt x="489" y="4465"/>
                  </a:lnTo>
                  <a:lnTo>
                    <a:pt x="513" y="4396"/>
                  </a:lnTo>
                  <a:lnTo>
                    <a:pt x="536" y="4335"/>
                  </a:lnTo>
                  <a:lnTo>
                    <a:pt x="556" y="4283"/>
                  </a:lnTo>
                  <a:lnTo>
                    <a:pt x="571" y="4242"/>
                  </a:lnTo>
                  <a:lnTo>
                    <a:pt x="585" y="4210"/>
                  </a:lnTo>
                  <a:lnTo>
                    <a:pt x="592" y="4191"/>
                  </a:lnTo>
                  <a:lnTo>
                    <a:pt x="596" y="4184"/>
                  </a:lnTo>
                  <a:lnTo>
                    <a:pt x="656" y="4222"/>
                  </a:lnTo>
                  <a:lnTo>
                    <a:pt x="673" y="4193"/>
                  </a:lnTo>
                  <a:lnTo>
                    <a:pt x="690" y="4165"/>
                  </a:lnTo>
                  <a:lnTo>
                    <a:pt x="707" y="4137"/>
                  </a:lnTo>
                  <a:lnTo>
                    <a:pt x="725" y="4110"/>
                  </a:lnTo>
                  <a:lnTo>
                    <a:pt x="759" y="4060"/>
                  </a:lnTo>
                  <a:lnTo>
                    <a:pt x="791" y="4015"/>
                  </a:lnTo>
                  <a:lnTo>
                    <a:pt x="819" y="3977"/>
                  </a:lnTo>
                  <a:lnTo>
                    <a:pt x="841" y="3948"/>
                  </a:lnTo>
                  <a:lnTo>
                    <a:pt x="856" y="3930"/>
                  </a:lnTo>
                  <a:lnTo>
                    <a:pt x="861" y="3924"/>
                  </a:lnTo>
                  <a:lnTo>
                    <a:pt x="879" y="4038"/>
                  </a:lnTo>
                  <a:lnTo>
                    <a:pt x="925" y="3998"/>
                  </a:lnTo>
                  <a:lnTo>
                    <a:pt x="970" y="3956"/>
                  </a:lnTo>
                  <a:lnTo>
                    <a:pt x="1013" y="3913"/>
                  </a:lnTo>
                  <a:lnTo>
                    <a:pt x="1055" y="3869"/>
                  </a:lnTo>
                  <a:lnTo>
                    <a:pt x="1095" y="3826"/>
                  </a:lnTo>
                  <a:lnTo>
                    <a:pt x="1133" y="3784"/>
                  </a:lnTo>
                  <a:lnTo>
                    <a:pt x="1167" y="3743"/>
                  </a:lnTo>
                  <a:lnTo>
                    <a:pt x="1200" y="3704"/>
                  </a:lnTo>
                  <a:lnTo>
                    <a:pt x="1255" y="3634"/>
                  </a:lnTo>
                  <a:lnTo>
                    <a:pt x="1297" y="3579"/>
                  </a:lnTo>
                  <a:lnTo>
                    <a:pt x="1324" y="3542"/>
                  </a:lnTo>
                  <a:lnTo>
                    <a:pt x="1333" y="3528"/>
                  </a:lnTo>
                  <a:lnTo>
                    <a:pt x="1308" y="3666"/>
                  </a:lnTo>
                  <a:lnTo>
                    <a:pt x="1301" y="3672"/>
                  </a:lnTo>
                  <a:lnTo>
                    <a:pt x="1288" y="3688"/>
                  </a:lnTo>
                  <a:lnTo>
                    <a:pt x="1272" y="3708"/>
                  </a:lnTo>
                  <a:lnTo>
                    <a:pt x="1258" y="3725"/>
                  </a:lnTo>
                  <a:lnTo>
                    <a:pt x="1254" y="3732"/>
                  </a:lnTo>
                  <a:lnTo>
                    <a:pt x="1253" y="3737"/>
                  </a:lnTo>
                  <a:lnTo>
                    <a:pt x="1254" y="3738"/>
                  </a:lnTo>
                  <a:lnTo>
                    <a:pt x="1255" y="3738"/>
                  </a:lnTo>
                  <a:lnTo>
                    <a:pt x="1258" y="3737"/>
                  </a:lnTo>
                  <a:lnTo>
                    <a:pt x="1262" y="3736"/>
                  </a:lnTo>
                  <a:lnTo>
                    <a:pt x="1273" y="3730"/>
                  </a:lnTo>
                  <a:lnTo>
                    <a:pt x="1289" y="3717"/>
                  </a:lnTo>
                  <a:lnTo>
                    <a:pt x="1311" y="3700"/>
                  </a:lnTo>
                  <a:lnTo>
                    <a:pt x="1340" y="3676"/>
                  </a:lnTo>
                  <a:lnTo>
                    <a:pt x="1406" y="3623"/>
                  </a:lnTo>
                  <a:lnTo>
                    <a:pt x="1472" y="3572"/>
                  </a:lnTo>
                  <a:lnTo>
                    <a:pt x="1536" y="3524"/>
                  </a:lnTo>
                  <a:lnTo>
                    <a:pt x="1595" y="3483"/>
                  </a:lnTo>
                  <a:lnTo>
                    <a:pt x="1646" y="3447"/>
                  </a:lnTo>
                  <a:lnTo>
                    <a:pt x="1685" y="3420"/>
                  </a:lnTo>
                  <a:lnTo>
                    <a:pt x="1712" y="3403"/>
                  </a:lnTo>
                  <a:lnTo>
                    <a:pt x="1720" y="3397"/>
                  </a:lnTo>
                  <a:lnTo>
                    <a:pt x="1647" y="3629"/>
                  </a:lnTo>
                  <a:lnTo>
                    <a:pt x="1663" y="3614"/>
                  </a:lnTo>
                  <a:lnTo>
                    <a:pt x="1680" y="3597"/>
                  </a:lnTo>
                  <a:lnTo>
                    <a:pt x="1699" y="3579"/>
                  </a:lnTo>
                  <a:lnTo>
                    <a:pt x="1717" y="3558"/>
                  </a:lnTo>
                  <a:lnTo>
                    <a:pt x="1737" y="3536"/>
                  </a:lnTo>
                  <a:lnTo>
                    <a:pt x="1756" y="3512"/>
                  </a:lnTo>
                  <a:lnTo>
                    <a:pt x="1776" y="3487"/>
                  </a:lnTo>
                  <a:lnTo>
                    <a:pt x="1797" y="3461"/>
                  </a:lnTo>
                  <a:lnTo>
                    <a:pt x="1837" y="3407"/>
                  </a:lnTo>
                  <a:lnTo>
                    <a:pt x="1877" y="3350"/>
                  </a:lnTo>
                  <a:lnTo>
                    <a:pt x="1918" y="3292"/>
                  </a:lnTo>
                  <a:lnTo>
                    <a:pt x="1957" y="3234"/>
                  </a:lnTo>
                  <a:lnTo>
                    <a:pt x="2027" y="3125"/>
                  </a:lnTo>
                  <a:lnTo>
                    <a:pt x="2085" y="3034"/>
                  </a:lnTo>
                  <a:lnTo>
                    <a:pt x="2123" y="2971"/>
                  </a:lnTo>
                  <a:lnTo>
                    <a:pt x="2136" y="2948"/>
                  </a:lnTo>
                  <a:lnTo>
                    <a:pt x="2111" y="3085"/>
                  </a:lnTo>
                  <a:lnTo>
                    <a:pt x="2124" y="3077"/>
                  </a:lnTo>
                  <a:lnTo>
                    <a:pt x="2136" y="3069"/>
                  </a:lnTo>
                  <a:lnTo>
                    <a:pt x="2150" y="3058"/>
                  </a:lnTo>
                  <a:lnTo>
                    <a:pt x="2163" y="3048"/>
                  </a:lnTo>
                  <a:lnTo>
                    <a:pt x="2189" y="3025"/>
                  </a:lnTo>
                  <a:lnTo>
                    <a:pt x="2216" y="3001"/>
                  </a:lnTo>
                  <a:lnTo>
                    <a:pt x="2241" y="2974"/>
                  </a:lnTo>
                  <a:lnTo>
                    <a:pt x="2267" y="2947"/>
                  </a:lnTo>
                  <a:lnTo>
                    <a:pt x="2291" y="2920"/>
                  </a:lnTo>
                  <a:lnTo>
                    <a:pt x="2314" y="2893"/>
                  </a:lnTo>
                  <a:lnTo>
                    <a:pt x="2354" y="2843"/>
                  </a:lnTo>
                  <a:lnTo>
                    <a:pt x="2386" y="2802"/>
                  </a:lnTo>
                  <a:lnTo>
                    <a:pt x="2406" y="2774"/>
                  </a:lnTo>
                  <a:lnTo>
                    <a:pt x="2414" y="2763"/>
                  </a:lnTo>
                  <a:lnTo>
                    <a:pt x="2415" y="2874"/>
                  </a:lnTo>
                  <a:lnTo>
                    <a:pt x="2444" y="2845"/>
                  </a:lnTo>
                  <a:lnTo>
                    <a:pt x="2472" y="2815"/>
                  </a:lnTo>
                  <a:lnTo>
                    <a:pt x="2497" y="2785"/>
                  </a:lnTo>
                  <a:lnTo>
                    <a:pt x="2522" y="2755"/>
                  </a:lnTo>
                  <a:lnTo>
                    <a:pt x="2544" y="2725"/>
                  </a:lnTo>
                  <a:lnTo>
                    <a:pt x="2567" y="2695"/>
                  </a:lnTo>
                  <a:lnTo>
                    <a:pt x="2585" y="2667"/>
                  </a:lnTo>
                  <a:lnTo>
                    <a:pt x="2603" y="2641"/>
                  </a:lnTo>
                  <a:lnTo>
                    <a:pt x="2634" y="2592"/>
                  </a:lnTo>
                  <a:lnTo>
                    <a:pt x="2656" y="2554"/>
                  </a:lnTo>
                  <a:lnTo>
                    <a:pt x="2669" y="2528"/>
                  </a:lnTo>
                  <a:lnTo>
                    <a:pt x="2673" y="2519"/>
                  </a:lnTo>
                  <a:lnTo>
                    <a:pt x="2638" y="2690"/>
                  </a:lnTo>
                  <a:lnTo>
                    <a:pt x="2656" y="2681"/>
                  </a:lnTo>
                  <a:lnTo>
                    <a:pt x="2677" y="2667"/>
                  </a:lnTo>
                  <a:lnTo>
                    <a:pt x="2701" y="2651"/>
                  </a:lnTo>
                  <a:lnTo>
                    <a:pt x="2726" y="2633"/>
                  </a:lnTo>
                  <a:lnTo>
                    <a:pt x="2754" y="2612"/>
                  </a:lnTo>
                  <a:lnTo>
                    <a:pt x="2783" y="2589"/>
                  </a:lnTo>
                  <a:lnTo>
                    <a:pt x="2812" y="2564"/>
                  </a:lnTo>
                  <a:lnTo>
                    <a:pt x="2841" y="2537"/>
                  </a:lnTo>
                  <a:lnTo>
                    <a:pt x="2871" y="2507"/>
                  </a:lnTo>
                  <a:lnTo>
                    <a:pt x="2899" y="2477"/>
                  </a:lnTo>
                  <a:lnTo>
                    <a:pt x="2913" y="2461"/>
                  </a:lnTo>
                  <a:lnTo>
                    <a:pt x="2926" y="2446"/>
                  </a:lnTo>
                  <a:lnTo>
                    <a:pt x="2939" y="2429"/>
                  </a:lnTo>
                  <a:lnTo>
                    <a:pt x="2951" y="2412"/>
                  </a:lnTo>
                  <a:lnTo>
                    <a:pt x="2964" y="2394"/>
                  </a:lnTo>
                  <a:lnTo>
                    <a:pt x="2976" y="2377"/>
                  </a:lnTo>
                  <a:lnTo>
                    <a:pt x="2986" y="2359"/>
                  </a:lnTo>
                  <a:lnTo>
                    <a:pt x="2996" y="2342"/>
                  </a:lnTo>
                  <a:lnTo>
                    <a:pt x="3005" y="2324"/>
                  </a:lnTo>
                  <a:lnTo>
                    <a:pt x="3013" y="2305"/>
                  </a:lnTo>
                  <a:lnTo>
                    <a:pt x="3021" y="2287"/>
                  </a:lnTo>
                  <a:lnTo>
                    <a:pt x="3027" y="2268"/>
                  </a:lnTo>
                  <a:lnTo>
                    <a:pt x="3040" y="2229"/>
                  </a:lnTo>
                  <a:lnTo>
                    <a:pt x="3054" y="2187"/>
                  </a:lnTo>
                  <a:lnTo>
                    <a:pt x="3071" y="2142"/>
                  </a:lnTo>
                  <a:lnTo>
                    <a:pt x="3088" y="2096"/>
                  </a:lnTo>
                  <a:lnTo>
                    <a:pt x="3123" y="2002"/>
                  </a:lnTo>
                  <a:lnTo>
                    <a:pt x="3159" y="1910"/>
                  </a:lnTo>
                  <a:lnTo>
                    <a:pt x="3193" y="1829"/>
                  </a:lnTo>
                  <a:lnTo>
                    <a:pt x="3220" y="1761"/>
                  </a:lnTo>
                  <a:lnTo>
                    <a:pt x="3238" y="1717"/>
                  </a:lnTo>
                  <a:lnTo>
                    <a:pt x="3244" y="1701"/>
                  </a:lnTo>
                  <a:lnTo>
                    <a:pt x="3243" y="1708"/>
                  </a:lnTo>
                  <a:lnTo>
                    <a:pt x="3239" y="1728"/>
                  </a:lnTo>
                  <a:lnTo>
                    <a:pt x="3232" y="1759"/>
                  </a:lnTo>
                  <a:lnTo>
                    <a:pt x="3222" y="1800"/>
                  </a:lnTo>
                  <a:lnTo>
                    <a:pt x="3212" y="1850"/>
                  </a:lnTo>
                  <a:lnTo>
                    <a:pt x="3199" y="1905"/>
                  </a:lnTo>
                  <a:lnTo>
                    <a:pt x="3186" y="1967"/>
                  </a:lnTo>
                  <a:lnTo>
                    <a:pt x="3173" y="2033"/>
                  </a:lnTo>
                  <a:lnTo>
                    <a:pt x="3159" y="2101"/>
                  </a:lnTo>
                  <a:lnTo>
                    <a:pt x="3146" y="2171"/>
                  </a:lnTo>
                  <a:lnTo>
                    <a:pt x="3132" y="2240"/>
                  </a:lnTo>
                  <a:lnTo>
                    <a:pt x="3120" y="2306"/>
                  </a:lnTo>
                  <a:lnTo>
                    <a:pt x="3110" y="2370"/>
                  </a:lnTo>
                  <a:lnTo>
                    <a:pt x="3101" y="2429"/>
                  </a:lnTo>
                  <a:lnTo>
                    <a:pt x="3094" y="2481"/>
                  </a:lnTo>
                  <a:lnTo>
                    <a:pt x="3091" y="2525"/>
                  </a:lnTo>
                  <a:lnTo>
                    <a:pt x="3090" y="2545"/>
                  </a:lnTo>
                  <a:lnTo>
                    <a:pt x="3090" y="2564"/>
                  </a:lnTo>
                  <a:lnTo>
                    <a:pt x="3091" y="2583"/>
                  </a:lnTo>
                  <a:lnTo>
                    <a:pt x="3094" y="2601"/>
                  </a:lnTo>
                  <a:lnTo>
                    <a:pt x="3097" y="2619"/>
                  </a:lnTo>
                  <a:lnTo>
                    <a:pt x="3100" y="2635"/>
                  </a:lnTo>
                  <a:lnTo>
                    <a:pt x="3106" y="2651"/>
                  </a:lnTo>
                  <a:lnTo>
                    <a:pt x="3111" y="2667"/>
                  </a:lnTo>
                  <a:lnTo>
                    <a:pt x="3117" y="2682"/>
                  </a:lnTo>
                  <a:lnTo>
                    <a:pt x="3123" y="2696"/>
                  </a:lnTo>
                  <a:lnTo>
                    <a:pt x="3131" y="2710"/>
                  </a:lnTo>
                  <a:lnTo>
                    <a:pt x="3138" y="2722"/>
                  </a:lnTo>
                  <a:lnTo>
                    <a:pt x="3146" y="2735"/>
                  </a:lnTo>
                  <a:lnTo>
                    <a:pt x="3153" y="2747"/>
                  </a:lnTo>
                  <a:lnTo>
                    <a:pt x="3161" y="2758"/>
                  </a:lnTo>
                  <a:lnTo>
                    <a:pt x="3170" y="2769"/>
                  </a:lnTo>
                  <a:lnTo>
                    <a:pt x="3186" y="2789"/>
                  </a:lnTo>
                  <a:lnTo>
                    <a:pt x="3202" y="2805"/>
                  </a:lnTo>
                  <a:lnTo>
                    <a:pt x="3217" y="2819"/>
                  </a:lnTo>
                  <a:lnTo>
                    <a:pt x="3230" y="2831"/>
                  </a:lnTo>
                  <a:lnTo>
                    <a:pt x="3251" y="2846"/>
                  </a:lnTo>
                  <a:lnTo>
                    <a:pt x="3259" y="2852"/>
                  </a:lnTo>
                  <a:lnTo>
                    <a:pt x="3263" y="2842"/>
                  </a:lnTo>
                  <a:lnTo>
                    <a:pt x="3273" y="2817"/>
                  </a:lnTo>
                  <a:lnTo>
                    <a:pt x="3288" y="2784"/>
                  </a:lnTo>
                  <a:lnTo>
                    <a:pt x="3304" y="2753"/>
                  </a:lnTo>
                  <a:lnTo>
                    <a:pt x="3312" y="2739"/>
                  </a:lnTo>
                  <a:lnTo>
                    <a:pt x="3320" y="2730"/>
                  </a:lnTo>
                  <a:lnTo>
                    <a:pt x="3323" y="2726"/>
                  </a:lnTo>
                  <a:lnTo>
                    <a:pt x="3326" y="2724"/>
                  </a:lnTo>
                  <a:lnTo>
                    <a:pt x="3329" y="2721"/>
                  </a:lnTo>
                  <a:lnTo>
                    <a:pt x="3331" y="2721"/>
                  </a:lnTo>
                  <a:lnTo>
                    <a:pt x="3333" y="2724"/>
                  </a:lnTo>
                  <a:lnTo>
                    <a:pt x="3335" y="2727"/>
                  </a:lnTo>
                  <a:lnTo>
                    <a:pt x="3336" y="2731"/>
                  </a:lnTo>
                  <a:lnTo>
                    <a:pt x="3337" y="2738"/>
                  </a:lnTo>
                  <a:lnTo>
                    <a:pt x="3337" y="2757"/>
                  </a:lnTo>
                  <a:lnTo>
                    <a:pt x="3335" y="2785"/>
                  </a:lnTo>
                  <a:lnTo>
                    <a:pt x="3331" y="2817"/>
                  </a:lnTo>
                  <a:lnTo>
                    <a:pt x="3329" y="2847"/>
                  </a:lnTo>
                  <a:lnTo>
                    <a:pt x="3328" y="2876"/>
                  </a:lnTo>
                  <a:lnTo>
                    <a:pt x="3327" y="2902"/>
                  </a:lnTo>
                  <a:lnTo>
                    <a:pt x="3327" y="2949"/>
                  </a:lnTo>
                  <a:lnTo>
                    <a:pt x="3329" y="2988"/>
                  </a:lnTo>
                  <a:lnTo>
                    <a:pt x="3332" y="3019"/>
                  </a:lnTo>
                  <a:lnTo>
                    <a:pt x="3335" y="3041"/>
                  </a:lnTo>
                  <a:lnTo>
                    <a:pt x="3337" y="3055"/>
                  </a:lnTo>
                  <a:lnTo>
                    <a:pt x="3339" y="3059"/>
                  </a:lnTo>
                  <a:lnTo>
                    <a:pt x="3344" y="3058"/>
                  </a:lnTo>
                  <a:lnTo>
                    <a:pt x="3360" y="3056"/>
                  </a:lnTo>
                  <a:lnTo>
                    <a:pt x="3369" y="3056"/>
                  </a:lnTo>
                  <a:lnTo>
                    <a:pt x="3379" y="3055"/>
                  </a:lnTo>
                  <a:lnTo>
                    <a:pt x="3391" y="3056"/>
                  </a:lnTo>
                  <a:lnTo>
                    <a:pt x="3403" y="3057"/>
                  </a:lnTo>
                  <a:lnTo>
                    <a:pt x="3414" y="3059"/>
                  </a:lnTo>
                  <a:lnTo>
                    <a:pt x="3425" y="3063"/>
                  </a:lnTo>
                  <a:lnTo>
                    <a:pt x="3429" y="3067"/>
                  </a:lnTo>
                  <a:lnTo>
                    <a:pt x="3433" y="3070"/>
                  </a:lnTo>
                  <a:lnTo>
                    <a:pt x="3437" y="3073"/>
                  </a:lnTo>
                  <a:lnTo>
                    <a:pt x="3440" y="3077"/>
                  </a:lnTo>
                  <a:lnTo>
                    <a:pt x="3443" y="3081"/>
                  </a:lnTo>
                  <a:lnTo>
                    <a:pt x="3446" y="3087"/>
                  </a:lnTo>
                  <a:lnTo>
                    <a:pt x="3447" y="3092"/>
                  </a:lnTo>
                  <a:lnTo>
                    <a:pt x="3448" y="3098"/>
                  </a:lnTo>
                  <a:lnTo>
                    <a:pt x="3448" y="3104"/>
                  </a:lnTo>
                  <a:lnTo>
                    <a:pt x="3448" y="3112"/>
                  </a:lnTo>
                  <a:lnTo>
                    <a:pt x="3446" y="3120"/>
                  </a:lnTo>
                  <a:lnTo>
                    <a:pt x="3443" y="3130"/>
                  </a:lnTo>
                  <a:lnTo>
                    <a:pt x="3441" y="3139"/>
                  </a:lnTo>
                  <a:lnTo>
                    <a:pt x="3439" y="3149"/>
                  </a:lnTo>
                  <a:lnTo>
                    <a:pt x="3438" y="3160"/>
                  </a:lnTo>
                  <a:lnTo>
                    <a:pt x="3438" y="3170"/>
                  </a:lnTo>
                  <a:lnTo>
                    <a:pt x="3438" y="3182"/>
                  </a:lnTo>
                  <a:lnTo>
                    <a:pt x="3439" y="3194"/>
                  </a:lnTo>
                  <a:lnTo>
                    <a:pt x="3441" y="3206"/>
                  </a:lnTo>
                  <a:lnTo>
                    <a:pt x="3443" y="3218"/>
                  </a:lnTo>
                  <a:lnTo>
                    <a:pt x="3450" y="3243"/>
                  </a:lnTo>
                  <a:lnTo>
                    <a:pt x="3457" y="3268"/>
                  </a:lnTo>
                  <a:lnTo>
                    <a:pt x="3465" y="3292"/>
                  </a:lnTo>
                  <a:lnTo>
                    <a:pt x="3475" y="3316"/>
                  </a:lnTo>
                  <a:lnTo>
                    <a:pt x="3494" y="3360"/>
                  </a:lnTo>
                  <a:lnTo>
                    <a:pt x="3512" y="3397"/>
                  </a:lnTo>
                  <a:lnTo>
                    <a:pt x="3524" y="3421"/>
                  </a:lnTo>
                  <a:lnTo>
                    <a:pt x="3529" y="3430"/>
                  </a:lnTo>
                  <a:lnTo>
                    <a:pt x="3587" y="3248"/>
                  </a:lnTo>
                  <a:lnTo>
                    <a:pt x="3587" y="3255"/>
                  </a:lnTo>
                  <a:lnTo>
                    <a:pt x="3586" y="3274"/>
                  </a:lnTo>
                  <a:lnTo>
                    <a:pt x="3586" y="3288"/>
                  </a:lnTo>
                  <a:lnTo>
                    <a:pt x="3587" y="3304"/>
                  </a:lnTo>
                  <a:lnTo>
                    <a:pt x="3588" y="3322"/>
                  </a:lnTo>
                  <a:lnTo>
                    <a:pt x="3590" y="3339"/>
                  </a:lnTo>
                  <a:lnTo>
                    <a:pt x="3592" y="3360"/>
                  </a:lnTo>
                  <a:lnTo>
                    <a:pt x="3597" y="3380"/>
                  </a:lnTo>
                  <a:lnTo>
                    <a:pt x="3602" y="3402"/>
                  </a:lnTo>
                  <a:lnTo>
                    <a:pt x="3608" y="3423"/>
                  </a:lnTo>
                  <a:lnTo>
                    <a:pt x="3615" y="3445"/>
                  </a:lnTo>
                  <a:lnTo>
                    <a:pt x="3626" y="3466"/>
                  </a:lnTo>
                  <a:lnTo>
                    <a:pt x="3631" y="3476"/>
                  </a:lnTo>
                  <a:lnTo>
                    <a:pt x="3637" y="3486"/>
                  </a:lnTo>
                  <a:lnTo>
                    <a:pt x="3644" y="3496"/>
                  </a:lnTo>
                  <a:lnTo>
                    <a:pt x="3651" y="3505"/>
                  </a:lnTo>
                  <a:lnTo>
                    <a:pt x="3665" y="3523"/>
                  </a:lnTo>
                  <a:lnTo>
                    <a:pt x="3676" y="3542"/>
                  </a:lnTo>
                  <a:lnTo>
                    <a:pt x="3686" y="3560"/>
                  </a:lnTo>
                  <a:lnTo>
                    <a:pt x="3693" y="3578"/>
                  </a:lnTo>
                  <a:lnTo>
                    <a:pt x="3699" y="3595"/>
                  </a:lnTo>
                  <a:lnTo>
                    <a:pt x="3705" y="3612"/>
                  </a:lnTo>
                  <a:lnTo>
                    <a:pt x="3709" y="3628"/>
                  </a:lnTo>
                  <a:lnTo>
                    <a:pt x="3711" y="3643"/>
                  </a:lnTo>
                  <a:lnTo>
                    <a:pt x="3714" y="3669"/>
                  </a:lnTo>
                  <a:lnTo>
                    <a:pt x="3715" y="3690"/>
                  </a:lnTo>
                  <a:lnTo>
                    <a:pt x="3714" y="3702"/>
                  </a:lnTo>
                  <a:lnTo>
                    <a:pt x="3714" y="3708"/>
                  </a:lnTo>
                  <a:lnTo>
                    <a:pt x="3717" y="3697"/>
                  </a:lnTo>
                  <a:lnTo>
                    <a:pt x="3725" y="3673"/>
                  </a:lnTo>
                  <a:lnTo>
                    <a:pt x="3736" y="3640"/>
                  </a:lnTo>
                  <a:lnTo>
                    <a:pt x="3748" y="3607"/>
                  </a:lnTo>
                  <a:lnTo>
                    <a:pt x="3754" y="3591"/>
                  </a:lnTo>
                  <a:lnTo>
                    <a:pt x="3759" y="3579"/>
                  </a:lnTo>
                  <a:lnTo>
                    <a:pt x="3763" y="3569"/>
                  </a:lnTo>
                  <a:lnTo>
                    <a:pt x="3768" y="3563"/>
                  </a:lnTo>
                  <a:lnTo>
                    <a:pt x="3769" y="3562"/>
                  </a:lnTo>
                  <a:lnTo>
                    <a:pt x="3770" y="3562"/>
                  </a:lnTo>
                  <a:lnTo>
                    <a:pt x="3771" y="3564"/>
                  </a:lnTo>
                  <a:lnTo>
                    <a:pt x="3771" y="3567"/>
                  </a:lnTo>
                  <a:lnTo>
                    <a:pt x="3770" y="3578"/>
                  </a:lnTo>
                  <a:lnTo>
                    <a:pt x="3768" y="3596"/>
                  </a:lnTo>
                  <a:lnTo>
                    <a:pt x="3765" y="3608"/>
                  </a:lnTo>
                  <a:lnTo>
                    <a:pt x="3765" y="3621"/>
                  </a:lnTo>
                  <a:lnTo>
                    <a:pt x="3766" y="3634"/>
                  </a:lnTo>
                  <a:lnTo>
                    <a:pt x="3769" y="3647"/>
                  </a:lnTo>
                  <a:lnTo>
                    <a:pt x="3772" y="3661"/>
                  </a:lnTo>
                  <a:lnTo>
                    <a:pt x="3776" y="3675"/>
                  </a:lnTo>
                  <a:lnTo>
                    <a:pt x="3780" y="3690"/>
                  </a:lnTo>
                  <a:lnTo>
                    <a:pt x="3785" y="3704"/>
                  </a:lnTo>
                  <a:lnTo>
                    <a:pt x="3798" y="3735"/>
                  </a:lnTo>
                  <a:lnTo>
                    <a:pt x="3814" y="3765"/>
                  </a:lnTo>
                  <a:lnTo>
                    <a:pt x="3829" y="3796"/>
                  </a:lnTo>
                  <a:lnTo>
                    <a:pt x="3846" y="3824"/>
                  </a:lnTo>
                  <a:lnTo>
                    <a:pt x="3864" y="3852"/>
                  </a:lnTo>
                  <a:lnTo>
                    <a:pt x="3881" y="3879"/>
                  </a:lnTo>
                  <a:lnTo>
                    <a:pt x="3897" y="3902"/>
                  </a:lnTo>
                  <a:lnTo>
                    <a:pt x="3911" y="3922"/>
                  </a:lnTo>
                  <a:lnTo>
                    <a:pt x="3933" y="3951"/>
                  </a:lnTo>
                  <a:lnTo>
                    <a:pt x="3942" y="3962"/>
                  </a:lnTo>
                  <a:lnTo>
                    <a:pt x="3933" y="3759"/>
                  </a:lnTo>
                  <a:lnTo>
                    <a:pt x="3934" y="3764"/>
                  </a:lnTo>
                  <a:lnTo>
                    <a:pt x="3937" y="3781"/>
                  </a:lnTo>
                  <a:lnTo>
                    <a:pt x="3940" y="3793"/>
                  </a:lnTo>
                  <a:lnTo>
                    <a:pt x="3943" y="3805"/>
                  </a:lnTo>
                  <a:lnTo>
                    <a:pt x="3947" y="3820"/>
                  </a:lnTo>
                  <a:lnTo>
                    <a:pt x="3952" y="3836"/>
                  </a:lnTo>
                  <a:lnTo>
                    <a:pt x="3958" y="3852"/>
                  </a:lnTo>
                  <a:lnTo>
                    <a:pt x="3967" y="3870"/>
                  </a:lnTo>
                  <a:lnTo>
                    <a:pt x="3975" y="3888"/>
                  </a:lnTo>
                  <a:lnTo>
                    <a:pt x="3986" y="3906"/>
                  </a:lnTo>
                  <a:lnTo>
                    <a:pt x="3998" y="3925"/>
                  </a:lnTo>
                  <a:lnTo>
                    <a:pt x="4012" y="3943"/>
                  </a:lnTo>
                  <a:lnTo>
                    <a:pt x="4028" y="3960"/>
                  </a:lnTo>
                  <a:lnTo>
                    <a:pt x="4046" y="3977"/>
                  </a:lnTo>
                  <a:lnTo>
                    <a:pt x="4055" y="3986"/>
                  </a:lnTo>
                  <a:lnTo>
                    <a:pt x="4064" y="3995"/>
                  </a:lnTo>
                  <a:lnTo>
                    <a:pt x="4073" y="4005"/>
                  </a:lnTo>
                  <a:lnTo>
                    <a:pt x="4081" y="4015"/>
                  </a:lnTo>
                  <a:lnTo>
                    <a:pt x="4097" y="4037"/>
                  </a:lnTo>
                  <a:lnTo>
                    <a:pt x="4113" y="4061"/>
                  </a:lnTo>
                  <a:lnTo>
                    <a:pt x="4126" y="4086"/>
                  </a:lnTo>
                  <a:lnTo>
                    <a:pt x="4139" y="4112"/>
                  </a:lnTo>
                  <a:lnTo>
                    <a:pt x="4151" y="4137"/>
                  </a:lnTo>
                  <a:lnTo>
                    <a:pt x="4162" y="4162"/>
                  </a:lnTo>
                  <a:lnTo>
                    <a:pt x="4180" y="4208"/>
                  </a:lnTo>
                  <a:lnTo>
                    <a:pt x="4192" y="4247"/>
                  </a:lnTo>
                  <a:lnTo>
                    <a:pt x="4201" y="4272"/>
                  </a:lnTo>
                  <a:lnTo>
                    <a:pt x="4203" y="4281"/>
                  </a:lnTo>
                  <a:lnTo>
                    <a:pt x="4240" y="4166"/>
                  </a:lnTo>
                  <a:lnTo>
                    <a:pt x="4264" y="4233"/>
                  </a:lnTo>
                  <a:lnTo>
                    <a:pt x="4284" y="4295"/>
                  </a:lnTo>
                  <a:lnTo>
                    <a:pt x="4300" y="4350"/>
                  </a:lnTo>
                  <a:lnTo>
                    <a:pt x="4314" y="4397"/>
                  </a:lnTo>
                  <a:lnTo>
                    <a:pt x="4325" y="4436"/>
                  </a:lnTo>
                  <a:lnTo>
                    <a:pt x="4332" y="4464"/>
                  </a:lnTo>
                  <a:lnTo>
                    <a:pt x="4336" y="4483"/>
                  </a:lnTo>
                  <a:lnTo>
                    <a:pt x="4337" y="4488"/>
                  </a:lnTo>
                  <a:lnTo>
                    <a:pt x="4402" y="4455"/>
                  </a:lnTo>
                  <a:lnTo>
                    <a:pt x="4415" y="4516"/>
                  </a:lnTo>
                  <a:lnTo>
                    <a:pt x="4424" y="4570"/>
                  </a:lnTo>
                  <a:lnTo>
                    <a:pt x="4432" y="4616"/>
                  </a:lnTo>
                  <a:lnTo>
                    <a:pt x="4437" y="4655"/>
                  </a:lnTo>
                  <a:lnTo>
                    <a:pt x="4440" y="4684"/>
                  </a:lnTo>
                  <a:lnTo>
                    <a:pt x="4443" y="4705"/>
                  </a:lnTo>
                  <a:lnTo>
                    <a:pt x="4444" y="4719"/>
                  </a:lnTo>
                  <a:lnTo>
                    <a:pt x="4444" y="4723"/>
                  </a:lnTo>
                  <a:lnTo>
                    <a:pt x="4521" y="4656"/>
                  </a:lnTo>
                  <a:lnTo>
                    <a:pt x="4518" y="4680"/>
                  </a:lnTo>
                  <a:lnTo>
                    <a:pt x="4515" y="4706"/>
                  </a:lnTo>
                  <a:lnTo>
                    <a:pt x="4515" y="4734"/>
                  </a:lnTo>
                  <a:lnTo>
                    <a:pt x="4516" y="4763"/>
                  </a:lnTo>
                  <a:lnTo>
                    <a:pt x="4519" y="4792"/>
                  </a:lnTo>
                  <a:lnTo>
                    <a:pt x="4521" y="4822"/>
                  </a:lnTo>
                  <a:lnTo>
                    <a:pt x="4525" y="4851"/>
                  </a:lnTo>
                  <a:lnTo>
                    <a:pt x="4528" y="4879"/>
                  </a:lnTo>
                  <a:lnTo>
                    <a:pt x="4536" y="4931"/>
                  </a:lnTo>
                  <a:lnTo>
                    <a:pt x="4544" y="4974"/>
                  </a:lnTo>
                  <a:lnTo>
                    <a:pt x="4550" y="5002"/>
                  </a:lnTo>
                  <a:lnTo>
                    <a:pt x="4552" y="5012"/>
                  </a:lnTo>
                  <a:lnTo>
                    <a:pt x="4589" y="4896"/>
                  </a:lnTo>
                  <a:lnTo>
                    <a:pt x="4586" y="4908"/>
                  </a:lnTo>
                  <a:lnTo>
                    <a:pt x="4584" y="4919"/>
                  </a:lnTo>
                  <a:lnTo>
                    <a:pt x="4582" y="4932"/>
                  </a:lnTo>
                  <a:lnTo>
                    <a:pt x="4580" y="4945"/>
                  </a:lnTo>
                  <a:lnTo>
                    <a:pt x="4580" y="4971"/>
                  </a:lnTo>
                  <a:lnTo>
                    <a:pt x="4582" y="4999"/>
                  </a:lnTo>
                  <a:lnTo>
                    <a:pt x="4585" y="5027"/>
                  </a:lnTo>
                  <a:lnTo>
                    <a:pt x="4590" y="5057"/>
                  </a:lnTo>
                  <a:lnTo>
                    <a:pt x="4595" y="5085"/>
                  </a:lnTo>
                  <a:lnTo>
                    <a:pt x="4601" y="5112"/>
                  </a:lnTo>
                  <a:lnTo>
                    <a:pt x="4616" y="5163"/>
                  </a:lnTo>
                  <a:lnTo>
                    <a:pt x="4629" y="5204"/>
                  </a:lnTo>
                  <a:lnTo>
                    <a:pt x="4638" y="5231"/>
                  </a:lnTo>
                  <a:lnTo>
                    <a:pt x="4642" y="5241"/>
                  </a:lnTo>
                  <a:lnTo>
                    <a:pt x="4679" y="5126"/>
                  </a:lnTo>
                  <a:lnTo>
                    <a:pt x="4686" y="5170"/>
                  </a:lnTo>
                  <a:lnTo>
                    <a:pt x="4695" y="5212"/>
                  </a:lnTo>
                  <a:lnTo>
                    <a:pt x="4703" y="5252"/>
                  </a:lnTo>
                  <a:lnTo>
                    <a:pt x="4712" y="5289"/>
                  </a:lnTo>
                  <a:lnTo>
                    <a:pt x="4721" y="5324"/>
                  </a:lnTo>
                  <a:lnTo>
                    <a:pt x="4730" y="5356"/>
                  </a:lnTo>
                  <a:lnTo>
                    <a:pt x="4740" y="5386"/>
                  </a:lnTo>
                  <a:lnTo>
                    <a:pt x="4749" y="5414"/>
                  </a:lnTo>
                  <a:lnTo>
                    <a:pt x="4759" y="5440"/>
                  </a:lnTo>
                  <a:lnTo>
                    <a:pt x="4768" y="5463"/>
                  </a:lnTo>
                  <a:lnTo>
                    <a:pt x="4777" y="5484"/>
                  </a:lnTo>
                  <a:lnTo>
                    <a:pt x="4785" y="5503"/>
                  </a:lnTo>
                  <a:lnTo>
                    <a:pt x="4802" y="5535"/>
                  </a:lnTo>
                  <a:lnTo>
                    <a:pt x="4815" y="5560"/>
                  </a:lnTo>
                  <a:lnTo>
                    <a:pt x="4809" y="5419"/>
                  </a:lnTo>
                  <a:lnTo>
                    <a:pt x="4799" y="5276"/>
                  </a:lnTo>
                  <a:lnTo>
                    <a:pt x="4786" y="5130"/>
                  </a:lnTo>
                  <a:lnTo>
                    <a:pt x="4771" y="4983"/>
                  </a:lnTo>
                  <a:lnTo>
                    <a:pt x="4755" y="4834"/>
                  </a:lnTo>
                  <a:lnTo>
                    <a:pt x="4736" y="4684"/>
                  </a:lnTo>
                  <a:lnTo>
                    <a:pt x="4714" y="4533"/>
                  </a:lnTo>
                  <a:lnTo>
                    <a:pt x="4691" y="4380"/>
                  </a:lnTo>
                  <a:lnTo>
                    <a:pt x="4666" y="4227"/>
                  </a:lnTo>
                  <a:lnTo>
                    <a:pt x="4639" y="4073"/>
                  </a:lnTo>
                  <a:lnTo>
                    <a:pt x="4612" y="3918"/>
                  </a:lnTo>
                  <a:lnTo>
                    <a:pt x="4583" y="3763"/>
                  </a:lnTo>
                  <a:lnTo>
                    <a:pt x="4552" y="3608"/>
                  </a:lnTo>
                  <a:lnTo>
                    <a:pt x="4521" y="3453"/>
                  </a:lnTo>
                  <a:lnTo>
                    <a:pt x="4488" y="3298"/>
                  </a:lnTo>
                  <a:lnTo>
                    <a:pt x="4456" y="3143"/>
                  </a:lnTo>
                  <a:lnTo>
                    <a:pt x="4389" y="2837"/>
                  </a:lnTo>
                  <a:lnTo>
                    <a:pt x="4319" y="2533"/>
                  </a:lnTo>
                  <a:lnTo>
                    <a:pt x="4251" y="2235"/>
                  </a:lnTo>
                  <a:lnTo>
                    <a:pt x="4183" y="1943"/>
                  </a:lnTo>
                  <a:lnTo>
                    <a:pt x="4118" y="1659"/>
                  </a:lnTo>
                  <a:lnTo>
                    <a:pt x="4056" y="1385"/>
                  </a:lnTo>
                  <a:lnTo>
                    <a:pt x="4027" y="1252"/>
                  </a:lnTo>
                  <a:lnTo>
                    <a:pt x="3998" y="1122"/>
                  </a:lnTo>
                  <a:lnTo>
                    <a:pt x="3972" y="995"/>
                  </a:lnTo>
                  <a:lnTo>
                    <a:pt x="3947" y="870"/>
                  </a:lnTo>
                  <a:lnTo>
                    <a:pt x="3939" y="824"/>
                  </a:lnTo>
                  <a:lnTo>
                    <a:pt x="3931" y="775"/>
                  </a:lnTo>
                  <a:lnTo>
                    <a:pt x="3924" y="726"/>
                  </a:lnTo>
                  <a:lnTo>
                    <a:pt x="3919" y="676"/>
                  </a:lnTo>
                  <a:lnTo>
                    <a:pt x="3914" y="623"/>
                  </a:lnTo>
                  <a:lnTo>
                    <a:pt x="3910" y="571"/>
                  </a:lnTo>
                  <a:lnTo>
                    <a:pt x="3908" y="517"/>
                  </a:lnTo>
                  <a:lnTo>
                    <a:pt x="3906" y="463"/>
                  </a:lnTo>
                  <a:lnTo>
                    <a:pt x="3905" y="407"/>
                  </a:lnTo>
                  <a:lnTo>
                    <a:pt x="3904" y="353"/>
                  </a:lnTo>
                  <a:lnTo>
                    <a:pt x="3904" y="296"/>
                  </a:lnTo>
                  <a:lnTo>
                    <a:pt x="3905" y="240"/>
                  </a:lnTo>
                  <a:lnTo>
                    <a:pt x="3906" y="184"/>
                  </a:lnTo>
                  <a:lnTo>
                    <a:pt x="3908" y="128"/>
                  </a:lnTo>
                  <a:lnTo>
                    <a:pt x="3911" y="72"/>
                  </a:lnTo>
                  <a:lnTo>
                    <a:pt x="3913" y="17"/>
                  </a:lnTo>
                  <a:close/>
                </a:path>
              </a:pathLst>
            </a:custGeom>
            <a:solidFill>
              <a:srgbClr val="E15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6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검색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0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29967" y="1945059"/>
            <a:ext cx="47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현재 상품목록을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검색한다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삭제할 상품의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이름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을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 받고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사진 정보와 함께 판매 정보를 불러오게 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" y="1653155"/>
            <a:ext cx="4456018" cy="4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출력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9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4792" y="2123491"/>
            <a:ext cx="38882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현재 상품 리스트에 있는 정보 전체를 불러와서 출력한다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아무런 정보가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없을시에는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예외처리를 구현하였다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판매리스트에 있는 정보도 끌어와서 출력한다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" y="2206947"/>
            <a:ext cx="4772124" cy="2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04" y="145943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FFC000"/>
                </a:solidFill>
                <a:effectLst/>
                <a:latin typeface="-윤고딕320" pitchFamily="18" charset="-127"/>
                <a:ea typeface="-윤고딕320" pitchFamily="18" charset="-127"/>
              </a:rPr>
              <a:t>판매 관리</a:t>
            </a:r>
            <a:endParaRPr lang="ko-KR" altLang="en-US" sz="60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658800" y="1268760"/>
            <a:ext cx="385192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1623" y="-69500"/>
            <a:ext cx="2392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Part</a:t>
            </a:r>
            <a:r>
              <a:rPr lang="en-US" altLang="ko-KR" sz="8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4</a:t>
            </a:r>
            <a:endParaRPr lang="ko-KR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9" name="그룹 58"/>
          <p:cNvGrpSpPr/>
          <p:nvPr/>
        </p:nvGrpSpPr>
        <p:grpSpPr>
          <a:xfrm rot="4256261">
            <a:off x="1665956" y="5036587"/>
            <a:ext cx="1178421" cy="1000782"/>
            <a:chOff x="1319213" y="4435475"/>
            <a:chExt cx="747713" cy="635000"/>
          </a:xfrm>
        </p:grpSpPr>
        <p:sp>
          <p:nvSpPr>
            <p:cNvPr id="60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067944" y="1874769"/>
            <a:ext cx="5268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판매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판매목록 출력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반품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판매목록 검색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0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이전 메뉴로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-&gt;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다른 숫자나 문자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입력시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에러 구문 출력 및 재입력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2" y="2004283"/>
            <a:ext cx="2981325" cy="24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13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506" y="3847688"/>
            <a:ext cx="830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판매할 상품의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입력하고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가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맞을시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수량을 입력한다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그리고 구매하는 회원의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입력하고 판매상품 개수를 확인한다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판매상품 개수 확인 뒤 맞지 않으면 입력한 개수만큼 상품을 취소한다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50" y="1086302"/>
            <a:ext cx="7769339" cy="25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93561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판매목록 출력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9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04681" y="1643570"/>
            <a:ext cx="3567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판매된 리스트를 보여준다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현재시간과 판매된 시간을 비교해서 일정시간이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지나면 판매목록에서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삭제되어 출력된다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현재시간까지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출력되서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나온다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9" y="1672400"/>
            <a:ext cx="5113883" cy="26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0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93561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환불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1112" y="1556793"/>
            <a:ext cx="41453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1.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전체 판매 목록이 출력된다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환불을 요청한 회원의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입력받게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되고 그 회원이 산 물건 목록을 불러오게 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환불할 물품의 판매번호를 입력하게 되고 기존 리스트에 그 번호가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잇을시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그 판매 정보를 삭제하게 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" y="1157084"/>
            <a:ext cx="4443394" cy="24873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6" y="4221088"/>
            <a:ext cx="4820047" cy="2047875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1793019" y="3566232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93561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 목록 검색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2106" y="2005621"/>
            <a:ext cx="4145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 목록을 검색한다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 목록은 이름으로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입력받게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같은 이름의 물품이더라도 시간과 구매자가 다르면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다른형식으로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다른줄에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출력된다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9" y="2005621"/>
            <a:ext cx="4715917" cy="32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5504" y="387873"/>
            <a:ext cx="6264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C000"/>
                </a:solidFill>
                <a:effectLst/>
                <a:latin typeface="-윤고딕320" pitchFamily="18" charset="-127"/>
                <a:ea typeface="-윤고딕320" pitchFamily="18" charset="-127"/>
              </a:rPr>
              <a:t>2</a:t>
            </a:r>
            <a:r>
              <a:rPr lang="ko-KR" altLang="en-US" sz="2800" dirty="0" smtClean="0">
                <a:solidFill>
                  <a:srgbClr val="FFC000"/>
                </a:solidFill>
                <a:effectLst/>
                <a:latin typeface="-윤고딕320" pitchFamily="18" charset="-127"/>
                <a:ea typeface="-윤고딕320" pitchFamily="18" charset="-127"/>
              </a:rPr>
              <a:t>번째와 달라진 기본기능 외 추가기능</a:t>
            </a:r>
            <a:endParaRPr lang="ko-KR" altLang="en-US" sz="28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58800" y="1268760"/>
            <a:ext cx="385192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623" y="-69500"/>
            <a:ext cx="2392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Part</a:t>
            </a:r>
            <a:r>
              <a:rPr lang="en-US" altLang="ko-KR" sz="8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5</a:t>
            </a:r>
            <a:endParaRPr lang="ko-KR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 rot="4256261">
            <a:off x="615727" y="4873071"/>
            <a:ext cx="1178421" cy="1000782"/>
            <a:chOff x="1319213" y="4435475"/>
            <a:chExt cx="747713" cy="635000"/>
          </a:xfrm>
        </p:grpSpPr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22642" y="1361216"/>
            <a:ext cx="52686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FMOD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이용한 노래재생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</a:t>
            </a:r>
            <a:r>
              <a:rPr lang="en-US" altLang="ko-KR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OpenCV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이용한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사진출력및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CCTV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출력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boost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thread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라이브러리를 사용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다양한 파일 입출력 및 스타일 파일 입출력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1,2,3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번의 내용은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오픈소스가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깔려 있지 않으면 실행할 수 없으므로 발표로 대체합니다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90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93561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다양한 파일 입출력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99624"/>
            <a:ext cx="4236414" cy="260859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7" y="1107898"/>
            <a:ext cx="4134931" cy="26003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4" y="3789378"/>
            <a:ext cx="4129374" cy="30194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831076"/>
            <a:ext cx="4236414" cy="29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44536" y="2613823"/>
            <a:ext cx="42737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effectLst/>
                <a:latin typeface="-윤고딕320" pitchFamily="18" charset="-127"/>
                <a:ea typeface="-윤고딕320" pitchFamily="18" charset="-127"/>
              </a:rPr>
              <a:t>Thank You</a:t>
            </a:r>
            <a:endParaRPr lang="ko-KR" altLang="en-US" sz="66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 rot="10800000">
            <a:off x="1462028" y="2572469"/>
            <a:ext cx="1182365" cy="1004132"/>
            <a:chOff x="1319213" y="4435475"/>
            <a:chExt cx="747713" cy="635000"/>
          </a:xfrm>
        </p:grpSpPr>
        <p:sp>
          <p:nvSpPr>
            <p:cNvPr id="29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564898" y="2662841"/>
            <a:ext cx="1182365" cy="1004132"/>
            <a:chOff x="1319213" y="4435475"/>
            <a:chExt cx="747713" cy="635000"/>
          </a:xfrm>
        </p:grpSpPr>
        <p:sp>
          <p:nvSpPr>
            <p:cNvPr id="52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 rot="3409868">
            <a:off x="831290" y="717999"/>
            <a:ext cx="1703398" cy="1446623"/>
            <a:chOff x="1319213" y="4435475"/>
            <a:chExt cx="747713" cy="635000"/>
          </a:xfrm>
        </p:grpSpPr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95972" y="876130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5026" y="2683944"/>
            <a:ext cx="4431757" cy="2918119"/>
            <a:chOff x="5406506" y="2373249"/>
            <a:chExt cx="4431757" cy="2918119"/>
          </a:xfrm>
        </p:grpSpPr>
        <p:grpSp>
          <p:nvGrpSpPr>
            <p:cNvPr id="37" name="그룹 36"/>
            <p:cNvGrpSpPr/>
            <p:nvPr/>
          </p:nvGrpSpPr>
          <p:grpSpPr>
            <a:xfrm rot="3409868">
              <a:off x="5550935" y="4323489"/>
              <a:ext cx="530115" cy="546609"/>
              <a:chOff x="1641476" y="4502150"/>
              <a:chExt cx="357187" cy="368300"/>
            </a:xfrm>
          </p:grpSpPr>
          <p:sp>
            <p:nvSpPr>
              <p:cNvPr id="41" name="Freeform 106"/>
              <p:cNvSpPr>
                <a:spLocks/>
              </p:cNvSpPr>
              <p:nvPr/>
            </p:nvSpPr>
            <p:spPr bwMode="auto">
              <a:xfrm>
                <a:off x="1712913" y="4684712"/>
                <a:ext cx="257175" cy="44450"/>
              </a:xfrm>
              <a:custGeom>
                <a:avLst/>
                <a:gdLst>
                  <a:gd name="T0" fmla="*/ 1621 w 1621"/>
                  <a:gd name="T1" fmla="*/ 0 h 278"/>
                  <a:gd name="T2" fmla="*/ 1425 w 1621"/>
                  <a:gd name="T3" fmla="*/ 49 h 278"/>
                  <a:gd name="T4" fmla="*/ 1212 w 1621"/>
                  <a:gd name="T5" fmla="*/ 98 h 278"/>
                  <a:gd name="T6" fmla="*/ 963 w 1621"/>
                  <a:gd name="T7" fmla="*/ 153 h 278"/>
                  <a:gd name="T8" fmla="*/ 695 w 1621"/>
                  <a:gd name="T9" fmla="*/ 207 h 278"/>
                  <a:gd name="T10" fmla="*/ 565 w 1621"/>
                  <a:gd name="T11" fmla="*/ 224 h 278"/>
                  <a:gd name="T12" fmla="*/ 441 w 1621"/>
                  <a:gd name="T13" fmla="*/ 240 h 278"/>
                  <a:gd name="T14" fmla="*/ 326 w 1621"/>
                  <a:gd name="T15" fmla="*/ 251 h 278"/>
                  <a:gd name="T16" fmla="*/ 217 w 1621"/>
                  <a:gd name="T17" fmla="*/ 256 h 278"/>
                  <a:gd name="T18" fmla="*/ 130 w 1621"/>
                  <a:gd name="T19" fmla="*/ 256 h 278"/>
                  <a:gd name="T20" fmla="*/ 54 w 1621"/>
                  <a:gd name="T21" fmla="*/ 240 h 278"/>
                  <a:gd name="T22" fmla="*/ 0 w 1621"/>
                  <a:gd name="T23" fmla="*/ 272 h 278"/>
                  <a:gd name="T24" fmla="*/ 32 w 1621"/>
                  <a:gd name="T25" fmla="*/ 278 h 278"/>
                  <a:gd name="T26" fmla="*/ 119 w 1621"/>
                  <a:gd name="T27" fmla="*/ 278 h 278"/>
                  <a:gd name="T28" fmla="*/ 255 w 1621"/>
                  <a:gd name="T29" fmla="*/ 272 h 278"/>
                  <a:gd name="T30" fmla="*/ 446 w 1621"/>
                  <a:gd name="T31" fmla="*/ 261 h 278"/>
                  <a:gd name="T32" fmla="*/ 554 w 1621"/>
                  <a:gd name="T33" fmla="*/ 245 h 278"/>
                  <a:gd name="T34" fmla="*/ 679 w 1621"/>
                  <a:gd name="T35" fmla="*/ 229 h 278"/>
                  <a:gd name="T36" fmla="*/ 810 w 1621"/>
                  <a:gd name="T37" fmla="*/ 207 h 278"/>
                  <a:gd name="T38" fmla="*/ 957 w 1621"/>
                  <a:gd name="T39" fmla="*/ 180 h 278"/>
                  <a:gd name="T40" fmla="*/ 1109 w 1621"/>
                  <a:gd name="T41" fmla="*/ 148 h 278"/>
                  <a:gd name="T42" fmla="*/ 1272 w 1621"/>
                  <a:gd name="T43" fmla="*/ 104 h 278"/>
                  <a:gd name="T44" fmla="*/ 1441 w 1621"/>
                  <a:gd name="T45" fmla="*/ 55 h 278"/>
                  <a:gd name="T46" fmla="*/ 1621 w 1621"/>
                  <a:gd name="T4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21" h="278">
                    <a:moveTo>
                      <a:pt x="1621" y="0"/>
                    </a:moveTo>
                    <a:lnTo>
                      <a:pt x="1425" y="49"/>
                    </a:lnTo>
                    <a:lnTo>
                      <a:pt x="1212" y="98"/>
                    </a:lnTo>
                    <a:lnTo>
                      <a:pt x="963" y="153"/>
                    </a:lnTo>
                    <a:lnTo>
                      <a:pt x="695" y="207"/>
                    </a:lnTo>
                    <a:lnTo>
                      <a:pt x="565" y="224"/>
                    </a:lnTo>
                    <a:lnTo>
                      <a:pt x="441" y="240"/>
                    </a:lnTo>
                    <a:lnTo>
                      <a:pt x="326" y="251"/>
                    </a:lnTo>
                    <a:lnTo>
                      <a:pt x="217" y="256"/>
                    </a:lnTo>
                    <a:lnTo>
                      <a:pt x="130" y="256"/>
                    </a:lnTo>
                    <a:lnTo>
                      <a:pt x="54" y="240"/>
                    </a:lnTo>
                    <a:lnTo>
                      <a:pt x="0" y="272"/>
                    </a:lnTo>
                    <a:lnTo>
                      <a:pt x="32" y="278"/>
                    </a:lnTo>
                    <a:lnTo>
                      <a:pt x="119" y="278"/>
                    </a:lnTo>
                    <a:lnTo>
                      <a:pt x="255" y="272"/>
                    </a:lnTo>
                    <a:lnTo>
                      <a:pt x="446" y="261"/>
                    </a:lnTo>
                    <a:lnTo>
                      <a:pt x="554" y="245"/>
                    </a:lnTo>
                    <a:lnTo>
                      <a:pt x="679" y="229"/>
                    </a:lnTo>
                    <a:lnTo>
                      <a:pt x="810" y="207"/>
                    </a:lnTo>
                    <a:lnTo>
                      <a:pt x="957" y="180"/>
                    </a:lnTo>
                    <a:lnTo>
                      <a:pt x="1109" y="148"/>
                    </a:lnTo>
                    <a:lnTo>
                      <a:pt x="1272" y="104"/>
                    </a:lnTo>
                    <a:lnTo>
                      <a:pt x="1441" y="55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109"/>
              <p:cNvSpPr>
                <a:spLocks/>
              </p:cNvSpPr>
              <p:nvPr/>
            </p:nvSpPr>
            <p:spPr bwMode="auto">
              <a:xfrm>
                <a:off x="1824038" y="4619625"/>
                <a:ext cx="152400" cy="30163"/>
              </a:xfrm>
              <a:custGeom>
                <a:avLst/>
                <a:gdLst>
                  <a:gd name="T0" fmla="*/ 958 w 958"/>
                  <a:gd name="T1" fmla="*/ 0 h 185"/>
                  <a:gd name="T2" fmla="*/ 861 w 958"/>
                  <a:gd name="T3" fmla="*/ 27 h 185"/>
                  <a:gd name="T4" fmla="*/ 751 w 958"/>
                  <a:gd name="T5" fmla="*/ 60 h 185"/>
                  <a:gd name="T6" fmla="*/ 616 w 958"/>
                  <a:gd name="T7" fmla="*/ 87 h 185"/>
                  <a:gd name="T8" fmla="*/ 474 w 958"/>
                  <a:gd name="T9" fmla="*/ 120 h 185"/>
                  <a:gd name="T10" fmla="*/ 328 w 958"/>
                  <a:gd name="T11" fmla="*/ 141 h 185"/>
                  <a:gd name="T12" fmla="*/ 251 w 958"/>
                  <a:gd name="T13" fmla="*/ 147 h 185"/>
                  <a:gd name="T14" fmla="*/ 185 w 958"/>
                  <a:gd name="T15" fmla="*/ 152 h 185"/>
                  <a:gd name="T16" fmla="*/ 120 w 958"/>
                  <a:gd name="T17" fmla="*/ 152 h 185"/>
                  <a:gd name="T18" fmla="*/ 67 w 958"/>
                  <a:gd name="T19" fmla="*/ 141 h 185"/>
                  <a:gd name="T20" fmla="*/ 0 w 958"/>
                  <a:gd name="T21" fmla="*/ 180 h 185"/>
                  <a:gd name="T22" fmla="*/ 93 w 958"/>
                  <a:gd name="T23" fmla="*/ 185 h 185"/>
                  <a:gd name="T24" fmla="*/ 197 w 958"/>
                  <a:gd name="T25" fmla="*/ 180 h 185"/>
                  <a:gd name="T26" fmla="*/ 328 w 958"/>
                  <a:gd name="T27" fmla="*/ 174 h 185"/>
                  <a:gd name="T28" fmla="*/ 474 w 958"/>
                  <a:gd name="T29" fmla="*/ 152 h 185"/>
                  <a:gd name="T30" fmla="*/ 556 w 958"/>
                  <a:gd name="T31" fmla="*/ 136 h 185"/>
                  <a:gd name="T32" fmla="*/ 637 w 958"/>
                  <a:gd name="T33" fmla="*/ 120 h 185"/>
                  <a:gd name="T34" fmla="*/ 719 w 958"/>
                  <a:gd name="T35" fmla="*/ 97 h 185"/>
                  <a:gd name="T36" fmla="*/ 801 w 958"/>
                  <a:gd name="T37" fmla="*/ 70 h 185"/>
                  <a:gd name="T38" fmla="*/ 877 w 958"/>
                  <a:gd name="T39" fmla="*/ 38 h 185"/>
                  <a:gd name="T40" fmla="*/ 958 w 958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58" h="185">
                    <a:moveTo>
                      <a:pt x="958" y="0"/>
                    </a:moveTo>
                    <a:lnTo>
                      <a:pt x="861" y="27"/>
                    </a:lnTo>
                    <a:lnTo>
                      <a:pt x="751" y="60"/>
                    </a:lnTo>
                    <a:lnTo>
                      <a:pt x="616" y="87"/>
                    </a:lnTo>
                    <a:lnTo>
                      <a:pt x="474" y="120"/>
                    </a:lnTo>
                    <a:lnTo>
                      <a:pt x="328" y="141"/>
                    </a:lnTo>
                    <a:lnTo>
                      <a:pt x="251" y="147"/>
                    </a:lnTo>
                    <a:lnTo>
                      <a:pt x="185" y="152"/>
                    </a:lnTo>
                    <a:lnTo>
                      <a:pt x="120" y="152"/>
                    </a:lnTo>
                    <a:lnTo>
                      <a:pt x="67" y="141"/>
                    </a:lnTo>
                    <a:lnTo>
                      <a:pt x="0" y="180"/>
                    </a:lnTo>
                    <a:lnTo>
                      <a:pt x="93" y="185"/>
                    </a:lnTo>
                    <a:lnTo>
                      <a:pt x="197" y="180"/>
                    </a:lnTo>
                    <a:lnTo>
                      <a:pt x="328" y="174"/>
                    </a:lnTo>
                    <a:lnTo>
                      <a:pt x="474" y="152"/>
                    </a:lnTo>
                    <a:lnTo>
                      <a:pt x="556" y="136"/>
                    </a:lnTo>
                    <a:lnTo>
                      <a:pt x="637" y="120"/>
                    </a:lnTo>
                    <a:lnTo>
                      <a:pt x="719" y="97"/>
                    </a:lnTo>
                    <a:lnTo>
                      <a:pt x="801" y="70"/>
                    </a:lnTo>
                    <a:lnTo>
                      <a:pt x="877" y="38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10"/>
              <p:cNvSpPr>
                <a:spLocks/>
              </p:cNvSpPr>
              <p:nvPr/>
            </p:nvSpPr>
            <p:spPr bwMode="auto">
              <a:xfrm>
                <a:off x="1919288" y="4556125"/>
                <a:ext cx="79375" cy="25400"/>
              </a:xfrm>
              <a:custGeom>
                <a:avLst/>
                <a:gdLst>
                  <a:gd name="T0" fmla="*/ 495 w 495"/>
                  <a:gd name="T1" fmla="*/ 0 h 157"/>
                  <a:gd name="T2" fmla="*/ 446 w 495"/>
                  <a:gd name="T3" fmla="*/ 21 h 157"/>
                  <a:gd name="T4" fmla="*/ 326 w 495"/>
                  <a:gd name="T5" fmla="*/ 76 h 157"/>
                  <a:gd name="T6" fmla="*/ 256 w 495"/>
                  <a:gd name="T7" fmla="*/ 97 h 157"/>
                  <a:gd name="T8" fmla="*/ 185 w 495"/>
                  <a:gd name="T9" fmla="*/ 120 h 157"/>
                  <a:gd name="T10" fmla="*/ 114 w 495"/>
                  <a:gd name="T11" fmla="*/ 131 h 157"/>
                  <a:gd name="T12" fmla="*/ 81 w 495"/>
                  <a:gd name="T13" fmla="*/ 131 h 157"/>
                  <a:gd name="T14" fmla="*/ 54 w 495"/>
                  <a:gd name="T15" fmla="*/ 125 h 157"/>
                  <a:gd name="T16" fmla="*/ 0 w 495"/>
                  <a:gd name="T17" fmla="*/ 157 h 157"/>
                  <a:gd name="T18" fmla="*/ 32 w 495"/>
                  <a:gd name="T19" fmla="*/ 157 h 157"/>
                  <a:gd name="T20" fmla="*/ 70 w 495"/>
                  <a:gd name="T21" fmla="*/ 157 h 157"/>
                  <a:gd name="T22" fmla="*/ 125 w 495"/>
                  <a:gd name="T23" fmla="*/ 152 h 157"/>
                  <a:gd name="T24" fmla="*/ 196 w 495"/>
                  <a:gd name="T25" fmla="*/ 136 h 157"/>
                  <a:gd name="T26" fmla="*/ 277 w 495"/>
                  <a:gd name="T27" fmla="*/ 108 h 157"/>
                  <a:gd name="T28" fmla="*/ 381 w 495"/>
                  <a:gd name="T29" fmla="*/ 60 h 157"/>
                  <a:gd name="T30" fmla="*/ 495 w 495"/>
                  <a:gd name="T3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5" h="157">
                    <a:moveTo>
                      <a:pt x="495" y="0"/>
                    </a:moveTo>
                    <a:lnTo>
                      <a:pt x="446" y="21"/>
                    </a:lnTo>
                    <a:lnTo>
                      <a:pt x="326" y="76"/>
                    </a:lnTo>
                    <a:lnTo>
                      <a:pt x="256" y="97"/>
                    </a:lnTo>
                    <a:lnTo>
                      <a:pt x="185" y="120"/>
                    </a:lnTo>
                    <a:lnTo>
                      <a:pt x="114" y="131"/>
                    </a:lnTo>
                    <a:lnTo>
                      <a:pt x="81" y="131"/>
                    </a:lnTo>
                    <a:lnTo>
                      <a:pt x="54" y="125"/>
                    </a:lnTo>
                    <a:lnTo>
                      <a:pt x="0" y="157"/>
                    </a:lnTo>
                    <a:lnTo>
                      <a:pt x="32" y="157"/>
                    </a:lnTo>
                    <a:lnTo>
                      <a:pt x="70" y="157"/>
                    </a:lnTo>
                    <a:lnTo>
                      <a:pt x="125" y="152"/>
                    </a:lnTo>
                    <a:lnTo>
                      <a:pt x="196" y="136"/>
                    </a:lnTo>
                    <a:lnTo>
                      <a:pt x="277" y="108"/>
                    </a:lnTo>
                    <a:lnTo>
                      <a:pt x="381" y="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1"/>
              <p:cNvSpPr>
                <a:spLocks/>
              </p:cNvSpPr>
              <p:nvPr/>
            </p:nvSpPr>
            <p:spPr bwMode="auto">
              <a:xfrm>
                <a:off x="1905001" y="4516437"/>
                <a:ext cx="46038" cy="74613"/>
              </a:xfrm>
              <a:custGeom>
                <a:avLst/>
                <a:gdLst>
                  <a:gd name="T0" fmla="*/ 294 w 294"/>
                  <a:gd name="T1" fmla="*/ 0 h 468"/>
                  <a:gd name="T2" fmla="*/ 245 w 294"/>
                  <a:gd name="T3" fmla="*/ 55 h 468"/>
                  <a:gd name="T4" fmla="*/ 190 w 294"/>
                  <a:gd name="T5" fmla="*/ 115 h 468"/>
                  <a:gd name="T6" fmla="*/ 130 w 294"/>
                  <a:gd name="T7" fmla="*/ 180 h 468"/>
                  <a:gd name="T8" fmla="*/ 77 w 294"/>
                  <a:gd name="T9" fmla="*/ 256 h 468"/>
                  <a:gd name="T10" fmla="*/ 33 w 294"/>
                  <a:gd name="T11" fmla="*/ 332 h 468"/>
                  <a:gd name="T12" fmla="*/ 17 w 294"/>
                  <a:gd name="T13" fmla="*/ 371 h 468"/>
                  <a:gd name="T14" fmla="*/ 5 w 294"/>
                  <a:gd name="T15" fmla="*/ 408 h 468"/>
                  <a:gd name="T16" fmla="*/ 0 w 294"/>
                  <a:gd name="T17" fmla="*/ 442 h 468"/>
                  <a:gd name="T18" fmla="*/ 5 w 294"/>
                  <a:gd name="T19" fmla="*/ 468 h 468"/>
                  <a:gd name="T20" fmla="*/ 65 w 294"/>
                  <a:gd name="T21" fmla="*/ 425 h 468"/>
                  <a:gd name="T22" fmla="*/ 54 w 294"/>
                  <a:gd name="T23" fmla="*/ 414 h 468"/>
                  <a:gd name="T24" fmla="*/ 54 w 294"/>
                  <a:gd name="T25" fmla="*/ 398 h 468"/>
                  <a:gd name="T26" fmla="*/ 60 w 294"/>
                  <a:gd name="T27" fmla="*/ 366 h 468"/>
                  <a:gd name="T28" fmla="*/ 77 w 294"/>
                  <a:gd name="T29" fmla="*/ 311 h 468"/>
                  <a:gd name="T30" fmla="*/ 120 w 294"/>
                  <a:gd name="T31" fmla="*/ 234 h 468"/>
                  <a:gd name="T32" fmla="*/ 190 w 294"/>
                  <a:gd name="T33" fmla="*/ 136 h 468"/>
                  <a:gd name="T34" fmla="*/ 294 w 294"/>
                  <a:gd name="T3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4" h="468">
                    <a:moveTo>
                      <a:pt x="294" y="0"/>
                    </a:moveTo>
                    <a:lnTo>
                      <a:pt x="245" y="55"/>
                    </a:lnTo>
                    <a:lnTo>
                      <a:pt x="190" y="115"/>
                    </a:lnTo>
                    <a:lnTo>
                      <a:pt x="130" y="180"/>
                    </a:lnTo>
                    <a:lnTo>
                      <a:pt x="77" y="256"/>
                    </a:lnTo>
                    <a:lnTo>
                      <a:pt x="33" y="332"/>
                    </a:lnTo>
                    <a:lnTo>
                      <a:pt x="17" y="371"/>
                    </a:lnTo>
                    <a:lnTo>
                      <a:pt x="5" y="408"/>
                    </a:lnTo>
                    <a:lnTo>
                      <a:pt x="0" y="442"/>
                    </a:lnTo>
                    <a:lnTo>
                      <a:pt x="5" y="468"/>
                    </a:lnTo>
                    <a:lnTo>
                      <a:pt x="65" y="425"/>
                    </a:lnTo>
                    <a:lnTo>
                      <a:pt x="54" y="414"/>
                    </a:lnTo>
                    <a:lnTo>
                      <a:pt x="54" y="398"/>
                    </a:lnTo>
                    <a:lnTo>
                      <a:pt x="60" y="366"/>
                    </a:lnTo>
                    <a:lnTo>
                      <a:pt x="77" y="311"/>
                    </a:lnTo>
                    <a:lnTo>
                      <a:pt x="120" y="234"/>
                    </a:lnTo>
                    <a:lnTo>
                      <a:pt x="190" y="13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15"/>
              <p:cNvSpPr>
                <a:spLocks/>
              </p:cNvSpPr>
              <p:nvPr/>
            </p:nvSpPr>
            <p:spPr bwMode="auto">
              <a:xfrm>
                <a:off x="1641476" y="4505325"/>
                <a:ext cx="25400" cy="112713"/>
              </a:xfrm>
              <a:custGeom>
                <a:avLst/>
                <a:gdLst>
                  <a:gd name="T0" fmla="*/ 55 w 157"/>
                  <a:gd name="T1" fmla="*/ 0 h 713"/>
                  <a:gd name="T2" fmla="*/ 43 w 157"/>
                  <a:gd name="T3" fmla="*/ 86 h 713"/>
                  <a:gd name="T4" fmla="*/ 32 w 157"/>
                  <a:gd name="T5" fmla="*/ 180 h 713"/>
                  <a:gd name="T6" fmla="*/ 27 w 157"/>
                  <a:gd name="T7" fmla="*/ 288 h 713"/>
                  <a:gd name="T8" fmla="*/ 32 w 157"/>
                  <a:gd name="T9" fmla="*/ 342 h 713"/>
                  <a:gd name="T10" fmla="*/ 32 w 157"/>
                  <a:gd name="T11" fmla="*/ 397 h 713"/>
                  <a:gd name="T12" fmla="*/ 43 w 157"/>
                  <a:gd name="T13" fmla="*/ 452 h 713"/>
                  <a:gd name="T14" fmla="*/ 55 w 157"/>
                  <a:gd name="T15" fmla="*/ 506 h 713"/>
                  <a:gd name="T16" fmla="*/ 71 w 157"/>
                  <a:gd name="T17" fmla="*/ 554 h 713"/>
                  <a:gd name="T18" fmla="*/ 92 w 157"/>
                  <a:gd name="T19" fmla="*/ 593 h 713"/>
                  <a:gd name="T20" fmla="*/ 125 w 157"/>
                  <a:gd name="T21" fmla="*/ 632 h 713"/>
                  <a:gd name="T22" fmla="*/ 157 w 157"/>
                  <a:gd name="T23" fmla="*/ 653 h 713"/>
                  <a:gd name="T24" fmla="*/ 131 w 157"/>
                  <a:gd name="T25" fmla="*/ 713 h 713"/>
                  <a:gd name="T26" fmla="*/ 125 w 157"/>
                  <a:gd name="T27" fmla="*/ 702 h 713"/>
                  <a:gd name="T28" fmla="*/ 97 w 157"/>
                  <a:gd name="T29" fmla="*/ 674 h 713"/>
                  <a:gd name="T30" fmla="*/ 65 w 157"/>
                  <a:gd name="T31" fmla="*/ 625 h 713"/>
                  <a:gd name="T32" fmla="*/ 49 w 157"/>
                  <a:gd name="T33" fmla="*/ 593 h 713"/>
                  <a:gd name="T34" fmla="*/ 37 w 157"/>
                  <a:gd name="T35" fmla="*/ 549 h 713"/>
                  <a:gd name="T36" fmla="*/ 21 w 157"/>
                  <a:gd name="T37" fmla="*/ 506 h 713"/>
                  <a:gd name="T38" fmla="*/ 11 w 157"/>
                  <a:gd name="T39" fmla="*/ 457 h 713"/>
                  <a:gd name="T40" fmla="*/ 5 w 157"/>
                  <a:gd name="T41" fmla="*/ 397 h 713"/>
                  <a:gd name="T42" fmla="*/ 0 w 157"/>
                  <a:gd name="T43" fmla="*/ 332 h 713"/>
                  <a:gd name="T44" fmla="*/ 5 w 157"/>
                  <a:gd name="T45" fmla="*/ 261 h 713"/>
                  <a:gd name="T46" fmla="*/ 16 w 157"/>
                  <a:gd name="T47" fmla="*/ 180 h 713"/>
                  <a:gd name="T48" fmla="*/ 32 w 157"/>
                  <a:gd name="T49" fmla="*/ 92 h 713"/>
                  <a:gd name="T50" fmla="*/ 55 w 157"/>
                  <a:gd name="T51" fmla="*/ 0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7" h="713">
                    <a:moveTo>
                      <a:pt x="55" y="0"/>
                    </a:moveTo>
                    <a:lnTo>
                      <a:pt x="43" y="86"/>
                    </a:lnTo>
                    <a:lnTo>
                      <a:pt x="32" y="180"/>
                    </a:lnTo>
                    <a:lnTo>
                      <a:pt x="27" y="288"/>
                    </a:lnTo>
                    <a:lnTo>
                      <a:pt x="32" y="342"/>
                    </a:lnTo>
                    <a:lnTo>
                      <a:pt x="32" y="397"/>
                    </a:lnTo>
                    <a:lnTo>
                      <a:pt x="43" y="452"/>
                    </a:lnTo>
                    <a:lnTo>
                      <a:pt x="55" y="506"/>
                    </a:lnTo>
                    <a:lnTo>
                      <a:pt x="71" y="554"/>
                    </a:lnTo>
                    <a:lnTo>
                      <a:pt x="92" y="593"/>
                    </a:lnTo>
                    <a:lnTo>
                      <a:pt x="125" y="632"/>
                    </a:lnTo>
                    <a:lnTo>
                      <a:pt x="157" y="653"/>
                    </a:lnTo>
                    <a:lnTo>
                      <a:pt x="131" y="713"/>
                    </a:lnTo>
                    <a:lnTo>
                      <a:pt x="125" y="702"/>
                    </a:lnTo>
                    <a:lnTo>
                      <a:pt x="97" y="674"/>
                    </a:lnTo>
                    <a:lnTo>
                      <a:pt x="65" y="625"/>
                    </a:lnTo>
                    <a:lnTo>
                      <a:pt x="49" y="593"/>
                    </a:lnTo>
                    <a:lnTo>
                      <a:pt x="37" y="549"/>
                    </a:lnTo>
                    <a:lnTo>
                      <a:pt x="21" y="506"/>
                    </a:lnTo>
                    <a:lnTo>
                      <a:pt x="11" y="457"/>
                    </a:lnTo>
                    <a:lnTo>
                      <a:pt x="5" y="397"/>
                    </a:lnTo>
                    <a:lnTo>
                      <a:pt x="0" y="332"/>
                    </a:lnTo>
                    <a:lnTo>
                      <a:pt x="5" y="261"/>
                    </a:lnTo>
                    <a:lnTo>
                      <a:pt x="16" y="180"/>
                    </a:lnTo>
                    <a:lnTo>
                      <a:pt x="32" y="9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18"/>
              <p:cNvSpPr>
                <a:spLocks/>
              </p:cNvSpPr>
              <p:nvPr/>
            </p:nvSpPr>
            <p:spPr bwMode="auto">
              <a:xfrm>
                <a:off x="1760538" y="4502150"/>
                <a:ext cx="28575" cy="100013"/>
              </a:xfrm>
              <a:custGeom>
                <a:avLst/>
                <a:gdLst>
                  <a:gd name="T0" fmla="*/ 175 w 175"/>
                  <a:gd name="T1" fmla="*/ 0 h 632"/>
                  <a:gd name="T2" fmla="*/ 143 w 175"/>
                  <a:gd name="T3" fmla="*/ 55 h 632"/>
                  <a:gd name="T4" fmla="*/ 115 w 175"/>
                  <a:gd name="T5" fmla="*/ 120 h 632"/>
                  <a:gd name="T6" fmla="*/ 83 w 175"/>
                  <a:gd name="T7" fmla="*/ 198 h 632"/>
                  <a:gd name="T8" fmla="*/ 55 w 175"/>
                  <a:gd name="T9" fmla="*/ 290 h 632"/>
                  <a:gd name="T10" fmla="*/ 44 w 175"/>
                  <a:gd name="T11" fmla="*/ 334 h 632"/>
                  <a:gd name="T12" fmla="*/ 39 w 175"/>
                  <a:gd name="T13" fmla="*/ 382 h 632"/>
                  <a:gd name="T14" fmla="*/ 33 w 175"/>
                  <a:gd name="T15" fmla="*/ 426 h 632"/>
                  <a:gd name="T16" fmla="*/ 39 w 175"/>
                  <a:gd name="T17" fmla="*/ 475 h 632"/>
                  <a:gd name="T18" fmla="*/ 49 w 175"/>
                  <a:gd name="T19" fmla="*/ 518 h 632"/>
                  <a:gd name="T20" fmla="*/ 60 w 175"/>
                  <a:gd name="T21" fmla="*/ 556 h 632"/>
                  <a:gd name="T22" fmla="*/ 23 w 175"/>
                  <a:gd name="T23" fmla="*/ 632 h 632"/>
                  <a:gd name="T24" fmla="*/ 6 w 175"/>
                  <a:gd name="T25" fmla="*/ 584 h 632"/>
                  <a:gd name="T26" fmla="*/ 0 w 175"/>
                  <a:gd name="T27" fmla="*/ 524 h 632"/>
                  <a:gd name="T28" fmla="*/ 0 w 175"/>
                  <a:gd name="T29" fmla="*/ 447 h 632"/>
                  <a:gd name="T30" fmla="*/ 6 w 175"/>
                  <a:gd name="T31" fmla="*/ 399 h 632"/>
                  <a:gd name="T32" fmla="*/ 12 w 175"/>
                  <a:gd name="T33" fmla="*/ 355 h 632"/>
                  <a:gd name="T34" fmla="*/ 23 w 175"/>
                  <a:gd name="T35" fmla="*/ 300 h 632"/>
                  <a:gd name="T36" fmla="*/ 39 w 175"/>
                  <a:gd name="T37" fmla="*/ 246 h 632"/>
                  <a:gd name="T38" fmla="*/ 65 w 175"/>
                  <a:gd name="T39" fmla="*/ 186 h 632"/>
                  <a:gd name="T40" fmla="*/ 93 w 175"/>
                  <a:gd name="T41" fmla="*/ 126 h 632"/>
                  <a:gd name="T42" fmla="*/ 131 w 175"/>
                  <a:gd name="T43" fmla="*/ 60 h 632"/>
                  <a:gd name="T44" fmla="*/ 175 w 175"/>
                  <a:gd name="T4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5" h="632">
                    <a:moveTo>
                      <a:pt x="175" y="0"/>
                    </a:moveTo>
                    <a:lnTo>
                      <a:pt x="143" y="55"/>
                    </a:lnTo>
                    <a:lnTo>
                      <a:pt x="115" y="120"/>
                    </a:lnTo>
                    <a:lnTo>
                      <a:pt x="83" y="198"/>
                    </a:lnTo>
                    <a:lnTo>
                      <a:pt x="55" y="290"/>
                    </a:lnTo>
                    <a:lnTo>
                      <a:pt x="44" y="334"/>
                    </a:lnTo>
                    <a:lnTo>
                      <a:pt x="39" y="382"/>
                    </a:lnTo>
                    <a:lnTo>
                      <a:pt x="33" y="426"/>
                    </a:lnTo>
                    <a:lnTo>
                      <a:pt x="39" y="475"/>
                    </a:lnTo>
                    <a:lnTo>
                      <a:pt x="49" y="518"/>
                    </a:lnTo>
                    <a:lnTo>
                      <a:pt x="60" y="556"/>
                    </a:lnTo>
                    <a:lnTo>
                      <a:pt x="23" y="632"/>
                    </a:lnTo>
                    <a:lnTo>
                      <a:pt x="6" y="584"/>
                    </a:lnTo>
                    <a:lnTo>
                      <a:pt x="0" y="524"/>
                    </a:lnTo>
                    <a:lnTo>
                      <a:pt x="0" y="447"/>
                    </a:lnTo>
                    <a:lnTo>
                      <a:pt x="6" y="399"/>
                    </a:lnTo>
                    <a:lnTo>
                      <a:pt x="12" y="355"/>
                    </a:lnTo>
                    <a:lnTo>
                      <a:pt x="23" y="300"/>
                    </a:lnTo>
                    <a:lnTo>
                      <a:pt x="39" y="246"/>
                    </a:lnTo>
                    <a:lnTo>
                      <a:pt x="65" y="186"/>
                    </a:lnTo>
                    <a:lnTo>
                      <a:pt x="93" y="126"/>
                    </a:lnTo>
                    <a:lnTo>
                      <a:pt x="131" y="6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19"/>
              <p:cNvSpPr>
                <a:spLocks/>
              </p:cNvSpPr>
              <p:nvPr/>
            </p:nvSpPr>
            <p:spPr bwMode="auto">
              <a:xfrm>
                <a:off x="1830388" y="4676775"/>
                <a:ext cx="88900" cy="38100"/>
              </a:xfrm>
              <a:custGeom>
                <a:avLst/>
                <a:gdLst>
                  <a:gd name="T0" fmla="*/ 560 w 560"/>
                  <a:gd name="T1" fmla="*/ 0 h 246"/>
                  <a:gd name="T2" fmla="*/ 501 w 560"/>
                  <a:gd name="T3" fmla="*/ 12 h 246"/>
                  <a:gd name="T4" fmla="*/ 435 w 560"/>
                  <a:gd name="T5" fmla="*/ 28 h 246"/>
                  <a:gd name="T6" fmla="*/ 354 w 560"/>
                  <a:gd name="T7" fmla="*/ 50 h 246"/>
                  <a:gd name="T8" fmla="*/ 272 w 560"/>
                  <a:gd name="T9" fmla="*/ 88 h 246"/>
                  <a:gd name="T10" fmla="*/ 185 w 560"/>
                  <a:gd name="T11" fmla="*/ 126 h 246"/>
                  <a:gd name="T12" fmla="*/ 146 w 560"/>
                  <a:gd name="T13" fmla="*/ 153 h 246"/>
                  <a:gd name="T14" fmla="*/ 109 w 560"/>
                  <a:gd name="T15" fmla="*/ 180 h 246"/>
                  <a:gd name="T16" fmla="*/ 76 w 560"/>
                  <a:gd name="T17" fmla="*/ 213 h 246"/>
                  <a:gd name="T18" fmla="*/ 49 w 560"/>
                  <a:gd name="T19" fmla="*/ 246 h 246"/>
                  <a:gd name="T20" fmla="*/ 0 w 560"/>
                  <a:gd name="T21" fmla="*/ 246 h 246"/>
                  <a:gd name="T22" fmla="*/ 33 w 560"/>
                  <a:gd name="T23" fmla="*/ 213 h 246"/>
                  <a:gd name="T24" fmla="*/ 76 w 560"/>
                  <a:gd name="T25" fmla="*/ 175 h 246"/>
                  <a:gd name="T26" fmla="*/ 136 w 560"/>
                  <a:gd name="T27" fmla="*/ 137 h 246"/>
                  <a:gd name="T28" fmla="*/ 212 w 560"/>
                  <a:gd name="T29" fmla="*/ 93 h 246"/>
                  <a:gd name="T30" fmla="*/ 310 w 560"/>
                  <a:gd name="T31" fmla="*/ 50 h 246"/>
                  <a:gd name="T32" fmla="*/ 365 w 560"/>
                  <a:gd name="T33" fmla="*/ 33 h 246"/>
                  <a:gd name="T34" fmla="*/ 425 w 560"/>
                  <a:gd name="T35" fmla="*/ 17 h 246"/>
                  <a:gd name="T36" fmla="*/ 490 w 560"/>
                  <a:gd name="T37" fmla="*/ 7 h 246"/>
                  <a:gd name="T38" fmla="*/ 560 w 560"/>
                  <a:gd name="T3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0" h="246">
                    <a:moveTo>
                      <a:pt x="560" y="0"/>
                    </a:moveTo>
                    <a:lnTo>
                      <a:pt x="501" y="12"/>
                    </a:lnTo>
                    <a:lnTo>
                      <a:pt x="435" y="28"/>
                    </a:lnTo>
                    <a:lnTo>
                      <a:pt x="354" y="50"/>
                    </a:lnTo>
                    <a:lnTo>
                      <a:pt x="272" y="88"/>
                    </a:lnTo>
                    <a:lnTo>
                      <a:pt x="185" y="126"/>
                    </a:lnTo>
                    <a:lnTo>
                      <a:pt x="146" y="153"/>
                    </a:lnTo>
                    <a:lnTo>
                      <a:pt x="109" y="180"/>
                    </a:lnTo>
                    <a:lnTo>
                      <a:pt x="76" y="213"/>
                    </a:lnTo>
                    <a:lnTo>
                      <a:pt x="49" y="246"/>
                    </a:lnTo>
                    <a:lnTo>
                      <a:pt x="0" y="246"/>
                    </a:lnTo>
                    <a:lnTo>
                      <a:pt x="33" y="213"/>
                    </a:lnTo>
                    <a:lnTo>
                      <a:pt x="76" y="175"/>
                    </a:lnTo>
                    <a:lnTo>
                      <a:pt x="136" y="137"/>
                    </a:lnTo>
                    <a:lnTo>
                      <a:pt x="212" y="93"/>
                    </a:lnTo>
                    <a:lnTo>
                      <a:pt x="310" y="50"/>
                    </a:lnTo>
                    <a:lnTo>
                      <a:pt x="365" y="33"/>
                    </a:lnTo>
                    <a:lnTo>
                      <a:pt x="425" y="17"/>
                    </a:lnTo>
                    <a:lnTo>
                      <a:pt x="490" y="7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0"/>
              <p:cNvSpPr>
                <a:spLocks/>
              </p:cNvSpPr>
              <p:nvPr/>
            </p:nvSpPr>
            <p:spPr bwMode="auto">
              <a:xfrm>
                <a:off x="1876426" y="4708525"/>
                <a:ext cx="61913" cy="17463"/>
              </a:xfrm>
              <a:custGeom>
                <a:avLst/>
                <a:gdLst>
                  <a:gd name="T0" fmla="*/ 392 w 392"/>
                  <a:gd name="T1" fmla="*/ 113 h 113"/>
                  <a:gd name="T2" fmla="*/ 353 w 392"/>
                  <a:gd name="T3" fmla="*/ 108 h 113"/>
                  <a:gd name="T4" fmla="*/ 256 w 392"/>
                  <a:gd name="T5" fmla="*/ 87 h 113"/>
                  <a:gd name="T6" fmla="*/ 201 w 392"/>
                  <a:gd name="T7" fmla="*/ 70 h 113"/>
                  <a:gd name="T8" fmla="*/ 141 w 392"/>
                  <a:gd name="T9" fmla="*/ 53 h 113"/>
                  <a:gd name="T10" fmla="*/ 87 w 392"/>
                  <a:gd name="T11" fmla="*/ 27 h 113"/>
                  <a:gd name="T12" fmla="*/ 48 w 392"/>
                  <a:gd name="T13" fmla="*/ 0 h 113"/>
                  <a:gd name="T14" fmla="*/ 0 w 392"/>
                  <a:gd name="T15" fmla="*/ 5 h 113"/>
                  <a:gd name="T16" fmla="*/ 27 w 392"/>
                  <a:gd name="T17" fmla="*/ 21 h 113"/>
                  <a:gd name="T18" fmla="*/ 54 w 392"/>
                  <a:gd name="T19" fmla="*/ 37 h 113"/>
                  <a:gd name="T20" fmla="*/ 97 w 392"/>
                  <a:gd name="T21" fmla="*/ 59 h 113"/>
                  <a:gd name="T22" fmla="*/ 152 w 392"/>
                  <a:gd name="T23" fmla="*/ 81 h 113"/>
                  <a:gd name="T24" fmla="*/ 217 w 392"/>
                  <a:gd name="T25" fmla="*/ 97 h 113"/>
                  <a:gd name="T26" fmla="*/ 299 w 392"/>
                  <a:gd name="T27" fmla="*/ 108 h 113"/>
                  <a:gd name="T28" fmla="*/ 392 w 392"/>
                  <a:gd name="T2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2" h="113">
                    <a:moveTo>
                      <a:pt x="392" y="113"/>
                    </a:moveTo>
                    <a:lnTo>
                      <a:pt x="353" y="108"/>
                    </a:lnTo>
                    <a:lnTo>
                      <a:pt x="256" y="87"/>
                    </a:lnTo>
                    <a:lnTo>
                      <a:pt x="201" y="70"/>
                    </a:lnTo>
                    <a:lnTo>
                      <a:pt x="141" y="53"/>
                    </a:lnTo>
                    <a:lnTo>
                      <a:pt x="87" y="27"/>
                    </a:lnTo>
                    <a:lnTo>
                      <a:pt x="48" y="0"/>
                    </a:lnTo>
                    <a:lnTo>
                      <a:pt x="0" y="5"/>
                    </a:lnTo>
                    <a:lnTo>
                      <a:pt x="27" y="21"/>
                    </a:lnTo>
                    <a:lnTo>
                      <a:pt x="54" y="37"/>
                    </a:lnTo>
                    <a:lnTo>
                      <a:pt x="97" y="59"/>
                    </a:lnTo>
                    <a:lnTo>
                      <a:pt x="152" y="81"/>
                    </a:lnTo>
                    <a:lnTo>
                      <a:pt x="217" y="97"/>
                    </a:lnTo>
                    <a:lnTo>
                      <a:pt x="299" y="108"/>
                    </a:lnTo>
                    <a:lnTo>
                      <a:pt x="392" y="113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2"/>
              <p:cNvSpPr>
                <a:spLocks/>
              </p:cNvSpPr>
              <p:nvPr/>
            </p:nvSpPr>
            <p:spPr bwMode="auto">
              <a:xfrm>
                <a:off x="1855788" y="4765675"/>
                <a:ext cx="15875" cy="9525"/>
              </a:xfrm>
              <a:custGeom>
                <a:avLst/>
                <a:gdLst>
                  <a:gd name="T0" fmla="*/ 98 w 108"/>
                  <a:gd name="T1" fmla="*/ 5 h 60"/>
                  <a:gd name="T2" fmla="*/ 81 w 108"/>
                  <a:gd name="T3" fmla="*/ 0 h 60"/>
                  <a:gd name="T4" fmla="*/ 54 w 108"/>
                  <a:gd name="T5" fmla="*/ 0 h 60"/>
                  <a:gd name="T6" fmla="*/ 32 w 108"/>
                  <a:gd name="T7" fmla="*/ 5 h 60"/>
                  <a:gd name="T8" fmla="*/ 22 w 108"/>
                  <a:gd name="T9" fmla="*/ 11 h 60"/>
                  <a:gd name="T10" fmla="*/ 5 w 108"/>
                  <a:gd name="T11" fmla="*/ 22 h 60"/>
                  <a:gd name="T12" fmla="*/ 0 w 108"/>
                  <a:gd name="T13" fmla="*/ 33 h 60"/>
                  <a:gd name="T14" fmla="*/ 5 w 108"/>
                  <a:gd name="T15" fmla="*/ 49 h 60"/>
                  <a:gd name="T16" fmla="*/ 16 w 108"/>
                  <a:gd name="T17" fmla="*/ 55 h 60"/>
                  <a:gd name="T18" fmla="*/ 32 w 108"/>
                  <a:gd name="T19" fmla="*/ 60 h 60"/>
                  <a:gd name="T20" fmla="*/ 54 w 108"/>
                  <a:gd name="T21" fmla="*/ 60 h 60"/>
                  <a:gd name="T22" fmla="*/ 92 w 108"/>
                  <a:gd name="T23" fmla="*/ 55 h 60"/>
                  <a:gd name="T24" fmla="*/ 108 w 108"/>
                  <a:gd name="T25" fmla="*/ 55 h 60"/>
                  <a:gd name="T26" fmla="*/ 98 w 108"/>
                  <a:gd name="T27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60">
                    <a:moveTo>
                      <a:pt x="98" y="5"/>
                    </a:moveTo>
                    <a:lnTo>
                      <a:pt x="81" y="0"/>
                    </a:lnTo>
                    <a:lnTo>
                      <a:pt x="54" y="0"/>
                    </a:lnTo>
                    <a:lnTo>
                      <a:pt x="32" y="5"/>
                    </a:lnTo>
                    <a:lnTo>
                      <a:pt x="22" y="11"/>
                    </a:lnTo>
                    <a:lnTo>
                      <a:pt x="5" y="22"/>
                    </a:lnTo>
                    <a:lnTo>
                      <a:pt x="0" y="33"/>
                    </a:lnTo>
                    <a:lnTo>
                      <a:pt x="5" y="49"/>
                    </a:lnTo>
                    <a:lnTo>
                      <a:pt x="16" y="5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92" y="55"/>
                    </a:lnTo>
                    <a:lnTo>
                      <a:pt x="108" y="55"/>
                    </a:lnTo>
                    <a:lnTo>
                      <a:pt x="98" y="5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23"/>
              <p:cNvSpPr>
                <a:spLocks/>
              </p:cNvSpPr>
              <p:nvPr/>
            </p:nvSpPr>
            <p:spPr bwMode="auto">
              <a:xfrm>
                <a:off x="1803401" y="4852987"/>
                <a:ext cx="20638" cy="17463"/>
              </a:xfrm>
              <a:custGeom>
                <a:avLst/>
                <a:gdLst>
                  <a:gd name="T0" fmla="*/ 124 w 124"/>
                  <a:gd name="T1" fmla="*/ 37 h 102"/>
                  <a:gd name="T2" fmla="*/ 114 w 124"/>
                  <a:gd name="T3" fmla="*/ 26 h 102"/>
                  <a:gd name="T4" fmla="*/ 87 w 124"/>
                  <a:gd name="T5" fmla="*/ 5 h 102"/>
                  <a:gd name="T6" fmla="*/ 71 w 124"/>
                  <a:gd name="T7" fmla="*/ 0 h 102"/>
                  <a:gd name="T8" fmla="*/ 54 w 124"/>
                  <a:gd name="T9" fmla="*/ 0 h 102"/>
                  <a:gd name="T10" fmla="*/ 38 w 124"/>
                  <a:gd name="T11" fmla="*/ 5 h 102"/>
                  <a:gd name="T12" fmla="*/ 16 w 124"/>
                  <a:gd name="T13" fmla="*/ 16 h 102"/>
                  <a:gd name="T14" fmla="*/ 5 w 124"/>
                  <a:gd name="T15" fmla="*/ 37 h 102"/>
                  <a:gd name="T16" fmla="*/ 0 w 124"/>
                  <a:gd name="T17" fmla="*/ 54 h 102"/>
                  <a:gd name="T18" fmla="*/ 5 w 124"/>
                  <a:gd name="T19" fmla="*/ 70 h 102"/>
                  <a:gd name="T20" fmla="*/ 16 w 124"/>
                  <a:gd name="T21" fmla="*/ 86 h 102"/>
                  <a:gd name="T22" fmla="*/ 32 w 124"/>
                  <a:gd name="T23" fmla="*/ 97 h 102"/>
                  <a:gd name="T24" fmla="*/ 48 w 124"/>
                  <a:gd name="T25" fmla="*/ 102 h 102"/>
                  <a:gd name="T26" fmla="*/ 65 w 124"/>
                  <a:gd name="T27" fmla="*/ 102 h 102"/>
                  <a:gd name="T28" fmla="*/ 81 w 124"/>
                  <a:gd name="T29" fmla="*/ 102 h 102"/>
                  <a:gd name="T30" fmla="*/ 97 w 124"/>
                  <a:gd name="T31" fmla="*/ 97 h 102"/>
                  <a:gd name="T32" fmla="*/ 108 w 124"/>
                  <a:gd name="T33" fmla="*/ 86 h 102"/>
                  <a:gd name="T34" fmla="*/ 119 w 124"/>
                  <a:gd name="T35" fmla="*/ 65 h 102"/>
                  <a:gd name="T36" fmla="*/ 124 w 124"/>
                  <a:gd name="T37" fmla="*/ 42 h 102"/>
                  <a:gd name="T38" fmla="*/ 124 w 124"/>
                  <a:gd name="T39" fmla="*/ 3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02">
                    <a:moveTo>
                      <a:pt x="124" y="37"/>
                    </a:moveTo>
                    <a:lnTo>
                      <a:pt x="114" y="26"/>
                    </a:lnTo>
                    <a:lnTo>
                      <a:pt x="87" y="5"/>
                    </a:lnTo>
                    <a:lnTo>
                      <a:pt x="71" y="0"/>
                    </a:lnTo>
                    <a:lnTo>
                      <a:pt x="54" y="0"/>
                    </a:lnTo>
                    <a:lnTo>
                      <a:pt x="38" y="5"/>
                    </a:lnTo>
                    <a:lnTo>
                      <a:pt x="16" y="16"/>
                    </a:lnTo>
                    <a:lnTo>
                      <a:pt x="5" y="37"/>
                    </a:lnTo>
                    <a:lnTo>
                      <a:pt x="0" y="54"/>
                    </a:lnTo>
                    <a:lnTo>
                      <a:pt x="5" y="70"/>
                    </a:lnTo>
                    <a:lnTo>
                      <a:pt x="16" y="86"/>
                    </a:lnTo>
                    <a:lnTo>
                      <a:pt x="32" y="97"/>
                    </a:lnTo>
                    <a:lnTo>
                      <a:pt x="48" y="102"/>
                    </a:lnTo>
                    <a:lnTo>
                      <a:pt x="65" y="102"/>
                    </a:lnTo>
                    <a:lnTo>
                      <a:pt x="81" y="102"/>
                    </a:lnTo>
                    <a:lnTo>
                      <a:pt x="97" y="97"/>
                    </a:lnTo>
                    <a:lnTo>
                      <a:pt x="108" y="86"/>
                    </a:lnTo>
                    <a:lnTo>
                      <a:pt x="119" y="65"/>
                    </a:lnTo>
                    <a:lnTo>
                      <a:pt x="124" y="42"/>
                    </a:lnTo>
                    <a:lnTo>
                      <a:pt x="124" y="37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24"/>
              <p:cNvSpPr>
                <a:spLocks/>
              </p:cNvSpPr>
              <p:nvPr/>
            </p:nvSpPr>
            <p:spPr bwMode="auto">
              <a:xfrm>
                <a:off x="1962151" y="4641850"/>
                <a:ext cx="14288" cy="9525"/>
              </a:xfrm>
              <a:custGeom>
                <a:avLst/>
                <a:gdLst>
                  <a:gd name="T0" fmla="*/ 71 w 92"/>
                  <a:gd name="T1" fmla="*/ 0 h 60"/>
                  <a:gd name="T2" fmla="*/ 55 w 92"/>
                  <a:gd name="T3" fmla="*/ 5 h 60"/>
                  <a:gd name="T4" fmla="*/ 22 w 92"/>
                  <a:gd name="T5" fmla="*/ 21 h 60"/>
                  <a:gd name="T6" fmla="*/ 11 w 92"/>
                  <a:gd name="T7" fmla="*/ 27 h 60"/>
                  <a:gd name="T8" fmla="*/ 0 w 92"/>
                  <a:gd name="T9" fmla="*/ 38 h 60"/>
                  <a:gd name="T10" fmla="*/ 6 w 92"/>
                  <a:gd name="T11" fmla="*/ 49 h 60"/>
                  <a:gd name="T12" fmla="*/ 22 w 92"/>
                  <a:gd name="T13" fmla="*/ 54 h 60"/>
                  <a:gd name="T14" fmla="*/ 44 w 92"/>
                  <a:gd name="T15" fmla="*/ 60 h 60"/>
                  <a:gd name="T16" fmla="*/ 60 w 92"/>
                  <a:gd name="T17" fmla="*/ 60 h 60"/>
                  <a:gd name="T18" fmla="*/ 76 w 92"/>
                  <a:gd name="T19" fmla="*/ 49 h 60"/>
                  <a:gd name="T20" fmla="*/ 87 w 92"/>
                  <a:gd name="T21" fmla="*/ 44 h 60"/>
                  <a:gd name="T22" fmla="*/ 92 w 92"/>
                  <a:gd name="T23" fmla="*/ 33 h 60"/>
                  <a:gd name="T24" fmla="*/ 92 w 92"/>
                  <a:gd name="T25" fmla="*/ 21 h 60"/>
                  <a:gd name="T26" fmla="*/ 87 w 92"/>
                  <a:gd name="T27" fmla="*/ 11 h 60"/>
                  <a:gd name="T28" fmla="*/ 71 w 92"/>
                  <a:gd name="T2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60">
                    <a:moveTo>
                      <a:pt x="71" y="0"/>
                    </a:moveTo>
                    <a:lnTo>
                      <a:pt x="55" y="5"/>
                    </a:lnTo>
                    <a:lnTo>
                      <a:pt x="22" y="21"/>
                    </a:lnTo>
                    <a:lnTo>
                      <a:pt x="11" y="27"/>
                    </a:lnTo>
                    <a:lnTo>
                      <a:pt x="0" y="38"/>
                    </a:lnTo>
                    <a:lnTo>
                      <a:pt x="6" y="49"/>
                    </a:lnTo>
                    <a:lnTo>
                      <a:pt x="22" y="54"/>
                    </a:lnTo>
                    <a:lnTo>
                      <a:pt x="44" y="60"/>
                    </a:lnTo>
                    <a:lnTo>
                      <a:pt x="60" y="60"/>
                    </a:lnTo>
                    <a:lnTo>
                      <a:pt x="76" y="49"/>
                    </a:lnTo>
                    <a:lnTo>
                      <a:pt x="87" y="44"/>
                    </a:lnTo>
                    <a:lnTo>
                      <a:pt x="92" y="33"/>
                    </a:lnTo>
                    <a:lnTo>
                      <a:pt x="92" y="21"/>
                    </a:lnTo>
                    <a:lnTo>
                      <a:pt x="87" y="1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 rot="3409868">
              <a:off x="5556431" y="3439129"/>
              <a:ext cx="497132" cy="541897"/>
              <a:chOff x="1641476" y="4505325"/>
              <a:chExt cx="334963" cy="365125"/>
            </a:xfrm>
          </p:grpSpPr>
          <p:sp>
            <p:nvSpPr>
              <p:cNvPr id="69" name="Freeform 111"/>
              <p:cNvSpPr>
                <a:spLocks/>
              </p:cNvSpPr>
              <p:nvPr/>
            </p:nvSpPr>
            <p:spPr bwMode="auto">
              <a:xfrm>
                <a:off x="1905001" y="4516437"/>
                <a:ext cx="46038" cy="74613"/>
              </a:xfrm>
              <a:custGeom>
                <a:avLst/>
                <a:gdLst>
                  <a:gd name="T0" fmla="*/ 294 w 294"/>
                  <a:gd name="T1" fmla="*/ 0 h 468"/>
                  <a:gd name="T2" fmla="*/ 245 w 294"/>
                  <a:gd name="T3" fmla="*/ 55 h 468"/>
                  <a:gd name="T4" fmla="*/ 190 w 294"/>
                  <a:gd name="T5" fmla="*/ 115 h 468"/>
                  <a:gd name="T6" fmla="*/ 130 w 294"/>
                  <a:gd name="T7" fmla="*/ 180 h 468"/>
                  <a:gd name="T8" fmla="*/ 77 w 294"/>
                  <a:gd name="T9" fmla="*/ 256 h 468"/>
                  <a:gd name="T10" fmla="*/ 33 w 294"/>
                  <a:gd name="T11" fmla="*/ 332 h 468"/>
                  <a:gd name="T12" fmla="*/ 17 w 294"/>
                  <a:gd name="T13" fmla="*/ 371 h 468"/>
                  <a:gd name="T14" fmla="*/ 5 w 294"/>
                  <a:gd name="T15" fmla="*/ 408 h 468"/>
                  <a:gd name="T16" fmla="*/ 0 w 294"/>
                  <a:gd name="T17" fmla="*/ 442 h 468"/>
                  <a:gd name="T18" fmla="*/ 5 w 294"/>
                  <a:gd name="T19" fmla="*/ 468 h 468"/>
                  <a:gd name="T20" fmla="*/ 65 w 294"/>
                  <a:gd name="T21" fmla="*/ 425 h 468"/>
                  <a:gd name="T22" fmla="*/ 54 w 294"/>
                  <a:gd name="T23" fmla="*/ 414 h 468"/>
                  <a:gd name="T24" fmla="*/ 54 w 294"/>
                  <a:gd name="T25" fmla="*/ 398 h 468"/>
                  <a:gd name="T26" fmla="*/ 60 w 294"/>
                  <a:gd name="T27" fmla="*/ 366 h 468"/>
                  <a:gd name="T28" fmla="*/ 77 w 294"/>
                  <a:gd name="T29" fmla="*/ 311 h 468"/>
                  <a:gd name="T30" fmla="*/ 120 w 294"/>
                  <a:gd name="T31" fmla="*/ 234 h 468"/>
                  <a:gd name="T32" fmla="*/ 190 w 294"/>
                  <a:gd name="T33" fmla="*/ 136 h 468"/>
                  <a:gd name="T34" fmla="*/ 294 w 294"/>
                  <a:gd name="T3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4" h="468">
                    <a:moveTo>
                      <a:pt x="294" y="0"/>
                    </a:moveTo>
                    <a:lnTo>
                      <a:pt x="245" y="55"/>
                    </a:lnTo>
                    <a:lnTo>
                      <a:pt x="190" y="115"/>
                    </a:lnTo>
                    <a:lnTo>
                      <a:pt x="130" y="180"/>
                    </a:lnTo>
                    <a:lnTo>
                      <a:pt x="77" y="256"/>
                    </a:lnTo>
                    <a:lnTo>
                      <a:pt x="33" y="332"/>
                    </a:lnTo>
                    <a:lnTo>
                      <a:pt x="17" y="371"/>
                    </a:lnTo>
                    <a:lnTo>
                      <a:pt x="5" y="408"/>
                    </a:lnTo>
                    <a:lnTo>
                      <a:pt x="0" y="442"/>
                    </a:lnTo>
                    <a:lnTo>
                      <a:pt x="5" y="468"/>
                    </a:lnTo>
                    <a:lnTo>
                      <a:pt x="65" y="425"/>
                    </a:lnTo>
                    <a:lnTo>
                      <a:pt x="54" y="414"/>
                    </a:lnTo>
                    <a:lnTo>
                      <a:pt x="54" y="398"/>
                    </a:lnTo>
                    <a:lnTo>
                      <a:pt x="60" y="366"/>
                    </a:lnTo>
                    <a:lnTo>
                      <a:pt x="77" y="311"/>
                    </a:lnTo>
                    <a:lnTo>
                      <a:pt x="120" y="234"/>
                    </a:lnTo>
                    <a:lnTo>
                      <a:pt x="190" y="13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12"/>
              <p:cNvSpPr>
                <a:spLocks/>
              </p:cNvSpPr>
              <p:nvPr/>
            </p:nvSpPr>
            <p:spPr bwMode="auto">
              <a:xfrm>
                <a:off x="1824038" y="4511675"/>
                <a:ext cx="77788" cy="136525"/>
              </a:xfrm>
              <a:custGeom>
                <a:avLst/>
                <a:gdLst>
                  <a:gd name="T0" fmla="*/ 496 w 496"/>
                  <a:gd name="T1" fmla="*/ 0 h 862"/>
                  <a:gd name="T2" fmla="*/ 414 w 496"/>
                  <a:gd name="T3" fmla="*/ 99 h 862"/>
                  <a:gd name="T4" fmla="*/ 333 w 496"/>
                  <a:gd name="T5" fmla="*/ 203 h 862"/>
                  <a:gd name="T6" fmla="*/ 245 w 496"/>
                  <a:gd name="T7" fmla="*/ 327 h 862"/>
                  <a:gd name="T8" fmla="*/ 159 w 496"/>
                  <a:gd name="T9" fmla="*/ 470 h 862"/>
                  <a:gd name="T10" fmla="*/ 125 w 496"/>
                  <a:gd name="T11" fmla="*/ 535 h 862"/>
                  <a:gd name="T12" fmla="*/ 93 w 496"/>
                  <a:gd name="T13" fmla="*/ 606 h 862"/>
                  <a:gd name="T14" fmla="*/ 72 w 496"/>
                  <a:gd name="T15" fmla="*/ 666 h 862"/>
                  <a:gd name="T16" fmla="*/ 55 w 496"/>
                  <a:gd name="T17" fmla="*/ 726 h 862"/>
                  <a:gd name="T18" fmla="*/ 55 w 496"/>
                  <a:gd name="T19" fmla="*/ 779 h 862"/>
                  <a:gd name="T20" fmla="*/ 60 w 496"/>
                  <a:gd name="T21" fmla="*/ 802 h 862"/>
                  <a:gd name="T22" fmla="*/ 67 w 496"/>
                  <a:gd name="T23" fmla="*/ 823 h 862"/>
                  <a:gd name="T24" fmla="*/ 0 w 496"/>
                  <a:gd name="T25" fmla="*/ 862 h 862"/>
                  <a:gd name="T26" fmla="*/ 7 w 496"/>
                  <a:gd name="T27" fmla="*/ 839 h 862"/>
                  <a:gd name="T28" fmla="*/ 12 w 496"/>
                  <a:gd name="T29" fmla="*/ 786 h 862"/>
                  <a:gd name="T30" fmla="*/ 33 w 496"/>
                  <a:gd name="T31" fmla="*/ 692 h 862"/>
                  <a:gd name="T32" fmla="*/ 77 w 496"/>
                  <a:gd name="T33" fmla="*/ 578 h 862"/>
                  <a:gd name="T34" fmla="*/ 104 w 496"/>
                  <a:gd name="T35" fmla="*/ 512 h 862"/>
                  <a:gd name="T36" fmla="*/ 137 w 496"/>
                  <a:gd name="T37" fmla="*/ 447 h 862"/>
                  <a:gd name="T38" fmla="*/ 175 w 496"/>
                  <a:gd name="T39" fmla="*/ 376 h 862"/>
                  <a:gd name="T40" fmla="*/ 224 w 496"/>
                  <a:gd name="T41" fmla="*/ 300 h 862"/>
                  <a:gd name="T42" fmla="*/ 278 w 496"/>
                  <a:gd name="T43" fmla="*/ 224 h 862"/>
                  <a:gd name="T44" fmla="*/ 344 w 496"/>
                  <a:gd name="T45" fmla="*/ 148 h 862"/>
                  <a:gd name="T46" fmla="*/ 414 w 496"/>
                  <a:gd name="T47" fmla="*/ 72 h 862"/>
                  <a:gd name="T48" fmla="*/ 496 w 496"/>
                  <a:gd name="T4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6" h="862">
                    <a:moveTo>
                      <a:pt x="496" y="0"/>
                    </a:moveTo>
                    <a:lnTo>
                      <a:pt x="414" y="99"/>
                    </a:lnTo>
                    <a:lnTo>
                      <a:pt x="333" y="203"/>
                    </a:lnTo>
                    <a:lnTo>
                      <a:pt x="245" y="327"/>
                    </a:lnTo>
                    <a:lnTo>
                      <a:pt x="159" y="470"/>
                    </a:lnTo>
                    <a:lnTo>
                      <a:pt x="125" y="535"/>
                    </a:lnTo>
                    <a:lnTo>
                      <a:pt x="93" y="606"/>
                    </a:lnTo>
                    <a:lnTo>
                      <a:pt x="72" y="666"/>
                    </a:lnTo>
                    <a:lnTo>
                      <a:pt x="55" y="726"/>
                    </a:lnTo>
                    <a:lnTo>
                      <a:pt x="55" y="779"/>
                    </a:lnTo>
                    <a:lnTo>
                      <a:pt x="60" y="802"/>
                    </a:lnTo>
                    <a:lnTo>
                      <a:pt x="67" y="823"/>
                    </a:lnTo>
                    <a:lnTo>
                      <a:pt x="0" y="862"/>
                    </a:lnTo>
                    <a:lnTo>
                      <a:pt x="7" y="839"/>
                    </a:lnTo>
                    <a:lnTo>
                      <a:pt x="12" y="786"/>
                    </a:lnTo>
                    <a:lnTo>
                      <a:pt x="33" y="692"/>
                    </a:lnTo>
                    <a:lnTo>
                      <a:pt x="77" y="578"/>
                    </a:lnTo>
                    <a:lnTo>
                      <a:pt x="104" y="512"/>
                    </a:lnTo>
                    <a:lnTo>
                      <a:pt x="137" y="447"/>
                    </a:lnTo>
                    <a:lnTo>
                      <a:pt x="175" y="376"/>
                    </a:lnTo>
                    <a:lnTo>
                      <a:pt x="224" y="300"/>
                    </a:lnTo>
                    <a:lnTo>
                      <a:pt x="278" y="224"/>
                    </a:lnTo>
                    <a:lnTo>
                      <a:pt x="344" y="148"/>
                    </a:lnTo>
                    <a:lnTo>
                      <a:pt x="414" y="72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15"/>
              <p:cNvSpPr>
                <a:spLocks/>
              </p:cNvSpPr>
              <p:nvPr/>
            </p:nvSpPr>
            <p:spPr bwMode="auto">
              <a:xfrm>
                <a:off x="1641476" y="4505325"/>
                <a:ext cx="25400" cy="112713"/>
              </a:xfrm>
              <a:custGeom>
                <a:avLst/>
                <a:gdLst>
                  <a:gd name="T0" fmla="*/ 55 w 157"/>
                  <a:gd name="T1" fmla="*/ 0 h 713"/>
                  <a:gd name="T2" fmla="*/ 43 w 157"/>
                  <a:gd name="T3" fmla="*/ 86 h 713"/>
                  <a:gd name="T4" fmla="*/ 32 w 157"/>
                  <a:gd name="T5" fmla="*/ 180 h 713"/>
                  <a:gd name="T6" fmla="*/ 27 w 157"/>
                  <a:gd name="T7" fmla="*/ 288 h 713"/>
                  <a:gd name="T8" fmla="*/ 32 w 157"/>
                  <a:gd name="T9" fmla="*/ 342 h 713"/>
                  <a:gd name="T10" fmla="*/ 32 w 157"/>
                  <a:gd name="T11" fmla="*/ 397 h 713"/>
                  <a:gd name="T12" fmla="*/ 43 w 157"/>
                  <a:gd name="T13" fmla="*/ 452 h 713"/>
                  <a:gd name="T14" fmla="*/ 55 w 157"/>
                  <a:gd name="T15" fmla="*/ 506 h 713"/>
                  <a:gd name="T16" fmla="*/ 71 w 157"/>
                  <a:gd name="T17" fmla="*/ 554 h 713"/>
                  <a:gd name="T18" fmla="*/ 92 w 157"/>
                  <a:gd name="T19" fmla="*/ 593 h 713"/>
                  <a:gd name="T20" fmla="*/ 125 w 157"/>
                  <a:gd name="T21" fmla="*/ 632 h 713"/>
                  <a:gd name="T22" fmla="*/ 157 w 157"/>
                  <a:gd name="T23" fmla="*/ 653 h 713"/>
                  <a:gd name="T24" fmla="*/ 131 w 157"/>
                  <a:gd name="T25" fmla="*/ 713 h 713"/>
                  <a:gd name="T26" fmla="*/ 125 w 157"/>
                  <a:gd name="T27" fmla="*/ 702 h 713"/>
                  <a:gd name="T28" fmla="*/ 97 w 157"/>
                  <a:gd name="T29" fmla="*/ 674 h 713"/>
                  <a:gd name="T30" fmla="*/ 65 w 157"/>
                  <a:gd name="T31" fmla="*/ 625 h 713"/>
                  <a:gd name="T32" fmla="*/ 49 w 157"/>
                  <a:gd name="T33" fmla="*/ 593 h 713"/>
                  <a:gd name="T34" fmla="*/ 37 w 157"/>
                  <a:gd name="T35" fmla="*/ 549 h 713"/>
                  <a:gd name="T36" fmla="*/ 21 w 157"/>
                  <a:gd name="T37" fmla="*/ 506 h 713"/>
                  <a:gd name="T38" fmla="*/ 11 w 157"/>
                  <a:gd name="T39" fmla="*/ 457 h 713"/>
                  <a:gd name="T40" fmla="*/ 5 w 157"/>
                  <a:gd name="T41" fmla="*/ 397 h 713"/>
                  <a:gd name="T42" fmla="*/ 0 w 157"/>
                  <a:gd name="T43" fmla="*/ 332 h 713"/>
                  <a:gd name="T44" fmla="*/ 5 w 157"/>
                  <a:gd name="T45" fmla="*/ 261 h 713"/>
                  <a:gd name="T46" fmla="*/ 16 w 157"/>
                  <a:gd name="T47" fmla="*/ 180 h 713"/>
                  <a:gd name="T48" fmla="*/ 32 w 157"/>
                  <a:gd name="T49" fmla="*/ 92 h 713"/>
                  <a:gd name="T50" fmla="*/ 55 w 157"/>
                  <a:gd name="T51" fmla="*/ 0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7" h="713">
                    <a:moveTo>
                      <a:pt x="55" y="0"/>
                    </a:moveTo>
                    <a:lnTo>
                      <a:pt x="43" y="86"/>
                    </a:lnTo>
                    <a:lnTo>
                      <a:pt x="32" y="180"/>
                    </a:lnTo>
                    <a:lnTo>
                      <a:pt x="27" y="288"/>
                    </a:lnTo>
                    <a:lnTo>
                      <a:pt x="32" y="342"/>
                    </a:lnTo>
                    <a:lnTo>
                      <a:pt x="32" y="397"/>
                    </a:lnTo>
                    <a:lnTo>
                      <a:pt x="43" y="452"/>
                    </a:lnTo>
                    <a:lnTo>
                      <a:pt x="55" y="506"/>
                    </a:lnTo>
                    <a:lnTo>
                      <a:pt x="71" y="554"/>
                    </a:lnTo>
                    <a:lnTo>
                      <a:pt x="92" y="593"/>
                    </a:lnTo>
                    <a:lnTo>
                      <a:pt x="125" y="632"/>
                    </a:lnTo>
                    <a:lnTo>
                      <a:pt x="157" y="653"/>
                    </a:lnTo>
                    <a:lnTo>
                      <a:pt x="131" y="713"/>
                    </a:lnTo>
                    <a:lnTo>
                      <a:pt x="125" y="702"/>
                    </a:lnTo>
                    <a:lnTo>
                      <a:pt x="97" y="674"/>
                    </a:lnTo>
                    <a:lnTo>
                      <a:pt x="65" y="625"/>
                    </a:lnTo>
                    <a:lnTo>
                      <a:pt x="49" y="593"/>
                    </a:lnTo>
                    <a:lnTo>
                      <a:pt x="37" y="549"/>
                    </a:lnTo>
                    <a:lnTo>
                      <a:pt x="21" y="506"/>
                    </a:lnTo>
                    <a:lnTo>
                      <a:pt x="11" y="457"/>
                    </a:lnTo>
                    <a:lnTo>
                      <a:pt x="5" y="397"/>
                    </a:lnTo>
                    <a:lnTo>
                      <a:pt x="0" y="332"/>
                    </a:lnTo>
                    <a:lnTo>
                      <a:pt x="5" y="261"/>
                    </a:lnTo>
                    <a:lnTo>
                      <a:pt x="16" y="180"/>
                    </a:lnTo>
                    <a:lnTo>
                      <a:pt x="32" y="9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19"/>
              <p:cNvSpPr>
                <a:spLocks/>
              </p:cNvSpPr>
              <p:nvPr/>
            </p:nvSpPr>
            <p:spPr bwMode="auto">
              <a:xfrm>
                <a:off x="1830388" y="4676775"/>
                <a:ext cx="88900" cy="38100"/>
              </a:xfrm>
              <a:custGeom>
                <a:avLst/>
                <a:gdLst>
                  <a:gd name="T0" fmla="*/ 560 w 560"/>
                  <a:gd name="T1" fmla="*/ 0 h 246"/>
                  <a:gd name="T2" fmla="*/ 501 w 560"/>
                  <a:gd name="T3" fmla="*/ 12 h 246"/>
                  <a:gd name="T4" fmla="*/ 435 w 560"/>
                  <a:gd name="T5" fmla="*/ 28 h 246"/>
                  <a:gd name="T6" fmla="*/ 354 w 560"/>
                  <a:gd name="T7" fmla="*/ 50 h 246"/>
                  <a:gd name="T8" fmla="*/ 272 w 560"/>
                  <a:gd name="T9" fmla="*/ 88 h 246"/>
                  <a:gd name="T10" fmla="*/ 185 w 560"/>
                  <a:gd name="T11" fmla="*/ 126 h 246"/>
                  <a:gd name="T12" fmla="*/ 146 w 560"/>
                  <a:gd name="T13" fmla="*/ 153 h 246"/>
                  <a:gd name="T14" fmla="*/ 109 w 560"/>
                  <a:gd name="T15" fmla="*/ 180 h 246"/>
                  <a:gd name="T16" fmla="*/ 76 w 560"/>
                  <a:gd name="T17" fmla="*/ 213 h 246"/>
                  <a:gd name="T18" fmla="*/ 49 w 560"/>
                  <a:gd name="T19" fmla="*/ 246 h 246"/>
                  <a:gd name="T20" fmla="*/ 0 w 560"/>
                  <a:gd name="T21" fmla="*/ 246 h 246"/>
                  <a:gd name="T22" fmla="*/ 33 w 560"/>
                  <a:gd name="T23" fmla="*/ 213 h 246"/>
                  <a:gd name="T24" fmla="*/ 76 w 560"/>
                  <a:gd name="T25" fmla="*/ 175 h 246"/>
                  <a:gd name="T26" fmla="*/ 136 w 560"/>
                  <a:gd name="T27" fmla="*/ 137 h 246"/>
                  <a:gd name="T28" fmla="*/ 212 w 560"/>
                  <a:gd name="T29" fmla="*/ 93 h 246"/>
                  <a:gd name="T30" fmla="*/ 310 w 560"/>
                  <a:gd name="T31" fmla="*/ 50 h 246"/>
                  <a:gd name="T32" fmla="*/ 365 w 560"/>
                  <a:gd name="T33" fmla="*/ 33 h 246"/>
                  <a:gd name="T34" fmla="*/ 425 w 560"/>
                  <a:gd name="T35" fmla="*/ 17 h 246"/>
                  <a:gd name="T36" fmla="*/ 490 w 560"/>
                  <a:gd name="T37" fmla="*/ 7 h 246"/>
                  <a:gd name="T38" fmla="*/ 560 w 560"/>
                  <a:gd name="T3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0" h="246">
                    <a:moveTo>
                      <a:pt x="560" y="0"/>
                    </a:moveTo>
                    <a:lnTo>
                      <a:pt x="501" y="12"/>
                    </a:lnTo>
                    <a:lnTo>
                      <a:pt x="435" y="28"/>
                    </a:lnTo>
                    <a:lnTo>
                      <a:pt x="354" y="50"/>
                    </a:lnTo>
                    <a:lnTo>
                      <a:pt x="272" y="88"/>
                    </a:lnTo>
                    <a:lnTo>
                      <a:pt x="185" y="126"/>
                    </a:lnTo>
                    <a:lnTo>
                      <a:pt x="146" y="153"/>
                    </a:lnTo>
                    <a:lnTo>
                      <a:pt x="109" y="180"/>
                    </a:lnTo>
                    <a:lnTo>
                      <a:pt x="76" y="213"/>
                    </a:lnTo>
                    <a:lnTo>
                      <a:pt x="49" y="246"/>
                    </a:lnTo>
                    <a:lnTo>
                      <a:pt x="0" y="246"/>
                    </a:lnTo>
                    <a:lnTo>
                      <a:pt x="33" y="213"/>
                    </a:lnTo>
                    <a:lnTo>
                      <a:pt x="76" y="175"/>
                    </a:lnTo>
                    <a:lnTo>
                      <a:pt x="136" y="137"/>
                    </a:lnTo>
                    <a:lnTo>
                      <a:pt x="212" y="93"/>
                    </a:lnTo>
                    <a:lnTo>
                      <a:pt x="310" y="50"/>
                    </a:lnTo>
                    <a:lnTo>
                      <a:pt x="365" y="33"/>
                    </a:lnTo>
                    <a:lnTo>
                      <a:pt x="425" y="17"/>
                    </a:lnTo>
                    <a:lnTo>
                      <a:pt x="490" y="7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20"/>
              <p:cNvSpPr>
                <a:spLocks/>
              </p:cNvSpPr>
              <p:nvPr/>
            </p:nvSpPr>
            <p:spPr bwMode="auto">
              <a:xfrm>
                <a:off x="1876426" y="4708525"/>
                <a:ext cx="61913" cy="17463"/>
              </a:xfrm>
              <a:custGeom>
                <a:avLst/>
                <a:gdLst>
                  <a:gd name="T0" fmla="*/ 392 w 392"/>
                  <a:gd name="T1" fmla="*/ 113 h 113"/>
                  <a:gd name="T2" fmla="*/ 353 w 392"/>
                  <a:gd name="T3" fmla="*/ 108 h 113"/>
                  <a:gd name="T4" fmla="*/ 256 w 392"/>
                  <a:gd name="T5" fmla="*/ 87 h 113"/>
                  <a:gd name="T6" fmla="*/ 201 w 392"/>
                  <a:gd name="T7" fmla="*/ 70 h 113"/>
                  <a:gd name="T8" fmla="*/ 141 w 392"/>
                  <a:gd name="T9" fmla="*/ 53 h 113"/>
                  <a:gd name="T10" fmla="*/ 87 w 392"/>
                  <a:gd name="T11" fmla="*/ 27 h 113"/>
                  <a:gd name="T12" fmla="*/ 48 w 392"/>
                  <a:gd name="T13" fmla="*/ 0 h 113"/>
                  <a:gd name="T14" fmla="*/ 0 w 392"/>
                  <a:gd name="T15" fmla="*/ 5 h 113"/>
                  <a:gd name="T16" fmla="*/ 27 w 392"/>
                  <a:gd name="T17" fmla="*/ 21 h 113"/>
                  <a:gd name="T18" fmla="*/ 54 w 392"/>
                  <a:gd name="T19" fmla="*/ 37 h 113"/>
                  <a:gd name="T20" fmla="*/ 97 w 392"/>
                  <a:gd name="T21" fmla="*/ 59 h 113"/>
                  <a:gd name="T22" fmla="*/ 152 w 392"/>
                  <a:gd name="T23" fmla="*/ 81 h 113"/>
                  <a:gd name="T24" fmla="*/ 217 w 392"/>
                  <a:gd name="T25" fmla="*/ 97 h 113"/>
                  <a:gd name="T26" fmla="*/ 299 w 392"/>
                  <a:gd name="T27" fmla="*/ 108 h 113"/>
                  <a:gd name="T28" fmla="*/ 392 w 392"/>
                  <a:gd name="T2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2" h="113">
                    <a:moveTo>
                      <a:pt x="392" y="113"/>
                    </a:moveTo>
                    <a:lnTo>
                      <a:pt x="353" y="108"/>
                    </a:lnTo>
                    <a:lnTo>
                      <a:pt x="256" y="87"/>
                    </a:lnTo>
                    <a:lnTo>
                      <a:pt x="201" y="70"/>
                    </a:lnTo>
                    <a:lnTo>
                      <a:pt x="141" y="53"/>
                    </a:lnTo>
                    <a:lnTo>
                      <a:pt x="87" y="27"/>
                    </a:lnTo>
                    <a:lnTo>
                      <a:pt x="48" y="0"/>
                    </a:lnTo>
                    <a:lnTo>
                      <a:pt x="0" y="5"/>
                    </a:lnTo>
                    <a:lnTo>
                      <a:pt x="27" y="21"/>
                    </a:lnTo>
                    <a:lnTo>
                      <a:pt x="54" y="37"/>
                    </a:lnTo>
                    <a:lnTo>
                      <a:pt x="97" y="59"/>
                    </a:lnTo>
                    <a:lnTo>
                      <a:pt x="152" y="81"/>
                    </a:lnTo>
                    <a:lnTo>
                      <a:pt x="217" y="97"/>
                    </a:lnTo>
                    <a:lnTo>
                      <a:pt x="299" y="108"/>
                    </a:lnTo>
                    <a:lnTo>
                      <a:pt x="392" y="113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21"/>
              <p:cNvSpPr>
                <a:spLocks/>
              </p:cNvSpPr>
              <p:nvPr/>
            </p:nvSpPr>
            <p:spPr bwMode="auto">
              <a:xfrm>
                <a:off x="1700213" y="4584700"/>
                <a:ext cx="20638" cy="20638"/>
              </a:xfrm>
              <a:custGeom>
                <a:avLst/>
                <a:gdLst>
                  <a:gd name="T0" fmla="*/ 72 w 132"/>
                  <a:gd name="T1" fmla="*/ 0 h 132"/>
                  <a:gd name="T2" fmla="*/ 60 w 132"/>
                  <a:gd name="T3" fmla="*/ 6 h 132"/>
                  <a:gd name="T4" fmla="*/ 28 w 132"/>
                  <a:gd name="T5" fmla="*/ 22 h 132"/>
                  <a:gd name="T6" fmla="*/ 17 w 132"/>
                  <a:gd name="T7" fmla="*/ 33 h 132"/>
                  <a:gd name="T8" fmla="*/ 7 w 132"/>
                  <a:gd name="T9" fmla="*/ 44 h 132"/>
                  <a:gd name="T10" fmla="*/ 0 w 132"/>
                  <a:gd name="T11" fmla="*/ 60 h 132"/>
                  <a:gd name="T12" fmla="*/ 7 w 132"/>
                  <a:gd name="T13" fmla="*/ 82 h 132"/>
                  <a:gd name="T14" fmla="*/ 17 w 132"/>
                  <a:gd name="T15" fmla="*/ 98 h 132"/>
                  <a:gd name="T16" fmla="*/ 33 w 132"/>
                  <a:gd name="T17" fmla="*/ 114 h 132"/>
                  <a:gd name="T18" fmla="*/ 49 w 132"/>
                  <a:gd name="T19" fmla="*/ 125 h 132"/>
                  <a:gd name="T20" fmla="*/ 72 w 132"/>
                  <a:gd name="T21" fmla="*/ 132 h 132"/>
                  <a:gd name="T22" fmla="*/ 88 w 132"/>
                  <a:gd name="T23" fmla="*/ 132 h 132"/>
                  <a:gd name="T24" fmla="*/ 104 w 132"/>
                  <a:gd name="T25" fmla="*/ 125 h 132"/>
                  <a:gd name="T26" fmla="*/ 115 w 132"/>
                  <a:gd name="T27" fmla="*/ 114 h 132"/>
                  <a:gd name="T28" fmla="*/ 125 w 132"/>
                  <a:gd name="T29" fmla="*/ 93 h 132"/>
                  <a:gd name="T30" fmla="*/ 132 w 132"/>
                  <a:gd name="T31" fmla="*/ 66 h 132"/>
                  <a:gd name="T32" fmla="*/ 132 w 132"/>
                  <a:gd name="T33" fmla="*/ 49 h 132"/>
                  <a:gd name="T34" fmla="*/ 120 w 132"/>
                  <a:gd name="T35" fmla="*/ 33 h 132"/>
                  <a:gd name="T36" fmla="*/ 109 w 132"/>
                  <a:gd name="T37" fmla="*/ 22 h 132"/>
                  <a:gd name="T38" fmla="*/ 88 w 132"/>
                  <a:gd name="T39" fmla="*/ 6 h 132"/>
                  <a:gd name="T40" fmla="*/ 72 w 132"/>
                  <a:gd name="T4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132">
                    <a:moveTo>
                      <a:pt x="72" y="0"/>
                    </a:moveTo>
                    <a:lnTo>
                      <a:pt x="60" y="6"/>
                    </a:lnTo>
                    <a:lnTo>
                      <a:pt x="28" y="22"/>
                    </a:lnTo>
                    <a:lnTo>
                      <a:pt x="17" y="33"/>
                    </a:lnTo>
                    <a:lnTo>
                      <a:pt x="7" y="44"/>
                    </a:lnTo>
                    <a:lnTo>
                      <a:pt x="0" y="60"/>
                    </a:lnTo>
                    <a:lnTo>
                      <a:pt x="7" y="82"/>
                    </a:lnTo>
                    <a:lnTo>
                      <a:pt x="17" y="98"/>
                    </a:lnTo>
                    <a:lnTo>
                      <a:pt x="33" y="114"/>
                    </a:lnTo>
                    <a:lnTo>
                      <a:pt x="49" y="125"/>
                    </a:lnTo>
                    <a:lnTo>
                      <a:pt x="72" y="132"/>
                    </a:lnTo>
                    <a:lnTo>
                      <a:pt x="88" y="132"/>
                    </a:lnTo>
                    <a:lnTo>
                      <a:pt x="104" y="125"/>
                    </a:lnTo>
                    <a:lnTo>
                      <a:pt x="115" y="114"/>
                    </a:lnTo>
                    <a:lnTo>
                      <a:pt x="125" y="93"/>
                    </a:lnTo>
                    <a:lnTo>
                      <a:pt x="132" y="66"/>
                    </a:lnTo>
                    <a:lnTo>
                      <a:pt x="132" y="49"/>
                    </a:lnTo>
                    <a:lnTo>
                      <a:pt x="120" y="33"/>
                    </a:lnTo>
                    <a:lnTo>
                      <a:pt x="109" y="22"/>
                    </a:lnTo>
                    <a:lnTo>
                      <a:pt x="88" y="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22"/>
              <p:cNvSpPr>
                <a:spLocks/>
              </p:cNvSpPr>
              <p:nvPr/>
            </p:nvSpPr>
            <p:spPr bwMode="auto">
              <a:xfrm>
                <a:off x="1855788" y="4765675"/>
                <a:ext cx="15875" cy="9525"/>
              </a:xfrm>
              <a:custGeom>
                <a:avLst/>
                <a:gdLst>
                  <a:gd name="T0" fmla="*/ 98 w 108"/>
                  <a:gd name="T1" fmla="*/ 5 h 60"/>
                  <a:gd name="T2" fmla="*/ 81 w 108"/>
                  <a:gd name="T3" fmla="*/ 0 h 60"/>
                  <a:gd name="T4" fmla="*/ 54 w 108"/>
                  <a:gd name="T5" fmla="*/ 0 h 60"/>
                  <a:gd name="T6" fmla="*/ 32 w 108"/>
                  <a:gd name="T7" fmla="*/ 5 h 60"/>
                  <a:gd name="T8" fmla="*/ 22 w 108"/>
                  <a:gd name="T9" fmla="*/ 11 h 60"/>
                  <a:gd name="T10" fmla="*/ 5 w 108"/>
                  <a:gd name="T11" fmla="*/ 22 h 60"/>
                  <a:gd name="T12" fmla="*/ 0 w 108"/>
                  <a:gd name="T13" fmla="*/ 33 h 60"/>
                  <a:gd name="T14" fmla="*/ 5 w 108"/>
                  <a:gd name="T15" fmla="*/ 49 h 60"/>
                  <a:gd name="T16" fmla="*/ 16 w 108"/>
                  <a:gd name="T17" fmla="*/ 55 h 60"/>
                  <a:gd name="T18" fmla="*/ 32 w 108"/>
                  <a:gd name="T19" fmla="*/ 60 h 60"/>
                  <a:gd name="T20" fmla="*/ 54 w 108"/>
                  <a:gd name="T21" fmla="*/ 60 h 60"/>
                  <a:gd name="T22" fmla="*/ 92 w 108"/>
                  <a:gd name="T23" fmla="*/ 55 h 60"/>
                  <a:gd name="T24" fmla="*/ 108 w 108"/>
                  <a:gd name="T25" fmla="*/ 55 h 60"/>
                  <a:gd name="T26" fmla="*/ 98 w 108"/>
                  <a:gd name="T27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60">
                    <a:moveTo>
                      <a:pt x="98" y="5"/>
                    </a:moveTo>
                    <a:lnTo>
                      <a:pt x="81" y="0"/>
                    </a:lnTo>
                    <a:lnTo>
                      <a:pt x="54" y="0"/>
                    </a:lnTo>
                    <a:lnTo>
                      <a:pt x="32" y="5"/>
                    </a:lnTo>
                    <a:lnTo>
                      <a:pt x="22" y="11"/>
                    </a:lnTo>
                    <a:lnTo>
                      <a:pt x="5" y="22"/>
                    </a:lnTo>
                    <a:lnTo>
                      <a:pt x="0" y="33"/>
                    </a:lnTo>
                    <a:lnTo>
                      <a:pt x="5" y="49"/>
                    </a:lnTo>
                    <a:lnTo>
                      <a:pt x="16" y="5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92" y="55"/>
                    </a:lnTo>
                    <a:lnTo>
                      <a:pt x="108" y="55"/>
                    </a:lnTo>
                    <a:lnTo>
                      <a:pt x="98" y="5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123"/>
              <p:cNvSpPr>
                <a:spLocks/>
              </p:cNvSpPr>
              <p:nvPr/>
            </p:nvSpPr>
            <p:spPr bwMode="auto">
              <a:xfrm>
                <a:off x="1803401" y="4852987"/>
                <a:ext cx="20638" cy="17463"/>
              </a:xfrm>
              <a:custGeom>
                <a:avLst/>
                <a:gdLst>
                  <a:gd name="T0" fmla="*/ 124 w 124"/>
                  <a:gd name="T1" fmla="*/ 37 h 102"/>
                  <a:gd name="T2" fmla="*/ 114 w 124"/>
                  <a:gd name="T3" fmla="*/ 26 h 102"/>
                  <a:gd name="T4" fmla="*/ 87 w 124"/>
                  <a:gd name="T5" fmla="*/ 5 h 102"/>
                  <a:gd name="T6" fmla="*/ 71 w 124"/>
                  <a:gd name="T7" fmla="*/ 0 h 102"/>
                  <a:gd name="T8" fmla="*/ 54 w 124"/>
                  <a:gd name="T9" fmla="*/ 0 h 102"/>
                  <a:gd name="T10" fmla="*/ 38 w 124"/>
                  <a:gd name="T11" fmla="*/ 5 h 102"/>
                  <a:gd name="T12" fmla="*/ 16 w 124"/>
                  <a:gd name="T13" fmla="*/ 16 h 102"/>
                  <a:gd name="T14" fmla="*/ 5 w 124"/>
                  <a:gd name="T15" fmla="*/ 37 h 102"/>
                  <a:gd name="T16" fmla="*/ 0 w 124"/>
                  <a:gd name="T17" fmla="*/ 54 h 102"/>
                  <a:gd name="T18" fmla="*/ 5 w 124"/>
                  <a:gd name="T19" fmla="*/ 70 h 102"/>
                  <a:gd name="T20" fmla="*/ 16 w 124"/>
                  <a:gd name="T21" fmla="*/ 86 h 102"/>
                  <a:gd name="T22" fmla="*/ 32 w 124"/>
                  <a:gd name="T23" fmla="*/ 97 h 102"/>
                  <a:gd name="T24" fmla="*/ 48 w 124"/>
                  <a:gd name="T25" fmla="*/ 102 h 102"/>
                  <a:gd name="T26" fmla="*/ 65 w 124"/>
                  <a:gd name="T27" fmla="*/ 102 h 102"/>
                  <a:gd name="T28" fmla="*/ 81 w 124"/>
                  <a:gd name="T29" fmla="*/ 102 h 102"/>
                  <a:gd name="T30" fmla="*/ 97 w 124"/>
                  <a:gd name="T31" fmla="*/ 97 h 102"/>
                  <a:gd name="T32" fmla="*/ 108 w 124"/>
                  <a:gd name="T33" fmla="*/ 86 h 102"/>
                  <a:gd name="T34" fmla="*/ 119 w 124"/>
                  <a:gd name="T35" fmla="*/ 65 h 102"/>
                  <a:gd name="T36" fmla="*/ 124 w 124"/>
                  <a:gd name="T37" fmla="*/ 42 h 102"/>
                  <a:gd name="T38" fmla="*/ 124 w 124"/>
                  <a:gd name="T39" fmla="*/ 3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02">
                    <a:moveTo>
                      <a:pt x="124" y="37"/>
                    </a:moveTo>
                    <a:lnTo>
                      <a:pt x="114" y="26"/>
                    </a:lnTo>
                    <a:lnTo>
                      <a:pt x="87" y="5"/>
                    </a:lnTo>
                    <a:lnTo>
                      <a:pt x="71" y="0"/>
                    </a:lnTo>
                    <a:lnTo>
                      <a:pt x="54" y="0"/>
                    </a:lnTo>
                    <a:lnTo>
                      <a:pt x="38" y="5"/>
                    </a:lnTo>
                    <a:lnTo>
                      <a:pt x="16" y="16"/>
                    </a:lnTo>
                    <a:lnTo>
                      <a:pt x="5" y="37"/>
                    </a:lnTo>
                    <a:lnTo>
                      <a:pt x="0" y="54"/>
                    </a:lnTo>
                    <a:lnTo>
                      <a:pt x="5" y="70"/>
                    </a:lnTo>
                    <a:lnTo>
                      <a:pt x="16" y="86"/>
                    </a:lnTo>
                    <a:lnTo>
                      <a:pt x="32" y="97"/>
                    </a:lnTo>
                    <a:lnTo>
                      <a:pt x="48" y="102"/>
                    </a:lnTo>
                    <a:lnTo>
                      <a:pt x="65" y="102"/>
                    </a:lnTo>
                    <a:lnTo>
                      <a:pt x="81" y="102"/>
                    </a:lnTo>
                    <a:lnTo>
                      <a:pt x="97" y="97"/>
                    </a:lnTo>
                    <a:lnTo>
                      <a:pt x="108" y="86"/>
                    </a:lnTo>
                    <a:lnTo>
                      <a:pt x="119" y="65"/>
                    </a:lnTo>
                    <a:lnTo>
                      <a:pt x="124" y="42"/>
                    </a:lnTo>
                    <a:lnTo>
                      <a:pt x="124" y="37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124"/>
              <p:cNvSpPr>
                <a:spLocks/>
              </p:cNvSpPr>
              <p:nvPr/>
            </p:nvSpPr>
            <p:spPr bwMode="auto">
              <a:xfrm>
                <a:off x="1962151" y="4641850"/>
                <a:ext cx="14288" cy="9525"/>
              </a:xfrm>
              <a:custGeom>
                <a:avLst/>
                <a:gdLst>
                  <a:gd name="T0" fmla="*/ 71 w 92"/>
                  <a:gd name="T1" fmla="*/ 0 h 60"/>
                  <a:gd name="T2" fmla="*/ 55 w 92"/>
                  <a:gd name="T3" fmla="*/ 5 h 60"/>
                  <a:gd name="T4" fmla="*/ 22 w 92"/>
                  <a:gd name="T5" fmla="*/ 21 h 60"/>
                  <a:gd name="T6" fmla="*/ 11 w 92"/>
                  <a:gd name="T7" fmla="*/ 27 h 60"/>
                  <a:gd name="T8" fmla="*/ 0 w 92"/>
                  <a:gd name="T9" fmla="*/ 38 h 60"/>
                  <a:gd name="T10" fmla="*/ 6 w 92"/>
                  <a:gd name="T11" fmla="*/ 49 h 60"/>
                  <a:gd name="T12" fmla="*/ 22 w 92"/>
                  <a:gd name="T13" fmla="*/ 54 h 60"/>
                  <a:gd name="T14" fmla="*/ 44 w 92"/>
                  <a:gd name="T15" fmla="*/ 60 h 60"/>
                  <a:gd name="T16" fmla="*/ 60 w 92"/>
                  <a:gd name="T17" fmla="*/ 60 h 60"/>
                  <a:gd name="T18" fmla="*/ 76 w 92"/>
                  <a:gd name="T19" fmla="*/ 49 h 60"/>
                  <a:gd name="T20" fmla="*/ 87 w 92"/>
                  <a:gd name="T21" fmla="*/ 44 h 60"/>
                  <a:gd name="T22" fmla="*/ 92 w 92"/>
                  <a:gd name="T23" fmla="*/ 33 h 60"/>
                  <a:gd name="T24" fmla="*/ 92 w 92"/>
                  <a:gd name="T25" fmla="*/ 21 h 60"/>
                  <a:gd name="T26" fmla="*/ 87 w 92"/>
                  <a:gd name="T27" fmla="*/ 11 h 60"/>
                  <a:gd name="T28" fmla="*/ 71 w 92"/>
                  <a:gd name="T2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60">
                    <a:moveTo>
                      <a:pt x="71" y="0"/>
                    </a:moveTo>
                    <a:lnTo>
                      <a:pt x="55" y="5"/>
                    </a:lnTo>
                    <a:lnTo>
                      <a:pt x="22" y="21"/>
                    </a:lnTo>
                    <a:lnTo>
                      <a:pt x="11" y="27"/>
                    </a:lnTo>
                    <a:lnTo>
                      <a:pt x="0" y="38"/>
                    </a:lnTo>
                    <a:lnTo>
                      <a:pt x="6" y="49"/>
                    </a:lnTo>
                    <a:lnTo>
                      <a:pt x="22" y="54"/>
                    </a:lnTo>
                    <a:lnTo>
                      <a:pt x="44" y="60"/>
                    </a:lnTo>
                    <a:lnTo>
                      <a:pt x="60" y="60"/>
                    </a:lnTo>
                    <a:lnTo>
                      <a:pt x="76" y="49"/>
                    </a:lnTo>
                    <a:lnTo>
                      <a:pt x="87" y="44"/>
                    </a:lnTo>
                    <a:lnTo>
                      <a:pt x="92" y="33"/>
                    </a:lnTo>
                    <a:lnTo>
                      <a:pt x="92" y="21"/>
                    </a:lnTo>
                    <a:lnTo>
                      <a:pt x="87" y="1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 rot="3409868">
              <a:off x="5383117" y="2453354"/>
              <a:ext cx="744518" cy="584307"/>
              <a:chOff x="1497013" y="4491037"/>
              <a:chExt cx="501650" cy="393701"/>
            </a:xfrm>
          </p:grpSpPr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1712913" y="4684712"/>
                <a:ext cx="257175" cy="44450"/>
              </a:xfrm>
              <a:custGeom>
                <a:avLst/>
                <a:gdLst>
                  <a:gd name="T0" fmla="*/ 1621 w 1621"/>
                  <a:gd name="T1" fmla="*/ 0 h 278"/>
                  <a:gd name="T2" fmla="*/ 1425 w 1621"/>
                  <a:gd name="T3" fmla="*/ 49 h 278"/>
                  <a:gd name="T4" fmla="*/ 1212 w 1621"/>
                  <a:gd name="T5" fmla="*/ 98 h 278"/>
                  <a:gd name="T6" fmla="*/ 963 w 1621"/>
                  <a:gd name="T7" fmla="*/ 153 h 278"/>
                  <a:gd name="T8" fmla="*/ 695 w 1621"/>
                  <a:gd name="T9" fmla="*/ 207 h 278"/>
                  <a:gd name="T10" fmla="*/ 565 w 1621"/>
                  <a:gd name="T11" fmla="*/ 224 h 278"/>
                  <a:gd name="T12" fmla="*/ 441 w 1621"/>
                  <a:gd name="T13" fmla="*/ 240 h 278"/>
                  <a:gd name="T14" fmla="*/ 326 w 1621"/>
                  <a:gd name="T15" fmla="*/ 251 h 278"/>
                  <a:gd name="T16" fmla="*/ 217 w 1621"/>
                  <a:gd name="T17" fmla="*/ 256 h 278"/>
                  <a:gd name="T18" fmla="*/ 130 w 1621"/>
                  <a:gd name="T19" fmla="*/ 256 h 278"/>
                  <a:gd name="T20" fmla="*/ 54 w 1621"/>
                  <a:gd name="T21" fmla="*/ 240 h 278"/>
                  <a:gd name="T22" fmla="*/ 0 w 1621"/>
                  <a:gd name="T23" fmla="*/ 272 h 278"/>
                  <a:gd name="T24" fmla="*/ 32 w 1621"/>
                  <a:gd name="T25" fmla="*/ 278 h 278"/>
                  <a:gd name="T26" fmla="*/ 119 w 1621"/>
                  <a:gd name="T27" fmla="*/ 278 h 278"/>
                  <a:gd name="T28" fmla="*/ 255 w 1621"/>
                  <a:gd name="T29" fmla="*/ 272 h 278"/>
                  <a:gd name="T30" fmla="*/ 446 w 1621"/>
                  <a:gd name="T31" fmla="*/ 261 h 278"/>
                  <a:gd name="T32" fmla="*/ 554 w 1621"/>
                  <a:gd name="T33" fmla="*/ 245 h 278"/>
                  <a:gd name="T34" fmla="*/ 679 w 1621"/>
                  <a:gd name="T35" fmla="*/ 229 h 278"/>
                  <a:gd name="T36" fmla="*/ 810 w 1621"/>
                  <a:gd name="T37" fmla="*/ 207 h 278"/>
                  <a:gd name="T38" fmla="*/ 957 w 1621"/>
                  <a:gd name="T39" fmla="*/ 180 h 278"/>
                  <a:gd name="T40" fmla="*/ 1109 w 1621"/>
                  <a:gd name="T41" fmla="*/ 148 h 278"/>
                  <a:gd name="T42" fmla="*/ 1272 w 1621"/>
                  <a:gd name="T43" fmla="*/ 104 h 278"/>
                  <a:gd name="T44" fmla="*/ 1441 w 1621"/>
                  <a:gd name="T45" fmla="*/ 55 h 278"/>
                  <a:gd name="T46" fmla="*/ 1621 w 1621"/>
                  <a:gd name="T4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21" h="278">
                    <a:moveTo>
                      <a:pt x="1621" y="0"/>
                    </a:moveTo>
                    <a:lnTo>
                      <a:pt x="1425" y="49"/>
                    </a:lnTo>
                    <a:lnTo>
                      <a:pt x="1212" y="98"/>
                    </a:lnTo>
                    <a:lnTo>
                      <a:pt x="963" y="153"/>
                    </a:lnTo>
                    <a:lnTo>
                      <a:pt x="695" y="207"/>
                    </a:lnTo>
                    <a:lnTo>
                      <a:pt x="565" y="224"/>
                    </a:lnTo>
                    <a:lnTo>
                      <a:pt x="441" y="240"/>
                    </a:lnTo>
                    <a:lnTo>
                      <a:pt x="326" y="251"/>
                    </a:lnTo>
                    <a:lnTo>
                      <a:pt x="217" y="256"/>
                    </a:lnTo>
                    <a:lnTo>
                      <a:pt x="130" y="256"/>
                    </a:lnTo>
                    <a:lnTo>
                      <a:pt x="54" y="240"/>
                    </a:lnTo>
                    <a:lnTo>
                      <a:pt x="0" y="272"/>
                    </a:lnTo>
                    <a:lnTo>
                      <a:pt x="32" y="278"/>
                    </a:lnTo>
                    <a:lnTo>
                      <a:pt x="119" y="278"/>
                    </a:lnTo>
                    <a:lnTo>
                      <a:pt x="255" y="272"/>
                    </a:lnTo>
                    <a:lnTo>
                      <a:pt x="446" y="261"/>
                    </a:lnTo>
                    <a:lnTo>
                      <a:pt x="554" y="245"/>
                    </a:lnTo>
                    <a:lnTo>
                      <a:pt x="679" y="229"/>
                    </a:lnTo>
                    <a:lnTo>
                      <a:pt x="810" y="207"/>
                    </a:lnTo>
                    <a:lnTo>
                      <a:pt x="957" y="180"/>
                    </a:lnTo>
                    <a:lnTo>
                      <a:pt x="1109" y="148"/>
                    </a:lnTo>
                    <a:lnTo>
                      <a:pt x="1272" y="104"/>
                    </a:lnTo>
                    <a:lnTo>
                      <a:pt x="1441" y="55"/>
                    </a:lnTo>
                    <a:lnTo>
                      <a:pt x="1621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1608138" y="4784725"/>
                <a:ext cx="336550" cy="73025"/>
              </a:xfrm>
              <a:custGeom>
                <a:avLst/>
                <a:gdLst>
                  <a:gd name="T0" fmla="*/ 2116 w 2116"/>
                  <a:gd name="T1" fmla="*/ 0 h 462"/>
                  <a:gd name="T2" fmla="*/ 1970 w 2116"/>
                  <a:gd name="T3" fmla="*/ 26 h 462"/>
                  <a:gd name="T4" fmla="*/ 1643 w 2116"/>
                  <a:gd name="T5" fmla="*/ 70 h 462"/>
                  <a:gd name="T6" fmla="*/ 1458 w 2116"/>
                  <a:gd name="T7" fmla="*/ 92 h 462"/>
                  <a:gd name="T8" fmla="*/ 1290 w 2116"/>
                  <a:gd name="T9" fmla="*/ 109 h 462"/>
                  <a:gd name="T10" fmla="*/ 1148 w 2116"/>
                  <a:gd name="T11" fmla="*/ 109 h 462"/>
                  <a:gd name="T12" fmla="*/ 1100 w 2116"/>
                  <a:gd name="T13" fmla="*/ 109 h 462"/>
                  <a:gd name="T14" fmla="*/ 1061 w 2116"/>
                  <a:gd name="T15" fmla="*/ 97 h 462"/>
                  <a:gd name="T16" fmla="*/ 1022 w 2116"/>
                  <a:gd name="T17" fmla="*/ 92 h 462"/>
                  <a:gd name="T18" fmla="*/ 969 w 2116"/>
                  <a:gd name="T19" fmla="*/ 86 h 462"/>
                  <a:gd name="T20" fmla="*/ 832 w 2116"/>
                  <a:gd name="T21" fmla="*/ 86 h 462"/>
                  <a:gd name="T22" fmla="*/ 664 w 2116"/>
                  <a:gd name="T23" fmla="*/ 97 h 462"/>
                  <a:gd name="T24" fmla="*/ 484 w 2116"/>
                  <a:gd name="T25" fmla="*/ 120 h 462"/>
                  <a:gd name="T26" fmla="*/ 158 w 2116"/>
                  <a:gd name="T27" fmla="*/ 157 h 462"/>
                  <a:gd name="T28" fmla="*/ 17 w 2116"/>
                  <a:gd name="T29" fmla="*/ 180 h 462"/>
                  <a:gd name="T30" fmla="*/ 0 w 2116"/>
                  <a:gd name="T31" fmla="*/ 228 h 462"/>
                  <a:gd name="T32" fmla="*/ 136 w 2116"/>
                  <a:gd name="T33" fmla="*/ 206 h 462"/>
                  <a:gd name="T34" fmla="*/ 446 w 2116"/>
                  <a:gd name="T35" fmla="*/ 169 h 462"/>
                  <a:gd name="T36" fmla="*/ 620 w 2116"/>
                  <a:gd name="T37" fmla="*/ 146 h 462"/>
                  <a:gd name="T38" fmla="*/ 784 w 2116"/>
                  <a:gd name="T39" fmla="*/ 130 h 462"/>
                  <a:gd name="T40" fmla="*/ 914 w 2116"/>
                  <a:gd name="T41" fmla="*/ 120 h 462"/>
                  <a:gd name="T42" fmla="*/ 963 w 2116"/>
                  <a:gd name="T43" fmla="*/ 120 h 462"/>
                  <a:gd name="T44" fmla="*/ 1001 w 2116"/>
                  <a:gd name="T45" fmla="*/ 125 h 462"/>
                  <a:gd name="T46" fmla="*/ 1034 w 2116"/>
                  <a:gd name="T47" fmla="*/ 130 h 462"/>
                  <a:gd name="T48" fmla="*/ 1072 w 2116"/>
                  <a:gd name="T49" fmla="*/ 146 h 462"/>
                  <a:gd name="T50" fmla="*/ 1170 w 2116"/>
                  <a:gd name="T51" fmla="*/ 185 h 462"/>
                  <a:gd name="T52" fmla="*/ 1414 w 2116"/>
                  <a:gd name="T53" fmla="*/ 305 h 462"/>
                  <a:gd name="T54" fmla="*/ 1545 w 2116"/>
                  <a:gd name="T55" fmla="*/ 365 h 462"/>
                  <a:gd name="T56" fmla="*/ 1675 w 2116"/>
                  <a:gd name="T57" fmla="*/ 413 h 462"/>
                  <a:gd name="T58" fmla="*/ 1735 w 2116"/>
                  <a:gd name="T59" fmla="*/ 436 h 462"/>
                  <a:gd name="T60" fmla="*/ 1790 w 2116"/>
                  <a:gd name="T61" fmla="*/ 452 h 462"/>
                  <a:gd name="T62" fmla="*/ 1839 w 2116"/>
                  <a:gd name="T63" fmla="*/ 462 h 462"/>
                  <a:gd name="T64" fmla="*/ 1883 w 2116"/>
                  <a:gd name="T65" fmla="*/ 462 h 462"/>
                  <a:gd name="T66" fmla="*/ 1589 w 2116"/>
                  <a:gd name="T67" fmla="*/ 337 h 462"/>
                  <a:gd name="T68" fmla="*/ 1366 w 2116"/>
                  <a:gd name="T69" fmla="*/ 234 h 462"/>
                  <a:gd name="T70" fmla="*/ 1273 w 2116"/>
                  <a:gd name="T71" fmla="*/ 190 h 462"/>
                  <a:gd name="T72" fmla="*/ 1213 w 2116"/>
                  <a:gd name="T73" fmla="*/ 152 h 462"/>
                  <a:gd name="T74" fmla="*/ 1327 w 2116"/>
                  <a:gd name="T75" fmla="*/ 141 h 462"/>
                  <a:gd name="T76" fmla="*/ 1594 w 2116"/>
                  <a:gd name="T77" fmla="*/ 109 h 462"/>
                  <a:gd name="T78" fmla="*/ 1747 w 2116"/>
                  <a:gd name="T79" fmla="*/ 86 h 462"/>
                  <a:gd name="T80" fmla="*/ 1894 w 2116"/>
                  <a:gd name="T81" fmla="*/ 60 h 462"/>
                  <a:gd name="T82" fmla="*/ 2024 w 2116"/>
                  <a:gd name="T83" fmla="*/ 32 h 462"/>
                  <a:gd name="T84" fmla="*/ 2073 w 2116"/>
                  <a:gd name="T85" fmla="*/ 16 h 462"/>
                  <a:gd name="T86" fmla="*/ 2116 w 2116"/>
                  <a:gd name="T87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16" h="462">
                    <a:moveTo>
                      <a:pt x="2116" y="0"/>
                    </a:moveTo>
                    <a:lnTo>
                      <a:pt x="1970" y="26"/>
                    </a:lnTo>
                    <a:lnTo>
                      <a:pt x="1643" y="70"/>
                    </a:lnTo>
                    <a:lnTo>
                      <a:pt x="1458" y="92"/>
                    </a:lnTo>
                    <a:lnTo>
                      <a:pt x="1290" y="109"/>
                    </a:lnTo>
                    <a:lnTo>
                      <a:pt x="1148" y="109"/>
                    </a:lnTo>
                    <a:lnTo>
                      <a:pt x="1100" y="109"/>
                    </a:lnTo>
                    <a:lnTo>
                      <a:pt x="1061" y="97"/>
                    </a:lnTo>
                    <a:lnTo>
                      <a:pt x="1022" y="92"/>
                    </a:lnTo>
                    <a:lnTo>
                      <a:pt x="969" y="86"/>
                    </a:lnTo>
                    <a:lnTo>
                      <a:pt x="832" y="86"/>
                    </a:lnTo>
                    <a:lnTo>
                      <a:pt x="664" y="97"/>
                    </a:lnTo>
                    <a:lnTo>
                      <a:pt x="484" y="120"/>
                    </a:lnTo>
                    <a:lnTo>
                      <a:pt x="158" y="157"/>
                    </a:lnTo>
                    <a:lnTo>
                      <a:pt x="17" y="180"/>
                    </a:lnTo>
                    <a:lnTo>
                      <a:pt x="0" y="228"/>
                    </a:lnTo>
                    <a:lnTo>
                      <a:pt x="136" y="206"/>
                    </a:lnTo>
                    <a:lnTo>
                      <a:pt x="446" y="169"/>
                    </a:lnTo>
                    <a:lnTo>
                      <a:pt x="620" y="146"/>
                    </a:lnTo>
                    <a:lnTo>
                      <a:pt x="784" y="130"/>
                    </a:lnTo>
                    <a:lnTo>
                      <a:pt x="914" y="120"/>
                    </a:lnTo>
                    <a:lnTo>
                      <a:pt x="963" y="120"/>
                    </a:lnTo>
                    <a:lnTo>
                      <a:pt x="1001" y="125"/>
                    </a:lnTo>
                    <a:lnTo>
                      <a:pt x="1034" y="130"/>
                    </a:lnTo>
                    <a:lnTo>
                      <a:pt x="1072" y="146"/>
                    </a:lnTo>
                    <a:lnTo>
                      <a:pt x="1170" y="185"/>
                    </a:lnTo>
                    <a:lnTo>
                      <a:pt x="1414" y="305"/>
                    </a:lnTo>
                    <a:lnTo>
                      <a:pt x="1545" y="365"/>
                    </a:lnTo>
                    <a:lnTo>
                      <a:pt x="1675" y="413"/>
                    </a:lnTo>
                    <a:lnTo>
                      <a:pt x="1735" y="436"/>
                    </a:lnTo>
                    <a:lnTo>
                      <a:pt x="1790" y="452"/>
                    </a:lnTo>
                    <a:lnTo>
                      <a:pt x="1839" y="462"/>
                    </a:lnTo>
                    <a:lnTo>
                      <a:pt x="1883" y="462"/>
                    </a:lnTo>
                    <a:lnTo>
                      <a:pt x="1589" y="337"/>
                    </a:lnTo>
                    <a:lnTo>
                      <a:pt x="1366" y="234"/>
                    </a:lnTo>
                    <a:lnTo>
                      <a:pt x="1273" y="190"/>
                    </a:lnTo>
                    <a:lnTo>
                      <a:pt x="1213" y="152"/>
                    </a:lnTo>
                    <a:lnTo>
                      <a:pt x="1327" y="141"/>
                    </a:lnTo>
                    <a:lnTo>
                      <a:pt x="1594" y="109"/>
                    </a:lnTo>
                    <a:lnTo>
                      <a:pt x="1747" y="86"/>
                    </a:lnTo>
                    <a:lnTo>
                      <a:pt x="1894" y="60"/>
                    </a:lnTo>
                    <a:lnTo>
                      <a:pt x="2024" y="32"/>
                    </a:lnTo>
                    <a:lnTo>
                      <a:pt x="2073" y="16"/>
                    </a:lnTo>
                    <a:lnTo>
                      <a:pt x="2116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09"/>
              <p:cNvSpPr>
                <a:spLocks/>
              </p:cNvSpPr>
              <p:nvPr/>
            </p:nvSpPr>
            <p:spPr bwMode="auto">
              <a:xfrm>
                <a:off x="1824038" y="4619625"/>
                <a:ext cx="152400" cy="30163"/>
              </a:xfrm>
              <a:custGeom>
                <a:avLst/>
                <a:gdLst>
                  <a:gd name="T0" fmla="*/ 958 w 958"/>
                  <a:gd name="T1" fmla="*/ 0 h 185"/>
                  <a:gd name="T2" fmla="*/ 861 w 958"/>
                  <a:gd name="T3" fmla="*/ 27 h 185"/>
                  <a:gd name="T4" fmla="*/ 751 w 958"/>
                  <a:gd name="T5" fmla="*/ 60 h 185"/>
                  <a:gd name="T6" fmla="*/ 616 w 958"/>
                  <a:gd name="T7" fmla="*/ 87 h 185"/>
                  <a:gd name="T8" fmla="*/ 474 w 958"/>
                  <a:gd name="T9" fmla="*/ 120 h 185"/>
                  <a:gd name="T10" fmla="*/ 328 w 958"/>
                  <a:gd name="T11" fmla="*/ 141 h 185"/>
                  <a:gd name="T12" fmla="*/ 251 w 958"/>
                  <a:gd name="T13" fmla="*/ 147 h 185"/>
                  <a:gd name="T14" fmla="*/ 185 w 958"/>
                  <a:gd name="T15" fmla="*/ 152 h 185"/>
                  <a:gd name="T16" fmla="*/ 120 w 958"/>
                  <a:gd name="T17" fmla="*/ 152 h 185"/>
                  <a:gd name="T18" fmla="*/ 67 w 958"/>
                  <a:gd name="T19" fmla="*/ 141 h 185"/>
                  <a:gd name="T20" fmla="*/ 0 w 958"/>
                  <a:gd name="T21" fmla="*/ 180 h 185"/>
                  <a:gd name="T22" fmla="*/ 93 w 958"/>
                  <a:gd name="T23" fmla="*/ 185 h 185"/>
                  <a:gd name="T24" fmla="*/ 197 w 958"/>
                  <a:gd name="T25" fmla="*/ 180 h 185"/>
                  <a:gd name="T26" fmla="*/ 328 w 958"/>
                  <a:gd name="T27" fmla="*/ 174 h 185"/>
                  <a:gd name="T28" fmla="*/ 474 w 958"/>
                  <a:gd name="T29" fmla="*/ 152 h 185"/>
                  <a:gd name="T30" fmla="*/ 556 w 958"/>
                  <a:gd name="T31" fmla="*/ 136 h 185"/>
                  <a:gd name="T32" fmla="*/ 637 w 958"/>
                  <a:gd name="T33" fmla="*/ 120 h 185"/>
                  <a:gd name="T34" fmla="*/ 719 w 958"/>
                  <a:gd name="T35" fmla="*/ 97 h 185"/>
                  <a:gd name="T36" fmla="*/ 801 w 958"/>
                  <a:gd name="T37" fmla="*/ 70 h 185"/>
                  <a:gd name="T38" fmla="*/ 877 w 958"/>
                  <a:gd name="T39" fmla="*/ 38 h 185"/>
                  <a:gd name="T40" fmla="*/ 958 w 958"/>
                  <a:gd name="T4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58" h="185">
                    <a:moveTo>
                      <a:pt x="958" y="0"/>
                    </a:moveTo>
                    <a:lnTo>
                      <a:pt x="861" y="27"/>
                    </a:lnTo>
                    <a:lnTo>
                      <a:pt x="751" y="60"/>
                    </a:lnTo>
                    <a:lnTo>
                      <a:pt x="616" y="87"/>
                    </a:lnTo>
                    <a:lnTo>
                      <a:pt x="474" y="120"/>
                    </a:lnTo>
                    <a:lnTo>
                      <a:pt x="328" y="141"/>
                    </a:lnTo>
                    <a:lnTo>
                      <a:pt x="251" y="147"/>
                    </a:lnTo>
                    <a:lnTo>
                      <a:pt x="185" y="152"/>
                    </a:lnTo>
                    <a:lnTo>
                      <a:pt x="120" y="152"/>
                    </a:lnTo>
                    <a:lnTo>
                      <a:pt x="67" y="141"/>
                    </a:lnTo>
                    <a:lnTo>
                      <a:pt x="0" y="180"/>
                    </a:lnTo>
                    <a:lnTo>
                      <a:pt x="93" y="185"/>
                    </a:lnTo>
                    <a:lnTo>
                      <a:pt x="197" y="180"/>
                    </a:lnTo>
                    <a:lnTo>
                      <a:pt x="328" y="174"/>
                    </a:lnTo>
                    <a:lnTo>
                      <a:pt x="474" y="152"/>
                    </a:lnTo>
                    <a:lnTo>
                      <a:pt x="556" y="136"/>
                    </a:lnTo>
                    <a:lnTo>
                      <a:pt x="637" y="120"/>
                    </a:lnTo>
                    <a:lnTo>
                      <a:pt x="719" y="97"/>
                    </a:lnTo>
                    <a:lnTo>
                      <a:pt x="801" y="70"/>
                    </a:lnTo>
                    <a:lnTo>
                      <a:pt x="877" y="38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10"/>
              <p:cNvSpPr>
                <a:spLocks/>
              </p:cNvSpPr>
              <p:nvPr/>
            </p:nvSpPr>
            <p:spPr bwMode="auto">
              <a:xfrm>
                <a:off x="1919288" y="4556125"/>
                <a:ext cx="79375" cy="25400"/>
              </a:xfrm>
              <a:custGeom>
                <a:avLst/>
                <a:gdLst>
                  <a:gd name="T0" fmla="*/ 495 w 495"/>
                  <a:gd name="T1" fmla="*/ 0 h 157"/>
                  <a:gd name="T2" fmla="*/ 446 w 495"/>
                  <a:gd name="T3" fmla="*/ 21 h 157"/>
                  <a:gd name="T4" fmla="*/ 326 w 495"/>
                  <a:gd name="T5" fmla="*/ 76 h 157"/>
                  <a:gd name="T6" fmla="*/ 256 w 495"/>
                  <a:gd name="T7" fmla="*/ 97 h 157"/>
                  <a:gd name="T8" fmla="*/ 185 w 495"/>
                  <a:gd name="T9" fmla="*/ 120 h 157"/>
                  <a:gd name="T10" fmla="*/ 114 w 495"/>
                  <a:gd name="T11" fmla="*/ 131 h 157"/>
                  <a:gd name="T12" fmla="*/ 81 w 495"/>
                  <a:gd name="T13" fmla="*/ 131 h 157"/>
                  <a:gd name="T14" fmla="*/ 54 w 495"/>
                  <a:gd name="T15" fmla="*/ 125 h 157"/>
                  <a:gd name="T16" fmla="*/ 0 w 495"/>
                  <a:gd name="T17" fmla="*/ 157 h 157"/>
                  <a:gd name="T18" fmla="*/ 32 w 495"/>
                  <a:gd name="T19" fmla="*/ 157 h 157"/>
                  <a:gd name="T20" fmla="*/ 70 w 495"/>
                  <a:gd name="T21" fmla="*/ 157 h 157"/>
                  <a:gd name="T22" fmla="*/ 125 w 495"/>
                  <a:gd name="T23" fmla="*/ 152 h 157"/>
                  <a:gd name="T24" fmla="*/ 196 w 495"/>
                  <a:gd name="T25" fmla="*/ 136 h 157"/>
                  <a:gd name="T26" fmla="*/ 277 w 495"/>
                  <a:gd name="T27" fmla="*/ 108 h 157"/>
                  <a:gd name="T28" fmla="*/ 381 w 495"/>
                  <a:gd name="T29" fmla="*/ 60 h 157"/>
                  <a:gd name="T30" fmla="*/ 495 w 495"/>
                  <a:gd name="T3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5" h="157">
                    <a:moveTo>
                      <a:pt x="495" y="0"/>
                    </a:moveTo>
                    <a:lnTo>
                      <a:pt x="446" y="21"/>
                    </a:lnTo>
                    <a:lnTo>
                      <a:pt x="326" y="76"/>
                    </a:lnTo>
                    <a:lnTo>
                      <a:pt x="256" y="97"/>
                    </a:lnTo>
                    <a:lnTo>
                      <a:pt x="185" y="120"/>
                    </a:lnTo>
                    <a:lnTo>
                      <a:pt x="114" y="131"/>
                    </a:lnTo>
                    <a:lnTo>
                      <a:pt x="81" y="131"/>
                    </a:lnTo>
                    <a:lnTo>
                      <a:pt x="54" y="125"/>
                    </a:lnTo>
                    <a:lnTo>
                      <a:pt x="0" y="157"/>
                    </a:lnTo>
                    <a:lnTo>
                      <a:pt x="32" y="157"/>
                    </a:lnTo>
                    <a:lnTo>
                      <a:pt x="70" y="157"/>
                    </a:lnTo>
                    <a:lnTo>
                      <a:pt x="125" y="152"/>
                    </a:lnTo>
                    <a:lnTo>
                      <a:pt x="196" y="136"/>
                    </a:lnTo>
                    <a:lnTo>
                      <a:pt x="277" y="108"/>
                    </a:lnTo>
                    <a:lnTo>
                      <a:pt x="381" y="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11"/>
              <p:cNvSpPr>
                <a:spLocks/>
              </p:cNvSpPr>
              <p:nvPr/>
            </p:nvSpPr>
            <p:spPr bwMode="auto">
              <a:xfrm>
                <a:off x="1905001" y="4516437"/>
                <a:ext cx="46038" cy="74613"/>
              </a:xfrm>
              <a:custGeom>
                <a:avLst/>
                <a:gdLst>
                  <a:gd name="T0" fmla="*/ 294 w 294"/>
                  <a:gd name="T1" fmla="*/ 0 h 468"/>
                  <a:gd name="T2" fmla="*/ 245 w 294"/>
                  <a:gd name="T3" fmla="*/ 55 h 468"/>
                  <a:gd name="T4" fmla="*/ 190 w 294"/>
                  <a:gd name="T5" fmla="*/ 115 h 468"/>
                  <a:gd name="T6" fmla="*/ 130 w 294"/>
                  <a:gd name="T7" fmla="*/ 180 h 468"/>
                  <a:gd name="T8" fmla="*/ 77 w 294"/>
                  <a:gd name="T9" fmla="*/ 256 h 468"/>
                  <a:gd name="T10" fmla="*/ 33 w 294"/>
                  <a:gd name="T11" fmla="*/ 332 h 468"/>
                  <a:gd name="T12" fmla="*/ 17 w 294"/>
                  <a:gd name="T13" fmla="*/ 371 h 468"/>
                  <a:gd name="T14" fmla="*/ 5 w 294"/>
                  <a:gd name="T15" fmla="*/ 408 h 468"/>
                  <a:gd name="T16" fmla="*/ 0 w 294"/>
                  <a:gd name="T17" fmla="*/ 442 h 468"/>
                  <a:gd name="T18" fmla="*/ 5 w 294"/>
                  <a:gd name="T19" fmla="*/ 468 h 468"/>
                  <a:gd name="T20" fmla="*/ 65 w 294"/>
                  <a:gd name="T21" fmla="*/ 425 h 468"/>
                  <a:gd name="T22" fmla="*/ 54 w 294"/>
                  <a:gd name="T23" fmla="*/ 414 h 468"/>
                  <a:gd name="T24" fmla="*/ 54 w 294"/>
                  <a:gd name="T25" fmla="*/ 398 h 468"/>
                  <a:gd name="T26" fmla="*/ 60 w 294"/>
                  <a:gd name="T27" fmla="*/ 366 h 468"/>
                  <a:gd name="T28" fmla="*/ 77 w 294"/>
                  <a:gd name="T29" fmla="*/ 311 h 468"/>
                  <a:gd name="T30" fmla="*/ 120 w 294"/>
                  <a:gd name="T31" fmla="*/ 234 h 468"/>
                  <a:gd name="T32" fmla="*/ 190 w 294"/>
                  <a:gd name="T33" fmla="*/ 136 h 468"/>
                  <a:gd name="T34" fmla="*/ 294 w 294"/>
                  <a:gd name="T35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4" h="468">
                    <a:moveTo>
                      <a:pt x="294" y="0"/>
                    </a:moveTo>
                    <a:lnTo>
                      <a:pt x="245" y="55"/>
                    </a:lnTo>
                    <a:lnTo>
                      <a:pt x="190" y="115"/>
                    </a:lnTo>
                    <a:lnTo>
                      <a:pt x="130" y="180"/>
                    </a:lnTo>
                    <a:lnTo>
                      <a:pt x="77" y="256"/>
                    </a:lnTo>
                    <a:lnTo>
                      <a:pt x="33" y="332"/>
                    </a:lnTo>
                    <a:lnTo>
                      <a:pt x="17" y="371"/>
                    </a:lnTo>
                    <a:lnTo>
                      <a:pt x="5" y="408"/>
                    </a:lnTo>
                    <a:lnTo>
                      <a:pt x="0" y="442"/>
                    </a:lnTo>
                    <a:lnTo>
                      <a:pt x="5" y="468"/>
                    </a:lnTo>
                    <a:lnTo>
                      <a:pt x="65" y="425"/>
                    </a:lnTo>
                    <a:lnTo>
                      <a:pt x="54" y="414"/>
                    </a:lnTo>
                    <a:lnTo>
                      <a:pt x="54" y="398"/>
                    </a:lnTo>
                    <a:lnTo>
                      <a:pt x="60" y="366"/>
                    </a:lnTo>
                    <a:lnTo>
                      <a:pt x="77" y="311"/>
                    </a:lnTo>
                    <a:lnTo>
                      <a:pt x="120" y="234"/>
                    </a:lnTo>
                    <a:lnTo>
                      <a:pt x="190" y="13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12"/>
              <p:cNvSpPr>
                <a:spLocks/>
              </p:cNvSpPr>
              <p:nvPr/>
            </p:nvSpPr>
            <p:spPr bwMode="auto">
              <a:xfrm>
                <a:off x="1824038" y="4511675"/>
                <a:ext cx="77788" cy="136525"/>
              </a:xfrm>
              <a:custGeom>
                <a:avLst/>
                <a:gdLst>
                  <a:gd name="T0" fmla="*/ 496 w 496"/>
                  <a:gd name="T1" fmla="*/ 0 h 862"/>
                  <a:gd name="T2" fmla="*/ 414 w 496"/>
                  <a:gd name="T3" fmla="*/ 99 h 862"/>
                  <a:gd name="T4" fmla="*/ 333 w 496"/>
                  <a:gd name="T5" fmla="*/ 203 h 862"/>
                  <a:gd name="T6" fmla="*/ 245 w 496"/>
                  <a:gd name="T7" fmla="*/ 327 h 862"/>
                  <a:gd name="T8" fmla="*/ 159 w 496"/>
                  <a:gd name="T9" fmla="*/ 470 h 862"/>
                  <a:gd name="T10" fmla="*/ 125 w 496"/>
                  <a:gd name="T11" fmla="*/ 535 h 862"/>
                  <a:gd name="T12" fmla="*/ 93 w 496"/>
                  <a:gd name="T13" fmla="*/ 606 h 862"/>
                  <a:gd name="T14" fmla="*/ 72 w 496"/>
                  <a:gd name="T15" fmla="*/ 666 h 862"/>
                  <a:gd name="T16" fmla="*/ 55 w 496"/>
                  <a:gd name="T17" fmla="*/ 726 h 862"/>
                  <a:gd name="T18" fmla="*/ 55 w 496"/>
                  <a:gd name="T19" fmla="*/ 779 h 862"/>
                  <a:gd name="T20" fmla="*/ 60 w 496"/>
                  <a:gd name="T21" fmla="*/ 802 h 862"/>
                  <a:gd name="T22" fmla="*/ 67 w 496"/>
                  <a:gd name="T23" fmla="*/ 823 h 862"/>
                  <a:gd name="T24" fmla="*/ 0 w 496"/>
                  <a:gd name="T25" fmla="*/ 862 h 862"/>
                  <a:gd name="T26" fmla="*/ 7 w 496"/>
                  <a:gd name="T27" fmla="*/ 839 h 862"/>
                  <a:gd name="T28" fmla="*/ 12 w 496"/>
                  <a:gd name="T29" fmla="*/ 786 h 862"/>
                  <a:gd name="T30" fmla="*/ 33 w 496"/>
                  <a:gd name="T31" fmla="*/ 692 h 862"/>
                  <a:gd name="T32" fmla="*/ 77 w 496"/>
                  <a:gd name="T33" fmla="*/ 578 h 862"/>
                  <a:gd name="T34" fmla="*/ 104 w 496"/>
                  <a:gd name="T35" fmla="*/ 512 h 862"/>
                  <a:gd name="T36" fmla="*/ 137 w 496"/>
                  <a:gd name="T37" fmla="*/ 447 h 862"/>
                  <a:gd name="T38" fmla="*/ 175 w 496"/>
                  <a:gd name="T39" fmla="*/ 376 h 862"/>
                  <a:gd name="T40" fmla="*/ 224 w 496"/>
                  <a:gd name="T41" fmla="*/ 300 h 862"/>
                  <a:gd name="T42" fmla="*/ 278 w 496"/>
                  <a:gd name="T43" fmla="*/ 224 h 862"/>
                  <a:gd name="T44" fmla="*/ 344 w 496"/>
                  <a:gd name="T45" fmla="*/ 148 h 862"/>
                  <a:gd name="T46" fmla="*/ 414 w 496"/>
                  <a:gd name="T47" fmla="*/ 72 h 862"/>
                  <a:gd name="T48" fmla="*/ 496 w 496"/>
                  <a:gd name="T4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6" h="862">
                    <a:moveTo>
                      <a:pt x="496" y="0"/>
                    </a:moveTo>
                    <a:lnTo>
                      <a:pt x="414" y="99"/>
                    </a:lnTo>
                    <a:lnTo>
                      <a:pt x="333" y="203"/>
                    </a:lnTo>
                    <a:lnTo>
                      <a:pt x="245" y="327"/>
                    </a:lnTo>
                    <a:lnTo>
                      <a:pt x="159" y="470"/>
                    </a:lnTo>
                    <a:lnTo>
                      <a:pt x="125" y="535"/>
                    </a:lnTo>
                    <a:lnTo>
                      <a:pt x="93" y="606"/>
                    </a:lnTo>
                    <a:lnTo>
                      <a:pt x="72" y="666"/>
                    </a:lnTo>
                    <a:lnTo>
                      <a:pt x="55" y="726"/>
                    </a:lnTo>
                    <a:lnTo>
                      <a:pt x="55" y="779"/>
                    </a:lnTo>
                    <a:lnTo>
                      <a:pt x="60" y="802"/>
                    </a:lnTo>
                    <a:lnTo>
                      <a:pt x="67" y="823"/>
                    </a:lnTo>
                    <a:lnTo>
                      <a:pt x="0" y="862"/>
                    </a:lnTo>
                    <a:lnTo>
                      <a:pt x="7" y="839"/>
                    </a:lnTo>
                    <a:lnTo>
                      <a:pt x="12" y="786"/>
                    </a:lnTo>
                    <a:lnTo>
                      <a:pt x="33" y="692"/>
                    </a:lnTo>
                    <a:lnTo>
                      <a:pt x="77" y="578"/>
                    </a:lnTo>
                    <a:lnTo>
                      <a:pt x="104" y="512"/>
                    </a:lnTo>
                    <a:lnTo>
                      <a:pt x="137" y="447"/>
                    </a:lnTo>
                    <a:lnTo>
                      <a:pt x="175" y="376"/>
                    </a:lnTo>
                    <a:lnTo>
                      <a:pt x="224" y="300"/>
                    </a:lnTo>
                    <a:lnTo>
                      <a:pt x="278" y="224"/>
                    </a:lnTo>
                    <a:lnTo>
                      <a:pt x="344" y="148"/>
                    </a:lnTo>
                    <a:lnTo>
                      <a:pt x="414" y="72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13"/>
              <p:cNvSpPr>
                <a:spLocks/>
              </p:cNvSpPr>
              <p:nvPr/>
            </p:nvSpPr>
            <p:spPr bwMode="auto">
              <a:xfrm>
                <a:off x="1704976" y="4500562"/>
                <a:ext cx="123825" cy="233363"/>
              </a:xfrm>
              <a:custGeom>
                <a:avLst/>
                <a:gdLst>
                  <a:gd name="T0" fmla="*/ 773 w 773"/>
                  <a:gd name="T1" fmla="*/ 0 h 1477"/>
                  <a:gd name="T2" fmla="*/ 653 w 773"/>
                  <a:gd name="T3" fmla="*/ 196 h 1477"/>
                  <a:gd name="T4" fmla="*/ 533 w 773"/>
                  <a:gd name="T5" fmla="*/ 398 h 1477"/>
                  <a:gd name="T6" fmla="*/ 397 w 773"/>
                  <a:gd name="T7" fmla="*/ 638 h 1477"/>
                  <a:gd name="T8" fmla="*/ 262 w 773"/>
                  <a:gd name="T9" fmla="*/ 888 h 1477"/>
                  <a:gd name="T10" fmla="*/ 202 w 773"/>
                  <a:gd name="T11" fmla="*/ 1014 h 1477"/>
                  <a:gd name="T12" fmla="*/ 147 w 773"/>
                  <a:gd name="T13" fmla="*/ 1134 h 1477"/>
                  <a:gd name="T14" fmla="*/ 99 w 773"/>
                  <a:gd name="T15" fmla="*/ 1237 h 1477"/>
                  <a:gd name="T16" fmla="*/ 66 w 773"/>
                  <a:gd name="T17" fmla="*/ 1335 h 1477"/>
                  <a:gd name="T18" fmla="*/ 50 w 773"/>
                  <a:gd name="T19" fmla="*/ 1411 h 1477"/>
                  <a:gd name="T20" fmla="*/ 44 w 773"/>
                  <a:gd name="T21" fmla="*/ 1444 h 1477"/>
                  <a:gd name="T22" fmla="*/ 44 w 773"/>
                  <a:gd name="T23" fmla="*/ 1471 h 1477"/>
                  <a:gd name="T24" fmla="*/ 0 w 773"/>
                  <a:gd name="T25" fmla="*/ 1477 h 1477"/>
                  <a:gd name="T26" fmla="*/ 0 w 773"/>
                  <a:gd name="T27" fmla="*/ 1460 h 1477"/>
                  <a:gd name="T28" fmla="*/ 11 w 773"/>
                  <a:gd name="T29" fmla="*/ 1406 h 1477"/>
                  <a:gd name="T30" fmla="*/ 39 w 773"/>
                  <a:gd name="T31" fmla="*/ 1307 h 1477"/>
                  <a:gd name="T32" fmla="*/ 66 w 773"/>
                  <a:gd name="T33" fmla="*/ 1237 h 1477"/>
                  <a:gd name="T34" fmla="*/ 92 w 773"/>
                  <a:gd name="T35" fmla="*/ 1155 h 1477"/>
                  <a:gd name="T36" fmla="*/ 136 w 773"/>
                  <a:gd name="T37" fmla="*/ 1063 h 1477"/>
                  <a:gd name="T38" fmla="*/ 186 w 773"/>
                  <a:gd name="T39" fmla="*/ 959 h 1477"/>
                  <a:gd name="T40" fmla="*/ 251 w 773"/>
                  <a:gd name="T41" fmla="*/ 839 h 1477"/>
                  <a:gd name="T42" fmla="*/ 321 w 773"/>
                  <a:gd name="T43" fmla="*/ 703 h 1477"/>
                  <a:gd name="T44" fmla="*/ 413 w 773"/>
                  <a:gd name="T45" fmla="*/ 551 h 1477"/>
                  <a:gd name="T46" fmla="*/ 517 w 773"/>
                  <a:gd name="T47" fmla="*/ 387 h 1477"/>
                  <a:gd name="T48" fmla="*/ 637 w 773"/>
                  <a:gd name="T49" fmla="*/ 202 h 1477"/>
                  <a:gd name="T50" fmla="*/ 773 w 773"/>
                  <a:gd name="T51" fmla="*/ 0 h 1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3" h="1477">
                    <a:moveTo>
                      <a:pt x="773" y="0"/>
                    </a:moveTo>
                    <a:lnTo>
                      <a:pt x="653" y="196"/>
                    </a:lnTo>
                    <a:lnTo>
                      <a:pt x="533" y="398"/>
                    </a:lnTo>
                    <a:lnTo>
                      <a:pt x="397" y="638"/>
                    </a:lnTo>
                    <a:lnTo>
                      <a:pt x="262" y="888"/>
                    </a:lnTo>
                    <a:lnTo>
                      <a:pt x="202" y="1014"/>
                    </a:lnTo>
                    <a:lnTo>
                      <a:pt x="147" y="1134"/>
                    </a:lnTo>
                    <a:lnTo>
                      <a:pt x="99" y="1237"/>
                    </a:lnTo>
                    <a:lnTo>
                      <a:pt x="66" y="1335"/>
                    </a:lnTo>
                    <a:lnTo>
                      <a:pt x="50" y="1411"/>
                    </a:lnTo>
                    <a:lnTo>
                      <a:pt x="44" y="1444"/>
                    </a:lnTo>
                    <a:lnTo>
                      <a:pt x="44" y="1471"/>
                    </a:lnTo>
                    <a:lnTo>
                      <a:pt x="0" y="1477"/>
                    </a:lnTo>
                    <a:lnTo>
                      <a:pt x="0" y="1460"/>
                    </a:lnTo>
                    <a:lnTo>
                      <a:pt x="11" y="1406"/>
                    </a:lnTo>
                    <a:lnTo>
                      <a:pt x="39" y="1307"/>
                    </a:lnTo>
                    <a:lnTo>
                      <a:pt x="66" y="1237"/>
                    </a:lnTo>
                    <a:lnTo>
                      <a:pt x="92" y="1155"/>
                    </a:lnTo>
                    <a:lnTo>
                      <a:pt x="136" y="1063"/>
                    </a:lnTo>
                    <a:lnTo>
                      <a:pt x="186" y="959"/>
                    </a:lnTo>
                    <a:lnTo>
                      <a:pt x="251" y="839"/>
                    </a:lnTo>
                    <a:lnTo>
                      <a:pt x="321" y="703"/>
                    </a:lnTo>
                    <a:lnTo>
                      <a:pt x="413" y="551"/>
                    </a:lnTo>
                    <a:lnTo>
                      <a:pt x="517" y="387"/>
                    </a:lnTo>
                    <a:lnTo>
                      <a:pt x="637" y="202"/>
                    </a:lnTo>
                    <a:lnTo>
                      <a:pt x="773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14"/>
              <p:cNvSpPr>
                <a:spLocks/>
              </p:cNvSpPr>
              <p:nvPr/>
            </p:nvSpPr>
            <p:spPr bwMode="auto">
              <a:xfrm>
                <a:off x="1603376" y="4491037"/>
                <a:ext cx="119063" cy="328613"/>
              </a:xfrm>
              <a:custGeom>
                <a:avLst/>
                <a:gdLst>
                  <a:gd name="T0" fmla="*/ 746 w 746"/>
                  <a:gd name="T1" fmla="*/ 0 h 2064"/>
                  <a:gd name="T2" fmla="*/ 621 w 746"/>
                  <a:gd name="T3" fmla="*/ 268 h 2064"/>
                  <a:gd name="T4" fmla="*/ 496 w 746"/>
                  <a:gd name="T5" fmla="*/ 545 h 2064"/>
                  <a:gd name="T6" fmla="*/ 360 w 746"/>
                  <a:gd name="T7" fmla="*/ 877 h 2064"/>
                  <a:gd name="T8" fmla="*/ 289 w 746"/>
                  <a:gd name="T9" fmla="*/ 1052 h 2064"/>
                  <a:gd name="T10" fmla="*/ 223 w 746"/>
                  <a:gd name="T11" fmla="*/ 1225 h 2064"/>
                  <a:gd name="T12" fmla="*/ 164 w 746"/>
                  <a:gd name="T13" fmla="*/ 1395 h 2064"/>
                  <a:gd name="T14" fmla="*/ 115 w 746"/>
                  <a:gd name="T15" fmla="*/ 1557 h 2064"/>
                  <a:gd name="T16" fmla="*/ 76 w 746"/>
                  <a:gd name="T17" fmla="*/ 1705 h 2064"/>
                  <a:gd name="T18" fmla="*/ 50 w 746"/>
                  <a:gd name="T19" fmla="*/ 1836 h 2064"/>
                  <a:gd name="T20" fmla="*/ 44 w 746"/>
                  <a:gd name="T21" fmla="*/ 1891 h 2064"/>
                  <a:gd name="T22" fmla="*/ 44 w 746"/>
                  <a:gd name="T23" fmla="*/ 1944 h 2064"/>
                  <a:gd name="T24" fmla="*/ 44 w 746"/>
                  <a:gd name="T25" fmla="*/ 1988 h 2064"/>
                  <a:gd name="T26" fmla="*/ 50 w 746"/>
                  <a:gd name="T27" fmla="*/ 2027 h 2064"/>
                  <a:gd name="T28" fmla="*/ 0 w 746"/>
                  <a:gd name="T29" fmla="*/ 2064 h 2064"/>
                  <a:gd name="T30" fmla="*/ 0 w 746"/>
                  <a:gd name="T31" fmla="*/ 2043 h 2064"/>
                  <a:gd name="T32" fmla="*/ 0 w 746"/>
                  <a:gd name="T33" fmla="*/ 1972 h 2064"/>
                  <a:gd name="T34" fmla="*/ 6 w 746"/>
                  <a:gd name="T35" fmla="*/ 1917 h 2064"/>
                  <a:gd name="T36" fmla="*/ 16 w 746"/>
                  <a:gd name="T37" fmla="*/ 1841 h 2064"/>
                  <a:gd name="T38" fmla="*/ 33 w 746"/>
                  <a:gd name="T39" fmla="*/ 1754 h 2064"/>
                  <a:gd name="T40" fmla="*/ 60 w 746"/>
                  <a:gd name="T41" fmla="*/ 1645 h 2064"/>
                  <a:gd name="T42" fmla="*/ 99 w 746"/>
                  <a:gd name="T43" fmla="*/ 1520 h 2064"/>
                  <a:gd name="T44" fmla="*/ 142 w 746"/>
                  <a:gd name="T45" fmla="*/ 1373 h 2064"/>
                  <a:gd name="T46" fmla="*/ 202 w 746"/>
                  <a:gd name="T47" fmla="*/ 1204 h 2064"/>
                  <a:gd name="T48" fmla="*/ 277 w 746"/>
                  <a:gd name="T49" fmla="*/ 1013 h 2064"/>
                  <a:gd name="T50" fmla="*/ 365 w 746"/>
                  <a:gd name="T51" fmla="*/ 796 h 2064"/>
                  <a:gd name="T52" fmla="*/ 473 w 746"/>
                  <a:gd name="T53" fmla="*/ 556 h 2064"/>
                  <a:gd name="T54" fmla="*/ 599 w 746"/>
                  <a:gd name="T55" fmla="*/ 289 h 2064"/>
                  <a:gd name="T56" fmla="*/ 746 w 746"/>
                  <a:gd name="T57" fmla="*/ 0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46" h="2064">
                    <a:moveTo>
                      <a:pt x="746" y="0"/>
                    </a:moveTo>
                    <a:lnTo>
                      <a:pt x="621" y="268"/>
                    </a:lnTo>
                    <a:lnTo>
                      <a:pt x="496" y="545"/>
                    </a:lnTo>
                    <a:lnTo>
                      <a:pt x="360" y="877"/>
                    </a:lnTo>
                    <a:lnTo>
                      <a:pt x="289" y="1052"/>
                    </a:lnTo>
                    <a:lnTo>
                      <a:pt x="223" y="1225"/>
                    </a:lnTo>
                    <a:lnTo>
                      <a:pt x="164" y="1395"/>
                    </a:lnTo>
                    <a:lnTo>
                      <a:pt x="115" y="1557"/>
                    </a:lnTo>
                    <a:lnTo>
                      <a:pt x="76" y="1705"/>
                    </a:lnTo>
                    <a:lnTo>
                      <a:pt x="50" y="1836"/>
                    </a:lnTo>
                    <a:lnTo>
                      <a:pt x="44" y="1891"/>
                    </a:lnTo>
                    <a:lnTo>
                      <a:pt x="44" y="1944"/>
                    </a:lnTo>
                    <a:lnTo>
                      <a:pt x="44" y="1988"/>
                    </a:lnTo>
                    <a:lnTo>
                      <a:pt x="50" y="2027"/>
                    </a:lnTo>
                    <a:lnTo>
                      <a:pt x="0" y="2064"/>
                    </a:lnTo>
                    <a:lnTo>
                      <a:pt x="0" y="2043"/>
                    </a:lnTo>
                    <a:lnTo>
                      <a:pt x="0" y="1972"/>
                    </a:lnTo>
                    <a:lnTo>
                      <a:pt x="6" y="1917"/>
                    </a:lnTo>
                    <a:lnTo>
                      <a:pt x="16" y="1841"/>
                    </a:lnTo>
                    <a:lnTo>
                      <a:pt x="33" y="1754"/>
                    </a:lnTo>
                    <a:lnTo>
                      <a:pt x="60" y="1645"/>
                    </a:lnTo>
                    <a:lnTo>
                      <a:pt x="99" y="1520"/>
                    </a:lnTo>
                    <a:lnTo>
                      <a:pt x="142" y="1373"/>
                    </a:lnTo>
                    <a:lnTo>
                      <a:pt x="202" y="1204"/>
                    </a:lnTo>
                    <a:lnTo>
                      <a:pt x="277" y="1013"/>
                    </a:lnTo>
                    <a:lnTo>
                      <a:pt x="365" y="796"/>
                    </a:lnTo>
                    <a:lnTo>
                      <a:pt x="473" y="556"/>
                    </a:lnTo>
                    <a:lnTo>
                      <a:pt x="599" y="289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15"/>
              <p:cNvSpPr>
                <a:spLocks/>
              </p:cNvSpPr>
              <p:nvPr/>
            </p:nvSpPr>
            <p:spPr bwMode="auto">
              <a:xfrm>
                <a:off x="1641476" y="4505325"/>
                <a:ext cx="25400" cy="112713"/>
              </a:xfrm>
              <a:custGeom>
                <a:avLst/>
                <a:gdLst>
                  <a:gd name="T0" fmla="*/ 55 w 157"/>
                  <a:gd name="T1" fmla="*/ 0 h 713"/>
                  <a:gd name="T2" fmla="*/ 43 w 157"/>
                  <a:gd name="T3" fmla="*/ 86 h 713"/>
                  <a:gd name="T4" fmla="*/ 32 w 157"/>
                  <a:gd name="T5" fmla="*/ 180 h 713"/>
                  <a:gd name="T6" fmla="*/ 27 w 157"/>
                  <a:gd name="T7" fmla="*/ 288 h 713"/>
                  <a:gd name="T8" fmla="*/ 32 w 157"/>
                  <a:gd name="T9" fmla="*/ 342 h 713"/>
                  <a:gd name="T10" fmla="*/ 32 w 157"/>
                  <a:gd name="T11" fmla="*/ 397 h 713"/>
                  <a:gd name="T12" fmla="*/ 43 w 157"/>
                  <a:gd name="T13" fmla="*/ 452 h 713"/>
                  <a:gd name="T14" fmla="*/ 55 w 157"/>
                  <a:gd name="T15" fmla="*/ 506 h 713"/>
                  <a:gd name="T16" fmla="*/ 71 w 157"/>
                  <a:gd name="T17" fmla="*/ 554 h 713"/>
                  <a:gd name="T18" fmla="*/ 92 w 157"/>
                  <a:gd name="T19" fmla="*/ 593 h 713"/>
                  <a:gd name="T20" fmla="*/ 125 w 157"/>
                  <a:gd name="T21" fmla="*/ 632 h 713"/>
                  <a:gd name="T22" fmla="*/ 157 w 157"/>
                  <a:gd name="T23" fmla="*/ 653 h 713"/>
                  <a:gd name="T24" fmla="*/ 131 w 157"/>
                  <a:gd name="T25" fmla="*/ 713 h 713"/>
                  <a:gd name="T26" fmla="*/ 125 w 157"/>
                  <a:gd name="T27" fmla="*/ 702 h 713"/>
                  <a:gd name="T28" fmla="*/ 97 w 157"/>
                  <a:gd name="T29" fmla="*/ 674 h 713"/>
                  <a:gd name="T30" fmla="*/ 65 w 157"/>
                  <a:gd name="T31" fmla="*/ 625 h 713"/>
                  <a:gd name="T32" fmla="*/ 49 w 157"/>
                  <a:gd name="T33" fmla="*/ 593 h 713"/>
                  <a:gd name="T34" fmla="*/ 37 w 157"/>
                  <a:gd name="T35" fmla="*/ 549 h 713"/>
                  <a:gd name="T36" fmla="*/ 21 w 157"/>
                  <a:gd name="T37" fmla="*/ 506 h 713"/>
                  <a:gd name="T38" fmla="*/ 11 w 157"/>
                  <a:gd name="T39" fmla="*/ 457 h 713"/>
                  <a:gd name="T40" fmla="*/ 5 w 157"/>
                  <a:gd name="T41" fmla="*/ 397 h 713"/>
                  <a:gd name="T42" fmla="*/ 0 w 157"/>
                  <a:gd name="T43" fmla="*/ 332 h 713"/>
                  <a:gd name="T44" fmla="*/ 5 w 157"/>
                  <a:gd name="T45" fmla="*/ 261 h 713"/>
                  <a:gd name="T46" fmla="*/ 16 w 157"/>
                  <a:gd name="T47" fmla="*/ 180 h 713"/>
                  <a:gd name="T48" fmla="*/ 32 w 157"/>
                  <a:gd name="T49" fmla="*/ 92 h 713"/>
                  <a:gd name="T50" fmla="*/ 55 w 157"/>
                  <a:gd name="T51" fmla="*/ 0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7" h="713">
                    <a:moveTo>
                      <a:pt x="55" y="0"/>
                    </a:moveTo>
                    <a:lnTo>
                      <a:pt x="43" y="86"/>
                    </a:lnTo>
                    <a:lnTo>
                      <a:pt x="32" y="180"/>
                    </a:lnTo>
                    <a:lnTo>
                      <a:pt x="27" y="288"/>
                    </a:lnTo>
                    <a:lnTo>
                      <a:pt x="32" y="342"/>
                    </a:lnTo>
                    <a:lnTo>
                      <a:pt x="32" y="397"/>
                    </a:lnTo>
                    <a:lnTo>
                      <a:pt x="43" y="452"/>
                    </a:lnTo>
                    <a:lnTo>
                      <a:pt x="55" y="506"/>
                    </a:lnTo>
                    <a:lnTo>
                      <a:pt x="71" y="554"/>
                    </a:lnTo>
                    <a:lnTo>
                      <a:pt x="92" y="593"/>
                    </a:lnTo>
                    <a:lnTo>
                      <a:pt x="125" y="632"/>
                    </a:lnTo>
                    <a:lnTo>
                      <a:pt x="157" y="653"/>
                    </a:lnTo>
                    <a:lnTo>
                      <a:pt x="131" y="713"/>
                    </a:lnTo>
                    <a:lnTo>
                      <a:pt x="125" y="702"/>
                    </a:lnTo>
                    <a:lnTo>
                      <a:pt x="97" y="674"/>
                    </a:lnTo>
                    <a:lnTo>
                      <a:pt x="65" y="625"/>
                    </a:lnTo>
                    <a:lnTo>
                      <a:pt x="49" y="593"/>
                    </a:lnTo>
                    <a:lnTo>
                      <a:pt x="37" y="549"/>
                    </a:lnTo>
                    <a:lnTo>
                      <a:pt x="21" y="506"/>
                    </a:lnTo>
                    <a:lnTo>
                      <a:pt x="11" y="457"/>
                    </a:lnTo>
                    <a:lnTo>
                      <a:pt x="5" y="397"/>
                    </a:lnTo>
                    <a:lnTo>
                      <a:pt x="0" y="332"/>
                    </a:lnTo>
                    <a:lnTo>
                      <a:pt x="5" y="261"/>
                    </a:lnTo>
                    <a:lnTo>
                      <a:pt x="16" y="180"/>
                    </a:lnTo>
                    <a:lnTo>
                      <a:pt x="32" y="9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16"/>
              <p:cNvSpPr>
                <a:spLocks/>
              </p:cNvSpPr>
              <p:nvPr/>
            </p:nvSpPr>
            <p:spPr bwMode="auto">
              <a:xfrm>
                <a:off x="1497013" y="4508500"/>
                <a:ext cx="85725" cy="376238"/>
              </a:xfrm>
              <a:custGeom>
                <a:avLst/>
                <a:gdLst>
                  <a:gd name="T0" fmla="*/ 544 w 544"/>
                  <a:gd name="T1" fmla="*/ 0 h 2370"/>
                  <a:gd name="T2" fmla="*/ 512 w 544"/>
                  <a:gd name="T3" fmla="*/ 147 h 2370"/>
                  <a:gd name="T4" fmla="*/ 435 w 544"/>
                  <a:gd name="T5" fmla="*/ 496 h 2370"/>
                  <a:gd name="T6" fmla="*/ 397 w 544"/>
                  <a:gd name="T7" fmla="*/ 708 h 2370"/>
                  <a:gd name="T8" fmla="*/ 359 w 544"/>
                  <a:gd name="T9" fmla="*/ 931 h 2370"/>
                  <a:gd name="T10" fmla="*/ 327 w 544"/>
                  <a:gd name="T11" fmla="*/ 1144 h 2370"/>
                  <a:gd name="T12" fmla="*/ 321 w 544"/>
                  <a:gd name="T13" fmla="*/ 1247 h 2370"/>
                  <a:gd name="T14" fmla="*/ 316 w 544"/>
                  <a:gd name="T15" fmla="*/ 1340 h 2370"/>
                  <a:gd name="T16" fmla="*/ 309 w 544"/>
                  <a:gd name="T17" fmla="*/ 1515 h 2370"/>
                  <a:gd name="T18" fmla="*/ 309 w 544"/>
                  <a:gd name="T19" fmla="*/ 1683 h 2370"/>
                  <a:gd name="T20" fmla="*/ 309 w 544"/>
                  <a:gd name="T21" fmla="*/ 1983 h 2370"/>
                  <a:gd name="T22" fmla="*/ 309 w 544"/>
                  <a:gd name="T23" fmla="*/ 2108 h 2370"/>
                  <a:gd name="T24" fmla="*/ 304 w 544"/>
                  <a:gd name="T25" fmla="*/ 2211 h 2370"/>
                  <a:gd name="T26" fmla="*/ 293 w 544"/>
                  <a:gd name="T27" fmla="*/ 2287 h 2370"/>
                  <a:gd name="T28" fmla="*/ 283 w 544"/>
                  <a:gd name="T29" fmla="*/ 2315 h 2370"/>
                  <a:gd name="T30" fmla="*/ 277 w 544"/>
                  <a:gd name="T31" fmla="*/ 2331 h 2370"/>
                  <a:gd name="T32" fmla="*/ 212 w 544"/>
                  <a:gd name="T33" fmla="*/ 2370 h 2370"/>
                  <a:gd name="T34" fmla="*/ 223 w 544"/>
                  <a:gd name="T35" fmla="*/ 2266 h 2370"/>
                  <a:gd name="T36" fmla="*/ 244 w 544"/>
                  <a:gd name="T37" fmla="*/ 2020 h 2370"/>
                  <a:gd name="T38" fmla="*/ 267 w 544"/>
                  <a:gd name="T39" fmla="*/ 1732 h 2370"/>
                  <a:gd name="T40" fmla="*/ 272 w 544"/>
                  <a:gd name="T41" fmla="*/ 1607 h 2370"/>
                  <a:gd name="T42" fmla="*/ 267 w 544"/>
                  <a:gd name="T43" fmla="*/ 1508 h 2370"/>
                  <a:gd name="T44" fmla="*/ 261 w 544"/>
                  <a:gd name="T45" fmla="*/ 1465 h 2370"/>
                  <a:gd name="T46" fmla="*/ 249 w 544"/>
                  <a:gd name="T47" fmla="*/ 1422 h 2370"/>
                  <a:gd name="T48" fmla="*/ 212 w 544"/>
                  <a:gd name="T49" fmla="*/ 1318 h 2370"/>
                  <a:gd name="T50" fmla="*/ 163 w 544"/>
                  <a:gd name="T51" fmla="*/ 1215 h 2370"/>
                  <a:gd name="T52" fmla="*/ 114 w 544"/>
                  <a:gd name="T53" fmla="*/ 1100 h 2370"/>
                  <a:gd name="T54" fmla="*/ 60 w 544"/>
                  <a:gd name="T55" fmla="*/ 991 h 2370"/>
                  <a:gd name="T56" fmla="*/ 22 w 544"/>
                  <a:gd name="T57" fmla="*/ 883 h 2370"/>
                  <a:gd name="T58" fmla="*/ 11 w 544"/>
                  <a:gd name="T59" fmla="*/ 828 h 2370"/>
                  <a:gd name="T60" fmla="*/ 0 w 544"/>
                  <a:gd name="T61" fmla="*/ 779 h 2370"/>
                  <a:gd name="T62" fmla="*/ 0 w 544"/>
                  <a:gd name="T63" fmla="*/ 730 h 2370"/>
                  <a:gd name="T64" fmla="*/ 5 w 544"/>
                  <a:gd name="T65" fmla="*/ 687 h 2370"/>
                  <a:gd name="T66" fmla="*/ 16 w 544"/>
                  <a:gd name="T67" fmla="*/ 747 h 2370"/>
                  <a:gd name="T68" fmla="*/ 32 w 544"/>
                  <a:gd name="T69" fmla="*/ 812 h 2370"/>
                  <a:gd name="T70" fmla="*/ 54 w 544"/>
                  <a:gd name="T71" fmla="*/ 899 h 2370"/>
                  <a:gd name="T72" fmla="*/ 87 w 544"/>
                  <a:gd name="T73" fmla="*/ 991 h 2370"/>
                  <a:gd name="T74" fmla="*/ 131 w 544"/>
                  <a:gd name="T75" fmla="*/ 1095 h 2370"/>
                  <a:gd name="T76" fmla="*/ 185 w 544"/>
                  <a:gd name="T77" fmla="*/ 1199 h 2370"/>
                  <a:gd name="T78" fmla="*/ 217 w 544"/>
                  <a:gd name="T79" fmla="*/ 1247 h 2370"/>
                  <a:gd name="T80" fmla="*/ 249 w 544"/>
                  <a:gd name="T81" fmla="*/ 1291 h 2370"/>
                  <a:gd name="T82" fmla="*/ 277 w 544"/>
                  <a:gd name="T83" fmla="*/ 1133 h 2370"/>
                  <a:gd name="T84" fmla="*/ 304 w 544"/>
                  <a:gd name="T85" fmla="*/ 959 h 2370"/>
                  <a:gd name="T86" fmla="*/ 343 w 544"/>
                  <a:gd name="T87" fmla="*/ 752 h 2370"/>
                  <a:gd name="T88" fmla="*/ 386 w 544"/>
                  <a:gd name="T89" fmla="*/ 533 h 2370"/>
                  <a:gd name="T90" fmla="*/ 435 w 544"/>
                  <a:gd name="T91" fmla="*/ 321 h 2370"/>
                  <a:gd name="T92" fmla="*/ 462 w 544"/>
                  <a:gd name="T93" fmla="*/ 229 h 2370"/>
                  <a:gd name="T94" fmla="*/ 489 w 544"/>
                  <a:gd name="T95" fmla="*/ 141 h 2370"/>
                  <a:gd name="T96" fmla="*/ 517 w 544"/>
                  <a:gd name="T97" fmla="*/ 65 h 2370"/>
                  <a:gd name="T98" fmla="*/ 544 w 544"/>
                  <a:gd name="T99" fmla="*/ 0 h 2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4" h="2370">
                    <a:moveTo>
                      <a:pt x="544" y="0"/>
                    </a:moveTo>
                    <a:lnTo>
                      <a:pt x="512" y="147"/>
                    </a:lnTo>
                    <a:lnTo>
                      <a:pt x="435" y="496"/>
                    </a:lnTo>
                    <a:lnTo>
                      <a:pt x="397" y="708"/>
                    </a:lnTo>
                    <a:lnTo>
                      <a:pt x="359" y="931"/>
                    </a:lnTo>
                    <a:lnTo>
                      <a:pt x="327" y="1144"/>
                    </a:lnTo>
                    <a:lnTo>
                      <a:pt x="321" y="1247"/>
                    </a:lnTo>
                    <a:lnTo>
                      <a:pt x="316" y="1340"/>
                    </a:lnTo>
                    <a:lnTo>
                      <a:pt x="309" y="1515"/>
                    </a:lnTo>
                    <a:lnTo>
                      <a:pt x="309" y="1683"/>
                    </a:lnTo>
                    <a:lnTo>
                      <a:pt x="309" y="1983"/>
                    </a:lnTo>
                    <a:lnTo>
                      <a:pt x="309" y="2108"/>
                    </a:lnTo>
                    <a:lnTo>
                      <a:pt x="304" y="2211"/>
                    </a:lnTo>
                    <a:lnTo>
                      <a:pt x="293" y="2287"/>
                    </a:lnTo>
                    <a:lnTo>
                      <a:pt x="283" y="2315"/>
                    </a:lnTo>
                    <a:lnTo>
                      <a:pt x="277" y="2331"/>
                    </a:lnTo>
                    <a:lnTo>
                      <a:pt x="212" y="2370"/>
                    </a:lnTo>
                    <a:lnTo>
                      <a:pt x="223" y="2266"/>
                    </a:lnTo>
                    <a:lnTo>
                      <a:pt x="244" y="2020"/>
                    </a:lnTo>
                    <a:lnTo>
                      <a:pt x="267" y="1732"/>
                    </a:lnTo>
                    <a:lnTo>
                      <a:pt x="272" y="1607"/>
                    </a:lnTo>
                    <a:lnTo>
                      <a:pt x="267" y="1508"/>
                    </a:lnTo>
                    <a:lnTo>
                      <a:pt x="261" y="1465"/>
                    </a:lnTo>
                    <a:lnTo>
                      <a:pt x="249" y="1422"/>
                    </a:lnTo>
                    <a:lnTo>
                      <a:pt x="212" y="1318"/>
                    </a:lnTo>
                    <a:lnTo>
                      <a:pt x="163" y="1215"/>
                    </a:lnTo>
                    <a:lnTo>
                      <a:pt x="114" y="1100"/>
                    </a:lnTo>
                    <a:lnTo>
                      <a:pt x="60" y="991"/>
                    </a:lnTo>
                    <a:lnTo>
                      <a:pt x="22" y="883"/>
                    </a:lnTo>
                    <a:lnTo>
                      <a:pt x="11" y="828"/>
                    </a:lnTo>
                    <a:lnTo>
                      <a:pt x="0" y="779"/>
                    </a:lnTo>
                    <a:lnTo>
                      <a:pt x="0" y="730"/>
                    </a:lnTo>
                    <a:lnTo>
                      <a:pt x="5" y="687"/>
                    </a:lnTo>
                    <a:lnTo>
                      <a:pt x="16" y="747"/>
                    </a:lnTo>
                    <a:lnTo>
                      <a:pt x="32" y="812"/>
                    </a:lnTo>
                    <a:lnTo>
                      <a:pt x="54" y="899"/>
                    </a:lnTo>
                    <a:lnTo>
                      <a:pt x="87" y="991"/>
                    </a:lnTo>
                    <a:lnTo>
                      <a:pt x="131" y="1095"/>
                    </a:lnTo>
                    <a:lnTo>
                      <a:pt x="185" y="1199"/>
                    </a:lnTo>
                    <a:lnTo>
                      <a:pt x="217" y="1247"/>
                    </a:lnTo>
                    <a:lnTo>
                      <a:pt x="249" y="1291"/>
                    </a:lnTo>
                    <a:lnTo>
                      <a:pt x="277" y="1133"/>
                    </a:lnTo>
                    <a:lnTo>
                      <a:pt x="304" y="959"/>
                    </a:lnTo>
                    <a:lnTo>
                      <a:pt x="343" y="752"/>
                    </a:lnTo>
                    <a:lnTo>
                      <a:pt x="386" y="533"/>
                    </a:lnTo>
                    <a:lnTo>
                      <a:pt x="435" y="321"/>
                    </a:lnTo>
                    <a:lnTo>
                      <a:pt x="462" y="229"/>
                    </a:lnTo>
                    <a:lnTo>
                      <a:pt x="489" y="141"/>
                    </a:lnTo>
                    <a:lnTo>
                      <a:pt x="517" y="65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17"/>
              <p:cNvSpPr>
                <a:spLocks/>
              </p:cNvSpPr>
              <p:nvPr/>
            </p:nvSpPr>
            <p:spPr bwMode="auto">
              <a:xfrm>
                <a:off x="1633538" y="4619625"/>
                <a:ext cx="77788" cy="77788"/>
              </a:xfrm>
              <a:custGeom>
                <a:avLst/>
                <a:gdLst>
                  <a:gd name="T0" fmla="*/ 490 w 490"/>
                  <a:gd name="T1" fmla="*/ 0 h 490"/>
                  <a:gd name="T2" fmla="*/ 441 w 490"/>
                  <a:gd name="T3" fmla="*/ 55 h 490"/>
                  <a:gd name="T4" fmla="*/ 326 w 490"/>
                  <a:gd name="T5" fmla="*/ 180 h 490"/>
                  <a:gd name="T6" fmla="*/ 250 w 490"/>
                  <a:gd name="T7" fmla="*/ 256 h 490"/>
                  <a:gd name="T8" fmla="*/ 174 w 490"/>
                  <a:gd name="T9" fmla="*/ 327 h 490"/>
                  <a:gd name="T10" fmla="*/ 92 w 490"/>
                  <a:gd name="T11" fmla="*/ 387 h 490"/>
                  <a:gd name="T12" fmla="*/ 49 w 490"/>
                  <a:gd name="T13" fmla="*/ 414 h 490"/>
                  <a:gd name="T14" fmla="*/ 11 w 490"/>
                  <a:gd name="T15" fmla="*/ 431 h 490"/>
                  <a:gd name="T16" fmla="*/ 0 w 490"/>
                  <a:gd name="T17" fmla="*/ 490 h 490"/>
                  <a:gd name="T18" fmla="*/ 49 w 490"/>
                  <a:gd name="T19" fmla="*/ 458 h 490"/>
                  <a:gd name="T20" fmla="*/ 104 w 490"/>
                  <a:gd name="T21" fmla="*/ 419 h 490"/>
                  <a:gd name="T22" fmla="*/ 174 w 490"/>
                  <a:gd name="T23" fmla="*/ 366 h 490"/>
                  <a:gd name="T24" fmla="*/ 256 w 490"/>
                  <a:gd name="T25" fmla="*/ 294 h 490"/>
                  <a:gd name="T26" fmla="*/ 337 w 490"/>
                  <a:gd name="T27" fmla="*/ 207 h 490"/>
                  <a:gd name="T28" fmla="*/ 413 w 490"/>
                  <a:gd name="T29" fmla="*/ 110 h 490"/>
                  <a:gd name="T30" fmla="*/ 451 w 490"/>
                  <a:gd name="T31" fmla="*/ 55 h 490"/>
                  <a:gd name="T32" fmla="*/ 490 w 490"/>
                  <a:gd name="T33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0" h="490">
                    <a:moveTo>
                      <a:pt x="490" y="0"/>
                    </a:moveTo>
                    <a:lnTo>
                      <a:pt x="441" y="55"/>
                    </a:lnTo>
                    <a:lnTo>
                      <a:pt x="326" y="180"/>
                    </a:lnTo>
                    <a:lnTo>
                      <a:pt x="250" y="256"/>
                    </a:lnTo>
                    <a:lnTo>
                      <a:pt x="174" y="327"/>
                    </a:lnTo>
                    <a:lnTo>
                      <a:pt x="92" y="387"/>
                    </a:lnTo>
                    <a:lnTo>
                      <a:pt x="49" y="414"/>
                    </a:lnTo>
                    <a:lnTo>
                      <a:pt x="11" y="431"/>
                    </a:lnTo>
                    <a:lnTo>
                      <a:pt x="0" y="490"/>
                    </a:lnTo>
                    <a:lnTo>
                      <a:pt x="49" y="458"/>
                    </a:lnTo>
                    <a:lnTo>
                      <a:pt x="104" y="419"/>
                    </a:lnTo>
                    <a:lnTo>
                      <a:pt x="174" y="366"/>
                    </a:lnTo>
                    <a:lnTo>
                      <a:pt x="256" y="294"/>
                    </a:lnTo>
                    <a:lnTo>
                      <a:pt x="337" y="207"/>
                    </a:lnTo>
                    <a:lnTo>
                      <a:pt x="413" y="110"/>
                    </a:lnTo>
                    <a:lnTo>
                      <a:pt x="451" y="55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118"/>
              <p:cNvSpPr>
                <a:spLocks/>
              </p:cNvSpPr>
              <p:nvPr/>
            </p:nvSpPr>
            <p:spPr bwMode="auto">
              <a:xfrm>
                <a:off x="1760538" y="4502150"/>
                <a:ext cx="28575" cy="100013"/>
              </a:xfrm>
              <a:custGeom>
                <a:avLst/>
                <a:gdLst>
                  <a:gd name="T0" fmla="*/ 175 w 175"/>
                  <a:gd name="T1" fmla="*/ 0 h 632"/>
                  <a:gd name="T2" fmla="*/ 143 w 175"/>
                  <a:gd name="T3" fmla="*/ 55 h 632"/>
                  <a:gd name="T4" fmla="*/ 115 w 175"/>
                  <a:gd name="T5" fmla="*/ 120 h 632"/>
                  <a:gd name="T6" fmla="*/ 83 w 175"/>
                  <a:gd name="T7" fmla="*/ 198 h 632"/>
                  <a:gd name="T8" fmla="*/ 55 w 175"/>
                  <a:gd name="T9" fmla="*/ 290 h 632"/>
                  <a:gd name="T10" fmla="*/ 44 w 175"/>
                  <a:gd name="T11" fmla="*/ 334 h 632"/>
                  <a:gd name="T12" fmla="*/ 39 w 175"/>
                  <a:gd name="T13" fmla="*/ 382 h 632"/>
                  <a:gd name="T14" fmla="*/ 33 w 175"/>
                  <a:gd name="T15" fmla="*/ 426 h 632"/>
                  <a:gd name="T16" fmla="*/ 39 w 175"/>
                  <a:gd name="T17" fmla="*/ 475 h 632"/>
                  <a:gd name="T18" fmla="*/ 49 w 175"/>
                  <a:gd name="T19" fmla="*/ 518 h 632"/>
                  <a:gd name="T20" fmla="*/ 60 w 175"/>
                  <a:gd name="T21" fmla="*/ 556 h 632"/>
                  <a:gd name="T22" fmla="*/ 23 w 175"/>
                  <a:gd name="T23" fmla="*/ 632 h 632"/>
                  <a:gd name="T24" fmla="*/ 6 w 175"/>
                  <a:gd name="T25" fmla="*/ 584 h 632"/>
                  <a:gd name="T26" fmla="*/ 0 w 175"/>
                  <a:gd name="T27" fmla="*/ 524 h 632"/>
                  <a:gd name="T28" fmla="*/ 0 w 175"/>
                  <a:gd name="T29" fmla="*/ 447 h 632"/>
                  <a:gd name="T30" fmla="*/ 6 w 175"/>
                  <a:gd name="T31" fmla="*/ 399 h 632"/>
                  <a:gd name="T32" fmla="*/ 12 w 175"/>
                  <a:gd name="T33" fmla="*/ 355 h 632"/>
                  <a:gd name="T34" fmla="*/ 23 w 175"/>
                  <a:gd name="T35" fmla="*/ 300 h 632"/>
                  <a:gd name="T36" fmla="*/ 39 w 175"/>
                  <a:gd name="T37" fmla="*/ 246 h 632"/>
                  <a:gd name="T38" fmla="*/ 65 w 175"/>
                  <a:gd name="T39" fmla="*/ 186 h 632"/>
                  <a:gd name="T40" fmla="*/ 93 w 175"/>
                  <a:gd name="T41" fmla="*/ 126 h 632"/>
                  <a:gd name="T42" fmla="*/ 131 w 175"/>
                  <a:gd name="T43" fmla="*/ 60 h 632"/>
                  <a:gd name="T44" fmla="*/ 175 w 175"/>
                  <a:gd name="T45" fmla="*/ 0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5" h="632">
                    <a:moveTo>
                      <a:pt x="175" y="0"/>
                    </a:moveTo>
                    <a:lnTo>
                      <a:pt x="143" y="55"/>
                    </a:lnTo>
                    <a:lnTo>
                      <a:pt x="115" y="120"/>
                    </a:lnTo>
                    <a:lnTo>
                      <a:pt x="83" y="198"/>
                    </a:lnTo>
                    <a:lnTo>
                      <a:pt x="55" y="290"/>
                    </a:lnTo>
                    <a:lnTo>
                      <a:pt x="44" y="334"/>
                    </a:lnTo>
                    <a:lnTo>
                      <a:pt x="39" y="382"/>
                    </a:lnTo>
                    <a:lnTo>
                      <a:pt x="33" y="426"/>
                    </a:lnTo>
                    <a:lnTo>
                      <a:pt x="39" y="475"/>
                    </a:lnTo>
                    <a:lnTo>
                      <a:pt x="49" y="518"/>
                    </a:lnTo>
                    <a:lnTo>
                      <a:pt x="60" y="556"/>
                    </a:lnTo>
                    <a:lnTo>
                      <a:pt x="23" y="632"/>
                    </a:lnTo>
                    <a:lnTo>
                      <a:pt x="6" y="584"/>
                    </a:lnTo>
                    <a:lnTo>
                      <a:pt x="0" y="524"/>
                    </a:lnTo>
                    <a:lnTo>
                      <a:pt x="0" y="447"/>
                    </a:lnTo>
                    <a:lnTo>
                      <a:pt x="6" y="399"/>
                    </a:lnTo>
                    <a:lnTo>
                      <a:pt x="12" y="355"/>
                    </a:lnTo>
                    <a:lnTo>
                      <a:pt x="23" y="300"/>
                    </a:lnTo>
                    <a:lnTo>
                      <a:pt x="39" y="246"/>
                    </a:lnTo>
                    <a:lnTo>
                      <a:pt x="65" y="186"/>
                    </a:lnTo>
                    <a:lnTo>
                      <a:pt x="93" y="126"/>
                    </a:lnTo>
                    <a:lnTo>
                      <a:pt x="131" y="6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19"/>
              <p:cNvSpPr>
                <a:spLocks/>
              </p:cNvSpPr>
              <p:nvPr/>
            </p:nvSpPr>
            <p:spPr bwMode="auto">
              <a:xfrm>
                <a:off x="1830388" y="4676775"/>
                <a:ext cx="88900" cy="38100"/>
              </a:xfrm>
              <a:custGeom>
                <a:avLst/>
                <a:gdLst>
                  <a:gd name="T0" fmla="*/ 560 w 560"/>
                  <a:gd name="T1" fmla="*/ 0 h 246"/>
                  <a:gd name="T2" fmla="*/ 501 w 560"/>
                  <a:gd name="T3" fmla="*/ 12 h 246"/>
                  <a:gd name="T4" fmla="*/ 435 w 560"/>
                  <a:gd name="T5" fmla="*/ 28 h 246"/>
                  <a:gd name="T6" fmla="*/ 354 w 560"/>
                  <a:gd name="T7" fmla="*/ 50 h 246"/>
                  <a:gd name="T8" fmla="*/ 272 w 560"/>
                  <a:gd name="T9" fmla="*/ 88 h 246"/>
                  <a:gd name="T10" fmla="*/ 185 w 560"/>
                  <a:gd name="T11" fmla="*/ 126 h 246"/>
                  <a:gd name="T12" fmla="*/ 146 w 560"/>
                  <a:gd name="T13" fmla="*/ 153 h 246"/>
                  <a:gd name="T14" fmla="*/ 109 w 560"/>
                  <a:gd name="T15" fmla="*/ 180 h 246"/>
                  <a:gd name="T16" fmla="*/ 76 w 560"/>
                  <a:gd name="T17" fmla="*/ 213 h 246"/>
                  <a:gd name="T18" fmla="*/ 49 w 560"/>
                  <a:gd name="T19" fmla="*/ 246 h 246"/>
                  <a:gd name="T20" fmla="*/ 0 w 560"/>
                  <a:gd name="T21" fmla="*/ 246 h 246"/>
                  <a:gd name="T22" fmla="*/ 33 w 560"/>
                  <a:gd name="T23" fmla="*/ 213 h 246"/>
                  <a:gd name="T24" fmla="*/ 76 w 560"/>
                  <a:gd name="T25" fmla="*/ 175 h 246"/>
                  <a:gd name="T26" fmla="*/ 136 w 560"/>
                  <a:gd name="T27" fmla="*/ 137 h 246"/>
                  <a:gd name="T28" fmla="*/ 212 w 560"/>
                  <a:gd name="T29" fmla="*/ 93 h 246"/>
                  <a:gd name="T30" fmla="*/ 310 w 560"/>
                  <a:gd name="T31" fmla="*/ 50 h 246"/>
                  <a:gd name="T32" fmla="*/ 365 w 560"/>
                  <a:gd name="T33" fmla="*/ 33 h 246"/>
                  <a:gd name="T34" fmla="*/ 425 w 560"/>
                  <a:gd name="T35" fmla="*/ 17 h 246"/>
                  <a:gd name="T36" fmla="*/ 490 w 560"/>
                  <a:gd name="T37" fmla="*/ 7 h 246"/>
                  <a:gd name="T38" fmla="*/ 560 w 560"/>
                  <a:gd name="T3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0" h="246">
                    <a:moveTo>
                      <a:pt x="560" y="0"/>
                    </a:moveTo>
                    <a:lnTo>
                      <a:pt x="501" y="12"/>
                    </a:lnTo>
                    <a:lnTo>
                      <a:pt x="435" y="28"/>
                    </a:lnTo>
                    <a:lnTo>
                      <a:pt x="354" y="50"/>
                    </a:lnTo>
                    <a:lnTo>
                      <a:pt x="272" y="88"/>
                    </a:lnTo>
                    <a:lnTo>
                      <a:pt x="185" y="126"/>
                    </a:lnTo>
                    <a:lnTo>
                      <a:pt x="146" y="153"/>
                    </a:lnTo>
                    <a:lnTo>
                      <a:pt x="109" y="180"/>
                    </a:lnTo>
                    <a:lnTo>
                      <a:pt x="76" y="213"/>
                    </a:lnTo>
                    <a:lnTo>
                      <a:pt x="49" y="246"/>
                    </a:lnTo>
                    <a:lnTo>
                      <a:pt x="0" y="246"/>
                    </a:lnTo>
                    <a:lnTo>
                      <a:pt x="33" y="213"/>
                    </a:lnTo>
                    <a:lnTo>
                      <a:pt x="76" y="175"/>
                    </a:lnTo>
                    <a:lnTo>
                      <a:pt x="136" y="137"/>
                    </a:lnTo>
                    <a:lnTo>
                      <a:pt x="212" y="93"/>
                    </a:lnTo>
                    <a:lnTo>
                      <a:pt x="310" y="50"/>
                    </a:lnTo>
                    <a:lnTo>
                      <a:pt x="365" y="33"/>
                    </a:lnTo>
                    <a:lnTo>
                      <a:pt x="425" y="17"/>
                    </a:lnTo>
                    <a:lnTo>
                      <a:pt x="490" y="7"/>
                    </a:ln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20"/>
              <p:cNvSpPr>
                <a:spLocks/>
              </p:cNvSpPr>
              <p:nvPr/>
            </p:nvSpPr>
            <p:spPr bwMode="auto">
              <a:xfrm>
                <a:off x="1876426" y="4708525"/>
                <a:ext cx="61913" cy="17463"/>
              </a:xfrm>
              <a:custGeom>
                <a:avLst/>
                <a:gdLst>
                  <a:gd name="T0" fmla="*/ 392 w 392"/>
                  <a:gd name="T1" fmla="*/ 113 h 113"/>
                  <a:gd name="T2" fmla="*/ 353 w 392"/>
                  <a:gd name="T3" fmla="*/ 108 h 113"/>
                  <a:gd name="T4" fmla="*/ 256 w 392"/>
                  <a:gd name="T5" fmla="*/ 87 h 113"/>
                  <a:gd name="T6" fmla="*/ 201 w 392"/>
                  <a:gd name="T7" fmla="*/ 70 h 113"/>
                  <a:gd name="T8" fmla="*/ 141 w 392"/>
                  <a:gd name="T9" fmla="*/ 53 h 113"/>
                  <a:gd name="T10" fmla="*/ 87 w 392"/>
                  <a:gd name="T11" fmla="*/ 27 h 113"/>
                  <a:gd name="T12" fmla="*/ 48 w 392"/>
                  <a:gd name="T13" fmla="*/ 0 h 113"/>
                  <a:gd name="T14" fmla="*/ 0 w 392"/>
                  <a:gd name="T15" fmla="*/ 5 h 113"/>
                  <a:gd name="T16" fmla="*/ 27 w 392"/>
                  <a:gd name="T17" fmla="*/ 21 h 113"/>
                  <a:gd name="T18" fmla="*/ 54 w 392"/>
                  <a:gd name="T19" fmla="*/ 37 h 113"/>
                  <a:gd name="T20" fmla="*/ 97 w 392"/>
                  <a:gd name="T21" fmla="*/ 59 h 113"/>
                  <a:gd name="T22" fmla="*/ 152 w 392"/>
                  <a:gd name="T23" fmla="*/ 81 h 113"/>
                  <a:gd name="T24" fmla="*/ 217 w 392"/>
                  <a:gd name="T25" fmla="*/ 97 h 113"/>
                  <a:gd name="T26" fmla="*/ 299 w 392"/>
                  <a:gd name="T27" fmla="*/ 108 h 113"/>
                  <a:gd name="T28" fmla="*/ 392 w 392"/>
                  <a:gd name="T2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2" h="113">
                    <a:moveTo>
                      <a:pt x="392" y="113"/>
                    </a:moveTo>
                    <a:lnTo>
                      <a:pt x="353" y="108"/>
                    </a:lnTo>
                    <a:lnTo>
                      <a:pt x="256" y="87"/>
                    </a:lnTo>
                    <a:lnTo>
                      <a:pt x="201" y="70"/>
                    </a:lnTo>
                    <a:lnTo>
                      <a:pt x="141" y="53"/>
                    </a:lnTo>
                    <a:lnTo>
                      <a:pt x="87" y="27"/>
                    </a:lnTo>
                    <a:lnTo>
                      <a:pt x="48" y="0"/>
                    </a:lnTo>
                    <a:lnTo>
                      <a:pt x="0" y="5"/>
                    </a:lnTo>
                    <a:lnTo>
                      <a:pt x="27" y="21"/>
                    </a:lnTo>
                    <a:lnTo>
                      <a:pt x="54" y="37"/>
                    </a:lnTo>
                    <a:lnTo>
                      <a:pt x="97" y="59"/>
                    </a:lnTo>
                    <a:lnTo>
                      <a:pt x="152" y="81"/>
                    </a:lnTo>
                    <a:lnTo>
                      <a:pt x="217" y="97"/>
                    </a:lnTo>
                    <a:lnTo>
                      <a:pt x="299" y="108"/>
                    </a:lnTo>
                    <a:lnTo>
                      <a:pt x="392" y="113"/>
                    </a:lnTo>
                    <a:close/>
                  </a:path>
                </a:pathLst>
              </a:custGeom>
              <a:solidFill>
                <a:srgbClr val="C4A7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1"/>
              <p:cNvSpPr>
                <a:spLocks/>
              </p:cNvSpPr>
              <p:nvPr/>
            </p:nvSpPr>
            <p:spPr bwMode="auto">
              <a:xfrm>
                <a:off x="1700213" y="4584700"/>
                <a:ext cx="20638" cy="20638"/>
              </a:xfrm>
              <a:custGeom>
                <a:avLst/>
                <a:gdLst>
                  <a:gd name="T0" fmla="*/ 72 w 132"/>
                  <a:gd name="T1" fmla="*/ 0 h 132"/>
                  <a:gd name="T2" fmla="*/ 60 w 132"/>
                  <a:gd name="T3" fmla="*/ 6 h 132"/>
                  <a:gd name="T4" fmla="*/ 28 w 132"/>
                  <a:gd name="T5" fmla="*/ 22 h 132"/>
                  <a:gd name="T6" fmla="*/ 17 w 132"/>
                  <a:gd name="T7" fmla="*/ 33 h 132"/>
                  <a:gd name="T8" fmla="*/ 7 w 132"/>
                  <a:gd name="T9" fmla="*/ 44 h 132"/>
                  <a:gd name="T10" fmla="*/ 0 w 132"/>
                  <a:gd name="T11" fmla="*/ 60 h 132"/>
                  <a:gd name="T12" fmla="*/ 7 w 132"/>
                  <a:gd name="T13" fmla="*/ 82 h 132"/>
                  <a:gd name="T14" fmla="*/ 17 w 132"/>
                  <a:gd name="T15" fmla="*/ 98 h 132"/>
                  <a:gd name="T16" fmla="*/ 33 w 132"/>
                  <a:gd name="T17" fmla="*/ 114 h 132"/>
                  <a:gd name="T18" fmla="*/ 49 w 132"/>
                  <a:gd name="T19" fmla="*/ 125 h 132"/>
                  <a:gd name="T20" fmla="*/ 72 w 132"/>
                  <a:gd name="T21" fmla="*/ 132 h 132"/>
                  <a:gd name="T22" fmla="*/ 88 w 132"/>
                  <a:gd name="T23" fmla="*/ 132 h 132"/>
                  <a:gd name="T24" fmla="*/ 104 w 132"/>
                  <a:gd name="T25" fmla="*/ 125 h 132"/>
                  <a:gd name="T26" fmla="*/ 115 w 132"/>
                  <a:gd name="T27" fmla="*/ 114 h 132"/>
                  <a:gd name="T28" fmla="*/ 125 w 132"/>
                  <a:gd name="T29" fmla="*/ 93 h 132"/>
                  <a:gd name="T30" fmla="*/ 132 w 132"/>
                  <a:gd name="T31" fmla="*/ 66 h 132"/>
                  <a:gd name="T32" fmla="*/ 132 w 132"/>
                  <a:gd name="T33" fmla="*/ 49 h 132"/>
                  <a:gd name="T34" fmla="*/ 120 w 132"/>
                  <a:gd name="T35" fmla="*/ 33 h 132"/>
                  <a:gd name="T36" fmla="*/ 109 w 132"/>
                  <a:gd name="T37" fmla="*/ 22 h 132"/>
                  <a:gd name="T38" fmla="*/ 88 w 132"/>
                  <a:gd name="T39" fmla="*/ 6 h 132"/>
                  <a:gd name="T40" fmla="*/ 72 w 132"/>
                  <a:gd name="T4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132">
                    <a:moveTo>
                      <a:pt x="72" y="0"/>
                    </a:moveTo>
                    <a:lnTo>
                      <a:pt x="60" y="6"/>
                    </a:lnTo>
                    <a:lnTo>
                      <a:pt x="28" y="22"/>
                    </a:lnTo>
                    <a:lnTo>
                      <a:pt x="17" y="33"/>
                    </a:lnTo>
                    <a:lnTo>
                      <a:pt x="7" y="44"/>
                    </a:lnTo>
                    <a:lnTo>
                      <a:pt x="0" y="60"/>
                    </a:lnTo>
                    <a:lnTo>
                      <a:pt x="7" y="82"/>
                    </a:lnTo>
                    <a:lnTo>
                      <a:pt x="17" y="98"/>
                    </a:lnTo>
                    <a:lnTo>
                      <a:pt x="33" y="114"/>
                    </a:lnTo>
                    <a:lnTo>
                      <a:pt x="49" y="125"/>
                    </a:lnTo>
                    <a:lnTo>
                      <a:pt x="72" y="132"/>
                    </a:lnTo>
                    <a:lnTo>
                      <a:pt x="88" y="132"/>
                    </a:lnTo>
                    <a:lnTo>
                      <a:pt x="104" y="125"/>
                    </a:lnTo>
                    <a:lnTo>
                      <a:pt x="115" y="114"/>
                    </a:lnTo>
                    <a:lnTo>
                      <a:pt x="125" y="93"/>
                    </a:lnTo>
                    <a:lnTo>
                      <a:pt x="132" y="66"/>
                    </a:lnTo>
                    <a:lnTo>
                      <a:pt x="132" y="49"/>
                    </a:lnTo>
                    <a:lnTo>
                      <a:pt x="120" y="33"/>
                    </a:lnTo>
                    <a:lnTo>
                      <a:pt x="109" y="22"/>
                    </a:lnTo>
                    <a:lnTo>
                      <a:pt x="88" y="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22"/>
              <p:cNvSpPr>
                <a:spLocks/>
              </p:cNvSpPr>
              <p:nvPr/>
            </p:nvSpPr>
            <p:spPr bwMode="auto">
              <a:xfrm>
                <a:off x="1855788" y="4765675"/>
                <a:ext cx="15875" cy="9525"/>
              </a:xfrm>
              <a:custGeom>
                <a:avLst/>
                <a:gdLst>
                  <a:gd name="T0" fmla="*/ 98 w 108"/>
                  <a:gd name="T1" fmla="*/ 5 h 60"/>
                  <a:gd name="T2" fmla="*/ 81 w 108"/>
                  <a:gd name="T3" fmla="*/ 0 h 60"/>
                  <a:gd name="T4" fmla="*/ 54 w 108"/>
                  <a:gd name="T5" fmla="*/ 0 h 60"/>
                  <a:gd name="T6" fmla="*/ 32 w 108"/>
                  <a:gd name="T7" fmla="*/ 5 h 60"/>
                  <a:gd name="T8" fmla="*/ 22 w 108"/>
                  <a:gd name="T9" fmla="*/ 11 h 60"/>
                  <a:gd name="T10" fmla="*/ 5 w 108"/>
                  <a:gd name="T11" fmla="*/ 22 h 60"/>
                  <a:gd name="T12" fmla="*/ 0 w 108"/>
                  <a:gd name="T13" fmla="*/ 33 h 60"/>
                  <a:gd name="T14" fmla="*/ 5 w 108"/>
                  <a:gd name="T15" fmla="*/ 49 h 60"/>
                  <a:gd name="T16" fmla="*/ 16 w 108"/>
                  <a:gd name="T17" fmla="*/ 55 h 60"/>
                  <a:gd name="T18" fmla="*/ 32 w 108"/>
                  <a:gd name="T19" fmla="*/ 60 h 60"/>
                  <a:gd name="T20" fmla="*/ 54 w 108"/>
                  <a:gd name="T21" fmla="*/ 60 h 60"/>
                  <a:gd name="T22" fmla="*/ 92 w 108"/>
                  <a:gd name="T23" fmla="*/ 55 h 60"/>
                  <a:gd name="T24" fmla="*/ 108 w 108"/>
                  <a:gd name="T25" fmla="*/ 55 h 60"/>
                  <a:gd name="T26" fmla="*/ 98 w 108"/>
                  <a:gd name="T27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60">
                    <a:moveTo>
                      <a:pt x="98" y="5"/>
                    </a:moveTo>
                    <a:lnTo>
                      <a:pt x="81" y="0"/>
                    </a:lnTo>
                    <a:lnTo>
                      <a:pt x="54" y="0"/>
                    </a:lnTo>
                    <a:lnTo>
                      <a:pt x="32" y="5"/>
                    </a:lnTo>
                    <a:lnTo>
                      <a:pt x="22" y="11"/>
                    </a:lnTo>
                    <a:lnTo>
                      <a:pt x="5" y="22"/>
                    </a:lnTo>
                    <a:lnTo>
                      <a:pt x="0" y="33"/>
                    </a:lnTo>
                    <a:lnTo>
                      <a:pt x="5" y="49"/>
                    </a:lnTo>
                    <a:lnTo>
                      <a:pt x="16" y="55"/>
                    </a:lnTo>
                    <a:lnTo>
                      <a:pt x="32" y="60"/>
                    </a:lnTo>
                    <a:lnTo>
                      <a:pt x="54" y="60"/>
                    </a:lnTo>
                    <a:lnTo>
                      <a:pt x="92" y="55"/>
                    </a:lnTo>
                    <a:lnTo>
                      <a:pt x="108" y="55"/>
                    </a:lnTo>
                    <a:lnTo>
                      <a:pt x="98" y="5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23"/>
              <p:cNvSpPr>
                <a:spLocks/>
              </p:cNvSpPr>
              <p:nvPr/>
            </p:nvSpPr>
            <p:spPr bwMode="auto">
              <a:xfrm>
                <a:off x="1803401" y="4852987"/>
                <a:ext cx="20638" cy="17463"/>
              </a:xfrm>
              <a:custGeom>
                <a:avLst/>
                <a:gdLst>
                  <a:gd name="T0" fmla="*/ 124 w 124"/>
                  <a:gd name="T1" fmla="*/ 37 h 102"/>
                  <a:gd name="T2" fmla="*/ 114 w 124"/>
                  <a:gd name="T3" fmla="*/ 26 h 102"/>
                  <a:gd name="T4" fmla="*/ 87 w 124"/>
                  <a:gd name="T5" fmla="*/ 5 h 102"/>
                  <a:gd name="T6" fmla="*/ 71 w 124"/>
                  <a:gd name="T7" fmla="*/ 0 h 102"/>
                  <a:gd name="T8" fmla="*/ 54 w 124"/>
                  <a:gd name="T9" fmla="*/ 0 h 102"/>
                  <a:gd name="T10" fmla="*/ 38 w 124"/>
                  <a:gd name="T11" fmla="*/ 5 h 102"/>
                  <a:gd name="T12" fmla="*/ 16 w 124"/>
                  <a:gd name="T13" fmla="*/ 16 h 102"/>
                  <a:gd name="T14" fmla="*/ 5 w 124"/>
                  <a:gd name="T15" fmla="*/ 37 h 102"/>
                  <a:gd name="T16" fmla="*/ 0 w 124"/>
                  <a:gd name="T17" fmla="*/ 54 h 102"/>
                  <a:gd name="T18" fmla="*/ 5 w 124"/>
                  <a:gd name="T19" fmla="*/ 70 h 102"/>
                  <a:gd name="T20" fmla="*/ 16 w 124"/>
                  <a:gd name="T21" fmla="*/ 86 h 102"/>
                  <a:gd name="T22" fmla="*/ 32 w 124"/>
                  <a:gd name="T23" fmla="*/ 97 h 102"/>
                  <a:gd name="T24" fmla="*/ 48 w 124"/>
                  <a:gd name="T25" fmla="*/ 102 h 102"/>
                  <a:gd name="T26" fmla="*/ 65 w 124"/>
                  <a:gd name="T27" fmla="*/ 102 h 102"/>
                  <a:gd name="T28" fmla="*/ 81 w 124"/>
                  <a:gd name="T29" fmla="*/ 102 h 102"/>
                  <a:gd name="T30" fmla="*/ 97 w 124"/>
                  <a:gd name="T31" fmla="*/ 97 h 102"/>
                  <a:gd name="T32" fmla="*/ 108 w 124"/>
                  <a:gd name="T33" fmla="*/ 86 h 102"/>
                  <a:gd name="T34" fmla="*/ 119 w 124"/>
                  <a:gd name="T35" fmla="*/ 65 h 102"/>
                  <a:gd name="T36" fmla="*/ 124 w 124"/>
                  <a:gd name="T37" fmla="*/ 42 h 102"/>
                  <a:gd name="T38" fmla="*/ 124 w 124"/>
                  <a:gd name="T39" fmla="*/ 3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02">
                    <a:moveTo>
                      <a:pt x="124" y="37"/>
                    </a:moveTo>
                    <a:lnTo>
                      <a:pt x="114" y="26"/>
                    </a:lnTo>
                    <a:lnTo>
                      <a:pt x="87" y="5"/>
                    </a:lnTo>
                    <a:lnTo>
                      <a:pt x="71" y="0"/>
                    </a:lnTo>
                    <a:lnTo>
                      <a:pt x="54" y="0"/>
                    </a:lnTo>
                    <a:lnTo>
                      <a:pt x="38" y="5"/>
                    </a:lnTo>
                    <a:lnTo>
                      <a:pt x="16" y="16"/>
                    </a:lnTo>
                    <a:lnTo>
                      <a:pt x="5" y="37"/>
                    </a:lnTo>
                    <a:lnTo>
                      <a:pt x="0" y="54"/>
                    </a:lnTo>
                    <a:lnTo>
                      <a:pt x="5" y="70"/>
                    </a:lnTo>
                    <a:lnTo>
                      <a:pt x="16" y="86"/>
                    </a:lnTo>
                    <a:lnTo>
                      <a:pt x="32" y="97"/>
                    </a:lnTo>
                    <a:lnTo>
                      <a:pt x="48" y="102"/>
                    </a:lnTo>
                    <a:lnTo>
                      <a:pt x="65" y="102"/>
                    </a:lnTo>
                    <a:lnTo>
                      <a:pt x="81" y="102"/>
                    </a:lnTo>
                    <a:lnTo>
                      <a:pt x="97" y="97"/>
                    </a:lnTo>
                    <a:lnTo>
                      <a:pt x="108" y="86"/>
                    </a:lnTo>
                    <a:lnTo>
                      <a:pt x="119" y="65"/>
                    </a:lnTo>
                    <a:lnTo>
                      <a:pt x="124" y="42"/>
                    </a:lnTo>
                    <a:lnTo>
                      <a:pt x="124" y="37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24"/>
              <p:cNvSpPr>
                <a:spLocks/>
              </p:cNvSpPr>
              <p:nvPr/>
            </p:nvSpPr>
            <p:spPr bwMode="auto">
              <a:xfrm>
                <a:off x="1962151" y="4641850"/>
                <a:ext cx="14288" cy="9525"/>
              </a:xfrm>
              <a:custGeom>
                <a:avLst/>
                <a:gdLst>
                  <a:gd name="T0" fmla="*/ 71 w 92"/>
                  <a:gd name="T1" fmla="*/ 0 h 60"/>
                  <a:gd name="T2" fmla="*/ 55 w 92"/>
                  <a:gd name="T3" fmla="*/ 5 h 60"/>
                  <a:gd name="T4" fmla="*/ 22 w 92"/>
                  <a:gd name="T5" fmla="*/ 21 h 60"/>
                  <a:gd name="T6" fmla="*/ 11 w 92"/>
                  <a:gd name="T7" fmla="*/ 27 h 60"/>
                  <a:gd name="T8" fmla="*/ 0 w 92"/>
                  <a:gd name="T9" fmla="*/ 38 h 60"/>
                  <a:gd name="T10" fmla="*/ 6 w 92"/>
                  <a:gd name="T11" fmla="*/ 49 h 60"/>
                  <a:gd name="T12" fmla="*/ 22 w 92"/>
                  <a:gd name="T13" fmla="*/ 54 h 60"/>
                  <a:gd name="T14" fmla="*/ 44 w 92"/>
                  <a:gd name="T15" fmla="*/ 60 h 60"/>
                  <a:gd name="T16" fmla="*/ 60 w 92"/>
                  <a:gd name="T17" fmla="*/ 60 h 60"/>
                  <a:gd name="T18" fmla="*/ 76 w 92"/>
                  <a:gd name="T19" fmla="*/ 49 h 60"/>
                  <a:gd name="T20" fmla="*/ 87 w 92"/>
                  <a:gd name="T21" fmla="*/ 44 h 60"/>
                  <a:gd name="T22" fmla="*/ 92 w 92"/>
                  <a:gd name="T23" fmla="*/ 33 h 60"/>
                  <a:gd name="T24" fmla="*/ 92 w 92"/>
                  <a:gd name="T25" fmla="*/ 21 h 60"/>
                  <a:gd name="T26" fmla="*/ 87 w 92"/>
                  <a:gd name="T27" fmla="*/ 11 h 60"/>
                  <a:gd name="T28" fmla="*/ 71 w 92"/>
                  <a:gd name="T2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60">
                    <a:moveTo>
                      <a:pt x="71" y="0"/>
                    </a:moveTo>
                    <a:lnTo>
                      <a:pt x="55" y="5"/>
                    </a:lnTo>
                    <a:lnTo>
                      <a:pt x="22" y="21"/>
                    </a:lnTo>
                    <a:lnTo>
                      <a:pt x="11" y="27"/>
                    </a:lnTo>
                    <a:lnTo>
                      <a:pt x="0" y="38"/>
                    </a:lnTo>
                    <a:lnTo>
                      <a:pt x="6" y="49"/>
                    </a:lnTo>
                    <a:lnTo>
                      <a:pt x="22" y="54"/>
                    </a:lnTo>
                    <a:lnTo>
                      <a:pt x="44" y="60"/>
                    </a:lnTo>
                    <a:lnTo>
                      <a:pt x="60" y="60"/>
                    </a:lnTo>
                    <a:lnTo>
                      <a:pt x="76" y="49"/>
                    </a:lnTo>
                    <a:lnTo>
                      <a:pt x="87" y="44"/>
                    </a:lnTo>
                    <a:lnTo>
                      <a:pt x="92" y="33"/>
                    </a:lnTo>
                    <a:lnTo>
                      <a:pt x="92" y="21"/>
                    </a:lnTo>
                    <a:lnTo>
                      <a:pt x="87" y="1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D59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" name="Freeform 121"/>
            <p:cNvSpPr>
              <a:spLocks/>
            </p:cNvSpPr>
            <p:nvPr/>
          </p:nvSpPr>
          <p:spPr bwMode="auto">
            <a:xfrm rot="3409868">
              <a:off x="5825093" y="5260738"/>
              <a:ext cx="30630" cy="30630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36096" y="2420887"/>
              <a:ext cx="44021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1.</a:t>
              </a:r>
              <a:r>
                <a:rPr lang="ko-KR" altLang="en-US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프로그램의 특징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459" y="3905447"/>
              <a:ext cx="3889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.</a:t>
              </a:r>
              <a:r>
                <a:rPr lang="ko-KR" altLang="en-US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상품관리 메뉴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6506" y="4581617"/>
              <a:ext cx="3889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r>
                <a:rPr lang="en-US" altLang="ko-KR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.</a:t>
              </a:r>
              <a:r>
                <a:rPr lang="ko-KR" altLang="en-US" sz="40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판매관리 메뉴</a:t>
              </a:r>
              <a:endParaRPr lang="ko-KR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 rot="19581360">
            <a:off x="2603534" y="4863971"/>
            <a:ext cx="474201" cy="412425"/>
            <a:chOff x="1479550" y="4081463"/>
            <a:chExt cx="1279525" cy="1112838"/>
          </a:xfrm>
        </p:grpSpPr>
        <p:sp>
          <p:nvSpPr>
            <p:cNvPr id="165" name="Freeform 6"/>
            <p:cNvSpPr>
              <a:spLocks/>
            </p:cNvSpPr>
            <p:nvPr/>
          </p:nvSpPr>
          <p:spPr bwMode="auto">
            <a:xfrm>
              <a:off x="1966913" y="4081463"/>
              <a:ext cx="128587" cy="485775"/>
            </a:xfrm>
            <a:custGeom>
              <a:avLst/>
              <a:gdLst>
                <a:gd name="T0" fmla="*/ 273 w 1062"/>
                <a:gd name="T1" fmla="*/ 36 h 3978"/>
                <a:gd name="T2" fmla="*/ 213 w 1062"/>
                <a:gd name="T3" fmla="*/ 16 h 3978"/>
                <a:gd name="T4" fmla="*/ 160 w 1062"/>
                <a:gd name="T5" fmla="*/ 4 h 3978"/>
                <a:gd name="T6" fmla="*/ 117 w 1062"/>
                <a:gd name="T7" fmla="*/ 0 h 3978"/>
                <a:gd name="T8" fmla="*/ 89 w 1062"/>
                <a:gd name="T9" fmla="*/ 0 h 3978"/>
                <a:gd name="T10" fmla="*/ 64 w 1062"/>
                <a:gd name="T11" fmla="*/ 5 h 3978"/>
                <a:gd name="T12" fmla="*/ 42 w 1062"/>
                <a:gd name="T13" fmla="*/ 15 h 3978"/>
                <a:gd name="T14" fmla="*/ 23 w 1062"/>
                <a:gd name="T15" fmla="*/ 29 h 3978"/>
                <a:gd name="T16" fmla="*/ 10 w 1062"/>
                <a:gd name="T17" fmla="*/ 49 h 3978"/>
                <a:gd name="T18" fmla="*/ 1 w 1062"/>
                <a:gd name="T19" fmla="*/ 77 h 3978"/>
                <a:gd name="T20" fmla="*/ 0 w 1062"/>
                <a:gd name="T21" fmla="*/ 111 h 3978"/>
                <a:gd name="T22" fmla="*/ 11 w 1062"/>
                <a:gd name="T23" fmla="*/ 133 h 3978"/>
                <a:gd name="T24" fmla="*/ 48 w 1062"/>
                <a:gd name="T25" fmla="*/ 146 h 3978"/>
                <a:gd name="T26" fmla="*/ 87 w 1062"/>
                <a:gd name="T27" fmla="*/ 166 h 3978"/>
                <a:gd name="T28" fmla="*/ 122 w 1062"/>
                <a:gd name="T29" fmla="*/ 189 h 3978"/>
                <a:gd name="T30" fmla="*/ 148 w 1062"/>
                <a:gd name="T31" fmla="*/ 209 h 3978"/>
                <a:gd name="T32" fmla="*/ 174 w 1062"/>
                <a:gd name="T33" fmla="*/ 233 h 3978"/>
                <a:gd name="T34" fmla="*/ 203 w 1062"/>
                <a:gd name="T35" fmla="*/ 261 h 3978"/>
                <a:gd name="T36" fmla="*/ 232 w 1062"/>
                <a:gd name="T37" fmla="*/ 295 h 3978"/>
                <a:gd name="T38" fmla="*/ 261 w 1062"/>
                <a:gd name="T39" fmla="*/ 334 h 3978"/>
                <a:gd name="T40" fmla="*/ 291 w 1062"/>
                <a:gd name="T41" fmla="*/ 379 h 3978"/>
                <a:gd name="T42" fmla="*/ 320 w 1062"/>
                <a:gd name="T43" fmla="*/ 429 h 3978"/>
                <a:gd name="T44" fmla="*/ 352 w 1062"/>
                <a:gd name="T45" fmla="*/ 488 h 3978"/>
                <a:gd name="T46" fmla="*/ 390 w 1062"/>
                <a:gd name="T47" fmla="*/ 570 h 3978"/>
                <a:gd name="T48" fmla="*/ 438 w 1062"/>
                <a:gd name="T49" fmla="*/ 677 h 3978"/>
                <a:gd name="T50" fmla="*/ 491 w 1062"/>
                <a:gd name="T51" fmla="*/ 807 h 3978"/>
                <a:gd name="T52" fmla="*/ 549 w 1062"/>
                <a:gd name="T53" fmla="*/ 958 h 3978"/>
                <a:gd name="T54" fmla="*/ 610 w 1062"/>
                <a:gd name="T55" fmla="*/ 1130 h 3978"/>
                <a:gd name="T56" fmla="*/ 671 w 1062"/>
                <a:gd name="T57" fmla="*/ 1322 h 3978"/>
                <a:gd name="T58" fmla="*/ 731 w 1062"/>
                <a:gd name="T59" fmla="*/ 1530 h 3978"/>
                <a:gd name="T60" fmla="*/ 787 w 1062"/>
                <a:gd name="T61" fmla="*/ 1755 h 3978"/>
                <a:gd name="T62" fmla="*/ 838 w 1062"/>
                <a:gd name="T63" fmla="*/ 1994 h 3978"/>
                <a:gd name="T64" fmla="*/ 881 w 1062"/>
                <a:gd name="T65" fmla="*/ 2246 h 3978"/>
                <a:gd name="T66" fmla="*/ 916 w 1062"/>
                <a:gd name="T67" fmla="*/ 2511 h 3978"/>
                <a:gd name="T68" fmla="*/ 939 w 1062"/>
                <a:gd name="T69" fmla="*/ 2785 h 3978"/>
                <a:gd name="T70" fmla="*/ 949 w 1062"/>
                <a:gd name="T71" fmla="*/ 3068 h 3978"/>
                <a:gd name="T72" fmla="*/ 944 w 1062"/>
                <a:gd name="T73" fmla="*/ 3358 h 3978"/>
                <a:gd name="T74" fmla="*/ 921 w 1062"/>
                <a:gd name="T75" fmla="*/ 3654 h 3978"/>
                <a:gd name="T76" fmla="*/ 903 w 1062"/>
                <a:gd name="T77" fmla="*/ 3808 h 3978"/>
                <a:gd name="T78" fmla="*/ 904 w 1062"/>
                <a:gd name="T79" fmla="*/ 3818 h 3978"/>
                <a:gd name="T80" fmla="*/ 910 w 1062"/>
                <a:gd name="T81" fmla="*/ 3832 h 3978"/>
                <a:gd name="T82" fmla="*/ 932 w 1062"/>
                <a:gd name="T83" fmla="*/ 3867 h 3978"/>
                <a:gd name="T84" fmla="*/ 967 w 1062"/>
                <a:gd name="T85" fmla="*/ 3916 h 3978"/>
                <a:gd name="T86" fmla="*/ 988 w 1062"/>
                <a:gd name="T87" fmla="*/ 3950 h 3978"/>
                <a:gd name="T88" fmla="*/ 992 w 1062"/>
                <a:gd name="T89" fmla="*/ 3966 h 3978"/>
                <a:gd name="T90" fmla="*/ 994 w 1062"/>
                <a:gd name="T91" fmla="*/ 3974 h 3978"/>
                <a:gd name="T92" fmla="*/ 998 w 1062"/>
                <a:gd name="T93" fmla="*/ 3957 h 3978"/>
                <a:gd name="T94" fmla="*/ 1014 w 1062"/>
                <a:gd name="T95" fmla="*/ 3852 h 3978"/>
                <a:gd name="T96" fmla="*/ 1030 w 1062"/>
                <a:gd name="T97" fmla="*/ 3735 h 3978"/>
                <a:gd name="T98" fmla="*/ 1045 w 1062"/>
                <a:gd name="T99" fmla="*/ 3584 h 3978"/>
                <a:gd name="T100" fmla="*/ 1056 w 1062"/>
                <a:gd name="T101" fmla="*/ 3399 h 3978"/>
                <a:gd name="T102" fmla="*/ 1062 w 1062"/>
                <a:gd name="T103" fmla="*/ 3184 h 3978"/>
                <a:gd name="T104" fmla="*/ 1059 w 1062"/>
                <a:gd name="T105" fmla="*/ 2942 h 3978"/>
                <a:gd name="T106" fmla="*/ 1044 w 1062"/>
                <a:gd name="T107" fmla="*/ 2672 h 3978"/>
                <a:gd name="T108" fmla="*/ 1014 w 1062"/>
                <a:gd name="T109" fmla="*/ 2379 h 3978"/>
                <a:gd name="T110" fmla="*/ 968 w 1062"/>
                <a:gd name="T111" fmla="*/ 2065 h 3978"/>
                <a:gd name="T112" fmla="*/ 902 w 1062"/>
                <a:gd name="T113" fmla="*/ 1731 h 3978"/>
                <a:gd name="T114" fmla="*/ 814 w 1062"/>
                <a:gd name="T115" fmla="*/ 1379 h 3978"/>
                <a:gd name="T116" fmla="*/ 700 w 1062"/>
                <a:gd name="T117" fmla="*/ 1011 h 3978"/>
                <a:gd name="T118" fmla="*/ 558 w 1062"/>
                <a:gd name="T119" fmla="*/ 632 h 3978"/>
                <a:gd name="T120" fmla="*/ 385 w 1062"/>
                <a:gd name="T121" fmla="*/ 24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2" h="3978">
                  <a:moveTo>
                    <a:pt x="287" y="41"/>
                  </a:moveTo>
                  <a:lnTo>
                    <a:pt x="273" y="36"/>
                  </a:lnTo>
                  <a:lnTo>
                    <a:pt x="237" y="23"/>
                  </a:lnTo>
                  <a:lnTo>
                    <a:pt x="213" y="16"/>
                  </a:lnTo>
                  <a:lnTo>
                    <a:pt x="187" y="9"/>
                  </a:lnTo>
                  <a:lnTo>
                    <a:pt x="160" y="4"/>
                  </a:lnTo>
                  <a:lnTo>
                    <a:pt x="131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7" y="2"/>
                  </a:lnTo>
                  <a:lnTo>
                    <a:pt x="64" y="5"/>
                  </a:lnTo>
                  <a:lnTo>
                    <a:pt x="53" y="9"/>
                  </a:lnTo>
                  <a:lnTo>
                    <a:pt x="42" y="15"/>
                  </a:lnTo>
                  <a:lnTo>
                    <a:pt x="32" y="21"/>
                  </a:lnTo>
                  <a:lnTo>
                    <a:pt x="23" y="29"/>
                  </a:lnTo>
                  <a:lnTo>
                    <a:pt x="15" y="39"/>
                  </a:lnTo>
                  <a:lnTo>
                    <a:pt x="10" y="49"/>
                  </a:lnTo>
                  <a:lnTo>
                    <a:pt x="4" y="62"/>
                  </a:lnTo>
                  <a:lnTo>
                    <a:pt x="1" y="77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2" y="132"/>
                  </a:lnTo>
                  <a:lnTo>
                    <a:pt x="11" y="133"/>
                  </a:lnTo>
                  <a:lnTo>
                    <a:pt x="33" y="140"/>
                  </a:lnTo>
                  <a:lnTo>
                    <a:pt x="48" y="146"/>
                  </a:lnTo>
                  <a:lnTo>
                    <a:pt x="66" y="154"/>
                  </a:lnTo>
                  <a:lnTo>
                    <a:pt x="87" y="166"/>
                  </a:lnTo>
                  <a:lnTo>
                    <a:pt x="110" y="180"/>
                  </a:lnTo>
                  <a:lnTo>
                    <a:pt x="122" y="189"/>
                  </a:lnTo>
                  <a:lnTo>
                    <a:pt x="134" y="198"/>
                  </a:lnTo>
                  <a:lnTo>
                    <a:pt x="148" y="209"/>
                  </a:lnTo>
                  <a:lnTo>
                    <a:pt x="161" y="220"/>
                  </a:lnTo>
                  <a:lnTo>
                    <a:pt x="174" y="233"/>
                  </a:lnTo>
                  <a:lnTo>
                    <a:pt x="188" y="247"/>
                  </a:lnTo>
                  <a:lnTo>
                    <a:pt x="203" y="261"/>
                  </a:lnTo>
                  <a:lnTo>
                    <a:pt x="217" y="277"/>
                  </a:lnTo>
                  <a:lnTo>
                    <a:pt x="232" y="295"/>
                  </a:lnTo>
                  <a:lnTo>
                    <a:pt x="247" y="314"/>
                  </a:lnTo>
                  <a:lnTo>
                    <a:pt x="261" y="334"/>
                  </a:lnTo>
                  <a:lnTo>
                    <a:pt x="276" y="356"/>
                  </a:lnTo>
                  <a:lnTo>
                    <a:pt x="291" y="379"/>
                  </a:lnTo>
                  <a:lnTo>
                    <a:pt x="305" y="403"/>
                  </a:lnTo>
                  <a:lnTo>
                    <a:pt x="320" y="429"/>
                  </a:lnTo>
                  <a:lnTo>
                    <a:pt x="336" y="456"/>
                  </a:lnTo>
                  <a:lnTo>
                    <a:pt x="352" y="488"/>
                  </a:lnTo>
                  <a:lnTo>
                    <a:pt x="369" y="526"/>
                  </a:lnTo>
                  <a:lnTo>
                    <a:pt x="390" y="570"/>
                  </a:lnTo>
                  <a:lnTo>
                    <a:pt x="412" y="620"/>
                  </a:lnTo>
                  <a:lnTo>
                    <a:pt x="438" y="677"/>
                  </a:lnTo>
                  <a:lnTo>
                    <a:pt x="464" y="739"/>
                  </a:lnTo>
                  <a:lnTo>
                    <a:pt x="491" y="807"/>
                  </a:lnTo>
                  <a:lnTo>
                    <a:pt x="519" y="879"/>
                  </a:lnTo>
                  <a:lnTo>
                    <a:pt x="549" y="958"/>
                  </a:lnTo>
                  <a:lnTo>
                    <a:pt x="579" y="1042"/>
                  </a:lnTo>
                  <a:lnTo>
                    <a:pt x="610" y="1130"/>
                  </a:lnTo>
                  <a:lnTo>
                    <a:pt x="640" y="1223"/>
                  </a:lnTo>
                  <a:lnTo>
                    <a:pt x="671" y="1322"/>
                  </a:lnTo>
                  <a:lnTo>
                    <a:pt x="701" y="1424"/>
                  </a:lnTo>
                  <a:lnTo>
                    <a:pt x="731" y="1530"/>
                  </a:lnTo>
                  <a:lnTo>
                    <a:pt x="760" y="1641"/>
                  </a:lnTo>
                  <a:lnTo>
                    <a:pt x="787" y="1755"/>
                  </a:lnTo>
                  <a:lnTo>
                    <a:pt x="813" y="1873"/>
                  </a:lnTo>
                  <a:lnTo>
                    <a:pt x="838" y="1994"/>
                  </a:lnTo>
                  <a:lnTo>
                    <a:pt x="861" y="2119"/>
                  </a:lnTo>
                  <a:lnTo>
                    <a:pt x="881" y="2246"/>
                  </a:lnTo>
                  <a:lnTo>
                    <a:pt x="900" y="2377"/>
                  </a:lnTo>
                  <a:lnTo>
                    <a:pt x="916" y="2511"/>
                  </a:lnTo>
                  <a:lnTo>
                    <a:pt x="930" y="2647"/>
                  </a:lnTo>
                  <a:lnTo>
                    <a:pt x="939" y="2785"/>
                  </a:lnTo>
                  <a:lnTo>
                    <a:pt x="946" y="2925"/>
                  </a:lnTo>
                  <a:lnTo>
                    <a:pt x="949" y="3068"/>
                  </a:lnTo>
                  <a:lnTo>
                    <a:pt x="948" y="3212"/>
                  </a:lnTo>
                  <a:lnTo>
                    <a:pt x="944" y="3358"/>
                  </a:lnTo>
                  <a:lnTo>
                    <a:pt x="935" y="3506"/>
                  </a:lnTo>
                  <a:lnTo>
                    <a:pt x="921" y="3654"/>
                  </a:lnTo>
                  <a:lnTo>
                    <a:pt x="903" y="3804"/>
                  </a:lnTo>
                  <a:lnTo>
                    <a:pt x="903" y="3808"/>
                  </a:lnTo>
                  <a:lnTo>
                    <a:pt x="903" y="3813"/>
                  </a:lnTo>
                  <a:lnTo>
                    <a:pt x="904" y="3818"/>
                  </a:lnTo>
                  <a:lnTo>
                    <a:pt x="905" y="3822"/>
                  </a:lnTo>
                  <a:lnTo>
                    <a:pt x="910" y="3832"/>
                  </a:lnTo>
                  <a:lnTo>
                    <a:pt x="916" y="3844"/>
                  </a:lnTo>
                  <a:lnTo>
                    <a:pt x="932" y="3867"/>
                  </a:lnTo>
                  <a:lnTo>
                    <a:pt x="949" y="3891"/>
                  </a:lnTo>
                  <a:lnTo>
                    <a:pt x="967" y="3916"/>
                  </a:lnTo>
                  <a:lnTo>
                    <a:pt x="982" y="3940"/>
                  </a:lnTo>
                  <a:lnTo>
                    <a:pt x="988" y="3950"/>
                  </a:lnTo>
                  <a:lnTo>
                    <a:pt x="991" y="3960"/>
                  </a:lnTo>
                  <a:lnTo>
                    <a:pt x="992" y="3966"/>
                  </a:lnTo>
                  <a:lnTo>
                    <a:pt x="994" y="3970"/>
                  </a:lnTo>
                  <a:lnTo>
                    <a:pt x="994" y="3974"/>
                  </a:lnTo>
                  <a:lnTo>
                    <a:pt x="994" y="3978"/>
                  </a:lnTo>
                  <a:lnTo>
                    <a:pt x="998" y="3957"/>
                  </a:lnTo>
                  <a:lnTo>
                    <a:pt x="1008" y="3896"/>
                  </a:lnTo>
                  <a:lnTo>
                    <a:pt x="1014" y="3852"/>
                  </a:lnTo>
                  <a:lnTo>
                    <a:pt x="1022" y="3798"/>
                  </a:lnTo>
                  <a:lnTo>
                    <a:pt x="1030" y="3735"/>
                  </a:lnTo>
                  <a:lnTo>
                    <a:pt x="1038" y="3664"/>
                  </a:lnTo>
                  <a:lnTo>
                    <a:pt x="1045" y="3584"/>
                  </a:lnTo>
                  <a:lnTo>
                    <a:pt x="1051" y="3496"/>
                  </a:lnTo>
                  <a:lnTo>
                    <a:pt x="1056" y="3399"/>
                  </a:lnTo>
                  <a:lnTo>
                    <a:pt x="1060" y="3295"/>
                  </a:lnTo>
                  <a:lnTo>
                    <a:pt x="1062" y="3184"/>
                  </a:lnTo>
                  <a:lnTo>
                    <a:pt x="1061" y="3067"/>
                  </a:lnTo>
                  <a:lnTo>
                    <a:pt x="1059" y="2942"/>
                  </a:lnTo>
                  <a:lnTo>
                    <a:pt x="1052" y="2811"/>
                  </a:lnTo>
                  <a:lnTo>
                    <a:pt x="1044" y="2672"/>
                  </a:lnTo>
                  <a:lnTo>
                    <a:pt x="1031" y="2529"/>
                  </a:lnTo>
                  <a:lnTo>
                    <a:pt x="1014" y="2379"/>
                  </a:lnTo>
                  <a:lnTo>
                    <a:pt x="994" y="2225"/>
                  </a:lnTo>
                  <a:lnTo>
                    <a:pt x="968" y="2065"/>
                  </a:lnTo>
                  <a:lnTo>
                    <a:pt x="938" y="1900"/>
                  </a:lnTo>
                  <a:lnTo>
                    <a:pt x="902" y="1731"/>
                  </a:lnTo>
                  <a:lnTo>
                    <a:pt x="861" y="1557"/>
                  </a:lnTo>
                  <a:lnTo>
                    <a:pt x="814" y="1379"/>
                  </a:lnTo>
                  <a:lnTo>
                    <a:pt x="761" y="1197"/>
                  </a:lnTo>
                  <a:lnTo>
                    <a:pt x="700" y="1011"/>
                  </a:lnTo>
                  <a:lnTo>
                    <a:pt x="633" y="823"/>
                  </a:lnTo>
                  <a:lnTo>
                    <a:pt x="558" y="632"/>
                  </a:lnTo>
                  <a:lnTo>
                    <a:pt x="475" y="436"/>
                  </a:lnTo>
                  <a:lnTo>
                    <a:pt x="385" y="240"/>
                  </a:lnTo>
                  <a:lnTo>
                    <a:pt x="287" y="41"/>
                  </a:lnTo>
                  <a:close/>
                </a:path>
              </a:pathLst>
            </a:custGeom>
            <a:solidFill>
              <a:srgbClr val="A9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3"/>
            <p:cNvSpPr>
              <a:spLocks/>
            </p:cNvSpPr>
            <p:nvPr/>
          </p:nvSpPr>
          <p:spPr bwMode="auto">
            <a:xfrm>
              <a:off x="1757363" y="4208463"/>
              <a:ext cx="857250" cy="301625"/>
            </a:xfrm>
            <a:custGeom>
              <a:avLst/>
              <a:gdLst>
                <a:gd name="T0" fmla="*/ 3441 w 7015"/>
                <a:gd name="T1" fmla="*/ 2084 h 2461"/>
                <a:gd name="T2" fmla="*/ 4651 w 7015"/>
                <a:gd name="T3" fmla="*/ 1381 h 2461"/>
                <a:gd name="T4" fmla="*/ 5473 w 7015"/>
                <a:gd name="T5" fmla="*/ 860 h 2461"/>
                <a:gd name="T6" fmla="*/ 6156 w 7015"/>
                <a:gd name="T7" fmla="*/ 474 h 2461"/>
                <a:gd name="T8" fmla="*/ 6876 w 7015"/>
                <a:gd name="T9" fmla="*/ 146 h 2461"/>
                <a:gd name="T10" fmla="*/ 6960 w 7015"/>
                <a:gd name="T11" fmla="*/ 79 h 2461"/>
                <a:gd name="T12" fmla="*/ 6765 w 7015"/>
                <a:gd name="T13" fmla="*/ 103 h 2461"/>
                <a:gd name="T14" fmla="*/ 6375 w 7015"/>
                <a:gd name="T15" fmla="*/ 231 h 2461"/>
                <a:gd name="T16" fmla="*/ 6240 w 7015"/>
                <a:gd name="T17" fmla="*/ 310 h 2461"/>
                <a:gd name="T18" fmla="*/ 5992 w 7015"/>
                <a:gd name="T19" fmla="*/ 402 h 2461"/>
                <a:gd name="T20" fmla="*/ 5832 w 7015"/>
                <a:gd name="T21" fmla="*/ 373 h 2461"/>
                <a:gd name="T22" fmla="*/ 5669 w 7015"/>
                <a:gd name="T23" fmla="*/ 437 h 2461"/>
                <a:gd name="T24" fmla="*/ 5475 w 7015"/>
                <a:gd name="T25" fmla="*/ 575 h 2461"/>
                <a:gd name="T26" fmla="*/ 5289 w 7015"/>
                <a:gd name="T27" fmla="*/ 512 h 2461"/>
                <a:gd name="T28" fmla="*/ 5114 w 7015"/>
                <a:gd name="T29" fmla="*/ 518 h 2461"/>
                <a:gd name="T30" fmla="*/ 4946 w 7015"/>
                <a:gd name="T31" fmla="*/ 612 h 2461"/>
                <a:gd name="T32" fmla="*/ 4776 w 7015"/>
                <a:gd name="T33" fmla="*/ 770 h 2461"/>
                <a:gd name="T34" fmla="*/ 4647 w 7015"/>
                <a:gd name="T35" fmla="*/ 659 h 2461"/>
                <a:gd name="T36" fmla="*/ 4550 w 7015"/>
                <a:gd name="T37" fmla="*/ 607 h 2461"/>
                <a:gd name="T38" fmla="*/ 4261 w 7015"/>
                <a:gd name="T39" fmla="*/ 920 h 2461"/>
                <a:gd name="T40" fmla="*/ 4061 w 7015"/>
                <a:gd name="T41" fmla="*/ 1000 h 2461"/>
                <a:gd name="T42" fmla="*/ 3782 w 7015"/>
                <a:gd name="T43" fmla="*/ 1246 h 2461"/>
                <a:gd name="T44" fmla="*/ 3457 w 7015"/>
                <a:gd name="T45" fmla="*/ 1601 h 2461"/>
                <a:gd name="T46" fmla="*/ 3611 w 7015"/>
                <a:gd name="T47" fmla="*/ 1400 h 2461"/>
                <a:gd name="T48" fmla="*/ 3705 w 7015"/>
                <a:gd name="T49" fmla="*/ 1222 h 2461"/>
                <a:gd name="T50" fmla="*/ 3763 w 7015"/>
                <a:gd name="T51" fmla="*/ 1021 h 2461"/>
                <a:gd name="T52" fmla="*/ 3723 w 7015"/>
                <a:gd name="T53" fmla="*/ 948 h 2461"/>
                <a:gd name="T54" fmla="*/ 3741 w 7015"/>
                <a:gd name="T55" fmla="*/ 728 h 2461"/>
                <a:gd name="T56" fmla="*/ 3770 w 7015"/>
                <a:gd name="T57" fmla="*/ 608 h 2461"/>
                <a:gd name="T58" fmla="*/ 3694 w 7015"/>
                <a:gd name="T59" fmla="*/ 472 h 2461"/>
                <a:gd name="T60" fmla="*/ 3657 w 7015"/>
                <a:gd name="T61" fmla="*/ 234 h 2461"/>
                <a:gd name="T62" fmla="*/ 3674 w 7015"/>
                <a:gd name="T63" fmla="*/ 9 h 2461"/>
                <a:gd name="T64" fmla="*/ 3597 w 7015"/>
                <a:gd name="T65" fmla="*/ 186 h 2461"/>
                <a:gd name="T66" fmla="*/ 3504 w 7015"/>
                <a:gd name="T67" fmla="*/ 360 h 2461"/>
                <a:gd name="T68" fmla="*/ 3429 w 7015"/>
                <a:gd name="T69" fmla="*/ 431 h 2461"/>
                <a:gd name="T70" fmla="*/ 3332 w 7015"/>
                <a:gd name="T71" fmla="*/ 666 h 2461"/>
                <a:gd name="T72" fmla="*/ 3227 w 7015"/>
                <a:gd name="T73" fmla="*/ 800 h 2461"/>
                <a:gd name="T74" fmla="*/ 3164 w 7015"/>
                <a:gd name="T75" fmla="*/ 1082 h 2461"/>
                <a:gd name="T76" fmla="*/ 2977 w 7015"/>
                <a:gd name="T77" fmla="*/ 1583 h 2461"/>
                <a:gd name="T78" fmla="*/ 2755 w 7015"/>
                <a:gd name="T79" fmla="*/ 2364 h 2461"/>
                <a:gd name="T80" fmla="*/ 2687 w 7015"/>
                <a:gd name="T81" fmla="*/ 2340 h 2461"/>
                <a:gd name="T82" fmla="*/ 2416 w 7015"/>
                <a:gd name="T83" fmla="*/ 2159 h 2461"/>
                <a:gd name="T84" fmla="*/ 2035 w 7015"/>
                <a:gd name="T85" fmla="*/ 1967 h 2461"/>
                <a:gd name="T86" fmla="*/ 1832 w 7015"/>
                <a:gd name="T87" fmla="*/ 1794 h 2461"/>
                <a:gd name="T88" fmla="*/ 1441 w 7015"/>
                <a:gd name="T89" fmla="*/ 1419 h 2461"/>
                <a:gd name="T90" fmla="*/ 1312 w 7015"/>
                <a:gd name="T91" fmla="*/ 1431 h 2461"/>
                <a:gd name="T92" fmla="*/ 1189 w 7015"/>
                <a:gd name="T93" fmla="*/ 1301 h 2461"/>
                <a:gd name="T94" fmla="*/ 926 w 7015"/>
                <a:gd name="T95" fmla="*/ 1150 h 2461"/>
                <a:gd name="T96" fmla="*/ 717 w 7015"/>
                <a:gd name="T97" fmla="*/ 1144 h 2461"/>
                <a:gd name="T98" fmla="*/ 546 w 7015"/>
                <a:gd name="T99" fmla="*/ 1036 h 2461"/>
                <a:gd name="T100" fmla="*/ 427 w 7015"/>
                <a:gd name="T101" fmla="*/ 1068 h 2461"/>
                <a:gd name="T102" fmla="*/ 229 w 7015"/>
                <a:gd name="T103" fmla="*/ 997 h 2461"/>
                <a:gd name="T104" fmla="*/ 37 w 7015"/>
                <a:gd name="T105" fmla="*/ 985 h 2461"/>
                <a:gd name="T106" fmla="*/ 336 w 7015"/>
                <a:gd name="T107" fmla="*/ 1165 h 2461"/>
                <a:gd name="T108" fmla="*/ 875 w 7015"/>
                <a:gd name="T109" fmla="*/ 1598 h 2461"/>
                <a:gd name="T110" fmla="*/ 1548 w 7015"/>
                <a:gd name="T111" fmla="*/ 2058 h 2461"/>
                <a:gd name="T112" fmla="*/ 2309 w 7015"/>
                <a:gd name="T113" fmla="*/ 2399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15" h="2461">
                  <a:moveTo>
                    <a:pt x="2780" y="2461"/>
                  </a:moveTo>
                  <a:lnTo>
                    <a:pt x="2798" y="2452"/>
                  </a:lnTo>
                  <a:lnTo>
                    <a:pt x="2847" y="2424"/>
                  </a:lnTo>
                  <a:lnTo>
                    <a:pt x="2925" y="2380"/>
                  </a:lnTo>
                  <a:lnTo>
                    <a:pt x="3027" y="2321"/>
                  </a:lnTo>
                  <a:lnTo>
                    <a:pt x="3149" y="2251"/>
                  </a:lnTo>
                  <a:lnTo>
                    <a:pt x="3289" y="2171"/>
                  </a:lnTo>
                  <a:lnTo>
                    <a:pt x="3441" y="2084"/>
                  </a:lnTo>
                  <a:lnTo>
                    <a:pt x="3601" y="1991"/>
                  </a:lnTo>
                  <a:lnTo>
                    <a:pt x="3767" y="1896"/>
                  </a:lnTo>
                  <a:lnTo>
                    <a:pt x="3934" y="1799"/>
                  </a:lnTo>
                  <a:lnTo>
                    <a:pt x="4099" y="1705"/>
                  </a:lnTo>
                  <a:lnTo>
                    <a:pt x="4257" y="1613"/>
                  </a:lnTo>
                  <a:lnTo>
                    <a:pt x="4404" y="1527"/>
                  </a:lnTo>
                  <a:lnTo>
                    <a:pt x="4537" y="1449"/>
                  </a:lnTo>
                  <a:lnTo>
                    <a:pt x="4651" y="1381"/>
                  </a:lnTo>
                  <a:lnTo>
                    <a:pt x="4745" y="1324"/>
                  </a:lnTo>
                  <a:lnTo>
                    <a:pt x="4820" y="1277"/>
                  </a:lnTo>
                  <a:lnTo>
                    <a:pt x="4906" y="1222"/>
                  </a:lnTo>
                  <a:lnTo>
                    <a:pt x="5002" y="1161"/>
                  </a:lnTo>
                  <a:lnTo>
                    <a:pt x="5107" y="1092"/>
                  </a:lnTo>
                  <a:lnTo>
                    <a:pt x="5220" y="1019"/>
                  </a:lnTo>
                  <a:lnTo>
                    <a:pt x="5343" y="941"/>
                  </a:lnTo>
                  <a:lnTo>
                    <a:pt x="5473" y="860"/>
                  </a:lnTo>
                  <a:lnTo>
                    <a:pt x="5612" y="777"/>
                  </a:lnTo>
                  <a:lnTo>
                    <a:pt x="5685" y="734"/>
                  </a:lnTo>
                  <a:lnTo>
                    <a:pt x="5758" y="691"/>
                  </a:lnTo>
                  <a:lnTo>
                    <a:pt x="5835" y="648"/>
                  </a:lnTo>
                  <a:lnTo>
                    <a:pt x="5912" y="605"/>
                  </a:lnTo>
                  <a:lnTo>
                    <a:pt x="5992" y="560"/>
                  </a:lnTo>
                  <a:lnTo>
                    <a:pt x="6073" y="517"/>
                  </a:lnTo>
                  <a:lnTo>
                    <a:pt x="6156" y="474"/>
                  </a:lnTo>
                  <a:lnTo>
                    <a:pt x="6240" y="431"/>
                  </a:lnTo>
                  <a:lnTo>
                    <a:pt x="6326" y="388"/>
                  </a:lnTo>
                  <a:lnTo>
                    <a:pt x="6415" y="346"/>
                  </a:lnTo>
                  <a:lnTo>
                    <a:pt x="6504" y="304"/>
                  </a:lnTo>
                  <a:lnTo>
                    <a:pt x="6595" y="264"/>
                  </a:lnTo>
                  <a:lnTo>
                    <a:pt x="6687" y="224"/>
                  </a:lnTo>
                  <a:lnTo>
                    <a:pt x="6781" y="185"/>
                  </a:lnTo>
                  <a:lnTo>
                    <a:pt x="6876" y="146"/>
                  </a:lnTo>
                  <a:lnTo>
                    <a:pt x="6973" y="109"/>
                  </a:lnTo>
                  <a:lnTo>
                    <a:pt x="6989" y="99"/>
                  </a:lnTo>
                  <a:lnTo>
                    <a:pt x="7003" y="91"/>
                  </a:lnTo>
                  <a:lnTo>
                    <a:pt x="7011" y="86"/>
                  </a:lnTo>
                  <a:lnTo>
                    <a:pt x="7015" y="84"/>
                  </a:lnTo>
                  <a:lnTo>
                    <a:pt x="6998" y="82"/>
                  </a:lnTo>
                  <a:lnTo>
                    <a:pt x="6979" y="80"/>
                  </a:lnTo>
                  <a:lnTo>
                    <a:pt x="6960" y="79"/>
                  </a:lnTo>
                  <a:lnTo>
                    <a:pt x="6939" y="79"/>
                  </a:lnTo>
                  <a:lnTo>
                    <a:pt x="6917" y="80"/>
                  </a:lnTo>
                  <a:lnTo>
                    <a:pt x="6893" y="82"/>
                  </a:lnTo>
                  <a:lnTo>
                    <a:pt x="6869" y="85"/>
                  </a:lnTo>
                  <a:lnTo>
                    <a:pt x="6845" y="88"/>
                  </a:lnTo>
                  <a:lnTo>
                    <a:pt x="6818" y="93"/>
                  </a:lnTo>
                  <a:lnTo>
                    <a:pt x="6792" y="98"/>
                  </a:lnTo>
                  <a:lnTo>
                    <a:pt x="6765" y="103"/>
                  </a:lnTo>
                  <a:lnTo>
                    <a:pt x="6738" y="109"/>
                  </a:lnTo>
                  <a:lnTo>
                    <a:pt x="6682" y="123"/>
                  </a:lnTo>
                  <a:lnTo>
                    <a:pt x="6626" y="139"/>
                  </a:lnTo>
                  <a:lnTo>
                    <a:pt x="6572" y="155"/>
                  </a:lnTo>
                  <a:lnTo>
                    <a:pt x="6518" y="173"/>
                  </a:lnTo>
                  <a:lnTo>
                    <a:pt x="6467" y="192"/>
                  </a:lnTo>
                  <a:lnTo>
                    <a:pt x="6419" y="212"/>
                  </a:lnTo>
                  <a:lnTo>
                    <a:pt x="6375" y="231"/>
                  </a:lnTo>
                  <a:lnTo>
                    <a:pt x="6336" y="250"/>
                  </a:lnTo>
                  <a:lnTo>
                    <a:pt x="6319" y="259"/>
                  </a:lnTo>
                  <a:lnTo>
                    <a:pt x="6303" y="269"/>
                  </a:lnTo>
                  <a:lnTo>
                    <a:pt x="6290" y="277"/>
                  </a:lnTo>
                  <a:lnTo>
                    <a:pt x="6277" y="286"/>
                  </a:lnTo>
                  <a:lnTo>
                    <a:pt x="6266" y="294"/>
                  </a:lnTo>
                  <a:lnTo>
                    <a:pt x="6253" y="302"/>
                  </a:lnTo>
                  <a:lnTo>
                    <a:pt x="6240" y="310"/>
                  </a:lnTo>
                  <a:lnTo>
                    <a:pt x="6227" y="317"/>
                  </a:lnTo>
                  <a:lnTo>
                    <a:pt x="6199" y="332"/>
                  </a:lnTo>
                  <a:lnTo>
                    <a:pt x="6169" y="344"/>
                  </a:lnTo>
                  <a:lnTo>
                    <a:pt x="6138" y="357"/>
                  </a:lnTo>
                  <a:lnTo>
                    <a:pt x="6107" y="368"/>
                  </a:lnTo>
                  <a:lnTo>
                    <a:pt x="6077" y="378"/>
                  </a:lnTo>
                  <a:lnTo>
                    <a:pt x="6047" y="387"/>
                  </a:lnTo>
                  <a:lnTo>
                    <a:pt x="5992" y="402"/>
                  </a:lnTo>
                  <a:lnTo>
                    <a:pt x="5948" y="414"/>
                  </a:lnTo>
                  <a:lnTo>
                    <a:pt x="5917" y="420"/>
                  </a:lnTo>
                  <a:lnTo>
                    <a:pt x="5906" y="422"/>
                  </a:lnTo>
                  <a:lnTo>
                    <a:pt x="5928" y="356"/>
                  </a:lnTo>
                  <a:lnTo>
                    <a:pt x="5903" y="359"/>
                  </a:lnTo>
                  <a:lnTo>
                    <a:pt x="5879" y="362"/>
                  </a:lnTo>
                  <a:lnTo>
                    <a:pt x="5856" y="367"/>
                  </a:lnTo>
                  <a:lnTo>
                    <a:pt x="5832" y="373"/>
                  </a:lnTo>
                  <a:lnTo>
                    <a:pt x="5810" y="379"/>
                  </a:lnTo>
                  <a:lnTo>
                    <a:pt x="5788" y="385"/>
                  </a:lnTo>
                  <a:lnTo>
                    <a:pt x="5766" y="393"/>
                  </a:lnTo>
                  <a:lnTo>
                    <a:pt x="5746" y="401"/>
                  </a:lnTo>
                  <a:lnTo>
                    <a:pt x="5725" y="409"/>
                  </a:lnTo>
                  <a:lnTo>
                    <a:pt x="5707" y="418"/>
                  </a:lnTo>
                  <a:lnTo>
                    <a:pt x="5687" y="427"/>
                  </a:lnTo>
                  <a:lnTo>
                    <a:pt x="5669" y="437"/>
                  </a:lnTo>
                  <a:lnTo>
                    <a:pt x="5634" y="456"/>
                  </a:lnTo>
                  <a:lnTo>
                    <a:pt x="5603" y="475"/>
                  </a:lnTo>
                  <a:lnTo>
                    <a:pt x="5574" y="494"/>
                  </a:lnTo>
                  <a:lnTo>
                    <a:pt x="5549" y="513"/>
                  </a:lnTo>
                  <a:lnTo>
                    <a:pt x="5527" y="530"/>
                  </a:lnTo>
                  <a:lnTo>
                    <a:pt x="5508" y="545"/>
                  </a:lnTo>
                  <a:lnTo>
                    <a:pt x="5484" y="567"/>
                  </a:lnTo>
                  <a:lnTo>
                    <a:pt x="5475" y="575"/>
                  </a:lnTo>
                  <a:lnTo>
                    <a:pt x="5578" y="426"/>
                  </a:lnTo>
                  <a:lnTo>
                    <a:pt x="5534" y="437"/>
                  </a:lnTo>
                  <a:lnTo>
                    <a:pt x="5489" y="448"/>
                  </a:lnTo>
                  <a:lnTo>
                    <a:pt x="5446" y="460"/>
                  </a:lnTo>
                  <a:lnTo>
                    <a:pt x="5406" y="473"/>
                  </a:lnTo>
                  <a:lnTo>
                    <a:pt x="5365" y="486"/>
                  </a:lnTo>
                  <a:lnTo>
                    <a:pt x="5326" y="500"/>
                  </a:lnTo>
                  <a:lnTo>
                    <a:pt x="5289" y="512"/>
                  </a:lnTo>
                  <a:lnTo>
                    <a:pt x="5254" y="525"/>
                  </a:lnTo>
                  <a:lnTo>
                    <a:pt x="5195" y="549"/>
                  </a:lnTo>
                  <a:lnTo>
                    <a:pt x="5149" y="568"/>
                  </a:lnTo>
                  <a:lnTo>
                    <a:pt x="5118" y="580"/>
                  </a:lnTo>
                  <a:lnTo>
                    <a:pt x="5108" y="586"/>
                  </a:lnTo>
                  <a:lnTo>
                    <a:pt x="5151" y="508"/>
                  </a:lnTo>
                  <a:lnTo>
                    <a:pt x="5133" y="513"/>
                  </a:lnTo>
                  <a:lnTo>
                    <a:pt x="5114" y="518"/>
                  </a:lnTo>
                  <a:lnTo>
                    <a:pt x="5096" y="525"/>
                  </a:lnTo>
                  <a:lnTo>
                    <a:pt x="5078" y="532"/>
                  </a:lnTo>
                  <a:lnTo>
                    <a:pt x="5060" y="541"/>
                  </a:lnTo>
                  <a:lnTo>
                    <a:pt x="5044" y="550"/>
                  </a:lnTo>
                  <a:lnTo>
                    <a:pt x="5026" y="558"/>
                  </a:lnTo>
                  <a:lnTo>
                    <a:pt x="5009" y="569"/>
                  </a:lnTo>
                  <a:lnTo>
                    <a:pt x="4977" y="590"/>
                  </a:lnTo>
                  <a:lnTo>
                    <a:pt x="4946" y="612"/>
                  </a:lnTo>
                  <a:lnTo>
                    <a:pt x="4917" y="634"/>
                  </a:lnTo>
                  <a:lnTo>
                    <a:pt x="4889" y="657"/>
                  </a:lnTo>
                  <a:lnTo>
                    <a:pt x="4865" y="679"/>
                  </a:lnTo>
                  <a:lnTo>
                    <a:pt x="4842" y="700"/>
                  </a:lnTo>
                  <a:lnTo>
                    <a:pt x="4823" y="719"/>
                  </a:lnTo>
                  <a:lnTo>
                    <a:pt x="4807" y="736"/>
                  </a:lnTo>
                  <a:lnTo>
                    <a:pt x="4785" y="761"/>
                  </a:lnTo>
                  <a:lnTo>
                    <a:pt x="4776" y="770"/>
                  </a:lnTo>
                  <a:lnTo>
                    <a:pt x="4872" y="528"/>
                  </a:lnTo>
                  <a:lnTo>
                    <a:pt x="4844" y="541"/>
                  </a:lnTo>
                  <a:lnTo>
                    <a:pt x="4818" y="553"/>
                  </a:lnTo>
                  <a:lnTo>
                    <a:pt x="4792" y="567"/>
                  </a:lnTo>
                  <a:lnTo>
                    <a:pt x="4767" y="580"/>
                  </a:lnTo>
                  <a:lnTo>
                    <a:pt x="4721" y="609"/>
                  </a:lnTo>
                  <a:lnTo>
                    <a:pt x="4681" y="635"/>
                  </a:lnTo>
                  <a:lnTo>
                    <a:pt x="4647" y="659"/>
                  </a:lnTo>
                  <a:lnTo>
                    <a:pt x="4622" y="679"/>
                  </a:lnTo>
                  <a:lnTo>
                    <a:pt x="4605" y="692"/>
                  </a:lnTo>
                  <a:lnTo>
                    <a:pt x="4600" y="696"/>
                  </a:lnTo>
                  <a:lnTo>
                    <a:pt x="4604" y="570"/>
                  </a:lnTo>
                  <a:lnTo>
                    <a:pt x="4592" y="577"/>
                  </a:lnTo>
                  <a:lnTo>
                    <a:pt x="4578" y="586"/>
                  </a:lnTo>
                  <a:lnTo>
                    <a:pt x="4564" y="595"/>
                  </a:lnTo>
                  <a:lnTo>
                    <a:pt x="4550" y="607"/>
                  </a:lnTo>
                  <a:lnTo>
                    <a:pt x="4520" y="633"/>
                  </a:lnTo>
                  <a:lnTo>
                    <a:pt x="4489" y="661"/>
                  </a:lnTo>
                  <a:lnTo>
                    <a:pt x="4456" y="694"/>
                  </a:lnTo>
                  <a:lnTo>
                    <a:pt x="4425" y="727"/>
                  </a:lnTo>
                  <a:lnTo>
                    <a:pt x="4393" y="763"/>
                  </a:lnTo>
                  <a:lnTo>
                    <a:pt x="4363" y="798"/>
                  </a:lnTo>
                  <a:lnTo>
                    <a:pt x="4306" y="865"/>
                  </a:lnTo>
                  <a:lnTo>
                    <a:pt x="4261" y="920"/>
                  </a:lnTo>
                  <a:lnTo>
                    <a:pt x="4231" y="960"/>
                  </a:lnTo>
                  <a:lnTo>
                    <a:pt x="4219" y="975"/>
                  </a:lnTo>
                  <a:lnTo>
                    <a:pt x="4278" y="793"/>
                  </a:lnTo>
                  <a:lnTo>
                    <a:pt x="4266" y="805"/>
                  </a:lnTo>
                  <a:lnTo>
                    <a:pt x="4234" y="835"/>
                  </a:lnTo>
                  <a:lnTo>
                    <a:pt x="4186" y="881"/>
                  </a:lnTo>
                  <a:lnTo>
                    <a:pt x="4127" y="938"/>
                  </a:lnTo>
                  <a:lnTo>
                    <a:pt x="4061" y="1000"/>
                  </a:lnTo>
                  <a:lnTo>
                    <a:pt x="3992" y="1063"/>
                  </a:lnTo>
                  <a:lnTo>
                    <a:pt x="3958" y="1092"/>
                  </a:lnTo>
                  <a:lnTo>
                    <a:pt x="3925" y="1121"/>
                  </a:lnTo>
                  <a:lnTo>
                    <a:pt x="3895" y="1147"/>
                  </a:lnTo>
                  <a:lnTo>
                    <a:pt x="3866" y="1171"/>
                  </a:lnTo>
                  <a:lnTo>
                    <a:pt x="3839" y="1193"/>
                  </a:lnTo>
                  <a:lnTo>
                    <a:pt x="3811" y="1218"/>
                  </a:lnTo>
                  <a:lnTo>
                    <a:pt x="3782" y="1246"/>
                  </a:lnTo>
                  <a:lnTo>
                    <a:pt x="3751" y="1276"/>
                  </a:lnTo>
                  <a:lnTo>
                    <a:pt x="3689" y="1341"/>
                  </a:lnTo>
                  <a:lnTo>
                    <a:pt x="3628" y="1407"/>
                  </a:lnTo>
                  <a:lnTo>
                    <a:pt x="3571" y="1470"/>
                  </a:lnTo>
                  <a:lnTo>
                    <a:pt x="3522" y="1526"/>
                  </a:lnTo>
                  <a:lnTo>
                    <a:pt x="3484" y="1570"/>
                  </a:lnTo>
                  <a:lnTo>
                    <a:pt x="3461" y="1597"/>
                  </a:lnTo>
                  <a:lnTo>
                    <a:pt x="3457" y="1601"/>
                  </a:lnTo>
                  <a:lnTo>
                    <a:pt x="3455" y="1603"/>
                  </a:lnTo>
                  <a:lnTo>
                    <a:pt x="3457" y="1601"/>
                  </a:lnTo>
                  <a:lnTo>
                    <a:pt x="3461" y="1597"/>
                  </a:lnTo>
                  <a:lnTo>
                    <a:pt x="3481" y="1573"/>
                  </a:lnTo>
                  <a:lnTo>
                    <a:pt x="3512" y="1534"/>
                  </a:lnTo>
                  <a:lnTo>
                    <a:pt x="3550" y="1485"/>
                  </a:lnTo>
                  <a:lnTo>
                    <a:pt x="3591" y="1429"/>
                  </a:lnTo>
                  <a:lnTo>
                    <a:pt x="3611" y="1400"/>
                  </a:lnTo>
                  <a:lnTo>
                    <a:pt x="3631" y="1370"/>
                  </a:lnTo>
                  <a:lnTo>
                    <a:pt x="3650" y="1341"/>
                  </a:lnTo>
                  <a:lnTo>
                    <a:pt x="3666" y="1312"/>
                  </a:lnTo>
                  <a:lnTo>
                    <a:pt x="3681" y="1284"/>
                  </a:lnTo>
                  <a:lnTo>
                    <a:pt x="3693" y="1258"/>
                  </a:lnTo>
                  <a:lnTo>
                    <a:pt x="3698" y="1246"/>
                  </a:lnTo>
                  <a:lnTo>
                    <a:pt x="3702" y="1233"/>
                  </a:lnTo>
                  <a:lnTo>
                    <a:pt x="3705" y="1222"/>
                  </a:lnTo>
                  <a:lnTo>
                    <a:pt x="3707" y="1212"/>
                  </a:lnTo>
                  <a:lnTo>
                    <a:pt x="3711" y="1189"/>
                  </a:lnTo>
                  <a:lnTo>
                    <a:pt x="3717" y="1167"/>
                  </a:lnTo>
                  <a:lnTo>
                    <a:pt x="3722" y="1145"/>
                  </a:lnTo>
                  <a:lnTo>
                    <a:pt x="3727" y="1124"/>
                  </a:lnTo>
                  <a:lnTo>
                    <a:pt x="3740" y="1085"/>
                  </a:lnTo>
                  <a:lnTo>
                    <a:pt x="3752" y="1050"/>
                  </a:lnTo>
                  <a:lnTo>
                    <a:pt x="3763" y="1021"/>
                  </a:lnTo>
                  <a:lnTo>
                    <a:pt x="3772" y="999"/>
                  </a:lnTo>
                  <a:lnTo>
                    <a:pt x="3779" y="985"/>
                  </a:lnTo>
                  <a:lnTo>
                    <a:pt x="3782" y="980"/>
                  </a:lnTo>
                  <a:lnTo>
                    <a:pt x="3705" y="1047"/>
                  </a:lnTo>
                  <a:lnTo>
                    <a:pt x="3707" y="1040"/>
                  </a:lnTo>
                  <a:lnTo>
                    <a:pt x="3710" y="1019"/>
                  </a:lnTo>
                  <a:lnTo>
                    <a:pt x="3717" y="987"/>
                  </a:lnTo>
                  <a:lnTo>
                    <a:pt x="3723" y="948"/>
                  </a:lnTo>
                  <a:lnTo>
                    <a:pt x="3729" y="904"/>
                  </a:lnTo>
                  <a:lnTo>
                    <a:pt x="3736" y="857"/>
                  </a:lnTo>
                  <a:lnTo>
                    <a:pt x="3738" y="833"/>
                  </a:lnTo>
                  <a:lnTo>
                    <a:pt x="3739" y="810"/>
                  </a:lnTo>
                  <a:lnTo>
                    <a:pt x="3740" y="788"/>
                  </a:lnTo>
                  <a:lnTo>
                    <a:pt x="3740" y="767"/>
                  </a:lnTo>
                  <a:lnTo>
                    <a:pt x="3741" y="747"/>
                  </a:lnTo>
                  <a:lnTo>
                    <a:pt x="3741" y="728"/>
                  </a:lnTo>
                  <a:lnTo>
                    <a:pt x="3743" y="710"/>
                  </a:lnTo>
                  <a:lnTo>
                    <a:pt x="3745" y="694"/>
                  </a:lnTo>
                  <a:lnTo>
                    <a:pt x="3748" y="679"/>
                  </a:lnTo>
                  <a:lnTo>
                    <a:pt x="3751" y="665"/>
                  </a:lnTo>
                  <a:lnTo>
                    <a:pt x="3755" y="652"/>
                  </a:lnTo>
                  <a:lnTo>
                    <a:pt x="3758" y="640"/>
                  </a:lnTo>
                  <a:lnTo>
                    <a:pt x="3765" y="621"/>
                  </a:lnTo>
                  <a:lnTo>
                    <a:pt x="3770" y="608"/>
                  </a:lnTo>
                  <a:lnTo>
                    <a:pt x="3774" y="599"/>
                  </a:lnTo>
                  <a:lnTo>
                    <a:pt x="3777" y="596"/>
                  </a:lnTo>
                  <a:lnTo>
                    <a:pt x="3701" y="663"/>
                  </a:lnTo>
                  <a:lnTo>
                    <a:pt x="3701" y="653"/>
                  </a:lnTo>
                  <a:lnTo>
                    <a:pt x="3700" y="624"/>
                  </a:lnTo>
                  <a:lnTo>
                    <a:pt x="3700" y="582"/>
                  </a:lnTo>
                  <a:lnTo>
                    <a:pt x="3698" y="530"/>
                  </a:lnTo>
                  <a:lnTo>
                    <a:pt x="3694" y="472"/>
                  </a:lnTo>
                  <a:lnTo>
                    <a:pt x="3688" y="414"/>
                  </a:lnTo>
                  <a:lnTo>
                    <a:pt x="3684" y="385"/>
                  </a:lnTo>
                  <a:lnTo>
                    <a:pt x="3680" y="357"/>
                  </a:lnTo>
                  <a:lnTo>
                    <a:pt x="3675" y="331"/>
                  </a:lnTo>
                  <a:lnTo>
                    <a:pt x="3668" y="308"/>
                  </a:lnTo>
                  <a:lnTo>
                    <a:pt x="3663" y="285"/>
                  </a:lnTo>
                  <a:lnTo>
                    <a:pt x="3659" y="259"/>
                  </a:lnTo>
                  <a:lnTo>
                    <a:pt x="3657" y="234"/>
                  </a:lnTo>
                  <a:lnTo>
                    <a:pt x="3655" y="209"/>
                  </a:lnTo>
                  <a:lnTo>
                    <a:pt x="3655" y="183"/>
                  </a:lnTo>
                  <a:lnTo>
                    <a:pt x="3656" y="158"/>
                  </a:lnTo>
                  <a:lnTo>
                    <a:pt x="3657" y="132"/>
                  </a:lnTo>
                  <a:lnTo>
                    <a:pt x="3659" y="109"/>
                  </a:lnTo>
                  <a:lnTo>
                    <a:pt x="3664" y="66"/>
                  </a:lnTo>
                  <a:lnTo>
                    <a:pt x="3670" y="32"/>
                  </a:lnTo>
                  <a:lnTo>
                    <a:pt x="3674" y="9"/>
                  </a:lnTo>
                  <a:lnTo>
                    <a:pt x="3676" y="0"/>
                  </a:lnTo>
                  <a:lnTo>
                    <a:pt x="3674" y="7"/>
                  </a:lnTo>
                  <a:lnTo>
                    <a:pt x="3668" y="23"/>
                  </a:lnTo>
                  <a:lnTo>
                    <a:pt x="3658" y="48"/>
                  </a:lnTo>
                  <a:lnTo>
                    <a:pt x="3645" y="82"/>
                  </a:lnTo>
                  <a:lnTo>
                    <a:pt x="3629" y="121"/>
                  </a:lnTo>
                  <a:lnTo>
                    <a:pt x="3609" y="163"/>
                  </a:lnTo>
                  <a:lnTo>
                    <a:pt x="3597" y="186"/>
                  </a:lnTo>
                  <a:lnTo>
                    <a:pt x="3586" y="208"/>
                  </a:lnTo>
                  <a:lnTo>
                    <a:pt x="3572" y="231"/>
                  </a:lnTo>
                  <a:lnTo>
                    <a:pt x="3558" y="254"/>
                  </a:lnTo>
                  <a:lnTo>
                    <a:pt x="3545" y="277"/>
                  </a:lnTo>
                  <a:lnTo>
                    <a:pt x="3533" y="299"/>
                  </a:lnTo>
                  <a:lnTo>
                    <a:pt x="3523" y="320"/>
                  </a:lnTo>
                  <a:lnTo>
                    <a:pt x="3512" y="341"/>
                  </a:lnTo>
                  <a:lnTo>
                    <a:pt x="3504" y="360"/>
                  </a:lnTo>
                  <a:lnTo>
                    <a:pt x="3496" y="379"/>
                  </a:lnTo>
                  <a:lnTo>
                    <a:pt x="3490" y="397"/>
                  </a:lnTo>
                  <a:lnTo>
                    <a:pt x="3485" y="413"/>
                  </a:lnTo>
                  <a:lnTo>
                    <a:pt x="3477" y="441"/>
                  </a:lnTo>
                  <a:lnTo>
                    <a:pt x="3471" y="462"/>
                  </a:lnTo>
                  <a:lnTo>
                    <a:pt x="3469" y="475"/>
                  </a:lnTo>
                  <a:lnTo>
                    <a:pt x="3468" y="480"/>
                  </a:lnTo>
                  <a:lnTo>
                    <a:pt x="3429" y="431"/>
                  </a:lnTo>
                  <a:lnTo>
                    <a:pt x="3413" y="463"/>
                  </a:lnTo>
                  <a:lnTo>
                    <a:pt x="3398" y="494"/>
                  </a:lnTo>
                  <a:lnTo>
                    <a:pt x="3383" y="526"/>
                  </a:lnTo>
                  <a:lnTo>
                    <a:pt x="3371" y="556"/>
                  </a:lnTo>
                  <a:lnTo>
                    <a:pt x="3359" y="586"/>
                  </a:lnTo>
                  <a:lnTo>
                    <a:pt x="3349" y="614"/>
                  </a:lnTo>
                  <a:lnTo>
                    <a:pt x="3339" y="641"/>
                  </a:lnTo>
                  <a:lnTo>
                    <a:pt x="3332" y="666"/>
                  </a:lnTo>
                  <a:lnTo>
                    <a:pt x="3318" y="709"/>
                  </a:lnTo>
                  <a:lnTo>
                    <a:pt x="3309" y="743"/>
                  </a:lnTo>
                  <a:lnTo>
                    <a:pt x="3303" y="765"/>
                  </a:lnTo>
                  <a:lnTo>
                    <a:pt x="3302" y="772"/>
                  </a:lnTo>
                  <a:lnTo>
                    <a:pt x="3268" y="707"/>
                  </a:lnTo>
                  <a:lnTo>
                    <a:pt x="3253" y="737"/>
                  </a:lnTo>
                  <a:lnTo>
                    <a:pt x="3239" y="768"/>
                  </a:lnTo>
                  <a:lnTo>
                    <a:pt x="3227" y="800"/>
                  </a:lnTo>
                  <a:lnTo>
                    <a:pt x="3215" y="832"/>
                  </a:lnTo>
                  <a:lnTo>
                    <a:pt x="3206" y="865"/>
                  </a:lnTo>
                  <a:lnTo>
                    <a:pt x="3198" y="897"/>
                  </a:lnTo>
                  <a:lnTo>
                    <a:pt x="3190" y="928"/>
                  </a:lnTo>
                  <a:lnTo>
                    <a:pt x="3184" y="957"/>
                  </a:lnTo>
                  <a:lnTo>
                    <a:pt x="3173" y="1011"/>
                  </a:lnTo>
                  <a:lnTo>
                    <a:pt x="3168" y="1054"/>
                  </a:lnTo>
                  <a:lnTo>
                    <a:pt x="3164" y="1082"/>
                  </a:lnTo>
                  <a:lnTo>
                    <a:pt x="3164" y="1092"/>
                  </a:lnTo>
                  <a:lnTo>
                    <a:pt x="3130" y="1026"/>
                  </a:lnTo>
                  <a:lnTo>
                    <a:pt x="3115" y="1087"/>
                  </a:lnTo>
                  <a:lnTo>
                    <a:pt x="3094" y="1164"/>
                  </a:lnTo>
                  <a:lnTo>
                    <a:pt x="3068" y="1255"/>
                  </a:lnTo>
                  <a:lnTo>
                    <a:pt x="3040" y="1357"/>
                  </a:lnTo>
                  <a:lnTo>
                    <a:pt x="3010" y="1468"/>
                  </a:lnTo>
                  <a:lnTo>
                    <a:pt x="2977" y="1583"/>
                  </a:lnTo>
                  <a:lnTo>
                    <a:pt x="2944" y="1703"/>
                  </a:lnTo>
                  <a:lnTo>
                    <a:pt x="2910" y="1820"/>
                  </a:lnTo>
                  <a:lnTo>
                    <a:pt x="2878" y="1936"/>
                  </a:lnTo>
                  <a:lnTo>
                    <a:pt x="2846" y="2045"/>
                  </a:lnTo>
                  <a:lnTo>
                    <a:pt x="2818" y="2146"/>
                  </a:lnTo>
                  <a:lnTo>
                    <a:pt x="2793" y="2234"/>
                  </a:lnTo>
                  <a:lnTo>
                    <a:pt x="2772" y="2308"/>
                  </a:lnTo>
                  <a:lnTo>
                    <a:pt x="2755" y="2364"/>
                  </a:lnTo>
                  <a:lnTo>
                    <a:pt x="2745" y="2401"/>
                  </a:lnTo>
                  <a:lnTo>
                    <a:pt x="2741" y="2413"/>
                  </a:lnTo>
                  <a:lnTo>
                    <a:pt x="2736" y="2401"/>
                  </a:lnTo>
                  <a:lnTo>
                    <a:pt x="2729" y="2389"/>
                  </a:lnTo>
                  <a:lnTo>
                    <a:pt x="2720" y="2376"/>
                  </a:lnTo>
                  <a:lnTo>
                    <a:pt x="2711" y="2365"/>
                  </a:lnTo>
                  <a:lnTo>
                    <a:pt x="2699" y="2352"/>
                  </a:lnTo>
                  <a:lnTo>
                    <a:pt x="2687" y="2340"/>
                  </a:lnTo>
                  <a:lnTo>
                    <a:pt x="2673" y="2327"/>
                  </a:lnTo>
                  <a:lnTo>
                    <a:pt x="2659" y="2315"/>
                  </a:lnTo>
                  <a:lnTo>
                    <a:pt x="2627" y="2288"/>
                  </a:lnTo>
                  <a:lnTo>
                    <a:pt x="2590" y="2263"/>
                  </a:lnTo>
                  <a:lnTo>
                    <a:pt x="2550" y="2237"/>
                  </a:lnTo>
                  <a:lnTo>
                    <a:pt x="2508" y="2211"/>
                  </a:lnTo>
                  <a:lnTo>
                    <a:pt x="2463" y="2186"/>
                  </a:lnTo>
                  <a:lnTo>
                    <a:pt x="2416" y="2159"/>
                  </a:lnTo>
                  <a:lnTo>
                    <a:pt x="2369" y="2134"/>
                  </a:lnTo>
                  <a:lnTo>
                    <a:pt x="2320" y="2109"/>
                  </a:lnTo>
                  <a:lnTo>
                    <a:pt x="2220" y="2061"/>
                  </a:lnTo>
                  <a:lnTo>
                    <a:pt x="2122" y="2015"/>
                  </a:lnTo>
                  <a:lnTo>
                    <a:pt x="2099" y="2004"/>
                  </a:lnTo>
                  <a:lnTo>
                    <a:pt x="2077" y="1992"/>
                  </a:lnTo>
                  <a:lnTo>
                    <a:pt x="2055" y="1980"/>
                  </a:lnTo>
                  <a:lnTo>
                    <a:pt x="2035" y="1967"/>
                  </a:lnTo>
                  <a:lnTo>
                    <a:pt x="2015" y="1955"/>
                  </a:lnTo>
                  <a:lnTo>
                    <a:pt x="1996" y="1942"/>
                  </a:lnTo>
                  <a:lnTo>
                    <a:pt x="1978" y="1929"/>
                  </a:lnTo>
                  <a:lnTo>
                    <a:pt x="1960" y="1915"/>
                  </a:lnTo>
                  <a:lnTo>
                    <a:pt x="1925" y="1887"/>
                  </a:lnTo>
                  <a:lnTo>
                    <a:pt x="1893" y="1856"/>
                  </a:lnTo>
                  <a:lnTo>
                    <a:pt x="1862" y="1826"/>
                  </a:lnTo>
                  <a:lnTo>
                    <a:pt x="1832" y="1794"/>
                  </a:lnTo>
                  <a:lnTo>
                    <a:pt x="1772" y="1730"/>
                  </a:lnTo>
                  <a:lnTo>
                    <a:pt x="1710" y="1663"/>
                  </a:lnTo>
                  <a:lnTo>
                    <a:pt x="1678" y="1630"/>
                  </a:lnTo>
                  <a:lnTo>
                    <a:pt x="1644" y="1596"/>
                  </a:lnTo>
                  <a:lnTo>
                    <a:pt x="1607" y="1562"/>
                  </a:lnTo>
                  <a:lnTo>
                    <a:pt x="1569" y="1529"/>
                  </a:lnTo>
                  <a:lnTo>
                    <a:pt x="1496" y="1468"/>
                  </a:lnTo>
                  <a:lnTo>
                    <a:pt x="1441" y="1419"/>
                  </a:lnTo>
                  <a:lnTo>
                    <a:pt x="1399" y="1380"/>
                  </a:lnTo>
                  <a:lnTo>
                    <a:pt x="1368" y="1350"/>
                  </a:lnTo>
                  <a:lnTo>
                    <a:pt x="1348" y="1329"/>
                  </a:lnTo>
                  <a:lnTo>
                    <a:pt x="1337" y="1316"/>
                  </a:lnTo>
                  <a:lnTo>
                    <a:pt x="1331" y="1308"/>
                  </a:lnTo>
                  <a:lnTo>
                    <a:pt x="1330" y="1306"/>
                  </a:lnTo>
                  <a:lnTo>
                    <a:pt x="1321" y="1449"/>
                  </a:lnTo>
                  <a:lnTo>
                    <a:pt x="1312" y="1431"/>
                  </a:lnTo>
                  <a:lnTo>
                    <a:pt x="1301" y="1414"/>
                  </a:lnTo>
                  <a:lnTo>
                    <a:pt x="1290" y="1397"/>
                  </a:lnTo>
                  <a:lnTo>
                    <a:pt x="1276" y="1380"/>
                  </a:lnTo>
                  <a:lnTo>
                    <a:pt x="1260" y="1363"/>
                  </a:lnTo>
                  <a:lnTo>
                    <a:pt x="1244" y="1347"/>
                  </a:lnTo>
                  <a:lnTo>
                    <a:pt x="1227" y="1332"/>
                  </a:lnTo>
                  <a:lnTo>
                    <a:pt x="1209" y="1316"/>
                  </a:lnTo>
                  <a:lnTo>
                    <a:pt x="1189" y="1301"/>
                  </a:lnTo>
                  <a:lnTo>
                    <a:pt x="1169" y="1286"/>
                  </a:lnTo>
                  <a:lnTo>
                    <a:pt x="1149" y="1272"/>
                  </a:lnTo>
                  <a:lnTo>
                    <a:pt x="1128" y="1258"/>
                  </a:lnTo>
                  <a:lnTo>
                    <a:pt x="1086" y="1232"/>
                  </a:lnTo>
                  <a:lnTo>
                    <a:pt x="1043" y="1208"/>
                  </a:lnTo>
                  <a:lnTo>
                    <a:pt x="1002" y="1187"/>
                  </a:lnTo>
                  <a:lnTo>
                    <a:pt x="962" y="1167"/>
                  </a:lnTo>
                  <a:lnTo>
                    <a:pt x="926" y="1150"/>
                  </a:lnTo>
                  <a:lnTo>
                    <a:pt x="894" y="1136"/>
                  </a:lnTo>
                  <a:lnTo>
                    <a:pt x="847" y="1116"/>
                  </a:lnTo>
                  <a:lnTo>
                    <a:pt x="829" y="1110"/>
                  </a:lnTo>
                  <a:lnTo>
                    <a:pt x="764" y="1198"/>
                  </a:lnTo>
                  <a:lnTo>
                    <a:pt x="753" y="1184"/>
                  </a:lnTo>
                  <a:lnTo>
                    <a:pt x="742" y="1170"/>
                  </a:lnTo>
                  <a:lnTo>
                    <a:pt x="729" y="1156"/>
                  </a:lnTo>
                  <a:lnTo>
                    <a:pt x="717" y="1144"/>
                  </a:lnTo>
                  <a:lnTo>
                    <a:pt x="704" y="1131"/>
                  </a:lnTo>
                  <a:lnTo>
                    <a:pt x="691" y="1120"/>
                  </a:lnTo>
                  <a:lnTo>
                    <a:pt x="676" y="1108"/>
                  </a:lnTo>
                  <a:lnTo>
                    <a:pt x="662" y="1099"/>
                  </a:lnTo>
                  <a:lnTo>
                    <a:pt x="633" y="1080"/>
                  </a:lnTo>
                  <a:lnTo>
                    <a:pt x="603" y="1063"/>
                  </a:lnTo>
                  <a:lnTo>
                    <a:pt x="574" y="1048"/>
                  </a:lnTo>
                  <a:lnTo>
                    <a:pt x="546" y="1036"/>
                  </a:lnTo>
                  <a:lnTo>
                    <a:pt x="519" y="1025"/>
                  </a:lnTo>
                  <a:lnTo>
                    <a:pt x="493" y="1017"/>
                  </a:lnTo>
                  <a:lnTo>
                    <a:pt x="470" y="1009"/>
                  </a:lnTo>
                  <a:lnTo>
                    <a:pt x="450" y="1004"/>
                  </a:lnTo>
                  <a:lnTo>
                    <a:pt x="422" y="997"/>
                  </a:lnTo>
                  <a:lnTo>
                    <a:pt x="412" y="995"/>
                  </a:lnTo>
                  <a:lnTo>
                    <a:pt x="440" y="1077"/>
                  </a:lnTo>
                  <a:lnTo>
                    <a:pt x="427" y="1068"/>
                  </a:lnTo>
                  <a:lnTo>
                    <a:pt x="414" y="1061"/>
                  </a:lnTo>
                  <a:lnTo>
                    <a:pt x="400" y="1054"/>
                  </a:lnTo>
                  <a:lnTo>
                    <a:pt x="386" y="1047"/>
                  </a:lnTo>
                  <a:lnTo>
                    <a:pt x="357" y="1035"/>
                  </a:lnTo>
                  <a:lnTo>
                    <a:pt x="326" y="1023"/>
                  </a:lnTo>
                  <a:lnTo>
                    <a:pt x="294" y="1014"/>
                  </a:lnTo>
                  <a:lnTo>
                    <a:pt x="262" y="1004"/>
                  </a:lnTo>
                  <a:lnTo>
                    <a:pt x="229" y="997"/>
                  </a:lnTo>
                  <a:lnTo>
                    <a:pt x="197" y="991"/>
                  </a:lnTo>
                  <a:lnTo>
                    <a:pt x="165" y="985"/>
                  </a:lnTo>
                  <a:lnTo>
                    <a:pt x="135" y="981"/>
                  </a:lnTo>
                  <a:lnTo>
                    <a:pt x="105" y="977"/>
                  </a:lnTo>
                  <a:lnTo>
                    <a:pt x="79" y="974"/>
                  </a:lnTo>
                  <a:lnTo>
                    <a:pt x="33" y="971"/>
                  </a:lnTo>
                  <a:lnTo>
                    <a:pt x="0" y="969"/>
                  </a:lnTo>
                  <a:lnTo>
                    <a:pt x="37" y="985"/>
                  </a:lnTo>
                  <a:lnTo>
                    <a:pt x="75" y="1003"/>
                  </a:lnTo>
                  <a:lnTo>
                    <a:pt x="114" y="1023"/>
                  </a:lnTo>
                  <a:lnTo>
                    <a:pt x="152" y="1045"/>
                  </a:lnTo>
                  <a:lnTo>
                    <a:pt x="192" y="1067"/>
                  </a:lnTo>
                  <a:lnTo>
                    <a:pt x="231" y="1091"/>
                  </a:lnTo>
                  <a:lnTo>
                    <a:pt x="270" y="1118"/>
                  </a:lnTo>
                  <a:lnTo>
                    <a:pt x="309" y="1144"/>
                  </a:lnTo>
                  <a:lnTo>
                    <a:pt x="336" y="1165"/>
                  </a:lnTo>
                  <a:lnTo>
                    <a:pt x="370" y="1191"/>
                  </a:lnTo>
                  <a:lnTo>
                    <a:pt x="407" y="1222"/>
                  </a:lnTo>
                  <a:lnTo>
                    <a:pt x="451" y="1258"/>
                  </a:lnTo>
                  <a:lnTo>
                    <a:pt x="552" y="1341"/>
                  </a:lnTo>
                  <a:lnTo>
                    <a:pt x="670" y="1436"/>
                  </a:lnTo>
                  <a:lnTo>
                    <a:pt x="735" y="1489"/>
                  </a:lnTo>
                  <a:lnTo>
                    <a:pt x="803" y="1542"/>
                  </a:lnTo>
                  <a:lnTo>
                    <a:pt x="875" y="1598"/>
                  </a:lnTo>
                  <a:lnTo>
                    <a:pt x="951" y="1656"/>
                  </a:lnTo>
                  <a:lnTo>
                    <a:pt x="1028" y="1713"/>
                  </a:lnTo>
                  <a:lnTo>
                    <a:pt x="1109" y="1772"/>
                  </a:lnTo>
                  <a:lnTo>
                    <a:pt x="1193" y="1830"/>
                  </a:lnTo>
                  <a:lnTo>
                    <a:pt x="1278" y="1889"/>
                  </a:lnTo>
                  <a:lnTo>
                    <a:pt x="1366" y="1946"/>
                  </a:lnTo>
                  <a:lnTo>
                    <a:pt x="1456" y="2003"/>
                  </a:lnTo>
                  <a:lnTo>
                    <a:pt x="1548" y="2058"/>
                  </a:lnTo>
                  <a:lnTo>
                    <a:pt x="1640" y="2111"/>
                  </a:lnTo>
                  <a:lnTo>
                    <a:pt x="1733" y="2162"/>
                  </a:lnTo>
                  <a:lnTo>
                    <a:pt x="1829" y="2211"/>
                  </a:lnTo>
                  <a:lnTo>
                    <a:pt x="1924" y="2256"/>
                  </a:lnTo>
                  <a:lnTo>
                    <a:pt x="2021" y="2298"/>
                  </a:lnTo>
                  <a:lnTo>
                    <a:pt x="2116" y="2336"/>
                  </a:lnTo>
                  <a:lnTo>
                    <a:pt x="2213" y="2369"/>
                  </a:lnTo>
                  <a:lnTo>
                    <a:pt x="2309" y="2399"/>
                  </a:lnTo>
                  <a:lnTo>
                    <a:pt x="2405" y="2423"/>
                  </a:lnTo>
                  <a:lnTo>
                    <a:pt x="2500" y="2442"/>
                  </a:lnTo>
                  <a:lnTo>
                    <a:pt x="2594" y="2454"/>
                  </a:lnTo>
                  <a:lnTo>
                    <a:pt x="2688" y="2461"/>
                  </a:lnTo>
                  <a:lnTo>
                    <a:pt x="2780" y="2461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4"/>
            <p:cNvSpPr>
              <a:spLocks/>
            </p:cNvSpPr>
            <p:nvPr/>
          </p:nvSpPr>
          <p:spPr bwMode="auto">
            <a:xfrm>
              <a:off x="2097088" y="4222750"/>
              <a:ext cx="661987" cy="461963"/>
            </a:xfrm>
            <a:custGeom>
              <a:avLst/>
              <a:gdLst>
                <a:gd name="T0" fmla="*/ 1319 w 5422"/>
                <a:gd name="T1" fmla="*/ 1596 h 3787"/>
                <a:gd name="T2" fmla="*/ 369 w 5422"/>
                <a:gd name="T3" fmla="*/ 2142 h 3787"/>
                <a:gd name="T4" fmla="*/ 12 w 5422"/>
                <a:gd name="T5" fmla="*/ 2359 h 3787"/>
                <a:gd name="T6" fmla="*/ 304 w 5422"/>
                <a:gd name="T7" fmla="*/ 2509 h 3787"/>
                <a:gd name="T8" fmla="*/ 692 w 5422"/>
                <a:gd name="T9" fmla="*/ 2676 h 3787"/>
                <a:gd name="T10" fmla="*/ 1204 w 5422"/>
                <a:gd name="T11" fmla="*/ 2849 h 3787"/>
                <a:gd name="T12" fmla="*/ 1814 w 5422"/>
                <a:gd name="T13" fmla="*/ 2991 h 3787"/>
                <a:gd name="T14" fmla="*/ 2397 w 5422"/>
                <a:gd name="T15" fmla="*/ 3074 h 3787"/>
                <a:gd name="T16" fmla="*/ 2985 w 5422"/>
                <a:gd name="T17" fmla="*/ 3198 h 3787"/>
                <a:gd name="T18" fmla="*/ 3976 w 5422"/>
                <a:gd name="T19" fmla="*/ 3452 h 3787"/>
                <a:gd name="T20" fmla="*/ 4916 w 5422"/>
                <a:gd name="T21" fmla="*/ 3695 h 3787"/>
                <a:gd name="T22" fmla="*/ 5376 w 5422"/>
                <a:gd name="T23" fmla="*/ 3782 h 3787"/>
                <a:gd name="T24" fmla="*/ 5272 w 5422"/>
                <a:gd name="T25" fmla="*/ 3725 h 3787"/>
                <a:gd name="T26" fmla="*/ 4920 w 5422"/>
                <a:gd name="T27" fmla="*/ 3619 h 3787"/>
                <a:gd name="T28" fmla="*/ 4674 w 5422"/>
                <a:gd name="T29" fmla="*/ 3568 h 3787"/>
                <a:gd name="T30" fmla="*/ 4412 w 5422"/>
                <a:gd name="T31" fmla="*/ 3480 h 3787"/>
                <a:gd name="T32" fmla="*/ 4324 w 5422"/>
                <a:gd name="T33" fmla="*/ 3348 h 3787"/>
                <a:gd name="T34" fmla="*/ 3972 w 5422"/>
                <a:gd name="T35" fmla="*/ 3268 h 3787"/>
                <a:gd name="T36" fmla="*/ 3990 w 5422"/>
                <a:gd name="T37" fmla="*/ 3179 h 3787"/>
                <a:gd name="T38" fmla="*/ 3794 w 5422"/>
                <a:gd name="T39" fmla="*/ 3113 h 3787"/>
                <a:gd name="T40" fmla="*/ 3617 w 5422"/>
                <a:gd name="T41" fmla="*/ 3087 h 3787"/>
                <a:gd name="T42" fmla="*/ 3457 w 5422"/>
                <a:gd name="T43" fmla="*/ 2787 h 3787"/>
                <a:gd name="T44" fmla="*/ 3329 w 5422"/>
                <a:gd name="T45" fmla="*/ 2573 h 3787"/>
                <a:gd name="T46" fmla="*/ 3068 w 5422"/>
                <a:gd name="T47" fmla="*/ 2461 h 3787"/>
                <a:gd name="T48" fmla="*/ 3117 w 5422"/>
                <a:gd name="T49" fmla="*/ 2372 h 3787"/>
                <a:gd name="T50" fmla="*/ 2862 w 5422"/>
                <a:gd name="T51" fmla="*/ 2358 h 3787"/>
                <a:gd name="T52" fmla="*/ 2844 w 5422"/>
                <a:gd name="T53" fmla="*/ 2223 h 3787"/>
                <a:gd name="T54" fmla="*/ 2601 w 5422"/>
                <a:gd name="T55" fmla="*/ 2145 h 3787"/>
                <a:gd name="T56" fmla="*/ 2374 w 5422"/>
                <a:gd name="T57" fmla="*/ 2102 h 3787"/>
                <a:gd name="T58" fmla="*/ 2148 w 5422"/>
                <a:gd name="T59" fmla="*/ 2093 h 3787"/>
                <a:gd name="T60" fmla="*/ 1908 w 5422"/>
                <a:gd name="T61" fmla="*/ 2129 h 3787"/>
                <a:gd name="T62" fmla="*/ 1576 w 5422"/>
                <a:gd name="T63" fmla="*/ 2177 h 3787"/>
                <a:gd name="T64" fmla="*/ 1260 w 5422"/>
                <a:gd name="T65" fmla="*/ 2186 h 3787"/>
                <a:gd name="T66" fmla="*/ 1203 w 5422"/>
                <a:gd name="T67" fmla="*/ 2175 h 3787"/>
                <a:gd name="T68" fmla="*/ 1428 w 5422"/>
                <a:gd name="T69" fmla="*/ 2127 h 3787"/>
                <a:gd name="T70" fmla="*/ 1644 w 5422"/>
                <a:gd name="T71" fmla="*/ 2050 h 3787"/>
                <a:gd name="T72" fmla="*/ 1916 w 5422"/>
                <a:gd name="T73" fmla="*/ 1917 h 3787"/>
                <a:gd name="T74" fmla="*/ 2078 w 5422"/>
                <a:gd name="T75" fmla="*/ 1809 h 3787"/>
                <a:gd name="T76" fmla="*/ 2189 w 5422"/>
                <a:gd name="T77" fmla="*/ 1700 h 3787"/>
                <a:gd name="T78" fmla="*/ 2295 w 5422"/>
                <a:gd name="T79" fmla="*/ 1637 h 3787"/>
                <a:gd name="T80" fmla="*/ 2438 w 5422"/>
                <a:gd name="T81" fmla="*/ 1596 h 3787"/>
                <a:gd name="T82" fmla="*/ 2610 w 5422"/>
                <a:gd name="T83" fmla="*/ 1517 h 3787"/>
                <a:gd name="T84" fmla="*/ 2556 w 5422"/>
                <a:gd name="T85" fmla="*/ 1443 h 3787"/>
                <a:gd name="T86" fmla="*/ 2655 w 5422"/>
                <a:gd name="T87" fmla="*/ 1384 h 3787"/>
                <a:gd name="T88" fmla="*/ 2792 w 5422"/>
                <a:gd name="T89" fmla="*/ 1239 h 3787"/>
                <a:gd name="T90" fmla="*/ 2833 w 5422"/>
                <a:gd name="T91" fmla="*/ 1140 h 3787"/>
                <a:gd name="T92" fmla="*/ 2751 w 5422"/>
                <a:gd name="T93" fmla="*/ 1117 h 3787"/>
                <a:gd name="T94" fmla="*/ 2785 w 5422"/>
                <a:gd name="T95" fmla="*/ 1052 h 3787"/>
                <a:gd name="T96" fmla="*/ 2993 w 5422"/>
                <a:gd name="T97" fmla="*/ 937 h 3787"/>
                <a:gd name="T98" fmla="*/ 3113 w 5422"/>
                <a:gd name="T99" fmla="*/ 832 h 3787"/>
                <a:gd name="T100" fmla="*/ 3170 w 5422"/>
                <a:gd name="T101" fmla="*/ 765 h 3787"/>
                <a:gd name="T102" fmla="*/ 3274 w 5422"/>
                <a:gd name="T103" fmla="*/ 705 h 3787"/>
                <a:gd name="T104" fmla="*/ 3235 w 5422"/>
                <a:gd name="T105" fmla="*/ 649 h 3787"/>
                <a:gd name="T106" fmla="*/ 3351 w 5422"/>
                <a:gd name="T107" fmla="*/ 587 h 3787"/>
                <a:gd name="T108" fmla="*/ 3490 w 5422"/>
                <a:gd name="T109" fmla="*/ 500 h 3787"/>
                <a:gd name="T110" fmla="*/ 3593 w 5422"/>
                <a:gd name="T111" fmla="*/ 390 h 3787"/>
                <a:gd name="T112" fmla="*/ 3733 w 5422"/>
                <a:gd name="T113" fmla="*/ 316 h 3787"/>
                <a:gd name="T114" fmla="*/ 3865 w 5422"/>
                <a:gd name="T115" fmla="*/ 222 h 3787"/>
                <a:gd name="T116" fmla="*/ 4028 w 5422"/>
                <a:gd name="T117" fmla="*/ 101 h 3787"/>
                <a:gd name="T118" fmla="*/ 4001 w 5422"/>
                <a:gd name="T119" fmla="*/ 76 h 3787"/>
                <a:gd name="T120" fmla="*/ 3460 w 5422"/>
                <a:gd name="T121" fmla="*/ 322 h 3787"/>
                <a:gd name="T122" fmla="*/ 2978 w 5422"/>
                <a:gd name="T123" fmla="*/ 582 h 3787"/>
                <a:gd name="T124" fmla="*/ 2327 w 5422"/>
                <a:gd name="T125" fmla="*/ 983 h 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2" h="3787">
                  <a:moveTo>
                    <a:pt x="1965" y="1215"/>
                  </a:moveTo>
                  <a:lnTo>
                    <a:pt x="1871" y="1272"/>
                  </a:lnTo>
                  <a:lnTo>
                    <a:pt x="1757" y="1340"/>
                  </a:lnTo>
                  <a:lnTo>
                    <a:pt x="1624" y="1418"/>
                  </a:lnTo>
                  <a:lnTo>
                    <a:pt x="1477" y="1504"/>
                  </a:lnTo>
                  <a:lnTo>
                    <a:pt x="1319" y="1596"/>
                  </a:lnTo>
                  <a:lnTo>
                    <a:pt x="1154" y="1690"/>
                  </a:lnTo>
                  <a:lnTo>
                    <a:pt x="987" y="1787"/>
                  </a:lnTo>
                  <a:lnTo>
                    <a:pt x="821" y="1882"/>
                  </a:lnTo>
                  <a:lnTo>
                    <a:pt x="661" y="1975"/>
                  </a:lnTo>
                  <a:lnTo>
                    <a:pt x="509" y="2062"/>
                  </a:lnTo>
                  <a:lnTo>
                    <a:pt x="369" y="2142"/>
                  </a:lnTo>
                  <a:lnTo>
                    <a:pt x="247" y="2212"/>
                  </a:lnTo>
                  <a:lnTo>
                    <a:pt x="145" y="2271"/>
                  </a:lnTo>
                  <a:lnTo>
                    <a:pt x="67" y="2315"/>
                  </a:lnTo>
                  <a:lnTo>
                    <a:pt x="18" y="2343"/>
                  </a:lnTo>
                  <a:lnTo>
                    <a:pt x="0" y="2352"/>
                  </a:lnTo>
                  <a:lnTo>
                    <a:pt x="12" y="2359"/>
                  </a:lnTo>
                  <a:lnTo>
                    <a:pt x="43" y="2377"/>
                  </a:lnTo>
                  <a:lnTo>
                    <a:pt x="94" y="2405"/>
                  </a:lnTo>
                  <a:lnTo>
                    <a:pt x="165" y="2442"/>
                  </a:lnTo>
                  <a:lnTo>
                    <a:pt x="207" y="2463"/>
                  </a:lnTo>
                  <a:lnTo>
                    <a:pt x="254" y="2485"/>
                  </a:lnTo>
                  <a:lnTo>
                    <a:pt x="304" y="2509"/>
                  </a:lnTo>
                  <a:lnTo>
                    <a:pt x="360" y="2535"/>
                  </a:lnTo>
                  <a:lnTo>
                    <a:pt x="419" y="2561"/>
                  </a:lnTo>
                  <a:lnTo>
                    <a:pt x="482" y="2589"/>
                  </a:lnTo>
                  <a:lnTo>
                    <a:pt x="549" y="2617"/>
                  </a:lnTo>
                  <a:lnTo>
                    <a:pt x="619" y="2646"/>
                  </a:lnTo>
                  <a:lnTo>
                    <a:pt x="692" y="2676"/>
                  </a:lnTo>
                  <a:lnTo>
                    <a:pt x="770" y="2705"/>
                  </a:lnTo>
                  <a:lnTo>
                    <a:pt x="851" y="2734"/>
                  </a:lnTo>
                  <a:lnTo>
                    <a:pt x="935" y="2764"/>
                  </a:lnTo>
                  <a:lnTo>
                    <a:pt x="1022" y="2792"/>
                  </a:lnTo>
                  <a:lnTo>
                    <a:pt x="1111" y="2820"/>
                  </a:lnTo>
                  <a:lnTo>
                    <a:pt x="1204" y="2849"/>
                  </a:lnTo>
                  <a:lnTo>
                    <a:pt x="1300" y="2875"/>
                  </a:lnTo>
                  <a:lnTo>
                    <a:pt x="1397" y="2901"/>
                  </a:lnTo>
                  <a:lnTo>
                    <a:pt x="1498" y="2926"/>
                  </a:lnTo>
                  <a:lnTo>
                    <a:pt x="1601" y="2949"/>
                  </a:lnTo>
                  <a:lnTo>
                    <a:pt x="1706" y="2970"/>
                  </a:lnTo>
                  <a:lnTo>
                    <a:pt x="1814" y="2991"/>
                  </a:lnTo>
                  <a:lnTo>
                    <a:pt x="1923" y="3009"/>
                  </a:lnTo>
                  <a:lnTo>
                    <a:pt x="2034" y="3025"/>
                  </a:lnTo>
                  <a:lnTo>
                    <a:pt x="2146" y="3039"/>
                  </a:lnTo>
                  <a:lnTo>
                    <a:pt x="2226" y="3048"/>
                  </a:lnTo>
                  <a:lnTo>
                    <a:pt x="2310" y="3061"/>
                  </a:lnTo>
                  <a:lnTo>
                    <a:pt x="2397" y="3074"/>
                  </a:lnTo>
                  <a:lnTo>
                    <a:pt x="2487" y="3091"/>
                  </a:lnTo>
                  <a:lnTo>
                    <a:pt x="2581" y="3109"/>
                  </a:lnTo>
                  <a:lnTo>
                    <a:pt x="2679" y="3129"/>
                  </a:lnTo>
                  <a:lnTo>
                    <a:pt x="2779" y="3151"/>
                  </a:lnTo>
                  <a:lnTo>
                    <a:pt x="2880" y="3173"/>
                  </a:lnTo>
                  <a:lnTo>
                    <a:pt x="2985" y="3198"/>
                  </a:lnTo>
                  <a:lnTo>
                    <a:pt x="3091" y="3223"/>
                  </a:lnTo>
                  <a:lnTo>
                    <a:pt x="3199" y="3249"/>
                  </a:lnTo>
                  <a:lnTo>
                    <a:pt x="3308" y="3277"/>
                  </a:lnTo>
                  <a:lnTo>
                    <a:pt x="3530" y="3334"/>
                  </a:lnTo>
                  <a:lnTo>
                    <a:pt x="3752" y="3393"/>
                  </a:lnTo>
                  <a:lnTo>
                    <a:pt x="3976" y="3452"/>
                  </a:lnTo>
                  <a:lnTo>
                    <a:pt x="4196" y="3511"/>
                  </a:lnTo>
                  <a:lnTo>
                    <a:pt x="4412" y="3568"/>
                  </a:lnTo>
                  <a:lnTo>
                    <a:pt x="4621" y="3622"/>
                  </a:lnTo>
                  <a:lnTo>
                    <a:pt x="4721" y="3648"/>
                  </a:lnTo>
                  <a:lnTo>
                    <a:pt x="4821" y="3672"/>
                  </a:lnTo>
                  <a:lnTo>
                    <a:pt x="4916" y="3695"/>
                  </a:lnTo>
                  <a:lnTo>
                    <a:pt x="5009" y="3717"/>
                  </a:lnTo>
                  <a:lnTo>
                    <a:pt x="5099" y="3737"/>
                  </a:lnTo>
                  <a:lnTo>
                    <a:pt x="5184" y="3756"/>
                  </a:lnTo>
                  <a:lnTo>
                    <a:pt x="5267" y="3772"/>
                  </a:lnTo>
                  <a:lnTo>
                    <a:pt x="5344" y="3787"/>
                  </a:lnTo>
                  <a:lnTo>
                    <a:pt x="5376" y="3782"/>
                  </a:lnTo>
                  <a:lnTo>
                    <a:pt x="5401" y="3779"/>
                  </a:lnTo>
                  <a:lnTo>
                    <a:pt x="5417" y="3777"/>
                  </a:lnTo>
                  <a:lnTo>
                    <a:pt x="5422" y="3776"/>
                  </a:lnTo>
                  <a:lnTo>
                    <a:pt x="5403" y="3769"/>
                  </a:lnTo>
                  <a:lnTo>
                    <a:pt x="5351" y="3751"/>
                  </a:lnTo>
                  <a:lnTo>
                    <a:pt x="5272" y="3725"/>
                  </a:lnTo>
                  <a:lnTo>
                    <a:pt x="5178" y="3693"/>
                  </a:lnTo>
                  <a:lnTo>
                    <a:pt x="5126" y="3678"/>
                  </a:lnTo>
                  <a:lnTo>
                    <a:pt x="5074" y="3661"/>
                  </a:lnTo>
                  <a:lnTo>
                    <a:pt x="5021" y="3646"/>
                  </a:lnTo>
                  <a:lnTo>
                    <a:pt x="4969" y="3631"/>
                  </a:lnTo>
                  <a:lnTo>
                    <a:pt x="4920" y="3619"/>
                  </a:lnTo>
                  <a:lnTo>
                    <a:pt x="4871" y="3607"/>
                  </a:lnTo>
                  <a:lnTo>
                    <a:pt x="4828" y="3598"/>
                  </a:lnTo>
                  <a:lnTo>
                    <a:pt x="4789" y="3591"/>
                  </a:lnTo>
                  <a:lnTo>
                    <a:pt x="4753" y="3586"/>
                  </a:lnTo>
                  <a:lnTo>
                    <a:pt x="4714" y="3578"/>
                  </a:lnTo>
                  <a:lnTo>
                    <a:pt x="4674" y="3568"/>
                  </a:lnTo>
                  <a:lnTo>
                    <a:pt x="4633" y="3558"/>
                  </a:lnTo>
                  <a:lnTo>
                    <a:pt x="4593" y="3545"/>
                  </a:lnTo>
                  <a:lnTo>
                    <a:pt x="4553" y="3533"/>
                  </a:lnTo>
                  <a:lnTo>
                    <a:pt x="4515" y="3519"/>
                  </a:lnTo>
                  <a:lnTo>
                    <a:pt x="4478" y="3507"/>
                  </a:lnTo>
                  <a:lnTo>
                    <a:pt x="4412" y="3480"/>
                  </a:lnTo>
                  <a:lnTo>
                    <a:pt x="4358" y="3459"/>
                  </a:lnTo>
                  <a:lnTo>
                    <a:pt x="4324" y="3445"/>
                  </a:lnTo>
                  <a:lnTo>
                    <a:pt x="4311" y="3439"/>
                  </a:lnTo>
                  <a:lnTo>
                    <a:pt x="4370" y="3367"/>
                  </a:lnTo>
                  <a:lnTo>
                    <a:pt x="4349" y="3358"/>
                  </a:lnTo>
                  <a:lnTo>
                    <a:pt x="4324" y="3348"/>
                  </a:lnTo>
                  <a:lnTo>
                    <a:pt x="4293" y="3339"/>
                  </a:lnTo>
                  <a:lnTo>
                    <a:pt x="4259" y="3329"/>
                  </a:lnTo>
                  <a:lnTo>
                    <a:pt x="4184" y="3311"/>
                  </a:lnTo>
                  <a:lnTo>
                    <a:pt x="4107" y="3295"/>
                  </a:lnTo>
                  <a:lnTo>
                    <a:pt x="4033" y="3280"/>
                  </a:lnTo>
                  <a:lnTo>
                    <a:pt x="3972" y="3268"/>
                  </a:lnTo>
                  <a:lnTo>
                    <a:pt x="3929" y="3260"/>
                  </a:lnTo>
                  <a:lnTo>
                    <a:pt x="3914" y="3258"/>
                  </a:lnTo>
                  <a:lnTo>
                    <a:pt x="4040" y="3206"/>
                  </a:lnTo>
                  <a:lnTo>
                    <a:pt x="4024" y="3197"/>
                  </a:lnTo>
                  <a:lnTo>
                    <a:pt x="4007" y="3188"/>
                  </a:lnTo>
                  <a:lnTo>
                    <a:pt x="3990" y="3179"/>
                  </a:lnTo>
                  <a:lnTo>
                    <a:pt x="3973" y="3171"/>
                  </a:lnTo>
                  <a:lnTo>
                    <a:pt x="3938" y="3156"/>
                  </a:lnTo>
                  <a:lnTo>
                    <a:pt x="3901" y="3142"/>
                  </a:lnTo>
                  <a:lnTo>
                    <a:pt x="3865" y="3131"/>
                  </a:lnTo>
                  <a:lnTo>
                    <a:pt x="3829" y="3121"/>
                  </a:lnTo>
                  <a:lnTo>
                    <a:pt x="3794" y="3113"/>
                  </a:lnTo>
                  <a:lnTo>
                    <a:pt x="3759" y="3106"/>
                  </a:lnTo>
                  <a:lnTo>
                    <a:pt x="3728" y="3100"/>
                  </a:lnTo>
                  <a:lnTo>
                    <a:pt x="3699" y="3096"/>
                  </a:lnTo>
                  <a:lnTo>
                    <a:pt x="3672" y="3092"/>
                  </a:lnTo>
                  <a:lnTo>
                    <a:pt x="3649" y="3090"/>
                  </a:lnTo>
                  <a:lnTo>
                    <a:pt x="3617" y="3087"/>
                  </a:lnTo>
                  <a:lnTo>
                    <a:pt x="3605" y="3086"/>
                  </a:lnTo>
                  <a:lnTo>
                    <a:pt x="3767" y="2920"/>
                  </a:lnTo>
                  <a:lnTo>
                    <a:pt x="3704" y="2892"/>
                  </a:lnTo>
                  <a:lnTo>
                    <a:pt x="3626" y="2858"/>
                  </a:lnTo>
                  <a:lnTo>
                    <a:pt x="3542" y="2822"/>
                  </a:lnTo>
                  <a:lnTo>
                    <a:pt x="3457" y="2787"/>
                  </a:lnTo>
                  <a:lnTo>
                    <a:pt x="3379" y="2753"/>
                  </a:lnTo>
                  <a:lnTo>
                    <a:pt x="3315" y="2726"/>
                  </a:lnTo>
                  <a:lnTo>
                    <a:pt x="3271" y="2708"/>
                  </a:lnTo>
                  <a:lnTo>
                    <a:pt x="3255" y="2701"/>
                  </a:lnTo>
                  <a:lnTo>
                    <a:pt x="3380" y="2596"/>
                  </a:lnTo>
                  <a:lnTo>
                    <a:pt x="3329" y="2573"/>
                  </a:lnTo>
                  <a:lnTo>
                    <a:pt x="3276" y="2549"/>
                  </a:lnTo>
                  <a:lnTo>
                    <a:pt x="3222" y="2526"/>
                  </a:lnTo>
                  <a:lnTo>
                    <a:pt x="3172" y="2505"/>
                  </a:lnTo>
                  <a:lnTo>
                    <a:pt x="3128" y="2486"/>
                  </a:lnTo>
                  <a:lnTo>
                    <a:pt x="3092" y="2470"/>
                  </a:lnTo>
                  <a:lnTo>
                    <a:pt x="3068" y="2461"/>
                  </a:lnTo>
                  <a:lnTo>
                    <a:pt x="3060" y="2457"/>
                  </a:lnTo>
                  <a:lnTo>
                    <a:pt x="3174" y="2384"/>
                  </a:lnTo>
                  <a:lnTo>
                    <a:pt x="3163" y="2381"/>
                  </a:lnTo>
                  <a:lnTo>
                    <a:pt x="3149" y="2378"/>
                  </a:lnTo>
                  <a:lnTo>
                    <a:pt x="3134" y="2376"/>
                  </a:lnTo>
                  <a:lnTo>
                    <a:pt x="3117" y="2372"/>
                  </a:lnTo>
                  <a:lnTo>
                    <a:pt x="3082" y="2368"/>
                  </a:lnTo>
                  <a:lnTo>
                    <a:pt x="3041" y="2365"/>
                  </a:lnTo>
                  <a:lnTo>
                    <a:pt x="2998" y="2362"/>
                  </a:lnTo>
                  <a:lnTo>
                    <a:pt x="2953" y="2360"/>
                  </a:lnTo>
                  <a:lnTo>
                    <a:pt x="2908" y="2359"/>
                  </a:lnTo>
                  <a:lnTo>
                    <a:pt x="2862" y="2358"/>
                  </a:lnTo>
                  <a:lnTo>
                    <a:pt x="2777" y="2357"/>
                  </a:lnTo>
                  <a:lnTo>
                    <a:pt x="2704" y="2357"/>
                  </a:lnTo>
                  <a:lnTo>
                    <a:pt x="2655" y="2358"/>
                  </a:lnTo>
                  <a:lnTo>
                    <a:pt x="2637" y="2358"/>
                  </a:lnTo>
                  <a:lnTo>
                    <a:pt x="2859" y="2230"/>
                  </a:lnTo>
                  <a:lnTo>
                    <a:pt x="2844" y="2223"/>
                  </a:lnTo>
                  <a:lnTo>
                    <a:pt x="2820" y="2215"/>
                  </a:lnTo>
                  <a:lnTo>
                    <a:pt x="2788" y="2203"/>
                  </a:lnTo>
                  <a:lnTo>
                    <a:pt x="2750" y="2190"/>
                  </a:lnTo>
                  <a:lnTo>
                    <a:pt x="2706" y="2175"/>
                  </a:lnTo>
                  <a:lnTo>
                    <a:pt x="2656" y="2159"/>
                  </a:lnTo>
                  <a:lnTo>
                    <a:pt x="2601" y="2145"/>
                  </a:lnTo>
                  <a:lnTo>
                    <a:pt x="2542" y="2130"/>
                  </a:lnTo>
                  <a:lnTo>
                    <a:pt x="2510" y="2123"/>
                  </a:lnTo>
                  <a:lnTo>
                    <a:pt x="2477" y="2116"/>
                  </a:lnTo>
                  <a:lnTo>
                    <a:pt x="2443" y="2111"/>
                  </a:lnTo>
                  <a:lnTo>
                    <a:pt x="2409" y="2106"/>
                  </a:lnTo>
                  <a:lnTo>
                    <a:pt x="2374" y="2102"/>
                  </a:lnTo>
                  <a:lnTo>
                    <a:pt x="2338" y="2098"/>
                  </a:lnTo>
                  <a:lnTo>
                    <a:pt x="2301" y="2094"/>
                  </a:lnTo>
                  <a:lnTo>
                    <a:pt x="2264" y="2092"/>
                  </a:lnTo>
                  <a:lnTo>
                    <a:pt x="2226" y="2091"/>
                  </a:lnTo>
                  <a:lnTo>
                    <a:pt x="2187" y="2092"/>
                  </a:lnTo>
                  <a:lnTo>
                    <a:pt x="2148" y="2093"/>
                  </a:lnTo>
                  <a:lnTo>
                    <a:pt x="2109" y="2095"/>
                  </a:lnTo>
                  <a:lnTo>
                    <a:pt x="2070" y="2100"/>
                  </a:lnTo>
                  <a:lnTo>
                    <a:pt x="2030" y="2105"/>
                  </a:lnTo>
                  <a:lnTo>
                    <a:pt x="1989" y="2112"/>
                  </a:lnTo>
                  <a:lnTo>
                    <a:pt x="1949" y="2121"/>
                  </a:lnTo>
                  <a:lnTo>
                    <a:pt x="1908" y="2129"/>
                  </a:lnTo>
                  <a:lnTo>
                    <a:pt x="1868" y="2137"/>
                  </a:lnTo>
                  <a:lnTo>
                    <a:pt x="1829" y="2145"/>
                  </a:lnTo>
                  <a:lnTo>
                    <a:pt x="1791" y="2151"/>
                  </a:lnTo>
                  <a:lnTo>
                    <a:pt x="1716" y="2163"/>
                  </a:lnTo>
                  <a:lnTo>
                    <a:pt x="1644" y="2171"/>
                  </a:lnTo>
                  <a:lnTo>
                    <a:pt x="1576" y="2177"/>
                  </a:lnTo>
                  <a:lnTo>
                    <a:pt x="1512" y="2183"/>
                  </a:lnTo>
                  <a:lnTo>
                    <a:pt x="1451" y="2185"/>
                  </a:lnTo>
                  <a:lnTo>
                    <a:pt x="1395" y="2187"/>
                  </a:lnTo>
                  <a:lnTo>
                    <a:pt x="1345" y="2187"/>
                  </a:lnTo>
                  <a:lnTo>
                    <a:pt x="1300" y="2187"/>
                  </a:lnTo>
                  <a:lnTo>
                    <a:pt x="1260" y="2186"/>
                  </a:lnTo>
                  <a:lnTo>
                    <a:pt x="1227" y="2184"/>
                  </a:lnTo>
                  <a:lnTo>
                    <a:pt x="1201" y="2183"/>
                  </a:lnTo>
                  <a:lnTo>
                    <a:pt x="1181" y="2180"/>
                  </a:lnTo>
                  <a:lnTo>
                    <a:pt x="1170" y="2179"/>
                  </a:lnTo>
                  <a:lnTo>
                    <a:pt x="1165" y="2179"/>
                  </a:lnTo>
                  <a:lnTo>
                    <a:pt x="1203" y="2175"/>
                  </a:lnTo>
                  <a:lnTo>
                    <a:pt x="1240" y="2170"/>
                  </a:lnTo>
                  <a:lnTo>
                    <a:pt x="1278" y="2164"/>
                  </a:lnTo>
                  <a:lnTo>
                    <a:pt x="1315" y="2155"/>
                  </a:lnTo>
                  <a:lnTo>
                    <a:pt x="1352" y="2147"/>
                  </a:lnTo>
                  <a:lnTo>
                    <a:pt x="1390" y="2137"/>
                  </a:lnTo>
                  <a:lnTo>
                    <a:pt x="1428" y="2127"/>
                  </a:lnTo>
                  <a:lnTo>
                    <a:pt x="1464" y="2115"/>
                  </a:lnTo>
                  <a:lnTo>
                    <a:pt x="1501" y="2104"/>
                  </a:lnTo>
                  <a:lnTo>
                    <a:pt x="1538" y="2091"/>
                  </a:lnTo>
                  <a:lnTo>
                    <a:pt x="1573" y="2079"/>
                  </a:lnTo>
                  <a:lnTo>
                    <a:pt x="1609" y="2065"/>
                  </a:lnTo>
                  <a:lnTo>
                    <a:pt x="1644" y="2050"/>
                  </a:lnTo>
                  <a:lnTo>
                    <a:pt x="1677" y="2037"/>
                  </a:lnTo>
                  <a:lnTo>
                    <a:pt x="1711" y="2022"/>
                  </a:lnTo>
                  <a:lnTo>
                    <a:pt x="1743" y="2007"/>
                  </a:lnTo>
                  <a:lnTo>
                    <a:pt x="1805" y="1977"/>
                  </a:lnTo>
                  <a:lnTo>
                    <a:pt x="1864" y="1946"/>
                  </a:lnTo>
                  <a:lnTo>
                    <a:pt x="1916" y="1917"/>
                  </a:lnTo>
                  <a:lnTo>
                    <a:pt x="1965" y="1890"/>
                  </a:lnTo>
                  <a:lnTo>
                    <a:pt x="2006" y="1864"/>
                  </a:lnTo>
                  <a:lnTo>
                    <a:pt x="2040" y="1839"/>
                  </a:lnTo>
                  <a:lnTo>
                    <a:pt x="2055" y="1828"/>
                  </a:lnTo>
                  <a:lnTo>
                    <a:pt x="2067" y="1818"/>
                  </a:lnTo>
                  <a:lnTo>
                    <a:pt x="2078" y="1809"/>
                  </a:lnTo>
                  <a:lnTo>
                    <a:pt x="2087" y="1801"/>
                  </a:lnTo>
                  <a:lnTo>
                    <a:pt x="2117" y="1770"/>
                  </a:lnTo>
                  <a:lnTo>
                    <a:pt x="2145" y="1741"/>
                  </a:lnTo>
                  <a:lnTo>
                    <a:pt x="2160" y="1727"/>
                  </a:lnTo>
                  <a:lnTo>
                    <a:pt x="2174" y="1714"/>
                  </a:lnTo>
                  <a:lnTo>
                    <a:pt x="2189" y="1700"/>
                  </a:lnTo>
                  <a:lnTo>
                    <a:pt x="2205" y="1688"/>
                  </a:lnTo>
                  <a:lnTo>
                    <a:pt x="2221" y="1677"/>
                  </a:lnTo>
                  <a:lnTo>
                    <a:pt x="2237" y="1665"/>
                  </a:lnTo>
                  <a:lnTo>
                    <a:pt x="2255" y="1655"/>
                  </a:lnTo>
                  <a:lnTo>
                    <a:pt x="2275" y="1645"/>
                  </a:lnTo>
                  <a:lnTo>
                    <a:pt x="2295" y="1637"/>
                  </a:lnTo>
                  <a:lnTo>
                    <a:pt x="2316" y="1629"/>
                  </a:lnTo>
                  <a:lnTo>
                    <a:pt x="2339" y="1622"/>
                  </a:lnTo>
                  <a:lnTo>
                    <a:pt x="2364" y="1616"/>
                  </a:lnTo>
                  <a:lnTo>
                    <a:pt x="2390" y="1611"/>
                  </a:lnTo>
                  <a:lnTo>
                    <a:pt x="2415" y="1603"/>
                  </a:lnTo>
                  <a:lnTo>
                    <a:pt x="2438" y="1596"/>
                  </a:lnTo>
                  <a:lnTo>
                    <a:pt x="2461" y="1588"/>
                  </a:lnTo>
                  <a:lnTo>
                    <a:pt x="2504" y="1571"/>
                  </a:lnTo>
                  <a:lnTo>
                    <a:pt x="2541" y="1554"/>
                  </a:lnTo>
                  <a:lnTo>
                    <a:pt x="2572" y="1538"/>
                  </a:lnTo>
                  <a:lnTo>
                    <a:pt x="2595" y="1526"/>
                  </a:lnTo>
                  <a:lnTo>
                    <a:pt x="2610" y="1517"/>
                  </a:lnTo>
                  <a:lnTo>
                    <a:pt x="2615" y="1514"/>
                  </a:lnTo>
                  <a:lnTo>
                    <a:pt x="2488" y="1455"/>
                  </a:lnTo>
                  <a:lnTo>
                    <a:pt x="2506" y="1455"/>
                  </a:lnTo>
                  <a:lnTo>
                    <a:pt x="2523" y="1452"/>
                  </a:lnTo>
                  <a:lnTo>
                    <a:pt x="2540" y="1448"/>
                  </a:lnTo>
                  <a:lnTo>
                    <a:pt x="2556" y="1443"/>
                  </a:lnTo>
                  <a:lnTo>
                    <a:pt x="2573" y="1436"/>
                  </a:lnTo>
                  <a:lnTo>
                    <a:pt x="2590" y="1427"/>
                  </a:lnTo>
                  <a:lnTo>
                    <a:pt x="2607" y="1418"/>
                  </a:lnTo>
                  <a:lnTo>
                    <a:pt x="2623" y="1407"/>
                  </a:lnTo>
                  <a:lnTo>
                    <a:pt x="2639" y="1396"/>
                  </a:lnTo>
                  <a:lnTo>
                    <a:pt x="2655" y="1384"/>
                  </a:lnTo>
                  <a:lnTo>
                    <a:pt x="2671" y="1370"/>
                  </a:lnTo>
                  <a:lnTo>
                    <a:pt x="2686" y="1357"/>
                  </a:lnTo>
                  <a:lnTo>
                    <a:pt x="2716" y="1329"/>
                  </a:lnTo>
                  <a:lnTo>
                    <a:pt x="2743" y="1298"/>
                  </a:lnTo>
                  <a:lnTo>
                    <a:pt x="2769" y="1269"/>
                  </a:lnTo>
                  <a:lnTo>
                    <a:pt x="2792" y="1239"/>
                  </a:lnTo>
                  <a:lnTo>
                    <a:pt x="2812" y="1213"/>
                  </a:lnTo>
                  <a:lnTo>
                    <a:pt x="2830" y="1189"/>
                  </a:lnTo>
                  <a:lnTo>
                    <a:pt x="2854" y="1152"/>
                  </a:lnTo>
                  <a:lnTo>
                    <a:pt x="2863" y="1139"/>
                  </a:lnTo>
                  <a:lnTo>
                    <a:pt x="2848" y="1140"/>
                  </a:lnTo>
                  <a:lnTo>
                    <a:pt x="2833" y="1140"/>
                  </a:lnTo>
                  <a:lnTo>
                    <a:pt x="2819" y="1139"/>
                  </a:lnTo>
                  <a:lnTo>
                    <a:pt x="2805" y="1135"/>
                  </a:lnTo>
                  <a:lnTo>
                    <a:pt x="2790" y="1131"/>
                  </a:lnTo>
                  <a:lnTo>
                    <a:pt x="2777" y="1127"/>
                  </a:lnTo>
                  <a:lnTo>
                    <a:pt x="2764" y="1122"/>
                  </a:lnTo>
                  <a:lnTo>
                    <a:pt x="2751" y="1117"/>
                  </a:lnTo>
                  <a:lnTo>
                    <a:pt x="2729" y="1106"/>
                  </a:lnTo>
                  <a:lnTo>
                    <a:pt x="2713" y="1096"/>
                  </a:lnTo>
                  <a:lnTo>
                    <a:pt x="2701" y="1088"/>
                  </a:lnTo>
                  <a:lnTo>
                    <a:pt x="2698" y="1086"/>
                  </a:lnTo>
                  <a:lnTo>
                    <a:pt x="2742" y="1069"/>
                  </a:lnTo>
                  <a:lnTo>
                    <a:pt x="2785" y="1052"/>
                  </a:lnTo>
                  <a:lnTo>
                    <a:pt x="2826" y="1034"/>
                  </a:lnTo>
                  <a:lnTo>
                    <a:pt x="2864" y="1015"/>
                  </a:lnTo>
                  <a:lnTo>
                    <a:pt x="2899" y="995"/>
                  </a:lnTo>
                  <a:lnTo>
                    <a:pt x="2933" y="976"/>
                  </a:lnTo>
                  <a:lnTo>
                    <a:pt x="2964" y="956"/>
                  </a:lnTo>
                  <a:lnTo>
                    <a:pt x="2993" y="937"/>
                  </a:lnTo>
                  <a:lnTo>
                    <a:pt x="3019" y="917"/>
                  </a:lnTo>
                  <a:lnTo>
                    <a:pt x="3043" y="899"/>
                  </a:lnTo>
                  <a:lnTo>
                    <a:pt x="3064" y="881"/>
                  </a:lnTo>
                  <a:lnTo>
                    <a:pt x="3083" y="864"/>
                  </a:lnTo>
                  <a:lnTo>
                    <a:pt x="3100" y="847"/>
                  </a:lnTo>
                  <a:lnTo>
                    <a:pt x="3113" y="832"/>
                  </a:lnTo>
                  <a:lnTo>
                    <a:pt x="3124" y="819"/>
                  </a:lnTo>
                  <a:lnTo>
                    <a:pt x="3132" y="806"/>
                  </a:lnTo>
                  <a:lnTo>
                    <a:pt x="3141" y="796"/>
                  </a:lnTo>
                  <a:lnTo>
                    <a:pt x="3149" y="784"/>
                  </a:lnTo>
                  <a:lnTo>
                    <a:pt x="3159" y="775"/>
                  </a:lnTo>
                  <a:lnTo>
                    <a:pt x="3170" y="765"/>
                  </a:lnTo>
                  <a:lnTo>
                    <a:pt x="3181" y="756"/>
                  </a:lnTo>
                  <a:lnTo>
                    <a:pt x="3194" y="747"/>
                  </a:lnTo>
                  <a:lnTo>
                    <a:pt x="3206" y="740"/>
                  </a:lnTo>
                  <a:lnTo>
                    <a:pt x="3217" y="734"/>
                  </a:lnTo>
                  <a:lnTo>
                    <a:pt x="3257" y="713"/>
                  </a:lnTo>
                  <a:lnTo>
                    <a:pt x="3274" y="705"/>
                  </a:lnTo>
                  <a:lnTo>
                    <a:pt x="3136" y="680"/>
                  </a:lnTo>
                  <a:lnTo>
                    <a:pt x="3143" y="679"/>
                  </a:lnTo>
                  <a:lnTo>
                    <a:pt x="3159" y="674"/>
                  </a:lnTo>
                  <a:lnTo>
                    <a:pt x="3185" y="667"/>
                  </a:lnTo>
                  <a:lnTo>
                    <a:pt x="3217" y="656"/>
                  </a:lnTo>
                  <a:lnTo>
                    <a:pt x="3235" y="649"/>
                  </a:lnTo>
                  <a:lnTo>
                    <a:pt x="3254" y="641"/>
                  </a:lnTo>
                  <a:lnTo>
                    <a:pt x="3273" y="632"/>
                  </a:lnTo>
                  <a:lnTo>
                    <a:pt x="3293" y="622"/>
                  </a:lnTo>
                  <a:lnTo>
                    <a:pt x="3313" y="612"/>
                  </a:lnTo>
                  <a:lnTo>
                    <a:pt x="3333" y="600"/>
                  </a:lnTo>
                  <a:lnTo>
                    <a:pt x="3351" y="587"/>
                  </a:lnTo>
                  <a:lnTo>
                    <a:pt x="3370" y="573"/>
                  </a:lnTo>
                  <a:lnTo>
                    <a:pt x="3389" y="558"/>
                  </a:lnTo>
                  <a:lnTo>
                    <a:pt x="3409" y="545"/>
                  </a:lnTo>
                  <a:lnTo>
                    <a:pt x="3429" y="532"/>
                  </a:lnTo>
                  <a:lnTo>
                    <a:pt x="3449" y="521"/>
                  </a:lnTo>
                  <a:lnTo>
                    <a:pt x="3490" y="500"/>
                  </a:lnTo>
                  <a:lnTo>
                    <a:pt x="3527" y="482"/>
                  </a:lnTo>
                  <a:lnTo>
                    <a:pt x="3560" y="468"/>
                  </a:lnTo>
                  <a:lnTo>
                    <a:pt x="3586" y="458"/>
                  </a:lnTo>
                  <a:lnTo>
                    <a:pt x="3604" y="451"/>
                  </a:lnTo>
                  <a:lnTo>
                    <a:pt x="3610" y="449"/>
                  </a:lnTo>
                  <a:lnTo>
                    <a:pt x="3593" y="390"/>
                  </a:lnTo>
                  <a:lnTo>
                    <a:pt x="3601" y="386"/>
                  </a:lnTo>
                  <a:lnTo>
                    <a:pt x="3621" y="376"/>
                  </a:lnTo>
                  <a:lnTo>
                    <a:pt x="3652" y="361"/>
                  </a:lnTo>
                  <a:lnTo>
                    <a:pt x="3690" y="341"/>
                  </a:lnTo>
                  <a:lnTo>
                    <a:pt x="3711" y="329"/>
                  </a:lnTo>
                  <a:lnTo>
                    <a:pt x="3733" y="316"/>
                  </a:lnTo>
                  <a:lnTo>
                    <a:pt x="3756" y="302"/>
                  </a:lnTo>
                  <a:lnTo>
                    <a:pt x="3779" y="288"/>
                  </a:lnTo>
                  <a:lnTo>
                    <a:pt x="3801" y="272"/>
                  </a:lnTo>
                  <a:lnTo>
                    <a:pt x="3823" y="256"/>
                  </a:lnTo>
                  <a:lnTo>
                    <a:pt x="3844" y="238"/>
                  </a:lnTo>
                  <a:lnTo>
                    <a:pt x="3865" y="222"/>
                  </a:lnTo>
                  <a:lnTo>
                    <a:pt x="3880" y="208"/>
                  </a:lnTo>
                  <a:lnTo>
                    <a:pt x="3898" y="193"/>
                  </a:lnTo>
                  <a:lnTo>
                    <a:pt x="3917" y="179"/>
                  </a:lnTo>
                  <a:lnTo>
                    <a:pt x="3938" y="163"/>
                  </a:lnTo>
                  <a:lnTo>
                    <a:pt x="3982" y="133"/>
                  </a:lnTo>
                  <a:lnTo>
                    <a:pt x="4028" y="101"/>
                  </a:lnTo>
                  <a:lnTo>
                    <a:pt x="4075" y="72"/>
                  </a:lnTo>
                  <a:lnTo>
                    <a:pt x="4119" y="44"/>
                  </a:lnTo>
                  <a:lnTo>
                    <a:pt x="4159" y="20"/>
                  </a:lnTo>
                  <a:lnTo>
                    <a:pt x="4193" y="0"/>
                  </a:lnTo>
                  <a:lnTo>
                    <a:pt x="4096" y="37"/>
                  </a:lnTo>
                  <a:lnTo>
                    <a:pt x="4001" y="76"/>
                  </a:lnTo>
                  <a:lnTo>
                    <a:pt x="3907" y="115"/>
                  </a:lnTo>
                  <a:lnTo>
                    <a:pt x="3815" y="155"/>
                  </a:lnTo>
                  <a:lnTo>
                    <a:pt x="3724" y="195"/>
                  </a:lnTo>
                  <a:lnTo>
                    <a:pt x="3635" y="237"/>
                  </a:lnTo>
                  <a:lnTo>
                    <a:pt x="3546" y="279"/>
                  </a:lnTo>
                  <a:lnTo>
                    <a:pt x="3460" y="322"/>
                  </a:lnTo>
                  <a:lnTo>
                    <a:pt x="3376" y="365"/>
                  </a:lnTo>
                  <a:lnTo>
                    <a:pt x="3293" y="408"/>
                  </a:lnTo>
                  <a:lnTo>
                    <a:pt x="3212" y="451"/>
                  </a:lnTo>
                  <a:lnTo>
                    <a:pt x="3132" y="496"/>
                  </a:lnTo>
                  <a:lnTo>
                    <a:pt x="3055" y="539"/>
                  </a:lnTo>
                  <a:lnTo>
                    <a:pt x="2978" y="582"/>
                  </a:lnTo>
                  <a:lnTo>
                    <a:pt x="2905" y="625"/>
                  </a:lnTo>
                  <a:lnTo>
                    <a:pt x="2832" y="668"/>
                  </a:lnTo>
                  <a:lnTo>
                    <a:pt x="2693" y="751"/>
                  </a:lnTo>
                  <a:lnTo>
                    <a:pt x="2563" y="832"/>
                  </a:lnTo>
                  <a:lnTo>
                    <a:pt x="2440" y="910"/>
                  </a:lnTo>
                  <a:lnTo>
                    <a:pt x="2327" y="983"/>
                  </a:lnTo>
                  <a:lnTo>
                    <a:pt x="2222" y="1052"/>
                  </a:lnTo>
                  <a:lnTo>
                    <a:pt x="2126" y="1113"/>
                  </a:lnTo>
                  <a:lnTo>
                    <a:pt x="2040" y="1168"/>
                  </a:lnTo>
                  <a:lnTo>
                    <a:pt x="1965" y="1215"/>
                  </a:lnTo>
                  <a:close/>
                </a:path>
              </a:pathLst>
            </a:custGeom>
            <a:solidFill>
              <a:srgbClr val="E77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5"/>
            <p:cNvSpPr>
              <a:spLocks/>
            </p:cNvSpPr>
            <p:nvPr/>
          </p:nvSpPr>
          <p:spPr bwMode="auto">
            <a:xfrm>
              <a:off x="1490663" y="4327525"/>
              <a:ext cx="606425" cy="342900"/>
            </a:xfrm>
            <a:custGeom>
              <a:avLst/>
              <a:gdLst>
                <a:gd name="T0" fmla="*/ 2130 w 4970"/>
                <a:gd name="T1" fmla="*/ 2211 h 2805"/>
                <a:gd name="T2" fmla="*/ 2828 w 4970"/>
                <a:gd name="T3" fmla="*/ 2078 h 2805"/>
                <a:gd name="T4" fmla="*/ 3520 w 4970"/>
                <a:gd name="T5" fmla="*/ 1912 h 2805"/>
                <a:gd name="T6" fmla="*/ 4141 w 4970"/>
                <a:gd name="T7" fmla="*/ 1744 h 2805"/>
                <a:gd name="T8" fmla="*/ 4880 w 4970"/>
                <a:gd name="T9" fmla="*/ 1523 h 2805"/>
                <a:gd name="T10" fmla="*/ 4690 w 4970"/>
                <a:gd name="T11" fmla="*/ 1474 h 2805"/>
                <a:gd name="T12" fmla="*/ 4211 w 4970"/>
                <a:gd name="T13" fmla="*/ 1330 h 2805"/>
                <a:gd name="T14" fmla="*/ 3738 w 4970"/>
                <a:gd name="T15" fmla="*/ 1090 h 2805"/>
                <a:gd name="T16" fmla="*/ 3299 w 4970"/>
                <a:gd name="T17" fmla="*/ 804 h 2805"/>
                <a:gd name="T18" fmla="*/ 2925 w 4970"/>
                <a:gd name="T19" fmla="*/ 521 h 2805"/>
                <a:gd name="T20" fmla="*/ 2560 w 4970"/>
                <a:gd name="T21" fmla="*/ 223 h 2805"/>
                <a:gd name="T22" fmla="*/ 2382 w 4970"/>
                <a:gd name="T23" fmla="*/ 99 h 2805"/>
                <a:gd name="T24" fmla="*/ 2190 w 4970"/>
                <a:gd name="T25" fmla="*/ 1 h 2805"/>
                <a:gd name="T26" fmla="*/ 2206 w 4970"/>
                <a:gd name="T27" fmla="*/ 27 h 2805"/>
                <a:gd name="T28" fmla="*/ 2368 w 4970"/>
                <a:gd name="T29" fmla="*/ 188 h 2805"/>
                <a:gd name="T30" fmla="*/ 2528 w 4970"/>
                <a:gd name="T31" fmla="*/ 389 h 2805"/>
                <a:gd name="T32" fmla="*/ 2452 w 4970"/>
                <a:gd name="T33" fmla="*/ 410 h 2805"/>
                <a:gd name="T34" fmla="*/ 2491 w 4970"/>
                <a:gd name="T35" fmla="*/ 477 h 2805"/>
                <a:gd name="T36" fmla="*/ 2590 w 4970"/>
                <a:gd name="T37" fmla="*/ 577 h 2805"/>
                <a:gd name="T38" fmla="*/ 2711 w 4970"/>
                <a:gd name="T39" fmla="*/ 667 h 2805"/>
                <a:gd name="T40" fmla="*/ 2688 w 4970"/>
                <a:gd name="T41" fmla="*/ 759 h 2805"/>
                <a:gd name="T42" fmla="*/ 2770 w 4970"/>
                <a:gd name="T43" fmla="*/ 845 h 2805"/>
                <a:gd name="T44" fmla="*/ 2849 w 4970"/>
                <a:gd name="T45" fmla="*/ 906 h 2805"/>
                <a:gd name="T46" fmla="*/ 2974 w 4970"/>
                <a:gd name="T47" fmla="*/ 968 h 2805"/>
                <a:gd name="T48" fmla="*/ 2939 w 4970"/>
                <a:gd name="T49" fmla="*/ 1030 h 2805"/>
                <a:gd name="T50" fmla="*/ 3102 w 4970"/>
                <a:gd name="T51" fmla="*/ 1095 h 2805"/>
                <a:gd name="T52" fmla="*/ 3108 w 4970"/>
                <a:gd name="T53" fmla="*/ 1171 h 2805"/>
                <a:gd name="T54" fmla="*/ 3393 w 4970"/>
                <a:gd name="T55" fmla="*/ 1271 h 2805"/>
                <a:gd name="T56" fmla="*/ 3720 w 4970"/>
                <a:gd name="T57" fmla="*/ 1367 h 2805"/>
                <a:gd name="T58" fmla="*/ 3605 w 4970"/>
                <a:gd name="T59" fmla="*/ 1375 h 2805"/>
                <a:gd name="T60" fmla="*/ 3335 w 4970"/>
                <a:gd name="T61" fmla="*/ 1386 h 2805"/>
                <a:gd name="T62" fmla="*/ 3013 w 4970"/>
                <a:gd name="T63" fmla="*/ 1381 h 2805"/>
                <a:gd name="T64" fmla="*/ 2715 w 4970"/>
                <a:gd name="T65" fmla="*/ 1369 h 2805"/>
                <a:gd name="T66" fmla="*/ 2415 w 4970"/>
                <a:gd name="T67" fmla="*/ 1385 h 2805"/>
                <a:gd name="T68" fmla="*/ 2363 w 4970"/>
                <a:gd name="T69" fmla="*/ 1502 h 2805"/>
                <a:gd name="T70" fmla="*/ 2255 w 4970"/>
                <a:gd name="T71" fmla="*/ 1500 h 2805"/>
                <a:gd name="T72" fmla="*/ 2073 w 4970"/>
                <a:gd name="T73" fmla="*/ 1523 h 2805"/>
                <a:gd name="T74" fmla="*/ 1888 w 4970"/>
                <a:gd name="T75" fmla="*/ 1566 h 2805"/>
                <a:gd name="T76" fmla="*/ 1874 w 4970"/>
                <a:gd name="T77" fmla="*/ 1645 h 2805"/>
                <a:gd name="T78" fmla="*/ 1737 w 4970"/>
                <a:gd name="T79" fmla="*/ 1680 h 2805"/>
                <a:gd name="T80" fmla="*/ 1519 w 4970"/>
                <a:gd name="T81" fmla="*/ 1773 h 2805"/>
                <a:gd name="T82" fmla="*/ 1566 w 4970"/>
                <a:gd name="T83" fmla="*/ 1887 h 2805"/>
                <a:gd name="T84" fmla="*/ 1432 w 4970"/>
                <a:gd name="T85" fmla="*/ 1922 h 2805"/>
                <a:gd name="T86" fmla="*/ 1173 w 4970"/>
                <a:gd name="T87" fmla="*/ 2033 h 2805"/>
                <a:gd name="T88" fmla="*/ 1236 w 4970"/>
                <a:gd name="T89" fmla="*/ 2145 h 2805"/>
                <a:gd name="T90" fmla="*/ 1129 w 4970"/>
                <a:gd name="T91" fmla="*/ 2149 h 2805"/>
                <a:gd name="T92" fmla="*/ 894 w 4970"/>
                <a:gd name="T93" fmla="*/ 2190 h 2805"/>
                <a:gd name="T94" fmla="*/ 733 w 4970"/>
                <a:gd name="T95" fmla="*/ 2341 h 2805"/>
                <a:gd name="T96" fmla="*/ 654 w 4970"/>
                <a:gd name="T97" fmla="*/ 2350 h 2805"/>
                <a:gd name="T98" fmla="*/ 506 w 4970"/>
                <a:gd name="T99" fmla="*/ 2392 h 2805"/>
                <a:gd name="T100" fmla="*/ 462 w 4970"/>
                <a:gd name="T101" fmla="*/ 2509 h 2805"/>
                <a:gd name="T102" fmla="*/ 374 w 4970"/>
                <a:gd name="T103" fmla="*/ 2534 h 2805"/>
                <a:gd name="T104" fmla="*/ 258 w 4970"/>
                <a:gd name="T105" fmla="*/ 2591 h 2805"/>
                <a:gd name="T106" fmla="*/ 112 w 4970"/>
                <a:gd name="T107" fmla="*/ 2698 h 2805"/>
                <a:gd name="T108" fmla="*/ 0 w 4970"/>
                <a:gd name="T109" fmla="*/ 2805 h 2805"/>
                <a:gd name="T110" fmla="*/ 280 w 4970"/>
                <a:gd name="T111" fmla="*/ 2655 h 2805"/>
                <a:gd name="T112" fmla="*/ 508 w 4970"/>
                <a:gd name="T113" fmla="*/ 2552 h 2805"/>
                <a:gd name="T114" fmla="*/ 755 w 4970"/>
                <a:gd name="T115" fmla="*/ 2458 h 2805"/>
                <a:gd name="T116" fmla="*/ 1023 w 4970"/>
                <a:gd name="T117" fmla="*/ 2377 h 2805"/>
                <a:gd name="T118" fmla="*/ 1308 w 4970"/>
                <a:gd name="T119" fmla="*/ 2315 h 2805"/>
                <a:gd name="T120" fmla="*/ 1610 w 4970"/>
                <a:gd name="T121" fmla="*/ 2276 h 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0" h="2805">
                  <a:moveTo>
                    <a:pt x="1610" y="2276"/>
                  </a:moveTo>
                  <a:lnTo>
                    <a:pt x="1734" y="2264"/>
                  </a:lnTo>
                  <a:lnTo>
                    <a:pt x="1863" y="2249"/>
                  </a:lnTo>
                  <a:lnTo>
                    <a:pt x="1995" y="2231"/>
                  </a:lnTo>
                  <a:lnTo>
                    <a:pt x="2130" y="2211"/>
                  </a:lnTo>
                  <a:lnTo>
                    <a:pt x="2267" y="2188"/>
                  </a:lnTo>
                  <a:lnTo>
                    <a:pt x="2405" y="2163"/>
                  </a:lnTo>
                  <a:lnTo>
                    <a:pt x="2546" y="2137"/>
                  </a:lnTo>
                  <a:lnTo>
                    <a:pt x="2687" y="2107"/>
                  </a:lnTo>
                  <a:lnTo>
                    <a:pt x="2828" y="2078"/>
                  </a:lnTo>
                  <a:lnTo>
                    <a:pt x="2969" y="2046"/>
                  </a:lnTo>
                  <a:lnTo>
                    <a:pt x="3109" y="2014"/>
                  </a:lnTo>
                  <a:lnTo>
                    <a:pt x="3248" y="1980"/>
                  </a:lnTo>
                  <a:lnTo>
                    <a:pt x="3385" y="1947"/>
                  </a:lnTo>
                  <a:lnTo>
                    <a:pt x="3520" y="1912"/>
                  </a:lnTo>
                  <a:lnTo>
                    <a:pt x="3652" y="1877"/>
                  </a:lnTo>
                  <a:lnTo>
                    <a:pt x="3781" y="1844"/>
                  </a:lnTo>
                  <a:lnTo>
                    <a:pt x="3905" y="1810"/>
                  </a:lnTo>
                  <a:lnTo>
                    <a:pt x="4026" y="1777"/>
                  </a:lnTo>
                  <a:lnTo>
                    <a:pt x="4141" y="1744"/>
                  </a:lnTo>
                  <a:lnTo>
                    <a:pt x="4252" y="1713"/>
                  </a:lnTo>
                  <a:lnTo>
                    <a:pt x="4454" y="1653"/>
                  </a:lnTo>
                  <a:lnTo>
                    <a:pt x="4629" y="1600"/>
                  </a:lnTo>
                  <a:lnTo>
                    <a:pt x="4772" y="1556"/>
                  </a:lnTo>
                  <a:lnTo>
                    <a:pt x="4880" y="1523"/>
                  </a:lnTo>
                  <a:lnTo>
                    <a:pt x="4947" y="1501"/>
                  </a:lnTo>
                  <a:lnTo>
                    <a:pt x="4970" y="1493"/>
                  </a:lnTo>
                  <a:lnTo>
                    <a:pt x="4878" y="1493"/>
                  </a:lnTo>
                  <a:lnTo>
                    <a:pt x="4784" y="1486"/>
                  </a:lnTo>
                  <a:lnTo>
                    <a:pt x="4690" y="1474"/>
                  </a:lnTo>
                  <a:lnTo>
                    <a:pt x="4595" y="1455"/>
                  </a:lnTo>
                  <a:lnTo>
                    <a:pt x="4499" y="1431"/>
                  </a:lnTo>
                  <a:lnTo>
                    <a:pt x="4403" y="1401"/>
                  </a:lnTo>
                  <a:lnTo>
                    <a:pt x="4306" y="1368"/>
                  </a:lnTo>
                  <a:lnTo>
                    <a:pt x="4211" y="1330"/>
                  </a:lnTo>
                  <a:lnTo>
                    <a:pt x="4114" y="1288"/>
                  </a:lnTo>
                  <a:lnTo>
                    <a:pt x="4019" y="1243"/>
                  </a:lnTo>
                  <a:lnTo>
                    <a:pt x="3923" y="1194"/>
                  </a:lnTo>
                  <a:lnTo>
                    <a:pt x="3830" y="1143"/>
                  </a:lnTo>
                  <a:lnTo>
                    <a:pt x="3738" y="1090"/>
                  </a:lnTo>
                  <a:lnTo>
                    <a:pt x="3646" y="1035"/>
                  </a:lnTo>
                  <a:lnTo>
                    <a:pt x="3556" y="978"/>
                  </a:lnTo>
                  <a:lnTo>
                    <a:pt x="3468" y="921"/>
                  </a:lnTo>
                  <a:lnTo>
                    <a:pt x="3383" y="862"/>
                  </a:lnTo>
                  <a:lnTo>
                    <a:pt x="3299" y="804"/>
                  </a:lnTo>
                  <a:lnTo>
                    <a:pt x="3218" y="745"/>
                  </a:lnTo>
                  <a:lnTo>
                    <a:pt x="3141" y="688"/>
                  </a:lnTo>
                  <a:lnTo>
                    <a:pt x="3065" y="630"/>
                  </a:lnTo>
                  <a:lnTo>
                    <a:pt x="2993" y="574"/>
                  </a:lnTo>
                  <a:lnTo>
                    <a:pt x="2925" y="521"/>
                  </a:lnTo>
                  <a:lnTo>
                    <a:pt x="2860" y="468"/>
                  </a:lnTo>
                  <a:lnTo>
                    <a:pt x="2742" y="373"/>
                  </a:lnTo>
                  <a:lnTo>
                    <a:pt x="2641" y="290"/>
                  </a:lnTo>
                  <a:lnTo>
                    <a:pt x="2597" y="254"/>
                  </a:lnTo>
                  <a:lnTo>
                    <a:pt x="2560" y="223"/>
                  </a:lnTo>
                  <a:lnTo>
                    <a:pt x="2526" y="197"/>
                  </a:lnTo>
                  <a:lnTo>
                    <a:pt x="2499" y="176"/>
                  </a:lnTo>
                  <a:lnTo>
                    <a:pt x="2460" y="150"/>
                  </a:lnTo>
                  <a:lnTo>
                    <a:pt x="2421" y="123"/>
                  </a:lnTo>
                  <a:lnTo>
                    <a:pt x="2382" y="99"/>
                  </a:lnTo>
                  <a:lnTo>
                    <a:pt x="2342" y="77"/>
                  </a:lnTo>
                  <a:lnTo>
                    <a:pt x="2304" y="55"/>
                  </a:lnTo>
                  <a:lnTo>
                    <a:pt x="2265" y="35"/>
                  </a:lnTo>
                  <a:lnTo>
                    <a:pt x="2227" y="17"/>
                  </a:lnTo>
                  <a:lnTo>
                    <a:pt x="2190" y="1"/>
                  </a:lnTo>
                  <a:lnTo>
                    <a:pt x="2178" y="0"/>
                  </a:lnTo>
                  <a:lnTo>
                    <a:pt x="2174" y="0"/>
                  </a:lnTo>
                  <a:lnTo>
                    <a:pt x="2177" y="3"/>
                  </a:lnTo>
                  <a:lnTo>
                    <a:pt x="2188" y="12"/>
                  </a:lnTo>
                  <a:lnTo>
                    <a:pt x="2206" y="27"/>
                  </a:lnTo>
                  <a:lnTo>
                    <a:pt x="2230" y="48"/>
                  </a:lnTo>
                  <a:lnTo>
                    <a:pt x="2260" y="74"/>
                  </a:lnTo>
                  <a:lnTo>
                    <a:pt x="2292" y="107"/>
                  </a:lnTo>
                  <a:lnTo>
                    <a:pt x="2329" y="145"/>
                  </a:lnTo>
                  <a:lnTo>
                    <a:pt x="2368" y="188"/>
                  </a:lnTo>
                  <a:lnTo>
                    <a:pt x="2406" y="235"/>
                  </a:lnTo>
                  <a:lnTo>
                    <a:pt x="2442" y="280"/>
                  </a:lnTo>
                  <a:lnTo>
                    <a:pt x="2476" y="321"/>
                  </a:lnTo>
                  <a:lnTo>
                    <a:pt x="2504" y="357"/>
                  </a:lnTo>
                  <a:lnTo>
                    <a:pt x="2528" y="389"/>
                  </a:lnTo>
                  <a:lnTo>
                    <a:pt x="2547" y="413"/>
                  </a:lnTo>
                  <a:lnTo>
                    <a:pt x="2559" y="428"/>
                  </a:lnTo>
                  <a:lnTo>
                    <a:pt x="2563" y="433"/>
                  </a:lnTo>
                  <a:lnTo>
                    <a:pt x="2446" y="396"/>
                  </a:lnTo>
                  <a:lnTo>
                    <a:pt x="2452" y="410"/>
                  </a:lnTo>
                  <a:lnTo>
                    <a:pt x="2458" y="423"/>
                  </a:lnTo>
                  <a:lnTo>
                    <a:pt x="2465" y="436"/>
                  </a:lnTo>
                  <a:lnTo>
                    <a:pt x="2473" y="450"/>
                  </a:lnTo>
                  <a:lnTo>
                    <a:pt x="2482" y="463"/>
                  </a:lnTo>
                  <a:lnTo>
                    <a:pt x="2491" y="477"/>
                  </a:lnTo>
                  <a:lnTo>
                    <a:pt x="2502" y="489"/>
                  </a:lnTo>
                  <a:lnTo>
                    <a:pt x="2513" y="502"/>
                  </a:lnTo>
                  <a:lnTo>
                    <a:pt x="2538" y="528"/>
                  </a:lnTo>
                  <a:lnTo>
                    <a:pt x="2564" y="552"/>
                  </a:lnTo>
                  <a:lnTo>
                    <a:pt x="2590" y="577"/>
                  </a:lnTo>
                  <a:lnTo>
                    <a:pt x="2616" y="599"/>
                  </a:lnTo>
                  <a:lnTo>
                    <a:pt x="2642" y="618"/>
                  </a:lnTo>
                  <a:lnTo>
                    <a:pt x="2668" y="637"/>
                  </a:lnTo>
                  <a:lnTo>
                    <a:pt x="2691" y="653"/>
                  </a:lnTo>
                  <a:lnTo>
                    <a:pt x="2711" y="667"/>
                  </a:lnTo>
                  <a:lnTo>
                    <a:pt x="2741" y="687"/>
                  </a:lnTo>
                  <a:lnTo>
                    <a:pt x="2752" y="694"/>
                  </a:lnTo>
                  <a:lnTo>
                    <a:pt x="2654" y="717"/>
                  </a:lnTo>
                  <a:lnTo>
                    <a:pt x="2671" y="739"/>
                  </a:lnTo>
                  <a:lnTo>
                    <a:pt x="2688" y="759"/>
                  </a:lnTo>
                  <a:lnTo>
                    <a:pt x="2704" y="779"/>
                  </a:lnTo>
                  <a:lnTo>
                    <a:pt x="2721" y="797"/>
                  </a:lnTo>
                  <a:lnTo>
                    <a:pt x="2737" y="814"/>
                  </a:lnTo>
                  <a:lnTo>
                    <a:pt x="2754" y="830"/>
                  </a:lnTo>
                  <a:lnTo>
                    <a:pt x="2770" y="845"/>
                  </a:lnTo>
                  <a:lnTo>
                    <a:pt x="2786" y="859"/>
                  </a:lnTo>
                  <a:lnTo>
                    <a:pt x="2803" y="872"/>
                  </a:lnTo>
                  <a:lnTo>
                    <a:pt x="2819" y="884"/>
                  </a:lnTo>
                  <a:lnTo>
                    <a:pt x="2834" y="895"/>
                  </a:lnTo>
                  <a:lnTo>
                    <a:pt x="2849" y="906"/>
                  </a:lnTo>
                  <a:lnTo>
                    <a:pt x="2878" y="924"/>
                  </a:lnTo>
                  <a:lnTo>
                    <a:pt x="2906" y="938"/>
                  </a:lnTo>
                  <a:lnTo>
                    <a:pt x="2931" y="951"/>
                  </a:lnTo>
                  <a:lnTo>
                    <a:pt x="2954" y="961"/>
                  </a:lnTo>
                  <a:lnTo>
                    <a:pt x="2974" y="968"/>
                  </a:lnTo>
                  <a:lnTo>
                    <a:pt x="2991" y="973"/>
                  </a:lnTo>
                  <a:lnTo>
                    <a:pt x="3016" y="979"/>
                  </a:lnTo>
                  <a:lnTo>
                    <a:pt x="3024" y="981"/>
                  </a:lnTo>
                  <a:lnTo>
                    <a:pt x="2920" y="1020"/>
                  </a:lnTo>
                  <a:lnTo>
                    <a:pt x="2939" y="1030"/>
                  </a:lnTo>
                  <a:lnTo>
                    <a:pt x="2960" y="1039"/>
                  </a:lnTo>
                  <a:lnTo>
                    <a:pt x="2982" y="1049"/>
                  </a:lnTo>
                  <a:lnTo>
                    <a:pt x="3005" y="1058"/>
                  </a:lnTo>
                  <a:lnTo>
                    <a:pt x="3054" y="1077"/>
                  </a:lnTo>
                  <a:lnTo>
                    <a:pt x="3102" y="1095"/>
                  </a:lnTo>
                  <a:lnTo>
                    <a:pt x="3145" y="1109"/>
                  </a:lnTo>
                  <a:lnTo>
                    <a:pt x="3180" y="1121"/>
                  </a:lnTo>
                  <a:lnTo>
                    <a:pt x="3204" y="1129"/>
                  </a:lnTo>
                  <a:lnTo>
                    <a:pt x="3212" y="1133"/>
                  </a:lnTo>
                  <a:lnTo>
                    <a:pt x="3108" y="1171"/>
                  </a:lnTo>
                  <a:lnTo>
                    <a:pt x="3150" y="1188"/>
                  </a:lnTo>
                  <a:lnTo>
                    <a:pt x="3195" y="1205"/>
                  </a:lnTo>
                  <a:lnTo>
                    <a:pt x="3242" y="1222"/>
                  </a:lnTo>
                  <a:lnTo>
                    <a:pt x="3292" y="1239"/>
                  </a:lnTo>
                  <a:lnTo>
                    <a:pt x="3393" y="1271"/>
                  </a:lnTo>
                  <a:lnTo>
                    <a:pt x="3492" y="1301"/>
                  </a:lnTo>
                  <a:lnTo>
                    <a:pt x="3581" y="1328"/>
                  </a:lnTo>
                  <a:lnTo>
                    <a:pt x="3654" y="1349"/>
                  </a:lnTo>
                  <a:lnTo>
                    <a:pt x="3702" y="1362"/>
                  </a:lnTo>
                  <a:lnTo>
                    <a:pt x="3720" y="1367"/>
                  </a:lnTo>
                  <a:lnTo>
                    <a:pt x="3714" y="1368"/>
                  </a:lnTo>
                  <a:lnTo>
                    <a:pt x="3700" y="1369"/>
                  </a:lnTo>
                  <a:lnTo>
                    <a:pt x="3676" y="1371"/>
                  </a:lnTo>
                  <a:lnTo>
                    <a:pt x="3644" y="1373"/>
                  </a:lnTo>
                  <a:lnTo>
                    <a:pt x="3605" y="1375"/>
                  </a:lnTo>
                  <a:lnTo>
                    <a:pt x="3560" y="1378"/>
                  </a:lnTo>
                  <a:lnTo>
                    <a:pt x="3510" y="1380"/>
                  </a:lnTo>
                  <a:lnTo>
                    <a:pt x="3455" y="1382"/>
                  </a:lnTo>
                  <a:lnTo>
                    <a:pt x="3397" y="1384"/>
                  </a:lnTo>
                  <a:lnTo>
                    <a:pt x="3335" y="1386"/>
                  </a:lnTo>
                  <a:lnTo>
                    <a:pt x="3271" y="1387"/>
                  </a:lnTo>
                  <a:lnTo>
                    <a:pt x="3207" y="1387"/>
                  </a:lnTo>
                  <a:lnTo>
                    <a:pt x="3141" y="1386"/>
                  </a:lnTo>
                  <a:lnTo>
                    <a:pt x="3077" y="1384"/>
                  </a:lnTo>
                  <a:lnTo>
                    <a:pt x="3013" y="1381"/>
                  </a:lnTo>
                  <a:lnTo>
                    <a:pt x="2952" y="1376"/>
                  </a:lnTo>
                  <a:lnTo>
                    <a:pt x="2892" y="1372"/>
                  </a:lnTo>
                  <a:lnTo>
                    <a:pt x="2832" y="1370"/>
                  </a:lnTo>
                  <a:lnTo>
                    <a:pt x="2773" y="1368"/>
                  </a:lnTo>
                  <a:lnTo>
                    <a:pt x="2715" y="1369"/>
                  </a:lnTo>
                  <a:lnTo>
                    <a:pt x="2657" y="1370"/>
                  </a:lnTo>
                  <a:lnTo>
                    <a:pt x="2603" y="1372"/>
                  </a:lnTo>
                  <a:lnTo>
                    <a:pt x="2550" y="1375"/>
                  </a:lnTo>
                  <a:lnTo>
                    <a:pt x="2502" y="1378"/>
                  </a:lnTo>
                  <a:lnTo>
                    <a:pt x="2415" y="1385"/>
                  </a:lnTo>
                  <a:lnTo>
                    <a:pt x="2348" y="1394"/>
                  </a:lnTo>
                  <a:lnTo>
                    <a:pt x="2305" y="1399"/>
                  </a:lnTo>
                  <a:lnTo>
                    <a:pt x="2289" y="1401"/>
                  </a:lnTo>
                  <a:lnTo>
                    <a:pt x="2383" y="1504"/>
                  </a:lnTo>
                  <a:lnTo>
                    <a:pt x="2363" y="1502"/>
                  </a:lnTo>
                  <a:lnTo>
                    <a:pt x="2344" y="1500"/>
                  </a:lnTo>
                  <a:lnTo>
                    <a:pt x="2321" y="1499"/>
                  </a:lnTo>
                  <a:lnTo>
                    <a:pt x="2300" y="1499"/>
                  </a:lnTo>
                  <a:lnTo>
                    <a:pt x="2277" y="1499"/>
                  </a:lnTo>
                  <a:lnTo>
                    <a:pt x="2255" y="1500"/>
                  </a:lnTo>
                  <a:lnTo>
                    <a:pt x="2232" y="1502"/>
                  </a:lnTo>
                  <a:lnTo>
                    <a:pt x="2209" y="1504"/>
                  </a:lnTo>
                  <a:lnTo>
                    <a:pt x="2163" y="1509"/>
                  </a:lnTo>
                  <a:lnTo>
                    <a:pt x="2117" y="1515"/>
                  </a:lnTo>
                  <a:lnTo>
                    <a:pt x="2073" y="1523"/>
                  </a:lnTo>
                  <a:lnTo>
                    <a:pt x="2029" y="1532"/>
                  </a:lnTo>
                  <a:lnTo>
                    <a:pt x="1989" y="1541"/>
                  </a:lnTo>
                  <a:lnTo>
                    <a:pt x="1951" y="1549"/>
                  </a:lnTo>
                  <a:lnTo>
                    <a:pt x="1918" y="1559"/>
                  </a:lnTo>
                  <a:lnTo>
                    <a:pt x="1888" y="1566"/>
                  </a:lnTo>
                  <a:lnTo>
                    <a:pt x="1846" y="1577"/>
                  </a:lnTo>
                  <a:lnTo>
                    <a:pt x="1832" y="1583"/>
                  </a:lnTo>
                  <a:lnTo>
                    <a:pt x="1903" y="1641"/>
                  </a:lnTo>
                  <a:lnTo>
                    <a:pt x="1889" y="1642"/>
                  </a:lnTo>
                  <a:lnTo>
                    <a:pt x="1874" y="1645"/>
                  </a:lnTo>
                  <a:lnTo>
                    <a:pt x="1859" y="1647"/>
                  </a:lnTo>
                  <a:lnTo>
                    <a:pt x="1842" y="1651"/>
                  </a:lnTo>
                  <a:lnTo>
                    <a:pt x="1809" y="1658"/>
                  </a:lnTo>
                  <a:lnTo>
                    <a:pt x="1774" y="1669"/>
                  </a:lnTo>
                  <a:lnTo>
                    <a:pt x="1737" y="1680"/>
                  </a:lnTo>
                  <a:lnTo>
                    <a:pt x="1702" y="1694"/>
                  </a:lnTo>
                  <a:lnTo>
                    <a:pt x="1666" y="1707"/>
                  </a:lnTo>
                  <a:lnTo>
                    <a:pt x="1632" y="1721"/>
                  </a:lnTo>
                  <a:lnTo>
                    <a:pt x="1569" y="1748"/>
                  </a:lnTo>
                  <a:lnTo>
                    <a:pt x="1519" y="1773"/>
                  </a:lnTo>
                  <a:lnTo>
                    <a:pt x="1484" y="1788"/>
                  </a:lnTo>
                  <a:lnTo>
                    <a:pt x="1472" y="1795"/>
                  </a:lnTo>
                  <a:lnTo>
                    <a:pt x="1588" y="1887"/>
                  </a:lnTo>
                  <a:lnTo>
                    <a:pt x="1578" y="1886"/>
                  </a:lnTo>
                  <a:lnTo>
                    <a:pt x="1566" y="1887"/>
                  </a:lnTo>
                  <a:lnTo>
                    <a:pt x="1553" y="1888"/>
                  </a:lnTo>
                  <a:lnTo>
                    <a:pt x="1538" y="1890"/>
                  </a:lnTo>
                  <a:lnTo>
                    <a:pt x="1506" y="1897"/>
                  </a:lnTo>
                  <a:lnTo>
                    <a:pt x="1471" y="1908"/>
                  </a:lnTo>
                  <a:lnTo>
                    <a:pt x="1432" y="1922"/>
                  </a:lnTo>
                  <a:lnTo>
                    <a:pt x="1392" y="1936"/>
                  </a:lnTo>
                  <a:lnTo>
                    <a:pt x="1352" y="1952"/>
                  </a:lnTo>
                  <a:lnTo>
                    <a:pt x="1312" y="1969"/>
                  </a:lnTo>
                  <a:lnTo>
                    <a:pt x="1237" y="2003"/>
                  </a:lnTo>
                  <a:lnTo>
                    <a:pt x="1173" y="2033"/>
                  </a:lnTo>
                  <a:lnTo>
                    <a:pt x="1130" y="2055"/>
                  </a:lnTo>
                  <a:lnTo>
                    <a:pt x="1114" y="2062"/>
                  </a:lnTo>
                  <a:lnTo>
                    <a:pt x="1268" y="2148"/>
                  </a:lnTo>
                  <a:lnTo>
                    <a:pt x="1253" y="2146"/>
                  </a:lnTo>
                  <a:lnTo>
                    <a:pt x="1236" y="2145"/>
                  </a:lnTo>
                  <a:lnTo>
                    <a:pt x="1217" y="2144"/>
                  </a:lnTo>
                  <a:lnTo>
                    <a:pt x="1197" y="2144"/>
                  </a:lnTo>
                  <a:lnTo>
                    <a:pt x="1175" y="2145"/>
                  </a:lnTo>
                  <a:lnTo>
                    <a:pt x="1153" y="2147"/>
                  </a:lnTo>
                  <a:lnTo>
                    <a:pt x="1129" y="2149"/>
                  </a:lnTo>
                  <a:lnTo>
                    <a:pt x="1105" y="2152"/>
                  </a:lnTo>
                  <a:lnTo>
                    <a:pt x="1053" y="2160"/>
                  </a:lnTo>
                  <a:lnTo>
                    <a:pt x="1000" y="2169"/>
                  </a:lnTo>
                  <a:lnTo>
                    <a:pt x="946" y="2179"/>
                  </a:lnTo>
                  <a:lnTo>
                    <a:pt x="894" y="2190"/>
                  </a:lnTo>
                  <a:lnTo>
                    <a:pt x="794" y="2213"/>
                  </a:lnTo>
                  <a:lnTo>
                    <a:pt x="711" y="2234"/>
                  </a:lnTo>
                  <a:lnTo>
                    <a:pt x="655" y="2249"/>
                  </a:lnTo>
                  <a:lnTo>
                    <a:pt x="634" y="2255"/>
                  </a:lnTo>
                  <a:lnTo>
                    <a:pt x="733" y="2341"/>
                  </a:lnTo>
                  <a:lnTo>
                    <a:pt x="722" y="2341"/>
                  </a:lnTo>
                  <a:lnTo>
                    <a:pt x="709" y="2342"/>
                  </a:lnTo>
                  <a:lnTo>
                    <a:pt x="696" y="2343"/>
                  </a:lnTo>
                  <a:lnTo>
                    <a:pt x="682" y="2344"/>
                  </a:lnTo>
                  <a:lnTo>
                    <a:pt x="654" y="2350"/>
                  </a:lnTo>
                  <a:lnTo>
                    <a:pt x="624" y="2356"/>
                  </a:lnTo>
                  <a:lnTo>
                    <a:pt x="594" y="2364"/>
                  </a:lnTo>
                  <a:lnTo>
                    <a:pt x="565" y="2373"/>
                  </a:lnTo>
                  <a:lnTo>
                    <a:pt x="535" y="2382"/>
                  </a:lnTo>
                  <a:lnTo>
                    <a:pt x="506" y="2392"/>
                  </a:lnTo>
                  <a:lnTo>
                    <a:pt x="454" y="2411"/>
                  </a:lnTo>
                  <a:lnTo>
                    <a:pt x="411" y="2428"/>
                  </a:lnTo>
                  <a:lnTo>
                    <a:pt x="384" y="2440"/>
                  </a:lnTo>
                  <a:lnTo>
                    <a:pt x="374" y="2445"/>
                  </a:lnTo>
                  <a:lnTo>
                    <a:pt x="462" y="2509"/>
                  </a:lnTo>
                  <a:lnTo>
                    <a:pt x="444" y="2513"/>
                  </a:lnTo>
                  <a:lnTo>
                    <a:pt x="426" y="2517"/>
                  </a:lnTo>
                  <a:lnTo>
                    <a:pt x="408" y="2523"/>
                  </a:lnTo>
                  <a:lnTo>
                    <a:pt x="391" y="2528"/>
                  </a:lnTo>
                  <a:lnTo>
                    <a:pt x="374" y="2534"/>
                  </a:lnTo>
                  <a:lnTo>
                    <a:pt x="357" y="2540"/>
                  </a:lnTo>
                  <a:lnTo>
                    <a:pt x="340" y="2548"/>
                  </a:lnTo>
                  <a:lnTo>
                    <a:pt x="323" y="2555"/>
                  </a:lnTo>
                  <a:lnTo>
                    <a:pt x="290" y="2572"/>
                  </a:lnTo>
                  <a:lnTo>
                    <a:pt x="258" y="2591"/>
                  </a:lnTo>
                  <a:lnTo>
                    <a:pt x="227" y="2611"/>
                  </a:lnTo>
                  <a:lnTo>
                    <a:pt x="196" y="2632"/>
                  </a:lnTo>
                  <a:lnTo>
                    <a:pt x="167" y="2653"/>
                  </a:lnTo>
                  <a:lnTo>
                    <a:pt x="139" y="2675"/>
                  </a:lnTo>
                  <a:lnTo>
                    <a:pt x="112" y="2698"/>
                  </a:lnTo>
                  <a:lnTo>
                    <a:pt x="86" y="2720"/>
                  </a:lnTo>
                  <a:lnTo>
                    <a:pt x="62" y="2742"/>
                  </a:lnTo>
                  <a:lnTo>
                    <a:pt x="40" y="2764"/>
                  </a:lnTo>
                  <a:lnTo>
                    <a:pt x="19" y="2785"/>
                  </a:lnTo>
                  <a:lnTo>
                    <a:pt x="0" y="2805"/>
                  </a:lnTo>
                  <a:lnTo>
                    <a:pt x="76" y="2762"/>
                  </a:lnTo>
                  <a:lnTo>
                    <a:pt x="154" y="2719"/>
                  </a:lnTo>
                  <a:lnTo>
                    <a:pt x="195" y="2698"/>
                  </a:lnTo>
                  <a:lnTo>
                    <a:pt x="237" y="2676"/>
                  </a:lnTo>
                  <a:lnTo>
                    <a:pt x="280" y="2655"/>
                  </a:lnTo>
                  <a:lnTo>
                    <a:pt x="324" y="2634"/>
                  </a:lnTo>
                  <a:lnTo>
                    <a:pt x="368" y="2613"/>
                  </a:lnTo>
                  <a:lnTo>
                    <a:pt x="413" y="2592"/>
                  </a:lnTo>
                  <a:lnTo>
                    <a:pt x="461" y="2572"/>
                  </a:lnTo>
                  <a:lnTo>
                    <a:pt x="508" y="2552"/>
                  </a:lnTo>
                  <a:lnTo>
                    <a:pt x="555" y="2532"/>
                  </a:lnTo>
                  <a:lnTo>
                    <a:pt x="604" y="2512"/>
                  </a:lnTo>
                  <a:lnTo>
                    <a:pt x="654" y="2493"/>
                  </a:lnTo>
                  <a:lnTo>
                    <a:pt x="704" y="2475"/>
                  </a:lnTo>
                  <a:lnTo>
                    <a:pt x="755" y="2458"/>
                  </a:lnTo>
                  <a:lnTo>
                    <a:pt x="808" y="2440"/>
                  </a:lnTo>
                  <a:lnTo>
                    <a:pt x="860" y="2423"/>
                  </a:lnTo>
                  <a:lnTo>
                    <a:pt x="914" y="2407"/>
                  </a:lnTo>
                  <a:lnTo>
                    <a:pt x="968" y="2392"/>
                  </a:lnTo>
                  <a:lnTo>
                    <a:pt x="1023" y="2377"/>
                  </a:lnTo>
                  <a:lnTo>
                    <a:pt x="1078" y="2363"/>
                  </a:lnTo>
                  <a:lnTo>
                    <a:pt x="1135" y="2350"/>
                  </a:lnTo>
                  <a:lnTo>
                    <a:pt x="1192" y="2337"/>
                  </a:lnTo>
                  <a:lnTo>
                    <a:pt x="1249" y="2325"/>
                  </a:lnTo>
                  <a:lnTo>
                    <a:pt x="1308" y="2315"/>
                  </a:lnTo>
                  <a:lnTo>
                    <a:pt x="1367" y="2305"/>
                  </a:lnTo>
                  <a:lnTo>
                    <a:pt x="1427" y="2296"/>
                  </a:lnTo>
                  <a:lnTo>
                    <a:pt x="1488" y="2289"/>
                  </a:lnTo>
                  <a:lnTo>
                    <a:pt x="1548" y="2281"/>
                  </a:lnTo>
                  <a:lnTo>
                    <a:pt x="1610" y="2276"/>
                  </a:lnTo>
                  <a:close/>
                </a:path>
              </a:pathLst>
            </a:custGeom>
            <a:solidFill>
              <a:srgbClr val="E35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6"/>
            <p:cNvSpPr>
              <a:spLocks/>
            </p:cNvSpPr>
            <p:nvPr/>
          </p:nvSpPr>
          <p:spPr bwMode="auto">
            <a:xfrm>
              <a:off x="1479550" y="4510088"/>
              <a:ext cx="619125" cy="619125"/>
            </a:xfrm>
            <a:custGeom>
              <a:avLst/>
              <a:gdLst>
                <a:gd name="T0" fmla="*/ 4854 w 5072"/>
                <a:gd name="T1" fmla="*/ 63 h 5076"/>
                <a:gd name="T2" fmla="*/ 3987 w 5072"/>
                <a:gd name="T3" fmla="*/ 317 h 5076"/>
                <a:gd name="T4" fmla="*/ 3191 w 5072"/>
                <a:gd name="T5" fmla="*/ 521 h 5076"/>
                <a:gd name="T6" fmla="*/ 2349 w 5072"/>
                <a:gd name="T7" fmla="*/ 695 h 5076"/>
                <a:gd name="T8" fmla="*/ 1630 w 5072"/>
                <a:gd name="T9" fmla="*/ 788 h 5076"/>
                <a:gd name="T10" fmla="*/ 1274 w 5072"/>
                <a:gd name="T11" fmla="*/ 844 h 5076"/>
                <a:gd name="T12" fmla="*/ 942 w 5072"/>
                <a:gd name="T13" fmla="*/ 930 h 5076"/>
                <a:gd name="T14" fmla="*/ 637 w 5072"/>
                <a:gd name="T15" fmla="*/ 1039 h 5076"/>
                <a:gd name="T16" fmla="*/ 362 w 5072"/>
                <a:gd name="T17" fmla="*/ 1162 h 5076"/>
                <a:gd name="T18" fmla="*/ 48 w 5072"/>
                <a:gd name="T19" fmla="*/ 1350 h 5076"/>
                <a:gd name="T20" fmla="*/ 73 w 5072"/>
                <a:gd name="T21" fmla="*/ 1370 h 5076"/>
                <a:gd name="T22" fmla="*/ 359 w 5072"/>
                <a:gd name="T23" fmla="*/ 1268 h 5076"/>
                <a:gd name="T24" fmla="*/ 952 w 5072"/>
                <a:gd name="T25" fmla="*/ 1101 h 5076"/>
                <a:gd name="T26" fmla="*/ 1027 w 5072"/>
                <a:gd name="T27" fmla="*/ 1152 h 5076"/>
                <a:gd name="T28" fmla="*/ 1260 w 5072"/>
                <a:gd name="T29" fmla="*/ 1163 h 5076"/>
                <a:gd name="T30" fmla="*/ 1394 w 5072"/>
                <a:gd name="T31" fmla="*/ 1143 h 5076"/>
                <a:gd name="T32" fmla="*/ 1416 w 5072"/>
                <a:gd name="T33" fmla="*/ 1265 h 5076"/>
                <a:gd name="T34" fmla="*/ 1589 w 5072"/>
                <a:gd name="T35" fmla="*/ 1258 h 5076"/>
                <a:gd name="T36" fmla="*/ 1777 w 5072"/>
                <a:gd name="T37" fmla="*/ 1218 h 5076"/>
                <a:gd name="T38" fmla="*/ 1800 w 5072"/>
                <a:gd name="T39" fmla="*/ 1300 h 5076"/>
                <a:gd name="T40" fmla="*/ 1945 w 5072"/>
                <a:gd name="T41" fmla="*/ 1269 h 5076"/>
                <a:gd name="T42" fmla="*/ 2108 w 5072"/>
                <a:gd name="T43" fmla="*/ 1203 h 5076"/>
                <a:gd name="T44" fmla="*/ 2047 w 5072"/>
                <a:gd name="T45" fmla="*/ 1317 h 5076"/>
                <a:gd name="T46" fmla="*/ 2186 w 5072"/>
                <a:gd name="T47" fmla="*/ 1286 h 5076"/>
                <a:gd name="T48" fmla="*/ 2407 w 5072"/>
                <a:gd name="T49" fmla="*/ 1189 h 5076"/>
                <a:gd name="T50" fmla="*/ 2443 w 5072"/>
                <a:gd name="T51" fmla="*/ 1262 h 5076"/>
                <a:gd name="T52" fmla="*/ 2635 w 5072"/>
                <a:gd name="T53" fmla="*/ 1203 h 5076"/>
                <a:gd name="T54" fmla="*/ 2885 w 5072"/>
                <a:gd name="T55" fmla="*/ 1092 h 5076"/>
                <a:gd name="T56" fmla="*/ 2857 w 5072"/>
                <a:gd name="T57" fmla="*/ 1212 h 5076"/>
                <a:gd name="T58" fmla="*/ 3151 w 5072"/>
                <a:gd name="T59" fmla="*/ 1095 h 5076"/>
                <a:gd name="T60" fmla="*/ 3491 w 5072"/>
                <a:gd name="T61" fmla="*/ 919 h 5076"/>
                <a:gd name="T62" fmla="*/ 3490 w 5072"/>
                <a:gd name="T63" fmla="*/ 921 h 5076"/>
                <a:gd name="T64" fmla="*/ 3114 w 5072"/>
                <a:gd name="T65" fmla="*/ 1140 h 5076"/>
                <a:gd name="T66" fmla="*/ 2636 w 5072"/>
                <a:gd name="T67" fmla="*/ 1444 h 5076"/>
                <a:gd name="T68" fmla="*/ 2430 w 5072"/>
                <a:gd name="T69" fmla="*/ 1602 h 5076"/>
                <a:gd name="T70" fmla="*/ 2274 w 5072"/>
                <a:gd name="T71" fmla="*/ 1791 h 5076"/>
                <a:gd name="T72" fmla="*/ 2065 w 5072"/>
                <a:gd name="T73" fmla="*/ 2114 h 5076"/>
                <a:gd name="T74" fmla="*/ 2116 w 5072"/>
                <a:gd name="T75" fmla="*/ 2206 h 5076"/>
                <a:gd name="T76" fmla="*/ 1986 w 5072"/>
                <a:gd name="T77" fmla="*/ 2432 h 5076"/>
                <a:gd name="T78" fmla="*/ 2106 w 5072"/>
                <a:gd name="T79" fmla="*/ 2531 h 5076"/>
                <a:gd name="T80" fmla="*/ 2026 w 5072"/>
                <a:gd name="T81" fmla="*/ 2634 h 5076"/>
                <a:gd name="T82" fmla="*/ 1896 w 5072"/>
                <a:gd name="T83" fmla="*/ 2907 h 5076"/>
                <a:gd name="T84" fmla="*/ 2022 w 5072"/>
                <a:gd name="T85" fmla="*/ 3053 h 5076"/>
                <a:gd name="T86" fmla="*/ 1924 w 5072"/>
                <a:gd name="T87" fmla="*/ 3144 h 5076"/>
                <a:gd name="T88" fmla="*/ 1750 w 5072"/>
                <a:gd name="T89" fmla="*/ 3385 h 5076"/>
                <a:gd name="T90" fmla="*/ 1596 w 5072"/>
                <a:gd name="T91" fmla="*/ 3645 h 5076"/>
                <a:gd name="T92" fmla="*/ 1569 w 5072"/>
                <a:gd name="T93" fmla="*/ 3826 h 5076"/>
                <a:gd name="T94" fmla="*/ 1364 w 5072"/>
                <a:gd name="T95" fmla="*/ 4154 h 5076"/>
                <a:gd name="T96" fmla="*/ 1450 w 5072"/>
                <a:gd name="T97" fmla="*/ 4159 h 5076"/>
                <a:gd name="T98" fmla="*/ 1353 w 5072"/>
                <a:gd name="T99" fmla="*/ 4316 h 5076"/>
                <a:gd name="T100" fmla="*/ 1264 w 5072"/>
                <a:gd name="T101" fmla="*/ 4519 h 5076"/>
                <a:gd name="T102" fmla="*/ 1301 w 5072"/>
                <a:gd name="T103" fmla="*/ 4662 h 5076"/>
                <a:gd name="T104" fmla="*/ 1179 w 5072"/>
                <a:gd name="T105" fmla="*/ 5060 h 5076"/>
                <a:gd name="T106" fmla="*/ 1483 w 5072"/>
                <a:gd name="T107" fmla="*/ 4521 h 5076"/>
                <a:gd name="T108" fmla="*/ 2189 w 5072"/>
                <a:gd name="T109" fmla="*/ 3417 h 5076"/>
                <a:gd name="T110" fmla="*/ 2962 w 5072"/>
                <a:gd name="T111" fmla="*/ 2376 h 5076"/>
                <a:gd name="T112" fmla="*/ 3693 w 5072"/>
                <a:gd name="T113" fmla="*/ 1489 h 5076"/>
                <a:gd name="T114" fmla="*/ 4272 w 5072"/>
                <a:gd name="T115" fmla="*/ 849 h 5076"/>
                <a:gd name="T116" fmla="*/ 4589 w 5072"/>
                <a:gd name="T117" fmla="*/ 548 h 5076"/>
                <a:gd name="T118" fmla="*/ 4773 w 5072"/>
                <a:gd name="T119" fmla="*/ 368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72" h="5076">
                  <a:moveTo>
                    <a:pt x="5072" y="12"/>
                  </a:moveTo>
                  <a:lnTo>
                    <a:pt x="5057" y="4"/>
                  </a:lnTo>
                  <a:lnTo>
                    <a:pt x="5052" y="0"/>
                  </a:lnTo>
                  <a:lnTo>
                    <a:pt x="5029" y="8"/>
                  </a:lnTo>
                  <a:lnTo>
                    <a:pt x="4962" y="30"/>
                  </a:lnTo>
                  <a:lnTo>
                    <a:pt x="4854" y="63"/>
                  </a:lnTo>
                  <a:lnTo>
                    <a:pt x="4711" y="107"/>
                  </a:lnTo>
                  <a:lnTo>
                    <a:pt x="4536" y="160"/>
                  </a:lnTo>
                  <a:lnTo>
                    <a:pt x="4334" y="220"/>
                  </a:lnTo>
                  <a:lnTo>
                    <a:pt x="4223" y="251"/>
                  </a:lnTo>
                  <a:lnTo>
                    <a:pt x="4108" y="284"/>
                  </a:lnTo>
                  <a:lnTo>
                    <a:pt x="3987" y="317"/>
                  </a:lnTo>
                  <a:lnTo>
                    <a:pt x="3863" y="351"/>
                  </a:lnTo>
                  <a:lnTo>
                    <a:pt x="3734" y="384"/>
                  </a:lnTo>
                  <a:lnTo>
                    <a:pt x="3602" y="419"/>
                  </a:lnTo>
                  <a:lnTo>
                    <a:pt x="3467" y="454"/>
                  </a:lnTo>
                  <a:lnTo>
                    <a:pt x="3330" y="487"/>
                  </a:lnTo>
                  <a:lnTo>
                    <a:pt x="3191" y="521"/>
                  </a:lnTo>
                  <a:lnTo>
                    <a:pt x="3051" y="553"/>
                  </a:lnTo>
                  <a:lnTo>
                    <a:pt x="2910" y="585"/>
                  </a:lnTo>
                  <a:lnTo>
                    <a:pt x="2769" y="614"/>
                  </a:lnTo>
                  <a:lnTo>
                    <a:pt x="2628" y="644"/>
                  </a:lnTo>
                  <a:lnTo>
                    <a:pt x="2487" y="670"/>
                  </a:lnTo>
                  <a:lnTo>
                    <a:pt x="2349" y="695"/>
                  </a:lnTo>
                  <a:lnTo>
                    <a:pt x="2212" y="718"/>
                  </a:lnTo>
                  <a:lnTo>
                    <a:pt x="2077" y="738"/>
                  </a:lnTo>
                  <a:lnTo>
                    <a:pt x="1945" y="756"/>
                  </a:lnTo>
                  <a:lnTo>
                    <a:pt x="1816" y="771"/>
                  </a:lnTo>
                  <a:lnTo>
                    <a:pt x="1692" y="783"/>
                  </a:lnTo>
                  <a:lnTo>
                    <a:pt x="1630" y="788"/>
                  </a:lnTo>
                  <a:lnTo>
                    <a:pt x="1570" y="796"/>
                  </a:lnTo>
                  <a:lnTo>
                    <a:pt x="1509" y="803"/>
                  </a:lnTo>
                  <a:lnTo>
                    <a:pt x="1449" y="812"/>
                  </a:lnTo>
                  <a:lnTo>
                    <a:pt x="1390" y="822"/>
                  </a:lnTo>
                  <a:lnTo>
                    <a:pt x="1331" y="832"/>
                  </a:lnTo>
                  <a:lnTo>
                    <a:pt x="1274" y="844"/>
                  </a:lnTo>
                  <a:lnTo>
                    <a:pt x="1217" y="857"/>
                  </a:lnTo>
                  <a:lnTo>
                    <a:pt x="1160" y="870"/>
                  </a:lnTo>
                  <a:lnTo>
                    <a:pt x="1105" y="884"/>
                  </a:lnTo>
                  <a:lnTo>
                    <a:pt x="1050" y="899"/>
                  </a:lnTo>
                  <a:lnTo>
                    <a:pt x="996" y="914"/>
                  </a:lnTo>
                  <a:lnTo>
                    <a:pt x="942" y="930"/>
                  </a:lnTo>
                  <a:lnTo>
                    <a:pt x="890" y="947"/>
                  </a:lnTo>
                  <a:lnTo>
                    <a:pt x="837" y="965"/>
                  </a:lnTo>
                  <a:lnTo>
                    <a:pt x="786" y="982"/>
                  </a:lnTo>
                  <a:lnTo>
                    <a:pt x="736" y="1000"/>
                  </a:lnTo>
                  <a:lnTo>
                    <a:pt x="686" y="1019"/>
                  </a:lnTo>
                  <a:lnTo>
                    <a:pt x="637" y="1039"/>
                  </a:lnTo>
                  <a:lnTo>
                    <a:pt x="590" y="1059"/>
                  </a:lnTo>
                  <a:lnTo>
                    <a:pt x="543" y="1079"/>
                  </a:lnTo>
                  <a:lnTo>
                    <a:pt x="495" y="1099"/>
                  </a:lnTo>
                  <a:lnTo>
                    <a:pt x="450" y="1120"/>
                  </a:lnTo>
                  <a:lnTo>
                    <a:pt x="406" y="1141"/>
                  </a:lnTo>
                  <a:lnTo>
                    <a:pt x="362" y="1162"/>
                  </a:lnTo>
                  <a:lnTo>
                    <a:pt x="319" y="1183"/>
                  </a:lnTo>
                  <a:lnTo>
                    <a:pt x="277" y="1205"/>
                  </a:lnTo>
                  <a:lnTo>
                    <a:pt x="236" y="1226"/>
                  </a:lnTo>
                  <a:lnTo>
                    <a:pt x="158" y="1269"/>
                  </a:lnTo>
                  <a:lnTo>
                    <a:pt x="82" y="1312"/>
                  </a:lnTo>
                  <a:lnTo>
                    <a:pt x="48" y="1350"/>
                  </a:lnTo>
                  <a:lnTo>
                    <a:pt x="22" y="1380"/>
                  </a:lnTo>
                  <a:lnTo>
                    <a:pt x="7" y="1400"/>
                  </a:lnTo>
                  <a:lnTo>
                    <a:pt x="0" y="1406"/>
                  </a:lnTo>
                  <a:lnTo>
                    <a:pt x="20" y="1395"/>
                  </a:lnTo>
                  <a:lnTo>
                    <a:pt x="44" y="1382"/>
                  </a:lnTo>
                  <a:lnTo>
                    <a:pt x="73" y="1370"/>
                  </a:lnTo>
                  <a:lnTo>
                    <a:pt x="105" y="1356"/>
                  </a:lnTo>
                  <a:lnTo>
                    <a:pt x="140" y="1341"/>
                  </a:lnTo>
                  <a:lnTo>
                    <a:pt x="179" y="1328"/>
                  </a:lnTo>
                  <a:lnTo>
                    <a:pt x="221" y="1313"/>
                  </a:lnTo>
                  <a:lnTo>
                    <a:pt x="265" y="1297"/>
                  </a:lnTo>
                  <a:lnTo>
                    <a:pt x="359" y="1268"/>
                  </a:lnTo>
                  <a:lnTo>
                    <a:pt x="459" y="1237"/>
                  </a:lnTo>
                  <a:lnTo>
                    <a:pt x="562" y="1207"/>
                  </a:lnTo>
                  <a:lnTo>
                    <a:pt x="665" y="1178"/>
                  </a:lnTo>
                  <a:lnTo>
                    <a:pt x="766" y="1150"/>
                  </a:lnTo>
                  <a:lnTo>
                    <a:pt x="863" y="1124"/>
                  </a:lnTo>
                  <a:lnTo>
                    <a:pt x="952" y="1101"/>
                  </a:lnTo>
                  <a:lnTo>
                    <a:pt x="1030" y="1081"/>
                  </a:lnTo>
                  <a:lnTo>
                    <a:pt x="1096" y="1064"/>
                  </a:lnTo>
                  <a:lnTo>
                    <a:pt x="1147" y="1052"/>
                  </a:lnTo>
                  <a:lnTo>
                    <a:pt x="1179" y="1043"/>
                  </a:lnTo>
                  <a:lnTo>
                    <a:pt x="1191" y="1041"/>
                  </a:lnTo>
                  <a:lnTo>
                    <a:pt x="1027" y="1152"/>
                  </a:lnTo>
                  <a:lnTo>
                    <a:pt x="1076" y="1158"/>
                  </a:lnTo>
                  <a:lnTo>
                    <a:pt x="1120" y="1161"/>
                  </a:lnTo>
                  <a:lnTo>
                    <a:pt x="1159" y="1163"/>
                  </a:lnTo>
                  <a:lnTo>
                    <a:pt x="1196" y="1164"/>
                  </a:lnTo>
                  <a:lnTo>
                    <a:pt x="1230" y="1164"/>
                  </a:lnTo>
                  <a:lnTo>
                    <a:pt x="1260" y="1163"/>
                  </a:lnTo>
                  <a:lnTo>
                    <a:pt x="1286" y="1161"/>
                  </a:lnTo>
                  <a:lnTo>
                    <a:pt x="1310" y="1159"/>
                  </a:lnTo>
                  <a:lnTo>
                    <a:pt x="1348" y="1153"/>
                  </a:lnTo>
                  <a:lnTo>
                    <a:pt x="1374" y="1148"/>
                  </a:lnTo>
                  <a:lnTo>
                    <a:pt x="1390" y="1144"/>
                  </a:lnTo>
                  <a:lnTo>
                    <a:pt x="1394" y="1143"/>
                  </a:lnTo>
                  <a:lnTo>
                    <a:pt x="1325" y="1248"/>
                  </a:lnTo>
                  <a:lnTo>
                    <a:pt x="1342" y="1253"/>
                  </a:lnTo>
                  <a:lnTo>
                    <a:pt x="1360" y="1257"/>
                  </a:lnTo>
                  <a:lnTo>
                    <a:pt x="1379" y="1260"/>
                  </a:lnTo>
                  <a:lnTo>
                    <a:pt x="1396" y="1263"/>
                  </a:lnTo>
                  <a:lnTo>
                    <a:pt x="1416" y="1265"/>
                  </a:lnTo>
                  <a:lnTo>
                    <a:pt x="1435" y="1266"/>
                  </a:lnTo>
                  <a:lnTo>
                    <a:pt x="1454" y="1267"/>
                  </a:lnTo>
                  <a:lnTo>
                    <a:pt x="1474" y="1267"/>
                  </a:lnTo>
                  <a:lnTo>
                    <a:pt x="1513" y="1266"/>
                  </a:lnTo>
                  <a:lnTo>
                    <a:pt x="1552" y="1263"/>
                  </a:lnTo>
                  <a:lnTo>
                    <a:pt x="1589" y="1258"/>
                  </a:lnTo>
                  <a:lnTo>
                    <a:pt x="1625" y="1253"/>
                  </a:lnTo>
                  <a:lnTo>
                    <a:pt x="1660" y="1247"/>
                  </a:lnTo>
                  <a:lnTo>
                    <a:pt x="1691" y="1241"/>
                  </a:lnTo>
                  <a:lnTo>
                    <a:pt x="1719" y="1234"/>
                  </a:lnTo>
                  <a:lnTo>
                    <a:pt x="1743" y="1228"/>
                  </a:lnTo>
                  <a:lnTo>
                    <a:pt x="1777" y="1218"/>
                  </a:lnTo>
                  <a:lnTo>
                    <a:pt x="1790" y="1214"/>
                  </a:lnTo>
                  <a:lnTo>
                    <a:pt x="1726" y="1302"/>
                  </a:lnTo>
                  <a:lnTo>
                    <a:pt x="1744" y="1303"/>
                  </a:lnTo>
                  <a:lnTo>
                    <a:pt x="1763" y="1302"/>
                  </a:lnTo>
                  <a:lnTo>
                    <a:pt x="1781" y="1301"/>
                  </a:lnTo>
                  <a:lnTo>
                    <a:pt x="1800" y="1300"/>
                  </a:lnTo>
                  <a:lnTo>
                    <a:pt x="1819" y="1298"/>
                  </a:lnTo>
                  <a:lnTo>
                    <a:pt x="1838" y="1295"/>
                  </a:lnTo>
                  <a:lnTo>
                    <a:pt x="1856" y="1292"/>
                  </a:lnTo>
                  <a:lnTo>
                    <a:pt x="1875" y="1288"/>
                  </a:lnTo>
                  <a:lnTo>
                    <a:pt x="1910" y="1278"/>
                  </a:lnTo>
                  <a:lnTo>
                    <a:pt x="1945" y="1269"/>
                  </a:lnTo>
                  <a:lnTo>
                    <a:pt x="1979" y="1257"/>
                  </a:lnTo>
                  <a:lnTo>
                    <a:pt x="2010" y="1246"/>
                  </a:lnTo>
                  <a:lnTo>
                    <a:pt x="2038" y="1234"/>
                  </a:lnTo>
                  <a:lnTo>
                    <a:pt x="2065" y="1223"/>
                  </a:lnTo>
                  <a:lnTo>
                    <a:pt x="2089" y="1212"/>
                  </a:lnTo>
                  <a:lnTo>
                    <a:pt x="2108" y="1203"/>
                  </a:lnTo>
                  <a:lnTo>
                    <a:pt x="2136" y="1188"/>
                  </a:lnTo>
                  <a:lnTo>
                    <a:pt x="2146" y="1183"/>
                  </a:lnTo>
                  <a:lnTo>
                    <a:pt x="1994" y="1316"/>
                  </a:lnTo>
                  <a:lnTo>
                    <a:pt x="2011" y="1317"/>
                  </a:lnTo>
                  <a:lnTo>
                    <a:pt x="2029" y="1317"/>
                  </a:lnTo>
                  <a:lnTo>
                    <a:pt x="2047" y="1317"/>
                  </a:lnTo>
                  <a:lnTo>
                    <a:pt x="2066" y="1315"/>
                  </a:lnTo>
                  <a:lnTo>
                    <a:pt x="2085" y="1312"/>
                  </a:lnTo>
                  <a:lnTo>
                    <a:pt x="2105" y="1308"/>
                  </a:lnTo>
                  <a:lnTo>
                    <a:pt x="2124" y="1303"/>
                  </a:lnTo>
                  <a:lnTo>
                    <a:pt x="2145" y="1298"/>
                  </a:lnTo>
                  <a:lnTo>
                    <a:pt x="2186" y="1286"/>
                  </a:lnTo>
                  <a:lnTo>
                    <a:pt x="2227" y="1271"/>
                  </a:lnTo>
                  <a:lnTo>
                    <a:pt x="2267" y="1255"/>
                  </a:lnTo>
                  <a:lnTo>
                    <a:pt x="2306" y="1238"/>
                  </a:lnTo>
                  <a:lnTo>
                    <a:pt x="2343" y="1222"/>
                  </a:lnTo>
                  <a:lnTo>
                    <a:pt x="2376" y="1205"/>
                  </a:lnTo>
                  <a:lnTo>
                    <a:pt x="2407" y="1189"/>
                  </a:lnTo>
                  <a:lnTo>
                    <a:pt x="2434" y="1174"/>
                  </a:lnTo>
                  <a:lnTo>
                    <a:pt x="2472" y="1153"/>
                  </a:lnTo>
                  <a:lnTo>
                    <a:pt x="2485" y="1145"/>
                  </a:lnTo>
                  <a:lnTo>
                    <a:pt x="2410" y="1267"/>
                  </a:lnTo>
                  <a:lnTo>
                    <a:pt x="2427" y="1265"/>
                  </a:lnTo>
                  <a:lnTo>
                    <a:pt x="2443" y="1262"/>
                  </a:lnTo>
                  <a:lnTo>
                    <a:pt x="2461" y="1258"/>
                  </a:lnTo>
                  <a:lnTo>
                    <a:pt x="2479" y="1254"/>
                  </a:lnTo>
                  <a:lnTo>
                    <a:pt x="2517" y="1244"/>
                  </a:lnTo>
                  <a:lnTo>
                    <a:pt x="2556" y="1232"/>
                  </a:lnTo>
                  <a:lnTo>
                    <a:pt x="2595" y="1218"/>
                  </a:lnTo>
                  <a:lnTo>
                    <a:pt x="2635" y="1203"/>
                  </a:lnTo>
                  <a:lnTo>
                    <a:pt x="2674" y="1188"/>
                  </a:lnTo>
                  <a:lnTo>
                    <a:pt x="2711" y="1172"/>
                  </a:lnTo>
                  <a:lnTo>
                    <a:pt x="2779" y="1142"/>
                  </a:lnTo>
                  <a:lnTo>
                    <a:pt x="2835" y="1116"/>
                  </a:lnTo>
                  <a:lnTo>
                    <a:pt x="2871" y="1098"/>
                  </a:lnTo>
                  <a:lnTo>
                    <a:pt x="2885" y="1092"/>
                  </a:lnTo>
                  <a:lnTo>
                    <a:pt x="2728" y="1242"/>
                  </a:lnTo>
                  <a:lnTo>
                    <a:pt x="2748" y="1238"/>
                  </a:lnTo>
                  <a:lnTo>
                    <a:pt x="2769" y="1234"/>
                  </a:lnTo>
                  <a:lnTo>
                    <a:pt x="2789" y="1230"/>
                  </a:lnTo>
                  <a:lnTo>
                    <a:pt x="2812" y="1225"/>
                  </a:lnTo>
                  <a:lnTo>
                    <a:pt x="2857" y="1212"/>
                  </a:lnTo>
                  <a:lnTo>
                    <a:pt x="2904" y="1196"/>
                  </a:lnTo>
                  <a:lnTo>
                    <a:pt x="2953" y="1180"/>
                  </a:lnTo>
                  <a:lnTo>
                    <a:pt x="3002" y="1160"/>
                  </a:lnTo>
                  <a:lnTo>
                    <a:pt x="3052" y="1140"/>
                  </a:lnTo>
                  <a:lnTo>
                    <a:pt x="3102" y="1118"/>
                  </a:lnTo>
                  <a:lnTo>
                    <a:pt x="3151" y="1095"/>
                  </a:lnTo>
                  <a:lnTo>
                    <a:pt x="3201" y="1072"/>
                  </a:lnTo>
                  <a:lnTo>
                    <a:pt x="3248" y="1049"/>
                  </a:lnTo>
                  <a:lnTo>
                    <a:pt x="3293" y="1027"/>
                  </a:lnTo>
                  <a:lnTo>
                    <a:pt x="3377" y="982"/>
                  </a:lnTo>
                  <a:lnTo>
                    <a:pt x="3448" y="944"/>
                  </a:lnTo>
                  <a:lnTo>
                    <a:pt x="3491" y="919"/>
                  </a:lnTo>
                  <a:lnTo>
                    <a:pt x="3523" y="901"/>
                  </a:lnTo>
                  <a:lnTo>
                    <a:pt x="3544" y="889"/>
                  </a:lnTo>
                  <a:lnTo>
                    <a:pt x="3551" y="886"/>
                  </a:lnTo>
                  <a:lnTo>
                    <a:pt x="3544" y="890"/>
                  </a:lnTo>
                  <a:lnTo>
                    <a:pt x="3523" y="902"/>
                  </a:lnTo>
                  <a:lnTo>
                    <a:pt x="3490" y="921"/>
                  </a:lnTo>
                  <a:lnTo>
                    <a:pt x="3448" y="944"/>
                  </a:lnTo>
                  <a:lnTo>
                    <a:pt x="3395" y="974"/>
                  </a:lnTo>
                  <a:lnTo>
                    <a:pt x="3334" y="1010"/>
                  </a:lnTo>
                  <a:lnTo>
                    <a:pt x="3266" y="1050"/>
                  </a:lnTo>
                  <a:lnTo>
                    <a:pt x="3191" y="1094"/>
                  </a:lnTo>
                  <a:lnTo>
                    <a:pt x="3114" y="1140"/>
                  </a:lnTo>
                  <a:lnTo>
                    <a:pt x="3033" y="1188"/>
                  </a:lnTo>
                  <a:lnTo>
                    <a:pt x="2951" y="1239"/>
                  </a:lnTo>
                  <a:lnTo>
                    <a:pt x="2869" y="1291"/>
                  </a:lnTo>
                  <a:lnTo>
                    <a:pt x="2788" y="1342"/>
                  </a:lnTo>
                  <a:lnTo>
                    <a:pt x="2711" y="1394"/>
                  </a:lnTo>
                  <a:lnTo>
                    <a:pt x="2636" y="1444"/>
                  </a:lnTo>
                  <a:lnTo>
                    <a:pt x="2568" y="1493"/>
                  </a:lnTo>
                  <a:lnTo>
                    <a:pt x="2537" y="1516"/>
                  </a:lnTo>
                  <a:lnTo>
                    <a:pt x="2506" y="1540"/>
                  </a:lnTo>
                  <a:lnTo>
                    <a:pt x="2479" y="1562"/>
                  </a:lnTo>
                  <a:lnTo>
                    <a:pt x="2453" y="1583"/>
                  </a:lnTo>
                  <a:lnTo>
                    <a:pt x="2430" y="1602"/>
                  </a:lnTo>
                  <a:lnTo>
                    <a:pt x="2410" y="1621"/>
                  </a:lnTo>
                  <a:lnTo>
                    <a:pt x="2392" y="1640"/>
                  </a:lnTo>
                  <a:lnTo>
                    <a:pt x="2376" y="1657"/>
                  </a:lnTo>
                  <a:lnTo>
                    <a:pt x="2343" y="1699"/>
                  </a:lnTo>
                  <a:lnTo>
                    <a:pt x="2309" y="1744"/>
                  </a:lnTo>
                  <a:lnTo>
                    <a:pt x="2274" y="1791"/>
                  </a:lnTo>
                  <a:lnTo>
                    <a:pt x="2241" y="1840"/>
                  </a:lnTo>
                  <a:lnTo>
                    <a:pt x="2208" y="1888"/>
                  </a:lnTo>
                  <a:lnTo>
                    <a:pt x="2176" y="1937"/>
                  </a:lnTo>
                  <a:lnTo>
                    <a:pt x="2145" y="1984"/>
                  </a:lnTo>
                  <a:lnTo>
                    <a:pt x="2116" y="2031"/>
                  </a:lnTo>
                  <a:lnTo>
                    <a:pt x="2065" y="2114"/>
                  </a:lnTo>
                  <a:lnTo>
                    <a:pt x="2025" y="2182"/>
                  </a:lnTo>
                  <a:lnTo>
                    <a:pt x="1999" y="2227"/>
                  </a:lnTo>
                  <a:lnTo>
                    <a:pt x="1989" y="2242"/>
                  </a:lnTo>
                  <a:lnTo>
                    <a:pt x="2170" y="2136"/>
                  </a:lnTo>
                  <a:lnTo>
                    <a:pt x="2142" y="2170"/>
                  </a:lnTo>
                  <a:lnTo>
                    <a:pt x="2116" y="2206"/>
                  </a:lnTo>
                  <a:lnTo>
                    <a:pt x="2091" y="2242"/>
                  </a:lnTo>
                  <a:lnTo>
                    <a:pt x="2067" y="2281"/>
                  </a:lnTo>
                  <a:lnTo>
                    <a:pt x="2045" y="2320"/>
                  </a:lnTo>
                  <a:lnTo>
                    <a:pt x="2024" y="2358"/>
                  </a:lnTo>
                  <a:lnTo>
                    <a:pt x="2004" y="2396"/>
                  </a:lnTo>
                  <a:lnTo>
                    <a:pt x="1986" y="2432"/>
                  </a:lnTo>
                  <a:lnTo>
                    <a:pt x="1955" y="2498"/>
                  </a:lnTo>
                  <a:lnTo>
                    <a:pt x="1931" y="2551"/>
                  </a:lnTo>
                  <a:lnTo>
                    <a:pt x="1917" y="2587"/>
                  </a:lnTo>
                  <a:lnTo>
                    <a:pt x="1912" y="2600"/>
                  </a:lnTo>
                  <a:lnTo>
                    <a:pt x="2119" y="2520"/>
                  </a:lnTo>
                  <a:lnTo>
                    <a:pt x="2106" y="2531"/>
                  </a:lnTo>
                  <a:lnTo>
                    <a:pt x="2092" y="2544"/>
                  </a:lnTo>
                  <a:lnTo>
                    <a:pt x="2079" y="2558"/>
                  </a:lnTo>
                  <a:lnTo>
                    <a:pt x="2066" y="2575"/>
                  </a:lnTo>
                  <a:lnTo>
                    <a:pt x="2052" y="2593"/>
                  </a:lnTo>
                  <a:lnTo>
                    <a:pt x="2038" y="2613"/>
                  </a:lnTo>
                  <a:lnTo>
                    <a:pt x="2026" y="2634"/>
                  </a:lnTo>
                  <a:lnTo>
                    <a:pt x="2012" y="2656"/>
                  </a:lnTo>
                  <a:lnTo>
                    <a:pt x="1987" y="2703"/>
                  </a:lnTo>
                  <a:lnTo>
                    <a:pt x="1962" y="2753"/>
                  </a:lnTo>
                  <a:lnTo>
                    <a:pt x="1939" y="2805"/>
                  </a:lnTo>
                  <a:lnTo>
                    <a:pt x="1917" y="2856"/>
                  </a:lnTo>
                  <a:lnTo>
                    <a:pt x="1896" y="2907"/>
                  </a:lnTo>
                  <a:lnTo>
                    <a:pt x="1877" y="2954"/>
                  </a:lnTo>
                  <a:lnTo>
                    <a:pt x="1860" y="2998"/>
                  </a:lnTo>
                  <a:lnTo>
                    <a:pt x="1846" y="3038"/>
                  </a:lnTo>
                  <a:lnTo>
                    <a:pt x="1827" y="3094"/>
                  </a:lnTo>
                  <a:lnTo>
                    <a:pt x="1819" y="3116"/>
                  </a:lnTo>
                  <a:lnTo>
                    <a:pt x="2022" y="3053"/>
                  </a:lnTo>
                  <a:lnTo>
                    <a:pt x="2006" y="3064"/>
                  </a:lnTo>
                  <a:lnTo>
                    <a:pt x="1991" y="3075"/>
                  </a:lnTo>
                  <a:lnTo>
                    <a:pt x="1974" y="3090"/>
                  </a:lnTo>
                  <a:lnTo>
                    <a:pt x="1958" y="3106"/>
                  </a:lnTo>
                  <a:lnTo>
                    <a:pt x="1941" y="3124"/>
                  </a:lnTo>
                  <a:lnTo>
                    <a:pt x="1924" y="3144"/>
                  </a:lnTo>
                  <a:lnTo>
                    <a:pt x="1906" y="3165"/>
                  </a:lnTo>
                  <a:lnTo>
                    <a:pt x="1888" y="3186"/>
                  </a:lnTo>
                  <a:lnTo>
                    <a:pt x="1853" y="3233"/>
                  </a:lnTo>
                  <a:lnTo>
                    <a:pt x="1817" y="3282"/>
                  </a:lnTo>
                  <a:lnTo>
                    <a:pt x="1783" y="3334"/>
                  </a:lnTo>
                  <a:lnTo>
                    <a:pt x="1750" y="3385"/>
                  </a:lnTo>
                  <a:lnTo>
                    <a:pt x="1719" y="3435"/>
                  </a:lnTo>
                  <a:lnTo>
                    <a:pt x="1689" y="3484"/>
                  </a:lnTo>
                  <a:lnTo>
                    <a:pt x="1663" y="3528"/>
                  </a:lnTo>
                  <a:lnTo>
                    <a:pt x="1640" y="3566"/>
                  </a:lnTo>
                  <a:lnTo>
                    <a:pt x="1607" y="3624"/>
                  </a:lnTo>
                  <a:lnTo>
                    <a:pt x="1596" y="3645"/>
                  </a:lnTo>
                  <a:lnTo>
                    <a:pt x="1770" y="3555"/>
                  </a:lnTo>
                  <a:lnTo>
                    <a:pt x="1726" y="3609"/>
                  </a:lnTo>
                  <a:lnTo>
                    <a:pt x="1684" y="3664"/>
                  </a:lnTo>
                  <a:lnTo>
                    <a:pt x="1644" y="3719"/>
                  </a:lnTo>
                  <a:lnTo>
                    <a:pt x="1605" y="3773"/>
                  </a:lnTo>
                  <a:lnTo>
                    <a:pt x="1569" y="3826"/>
                  </a:lnTo>
                  <a:lnTo>
                    <a:pt x="1535" y="3876"/>
                  </a:lnTo>
                  <a:lnTo>
                    <a:pt x="1502" y="3924"/>
                  </a:lnTo>
                  <a:lnTo>
                    <a:pt x="1474" y="3970"/>
                  </a:lnTo>
                  <a:lnTo>
                    <a:pt x="1424" y="4051"/>
                  </a:lnTo>
                  <a:lnTo>
                    <a:pt x="1387" y="4113"/>
                  </a:lnTo>
                  <a:lnTo>
                    <a:pt x="1364" y="4154"/>
                  </a:lnTo>
                  <a:lnTo>
                    <a:pt x="1356" y="4169"/>
                  </a:lnTo>
                  <a:lnTo>
                    <a:pt x="1509" y="4090"/>
                  </a:lnTo>
                  <a:lnTo>
                    <a:pt x="1493" y="4107"/>
                  </a:lnTo>
                  <a:lnTo>
                    <a:pt x="1478" y="4124"/>
                  </a:lnTo>
                  <a:lnTo>
                    <a:pt x="1465" y="4140"/>
                  </a:lnTo>
                  <a:lnTo>
                    <a:pt x="1450" y="4159"/>
                  </a:lnTo>
                  <a:lnTo>
                    <a:pt x="1437" y="4177"/>
                  </a:lnTo>
                  <a:lnTo>
                    <a:pt x="1424" y="4197"/>
                  </a:lnTo>
                  <a:lnTo>
                    <a:pt x="1411" y="4216"/>
                  </a:lnTo>
                  <a:lnTo>
                    <a:pt x="1399" y="4236"/>
                  </a:lnTo>
                  <a:lnTo>
                    <a:pt x="1376" y="4276"/>
                  </a:lnTo>
                  <a:lnTo>
                    <a:pt x="1353" y="4316"/>
                  </a:lnTo>
                  <a:lnTo>
                    <a:pt x="1335" y="4354"/>
                  </a:lnTo>
                  <a:lnTo>
                    <a:pt x="1316" y="4393"/>
                  </a:lnTo>
                  <a:lnTo>
                    <a:pt x="1300" y="4429"/>
                  </a:lnTo>
                  <a:lnTo>
                    <a:pt x="1286" y="4462"/>
                  </a:lnTo>
                  <a:lnTo>
                    <a:pt x="1274" y="4493"/>
                  </a:lnTo>
                  <a:lnTo>
                    <a:pt x="1264" y="4519"/>
                  </a:lnTo>
                  <a:lnTo>
                    <a:pt x="1251" y="4557"/>
                  </a:lnTo>
                  <a:lnTo>
                    <a:pt x="1245" y="4570"/>
                  </a:lnTo>
                  <a:lnTo>
                    <a:pt x="1344" y="4547"/>
                  </a:lnTo>
                  <a:lnTo>
                    <a:pt x="1330" y="4582"/>
                  </a:lnTo>
                  <a:lnTo>
                    <a:pt x="1316" y="4621"/>
                  </a:lnTo>
                  <a:lnTo>
                    <a:pt x="1301" y="4662"/>
                  </a:lnTo>
                  <a:lnTo>
                    <a:pt x="1286" y="4705"/>
                  </a:lnTo>
                  <a:lnTo>
                    <a:pt x="1258" y="4792"/>
                  </a:lnTo>
                  <a:lnTo>
                    <a:pt x="1232" y="4878"/>
                  </a:lnTo>
                  <a:lnTo>
                    <a:pt x="1209" y="4955"/>
                  </a:lnTo>
                  <a:lnTo>
                    <a:pt x="1191" y="5018"/>
                  </a:lnTo>
                  <a:lnTo>
                    <a:pt x="1179" y="5060"/>
                  </a:lnTo>
                  <a:lnTo>
                    <a:pt x="1175" y="5076"/>
                  </a:lnTo>
                  <a:lnTo>
                    <a:pt x="1181" y="5071"/>
                  </a:lnTo>
                  <a:lnTo>
                    <a:pt x="1188" y="5067"/>
                  </a:lnTo>
                  <a:lnTo>
                    <a:pt x="1280" y="4886"/>
                  </a:lnTo>
                  <a:lnTo>
                    <a:pt x="1379" y="4705"/>
                  </a:lnTo>
                  <a:lnTo>
                    <a:pt x="1483" y="4521"/>
                  </a:lnTo>
                  <a:lnTo>
                    <a:pt x="1592" y="4337"/>
                  </a:lnTo>
                  <a:lnTo>
                    <a:pt x="1704" y="4152"/>
                  </a:lnTo>
                  <a:lnTo>
                    <a:pt x="1820" y="3967"/>
                  </a:lnTo>
                  <a:lnTo>
                    <a:pt x="1941" y="3783"/>
                  </a:lnTo>
                  <a:lnTo>
                    <a:pt x="2064" y="3600"/>
                  </a:lnTo>
                  <a:lnTo>
                    <a:pt x="2189" y="3417"/>
                  </a:lnTo>
                  <a:lnTo>
                    <a:pt x="2316" y="3237"/>
                  </a:lnTo>
                  <a:lnTo>
                    <a:pt x="2444" y="3059"/>
                  </a:lnTo>
                  <a:lnTo>
                    <a:pt x="2574" y="2883"/>
                  </a:lnTo>
                  <a:lnTo>
                    <a:pt x="2703" y="2710"/>
                  </a:lnTo>
                  <a:lnTo>
                    <a:pt x="2834" y="2541"/>
                  </a:lnTo>
                  <a:lnTo>
                    <a:pt x="2962" y="2376"/>
                  </a:lnTo>
                  <a:lnTo>
                    <a:pt x="3089" y="2215"/>
                  </a:lnTo>
                  <a:lnTo>
                    <a:pt x="3215" y="2059"/>
                  </a:lnTo>
                  <a:lnTo>
                    <a:pt x="3339" y="1908"/>
                  </a:lnTo>
                  <a:lnTo>
                    <a:pt x="3461" y="1762"/>
                  </a:lnTo>
                  <a:lnTo>
                    <a:pt x="3578" y="1622"/>
                  </a:lnTo>
                  <a:lnTo>
                    <a:pt x="3693" y="1489"/>
                  </a:lnTo>
                  <a:lnTo>
                    <a:pt x="3803" y="1363"/>
                  </a:lnTo>
                  <a:lnTo>
                    <a:pt x="3908" y="1244"/>
                  </a:lnTo>
                  <a:lnTo>
                    <a:pt x="4008" y="1132"/>
                  </a:lnTo>
                  <a:lnTo>
                    <a:pt x="4102" y="1030"/>
                  </a:lnTo>
                  <a:lnTo>
                    <a:pt x="4191" y="935"/>
                  </a:lnTo>
                  <a:lnTo>
                    <a:pt x="4272" y="849"/>
                  </a:lnTo>
                  <a:lnTo>
                    <a:pt x="4346" y="773"/>
                  </a:lnTo>
                  <a:lnTo>
                    <a:pt x="4412" y="707"/>
                  </a:lnTo>
                  <a:lnTo>
                    <a:pt x="4471" y="651"/>
                  </a:lnTo>
                  <a:lnTo>
                    <a:pt x="4520" y="606"/>
                  </a:lnTo>
                  <a:lnTo>
                    <a:pt x="4561" y="571"/>
                  </a:lnTo>
                  <a:lnTo>
                    <a:pt x="4589" y="548"/>
                  </a:lnTo>
                  <a:lnTo>
                    <a:pt x="4618" y="523"/>
                  </a:lnTo>
                  <a:lnTo>
                    <a:pt x="4648" y="496"/>
                  </a:lnTo>
                  <a:lnTo>
                    <a:pt x="4679" y="466"/>
                  </a:lnTo>
                  <a:lnTo>
                    <a:pt x="4709" y="435"/>
                  </a:lnTo>
                  <a:lnTo>
                    <a:pt x="4742" y="401"/>
                  </a:lnTo>
                  <a:lnTo>
                    <a:pt x="4773" y="368"/>
                  </a:lnTo>
                  <a:lnTo>
                    <a:pt x="4806" y="332"/>
                  </a:lnTo>
                  <a:lnTo>
                    <a:pt x="4872" y="256"/>
                  </a:lnTo>
                  <a:lnTo>
                    <a:pt x="4939" y="178"/>
                  </a:lnTo>
                  <a:lnTo>
                    <a:pt x="5005" y="96"/>
                  </a:lnTo>
                  <a:lnTo>
                    <a:pt x="5072" y="12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7"/>
            <p:cNvSpPr>
              <a:spLocks/>
            </p:cNvSpPr>
            <p:nvPr/>
          </p:nvSpPr>
          <p:spPr bwMode="auto">
            <a:xfrm>
              <a:off x="2101850" y="4513263"/>
              <a:ext cx="647700" cy="681038"/>
            </a:xfrm>
            <a:custGeom>
              <a:avLst/>
              <a:gdLst>
                <a:gd name="T0" fmla="*/ 4681 w 5304"/>
                <a:gd name="T1" fmla="*/ 1267 h 5578"/>
                <a:gd name="T2" fmla="*/ 3159 w 5304"/>
                <a:gd name="T3" fmla="*/ 868 h 5578"/>
                <a:gd name="T4" fmla="*/ 2357 w 5304"/>
                <a:gd name="T5" fmla="*/ 693 h 5578"/>
                <a:gd name="T6" fmla="*/ 1631 w 5304"/>
                <a:gd name="T7" fmla="*/ 583 h 5578"/>
                <a:gd name="T8" fmla="*/ 958 w 5304"/>
                <a:gd name="T9" fmla="*/ 404 h 5578"/>
                <a:gd name="T10" fmla="*/ 429 w 5304"/>
                <a:gd name="T11" fmla="*/ 202 h 5578"/>
                <a:gd name="T12" fmla="*/ 7 w 5304"/>
                <a:gd name="T13" fmla="*/ 55 h 5578"/>
                <a:gd name="T14" fmla="*/ 4 w 5304"/>
                <a:gd name="T15" fmla="*/ 500 h 5578"/>
                <a:gd name="T16" fmla="*/ 68 w 5304"/>
                <a:gd name="T17" fmla="*/ 978 h 5578"/>
                <a:gd name="T18" fmla="*/ 485 w 5304"/>
                <a:gd name="T19" fmla="*/ 2820 h 5578"/>
                <a:gd name="T20" fmla="*/ 762 w 5304"/>
                <a:gd name="T21" fmla="*/ 4210 h 5578"/>
                <a:gd name="T22" fmla="*/ 905 w 5304"/>
                <a:gd name="T23" fmla="*/ 5402 h 5578"/>
                <a:gd name="T24" fmla="*/ 955 w 5304"/>
                <a:gd name="T25" fmla="*/ 5501 h 5578"/>
                <a:gd name="T26" fmla="*/ 975 w 5304"/>
                <a:gd name="T27" fmla="*/ 5324 h 5578"/>
                <a:gd name="T28" fmla="*/ 943 w 5304"/>
                <a:gd name="T29" fmla="*/ 5115 h 5578"/>
                <a:gd name="T30" fmla="*/ 1038 w 5304"/>
                <a:gd name="T31" fmla="*/ 5003 h 5578"/>
                <a:gd name="T32" fmla="*/ 995 w 5304"/>
                <a:gd name="T33" fmla="*/ 4706 h 5578"/>
                <a:gd name="T34" fmla="*/ 1079 w 5304"/>
                <a:gd name="T35" fmla="*/ 4552 h 5578"/>
                <a:gd name="T36" fmla="*/ 1109 w 5304"/>
                <a:gd name="T37" fmla="*/ 4416 h 5578"/>
                <a:gd name="T38" fmla="*/ 1129 w 5304"/>
                <a:gd name="T39" fmla="*/ 4002 h 5578"/>
                <a:gd name="T40" fmla="*/ 1191 w 5304"/>
                <a:gd name="T41" fmla="*/ 3876 h 5578"/>
                <a:gd name="T42" fmla="*/ 1222 w 5304"/>
                <a:gd name="T43" fmla="*/ 3541 h 5578"/>
                <a:gd name="T44" fmla="*/ 1161 w 5304"/>
                <a:gd name="T45" fmla="*/ 3273 h 5578"/>
                <a:gd name="T46" fmla="*/ 1227 w 5304"/>
                <a:gd name="T47" fmla="*/ 3204 h 5578"/>
                <a:gd name="T48" fmla="*/ 1253 w 5304"/>
                <a:gd name="T49" fmla="*/ 3041 h 5578"/>
                <a:gd name="T50" fmla="*/ 1309 w 5304"/>
                <a:gd name="T51" fmla="*/ 2917 h 5578"/>
                <a:gd name="T52" fmla="*/ 1305 w 5304"/>
                <a:gd name="T53" fmla="*/ 2818 h 5578"/>
                <a:gd name="T54" fmla="*/ 1243 w 5304"/>
                <a:gd name="T55" fmla="*/ 2676 h 5578"/>
                <a:gd name="T56" fmla="*/ 1270 w 5304"/>
                <a:gd name="T57" fmla="*/ 2605 h 5578"/>
                <a:gd name="T58" fmla="*/ 1329 w 5304"/>
                <a:gd name="T59" fmla="*/ 2518 h 5578"/>
                <a:gd name="T60" fmla="*/ 1328 w 5304"/>
                <a:gd name="T61" fmla="*/ 2422 h 5578"/>
                <a:gd name="T62" fmla="*/ 1245 w 5304"/>
                <a:gd name="T63" fmla="*/ 2247 h 5578"/>
                <a:gd name="T64" fmla="*/ 1189 w 5304"/>
                <a:gd name="T65" fmla="*/ 2045 h 5578"/>
                <a:gd name="T66" fmla="*/ 1293 w 5304"/>
                <a:gd name="T67" fmla="*/ 1979 h 5578"/>
                <a:gd name="T68" fmla="*/ 1254 w 5304"/>
                <a:gd name="T69" fmla="*/ 1767 h 5578"/>
                <a:gd name="T70" fmla="*/ 1194 w 5304"/>
                <a:gd name="T71" fmla="*/ 1643 h 5578"/>
                <a:gd name="T72" fmla="*/ 1196 w 5304"/>
                <a:gd name="T73" fmla="*/ 1602 h 5578"/>
                <a:gd name="T74" fmla="*/ 1275 w 5304"/>
                <a:gd name="T75" fmla="*/ 1666 h 5578"/>
                <a:gd name="T76" fmla="*/ 1178 w 5304"/>
                <a:gd name="T77" fmla="*/ 1452 h 5578"/>
                <a:gd name="T78" fmla="*/ 907 w 5304"/>
                <a:gd name="T79" fmla="*/ 1092 h 5578"/>
                <a:gd name="T80" fmla="*/ 793 w 5304"/>
                <a:gd name="T81" fmla="*/ 929 h 5578"/>
                <a:gd name="T82" fmla="*/ 1038 w 5304"/>
                <a:gd name="T83" fmla="*/ 1087 h 5578"/>
                <a:gd name="T84" fmla="*/ 1412 w 5304"/>
                <a:gd name="T85" fmla="*/ 1383 h 5578"/>
                <a:gd name="T86" fmla="*/ 1601 w 5304"/>
                <a:gd name="T87" fmla="*/ 1481 h 5578"/>
                <a:gd name="T88" fmla="*/ 1799 w 5304"/>
                <a:gd name="T89" fmla="*/ 1513 h 5578"/>
                <a:gd name="T90" fmla="*/ 1773 w 5304"/>
                <a:gd name="T91" fmla="*/ 1404 h 5578"/>
                <a:gd name="T92" fmla="*/ 1832 w 5304"/>
                <a:gd name="T93" fmla="*/ 1436 h 5578"/>
                <a:gd name="T94" fmla="*/ 2047 w 5304"/>
                <a:gd name="T95" fmla="*/ 1502 h 5578"/>
                <a:gd name="T96" fmla="*/ 2439 w 5304"/>
                <a:gd name="T97" fmla="*/ 1517 h 5578"/>
                <a:gd name="T98" fmla="*/ 2556 w 5304"/>
                <a:gd name="T99" fmla="*/ 1479 h 5578"/>
                <a:gd name="T100" fmla="*/ 2461 w 5304"/>
                <a:gd name="T101" fmla="*/ 1371 h 5578"/>
                <a:gd name="T102" fmla="*/ 2686 w 5304"/>
                <a:gd name="T103" fmla="*/ 1447 h 5578"/>
                <a:gd name="T104" fmla="*/ 2877 w 5304"/>
                <a:gd name="T105" fmla="*/ 1461 h 5578"/>
                <a:gd name="T106" fmla="*/ 2969 w 5304"/>
                <a:gd name="T107" fmla="*/ 1261 h 5578"/>
                <a:gd name="T108" fmla="*/ 3243 w 5304"/>
                <a:gd name="T109" fmla="*/ 1347 h 5578"/>
                <a:gd name="T110" fmla="*/ 3573 w 5304"/>
                <a:gd name="T111" fmla="*/ 1391 h 5578"/>
                <a:gd name="T112" fmla="*/ 3747 w 5304"/>
                <a:gd name="T113" fmla="*/ 1295 h 5578"/>
                <a:gd name="T114" fmla="*/ 4023 w 5304"/>
                <a:gd name="T115" fmla="*/ 1379 h 5578"/>
                <a:gd name="T116" fmla="*/ 4318 w 5304"/>
                <a:gd name="T117" fmla="*/ 1453 h 5578"/>
                <a:gd name="T118" fmla="*/ 4393 w 5304"/>
                <a:gd name="T119" fmla="*/ 1388 h 5578"/>
                <a:gd name="T120" fmla="*/ 4649 w 5304"/>
                <a:gd name="T121" fmla="*/ 1458 h 5578"/>
                <a:gd name="T122" fmla="*/ 4783 w 5304"/>
                <a:gd name="T123" fmla="*/ 1387 h 5578"/>
                <a:gd name="T124" fmla="*/ 5041 w 5304"/>
                <a:gd name="T125" fmla="*/ 1421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04" h="5578">
                  <a:moveTo>
                    <a:pt x="5304" y="1406"/>
                  </a:moveTo>
                  <a:lnTo>
                    <a:pt x="5227" y="1391"/>
                  </a:lnTo>
                  <a:lnTo>
                    <a:pt x="5144" y="1375"/>
                  </a:lnTo>
                  <a:lnTo>
                    <a:pt x="5059" y="1356"/>
                  </a:lnTo>
                  <a:lnTo>
                    <a:pt x="4969" y="1336"/>
                  </a:lnTo>
                  <a:lnTo>
                    <a:pt x="4876" y="1314"/>
                  </a:lnTo>
                  <a:lnTo>
                    <a:pt x="4781" y="1291"/>
                  </a:lnTo>
                  <a:lnTo>
                    <a:pt x="4681" y="1267"/>
                  </a:lnTo>
                  <a:lnTo>
                    <a:pt x="4581" y="1241"/>
                  </a:lnTo>
                  <a:lnTo>
                    <a:pt x="4372" y="1187"/>
                  </a:lnTo>
                  <a:lnTo>
                    <a:pt x="4156" y="1130"/>
                  </a:lnTo>
                  <a:lnTo>
                    <a:pt x="3936" y="1071"/>
                  </a:lnTo>
                  <a:lnTo>
                    <a:pt x="3712" y="1012"/>
                  </a:lnTo>
                  <a:lnTo>
                    <a:pt x="3490" y="953"/>
                  </a:lnTo>
                  <a:lnTo>
                    <a:pt x="3268" y="896"/>
                  </a:lnTo>
                  <a:lnTo>
                    <a:pt x="3159" y="868"/>
                  </a:lnTo>
                  <a:lnTo>
                    <a:pt x="3051" y="842"/>
                  </a:lnTo>
                  <a:lnTo>
                    <a:pt x="2945" y="817"/>
                  </a:lnTo>
                  <a:lnTo>
                    <a:pt x="2840" y="792"/>
                  </a:lnTo>
                  <a:lnTo>
                    <a:pt x="2739" y="770"/>
                  </a:lnTo>
                  <a:lnTo>
                    <a:pt x="2639" y="748"/>
                  </a:lnTo>
                  <a:lnTo>
                    <a:pt x="2541" y="728"/>
                  </a:lnTo>
                  <a:lnTo>
                    <a:pt x="2447" y="710"/>
                  </a:lnTo>
                  <a:lnTo>
                    <a:pt x="2357" y="693"/>
                  </a:lnTo>
                  <a:lnTo>
                    <a:pt x="2270" y="680"/>
                  </a:lnTo>
                  <a:lnTo>
                    <a:pt x="2186" y="667"/>
                  </a:lnTo>
                  <a:lnTo>
                    <a:pt x="2106" y="658"/>
                  </a:lnTo>
                  <a:lnTo>
                    <a:pt x="2009" y="646"/>
                  </a:lnTo>
                  <a:lnTo>
                    <a:pt x="1912" y="632"/>
                  </a:lnTo>
                  <a:lnTo>
                    <a:pt x="1817" y="618"/>
                  </a:lnTo>
                  <a:lnTo>
                    <a:pt x="1723" y="601"/>
                  </a:lnTo>
                  <a:lnTo>
                    <a:pt x="1631" y="583"/>
                  </a:lnTo>
                  <a:lnTo>
                    <a:pt x="1540" y="563"/>
                  </a:lnTo>
                  <a:lnTo>
                    <a:pt x="1451" y="543"/>
                  </a:lnTo>
                  <a:lnTo>
                    <a:pt x="1364" y="522"/>
                  </a:lnTo>
                  <a:lnTo>
                    <a:pt x="1279" y="499"/>
                  </a:lnTo>
                  <a:lnTo>
                    <a:pt x="1196" y="476"/>
                  </a:lnTo>
                  <a:lnTo>
                    <a:pt x="1114" y="453"/>
                  </a:lnTo>
                  <a:lnTo>
                    <a:pt x="1035" y="429"/>
                  </a:lnTo>
                  <a:lnTo>
                    <a:pt x="958" y="404"/>
                  </a:lnTo>
                  <a:lnTo>
                    <a:pt x="883" y="379"/>
                  </a:lnTo>
                  <a:lnTo>
                    <a:pt x="811" y="353"/>
                  </a:lnTo>
                  <a:lnTo>
                    <a:pt x="740" y="327"/>
                  </a:lnTo>
                  <a:lnTo>
                    <a:pt x="673" y="302"/>
                  </a:lnTo>
                  <a:lnTo>
                    <a:pt x="608" y="277"/>
                  </a:lnTo>
                  <a:lnTo>
                    <a:pt x="545" y="252"/>
                  </a:lnTo>
                  <a:lnTo>
                    <a:pt x="486" y="226"/>
                  </a:lnTo>
                  <a:lnTo>
                    <a:pt x="429" y="202"/>
                  </a:lnTo>
                  <a:lnTo>
                    <a:pt x="375" y="179"/>
                  </a:lnTo>
                  <a:lnTo>
                    <a:pt x="324" y="156"/>
                  </a:lnTo>
                  <a:lnTo>
                    <a:pt x="276" y="134"/>
                  </a:lnTo>
                  <a:lnTo>
                    <a:pt x="190" y="92"/>
                  </a:lnTo>
                  <a:lnTo>
                    <a:pt x="115" y="55"/>
                  </a:lnTo>
                  <a:lnTo>
                    <a:pt x="55" y="24"/>
                  </a:lnTo>
                  <a:lnTo>
                    <a:pt x="9" y="0"/>
                  </a:lnTo>
                  <a:lnTo>
                    <a:pt x="7" y="55"/>
                  </a:lnTo>
                  <a:lnTo>
                    <a:pt x="4" y="111"/>
                  </a:lnTo>
                  <a:lnTo>
                    <a:pt x="2" y="167"/>
                  </a:lnTo>
                  <a:lnTo>
                    <a:pt x="1" y="223"/>
                  </a:lnTo>
                  <a:lnTo>
                    <a:pt x="0" y="279"/>
                  </a:lnTo>
                  <a:lnTo>
                    <a:pt x="0" y="336"/>
                  </a:lnTo>
                  <a:lnTo>
                    <a:pt x="1" y="390"/>
                  </a:lnTo>
                  <a:lnTo>
                    <a:pt x="2" y="446"/>
                  </a:lnTo>
                  <a:lnTo>
                    <a:pt x="4" y="500"/>
                  </a:lnTo>
                  <a:lnTo>
                    <a:pt x="6" y="554"/>
                  </a:lnTo>
                  <a:lnTo>
                    <a:pt x="10" y="606"/>
                  </a:lnTo>
                  <a:lnTo>
                    <a:pt x="15" y="659"/>
                  </a:lnTo>
                  <a:lnTo>
                    <a:pt x="20" y="709"/>
                  </a:lnTo>
                  <a:lnTo>
                    <a:pt x="27" y="758"/>
                  </a:lnTo>
                  <a:lnTo>
                    <a:pt x="35" y="807"/>
                  </a:lnTo>
                  <a:lnTo>
                    <a:pt x="43" y="853"/>
                  </a:lnTo>
                  <a:lnTo>
                    <a:pt x="68" y="978"/>
                  </a:lnTo>
                  <a:lnTo>
                    <a:pt x="94" y="1105"/>
                  </a:lnTo>
                  <a:lnTo>
                    <a:pt x="123" y="1235"/>
                  </a:lnTo>
                  <a:lnTo>
                    <a:pt x="152" y="1368"/>
                  </a:lnTo>
                  <a:lnTo>
                    <a:pt x="214" y="1642"/>
                  </a:lnTo>
                  <a:lnTo>
                    <a:pt x="279" y="1926"/>
                  </a:lnTo>
                  <a:lnTo>
                    <a:pt x="347" y="2218"/>
                  </a:lnTo>
                  <a:lnTo>
                    <a:pt x="415" y="2516"/>
                  </a:lnTo>
                  <a:lnTo>
                    <a:pt x="485" y="2820"/>
                  </a:lnTo>
                  <a:lnTo>
                    <a:pt x="552" y="3126"/>
                  </a:lnTo>
                  <a:lnTo>
                    <a:pt x="584" y="3281"/>
                  </a:lnTo>
                  <a:lnTo>
                    <a:pt x="617" y="3436"/>
                  </a:lnTo>
                  <a:lnTo>
                    <a:pt x="648" y="3591"/>
                  </a:lnTo>
                  <a:lnTo>
                    <a:pt x="679" y="3746"/>
                  </a:lnTo>
                  <a:lnTo>
                    <a:pt x="708" y="3901"/>
                  </a:lnTo>
                  <a:lnTo>
                    <a:pt x="735" y="4056"/>
                  </a:lnTo>
                  <a:lnTo>
                    <a:pt x="762" y="4210"/>
                  </a:lnTo>
                  <a:lnTo>
                    <a:pt x="787" y="4363"/>
                  </a:lnTo>
                  <a:lnTo>
                    <a:pt x="810" y="4516"/>
                  </a:lnTo>
                  <a:lnTo>
                    <a:pt x="832" y="4667"/>
                  </a:lnTo>
                  <a:lnTo>
                    <a:pt x="851" y="4817"/>
                  </a:lnTo>
                  <a:lnTo>
                    <a:pt x="867" y="4966"/>
                  </a:lnTo>
                  <a:lnTo>
                    <a:pt x="882" y="5113"/>
                  </a:lnTo>
                  <a:lnTo>
                    <a:pt x="895" y="5259"/>
                  </a:lnTo>
                  <a:lnTo>
                    <a:pt x="905" y="5402"/>
                  </a:lnTo>
                  <a:lnTo>
                    <a:pt x="911" y="5543"/>
                  </a:lnTo>
                  <a:lnTo>
                    <a:pt x="921" y="5558"/>
                  </a:lnTo>
                  <a:lnTo>
                    <a:pt x="928" y="5570"/>
                  </a:lnTo>
                  <a:lnTo>
                    <a:pt x="933" y="5576"/>
                  </a:lnTo>
                  <a:lnTo>
                    <a:pt x="935" y="5578"/>
                  </a:lnTo>
                  <a:lnTo>
                    <a:pt x="943" y="5552"/>
                  </a:lnTo>
                  <a:lnTo>
                    <a:pt x="949" y="5527"/>
                  </a:lnTo>
                  <a:lnTo>
                    <a:pt x="955" y="5501"/>
                  </a:lnTo>
                  <a:lnTo>
                    <a:pt x="961" y="5477"/>
                  </a:lnTo>
                  <a:lnTo>
                    <a:pt x="965" y="5453"/>
                  </a:lnTo>
                  <a:lnTo>
                    <a:pt x="968" y="5430"/>
                  </a:lnTo>
                  <a:lnTo>
                    <a:pt x="971" y="5408"/>
                  </a:lnTo>
                  <a:lnTo>
                    <a:pt x="973" y="5386"/>
                  </a:lnTo>
                  <a:lnTo>
                    <a:pt x="974" y="5365"/>
                  </a:lnTo>
                  <a:lnTo>
                    <a:pt x="975" y="5344"/>
                  </a:lnTo>
                  <a:lnTo>
                    <a:pt x="975" y="5324"/>
                  </a:lnTo>
                  <a:lnTo>
                    <a:pt x="975" y="5305"/>
                  </a:lnTo>
                  <a:lnTo>
                    <a:pt x="974" y="5270"/>
                  </a:lnTo>
                  <a:lnTo>
                    <a:pt x="971" y="5237"/>
                  </a:lnTo>
                  <a:lnTo>
                    <a:pt x="967" y="5208"/>
                  </a:lnTo>
                  <a:lnTo>
                    <a:pt x="962" y="5181"/>
                  </a:lnTo>
                  <a:lnTo>
                    <a:pt x="957" y="5159"/>
                  </a:lnTo>
                  <a:lnTo>
                    <a:pt x="951" y="5141"/>
                  </a:lnTo>
                  <a:lnTo>
                    <a:pt x="943" y="5115"/>
                  </a:lnTo>
                  <a:lnTo>
                    <a:pt x="940" y="5106"/>
                  </a:lnTo>
                  <a:lnTo>
                    <a:pt x="1028" y="5171"/>
                  </a:lnTo>
                  <a:lnTo>
                    <a:pt x="1031" y="5150"/>
                  </a:lnTo>
                  <a:lnTo>
                    <a:pt x="1034" y="5129"/>
                  </a:lnTo>
                  <a:lnTo>
                    <a:pt x="1035" y="5108"/>
                  </a:lnTo>
                  <a:lnTo>
                    <a:pt x="1037" y="5087"/>
                  </a:lnTo>
                  <a:lnTo>
                    <a:pt x="1038" y="5045"/>
                  </a:lnTo>
                  <a:lnTo>
                    <a:pt x="1038" y="5003"/>
                  </a:lnTo>
                  <a:lnTo>
                    <a:pt x="1036" y="4963"/>
                  </a:lnTo>
                  <a:lnTo>
                    <a:pt x="1033" y="4925"/>
                  </a:lnTo>
                  <a:lnTo>
                    <a:pt x="1030" y="4889"/>
                  </a:lnTo>
                  <a:lnTo>
                    <a:pt x="1025" y="4854"/>
                  </a:lnTo>
                  <a:lnTo>
                    <a:pt x="1015" y="4793"/>
                  </a:lnTo>
                  <a:lnTo>
                    <a:pt x="1006" y="4747"/>
                  </a:lnTo>
                  <a:lnTo>
                    <a:pt x="998" y="4717"/>
                  </a:lnTo>
                  <a:lnTo>
                    <a:pt x="995" y="4706"/>
                  </a:lnTo>
                  <a:lnTo>
                    <a:pt x="1083" y="4770"/>
                  </a:lnTo>
                  <a:lnTo>
                    <a:pt x="1088" y="4735"/>
                  </a:lnTo>
                  <a:lnTo>
                    <a:pt x="1089" y="4701"/>
                  </a:lnTo>
                  <a:lnTo>
                    <a:pt x="1090" y="4667"/>
                  </a:lnTo>
                  <a:lnTo>
                    <a:pt x="1089" y="4636"/>
                  </a:lnTo>
                  <a:lnTo>
                    <a:pt x="1086" y="4607"/>
                  </a:lnTo>
                  <a:lnTo>
                    <a:pt x="1082" y="4578"/>
                  </a:lnTo>
                  <a:lnTo>
                    <a:pt x="1079" y="4552"/>
                  </a:lnTo>
                  <a:lnTo>
                    <a:pt x="1074" y="4528"/>
                  </a:lnTo>
                  <a:lnTo>
                    <a:pt x="1065" y="4487"/>
                  </a:lnTo>
                  <a:lnTo>
                    <a:pt x="1056" y="4456"/>
                  </a:lnTo>
                  <a:lnTo>
                    <a:pt x="1049" y="4438"/>
                  </a:lnTo>
                  <a:lnTo>
                    <a:pt x="1047" y="4430"/>
                  </a:lnTo>
                  <a:lnTo>
                    <a:pt x="1097" y="4502"/>
                  </a:lnTo>
                  <a:lnTo>
                    <a:pt x="1103" y="4459"/>
                  </a:lnTo>
                  <a:lnTo>
                    <a:pt x="1109" y="4416"/>
                  </a:lnTo>
                  <a:lnTo>
                    <a:pt x="1113" y="4372"/>
                  </a:lnTo>
                  <a:lnTo>
                    <a:pt x="1117" y="4328"/>
                  </a:lnTo>
                  <a:lnTo>
                    <a:pt x="1122" y="4245"/>
                  </a:lnTo>
                  <a:lnTo>
                    <a:pt x="1126" y="4168"/>
                  </a:lnTo>
                  <a:lnTo>
                    <a:pt x="1128" y="4101"/>
                  </a:lnTo>
                  <a:lnTo>
                    <a:pt x="1129" y="4048"/>
                  </a:lnTo>
                  <a:lnTo>
                    <a:pt x="1129" y="4015"/>
                  </a:lnTo>
                  <a:lnTo>
                    <a:pt x="1129" y="4002"/>
                  </a:lnTo>
                  <a:lnTo>
                    <a:pt x="1184" y="4057"/>
                  </a:lnTo>
                  <a:lnTo>
                    <a:pt x="1187" y="4045"/>
                  </a:lnTo>
                  <a:lnTo>
                    <a:pt x="1190" y="4032"/>
                  </a:lnTo>
                  <a:lnTo>
                    <a:pt x="1191" y="4016"/>
                  </a:lnTo>
                  <a:lnTo>
                    <a:pt x="1194" y="3999"/>
                  </a:lnTo>
                  <a:lnTo>
                    <a:pt x="1195" y="3962"/>
                  </a:lnTo>
                  <a:lnTo>
                    <a:pt x="1194" y="3920"/>
                  </a:lnTo>
                  <a:lnTo>
                    <a:pt x="1191" y="3876"/>
                  </a:lnTo>
                  <a:lnTo>
                    <a:pt x="1188" y="3829"/>
                  </a:lnTo>
                  <a:lnTo>
                    <a:pt x="1183" y="3782"/>
                  </a:lnTo>
                  <a:lnTo>
                    <a:pt x="1178" y="3734"/>
                  </a:lnTo>
                  <a:lnTo>
                    <a:pt x="1166" y="3644"/>
                  </a:lnTo>
                  <a:lnTo>
                    <a:pt x="1156" y="3569"/>
                  </a:lnTo>
                  <a:lnTo>
                    <a:pt x="1147" y="3518"/>
                  </a:lnTo>
                  <a:lnTo>
                    <a:pt x="1144" y="3498"/>
                  </a:lnTo>
                  <a:lnTo>
                    <a:pt x="1222" y="3541"/>
                  </a:lnTo>
                  <a:lnTo>
                    <a:pt x="1219" y="3515"/>
                  </a:lnTo>
                  <a:lnTo>
                    <a:pt x="1215" y="3490"/>
                  </a:lnTo>
                  <a:lnTo>
                    <a:pt x="1210" y="3465"/>
                  </a:lnTo>
                  <a:lnTo>
                    <a:pt x="1205" y="3439"/>
                  </a:lnTo>
                  <a:lnTo>
                    <a:pt x="1195" y="3390"/>
                  </a:lnTo>
                  <a:lnTo>
                    <a:pt x="1182" y="3344"/>
                  </a:lnTo>
                  <a:lnTo>
                    <a:pt x="1171" y="3305"/>
                  </a:lnTo>
                  <a:lnTo>
                    <a:pt x="1161" y="3273"/>
                  </a:lnTo>
                  <a:lnTo>
                    <a:pt x="1155" y="3253"/>
                  </a:lnTo>
                  <a:lnTo>
                    <a:pt x="1153" y="3246"/>
                  </a:lnTo>
                  <a:lnTo>
                    <a:pt x="1219" y="3321"/>
                  </a:lnTo>
                  <a:lnTo>
                    <a:pt x="1223" y="3303"/>
                  </a:lnTo>
                  <a:lnTo>
                    <a:pt x="1226" y="3283"/>
                  </a:lnTo>
                  <a:lnTo>
                    <a:pt x="1227" y="3258"/>
                  </a:lnTo>
                  <a:lnTo>
                    <a:pt x="1227" y="3232"/>
                  </a:lnTo>
                  <a:lnTo>
                    <a:pt x="1227" y="3204"/>
                  </a:lnTo>
                  <a:lnTo>
                    <a:pt x="1226" y="3174"/>
                  </a:lnTo>
                  <a:lnTo>
                    <a:pt x="1224" y="3145"/>
                  </a:lnTo>
                  <a:lnTo>
                    <a:pt x="1221" y="3116"/>
                  </a:lnTo>
                  <a:lnTo>
                    <a:pt x="1216" y="3060"/>
                  </a:lnTo>
                  <a:lnTo>
                    <a:pt x="1209" y="3014"/>
                  </a:lnTo>
                  <a:lnTo>
                    <a:pt x="1205" y="2982"/>
                  </a:lnTo>
                  <a:lnTo>
                    <a:pt x="1204" y="2971"/>
                  </a:lnTo>
                  <a:lnTo>
                    <a:pt x="1253" y="3041"/>
                  </a:lnTo>
                  <a:lnTo>
                    <a:pt x="1258" y="3035"/>
                  </a:lnTo>
                  <a:lnTo>
                    <a:pt x="1269" y="3017"/>
                  </a:lnTo>
                  <a:lnTo>
                    <a:pt x="1275" y="3004"/>
                  </a:lnTo>
                  <a:lnTo>
                    <a:pt x="1283" y="2990"/>
                  </a:lnTo>
                  <a:lnTo>
                    <a:pt x="1290" y="2973"/>
                  </a:lnTo>
                  <a:lnTo>
                    <a:pt x="1297" y="2955"/>
                  </a:lnTo>
                  <a:lnTo>
                    <a:pt x="1304" y="2936"/>
                  </a:lnTo>
                  <a:lnTo>
                    <a:pt x="1309" y="2917"/>
                  </a:lnTo>
                  <a:lnTo>
                    <a:pt x="1312" y="2896"/>
                  </a:lnTo>
                  <a:lnTo>
                    <a:pt x="1314" y="2876"/>
                  </a:lnTo>
                  <a:lnTo>
                    <a:pt x="1314" y="2867"/>
                  </a:lnTo>
                  <a:lnTo>
                    <a:pt x="1313" y="2857"/>
                  </a:lnTo>
                  <a:lnTo>
                    <a:pt x="1312" y="2847"/>
                  </a:lnTo>
                  <a:lnTo>
                    <a:pt x="1310" y="2837"/>
                  </a:lnTo>
                  <a:lnTo>
                    <a:pt x="1308" y="2827"/>
                  </a:lnTo>
                  <a:lnTo>
                    <a:pt x="1305" y="2818"/>
                  </a:lnTo>
                  <a:lnTo>
                    <a:pt x="1300" y="2808"/>
                  </a:lnTo>
                  <a:lnTo>
                    <a:pt x="1294" y="2800"/>
                  </a:lnTo>
                  <a:lnTo>
                    <a:pt x="1284" y="2782"/>
                  </a:lnTo>
                  <a:lnTo>
                    <a:pt x="1273" y="2762"/>
                  </a:lnTo>
                  <a:lnTo>
                    <a:pt x="1265" y="2741"/>
                  </a:lnTo>
                  <a:lnTo>
                    <a:pt x="1257" y="2720"/>
                  </a:lnTo>
                  <a:lnTo>
                    <a:pt x="1249" y="2698"/>
                  </a:lnTo>
                  <a:lnTo>
                    <a:pt x="1243" y="2676"/>
                  </a:lnTo>
                  <a:lnTo>
                    <a:pt x="1237" y="2655"/>
                  </a:lnTo>
                  <a:lnTo>
                    <a:pt x="1231" y="2634"/>
                  </a:lnTo>
                  <a:lnTo>
                    <a:pt x="1224" y="2596"/>
                  </a:lnTo>
                  <a:lnTo>
                    <a:pt x="1219" y="2566"/>
                  </a:lnTo>
                  <a:lnTo>
                    <a:pt x="1216" y="2545"/>
                  </a:lnTo>
                  <a:lnTo>
                    <a:pt x="1215" y="2538"/>
                  </a:lnTo>
                  <a:lnTo>
                    <a:pt x="1265" y="2608"/>
                  </a:lnTo>
                  <a:lnTo>
                    <a:pt x="1270" y="2605"/>
                  </a:lnTo>
                  <a:lnTo>
                    <a:pt x="1285" y="2592"/>
                  </a:lnTo>
                  <a:lnTo>
                    <a:pt x="1293" y="2584"/>
                  </a:lnTo>
                  <a:lnTo>
                    <a:pt x="1303" y="2572"/>
                  </a:lnTo>
                  <a:lnTo>
                    <a:pt x="1311" y="2560"/>
                  </a:lnTo>
                  <a:lnTo>
                    <a:pt x="1319" y="2544"/>
                  </a:lnTo>
                  <a:lnTo>
                    <a:pt x="1324" y="2536"/>
                  </a:lnTo>
                  <a:lnTo>
                    <a:pt x="1327" y="2527"/>
                  </a:lnTo>
                  <a:lnTo>
                    <a:pt x="1329" y="2518"/>
                  </a:lnTo>
                  <a:lnTo>
                    <a:pt x="1332" y="2507"/>
                  </a:lnTo>
                  <a:lnTo>
                    <a:pt x="1333" y="2497"/>
                  </a:lnTo>
                  <a:lnTo>
                    <a:pt x="1335" y="2485"/>
                  </a:lnTo>
                  <a:lnTo>
                    <a:pt x="1335" y="2474"/>
                  </a:lnTo>
                  <a:lnTo>
                    <a:pt x="1335" y="2462"/>
                  </a:lnTo>
                  <a:lnTo>
                    <a:pt x="1333" y="2450"/>
                  </a:lnTo>
                  <a:lnTo>
                    <a:pt x="1331" y="2436"/>
                  </a:lnTo>
                  <a:lnTo>
                    <a:pt x="1328" y="2422"/>
                  </a:lnTo>
                  <a:lnTo>
                    <a:pt x="1324" y="2408"/>
                  </a:lnTo>
                  <a:lnTo>
                    <a:pt x="1318" y="2393"/>
                  </a:lnTo>
                  <a:lnTo>
                    <a:pt x="1312" y="2377"/>
                  </a:lnTo>
                  <a:lnTo>
                    <a:pt x="1304" y="2361"/>
                  </a:lnTo>
                  <a:lnTo>
                    <a:pt x="1294" y="2345"/>
                  </a:lnTo>
                  <a:lnTo>
                    <a:pt x="1275" y="2311"/>
                  </a:lnTo>
                  <a:lnTo>
                    <a:pt x="1260" y="2278"/>
                  </a:lnTo>
                  <a:lnTo>
                    <a:pt x="1245" y="2247"/>
                  </a:lnTo>
                  <a:lnTo>
                    <a:pt x="1232" y="2216"/>
                  </a:lnTo>
                  <a:lnTo>
                    <a:pt x="1222" y="2186"/>
                  </a:lnTo>
                  <a:lnTo>
                    <a:pt x="1214" y="2157"/>
                  </a:lnTo>
                  <a:lnTo>
                    <a:pt x="1206" y="2131"/>
                  </a:lnTo>
                  <a:lnTo>
                    <a:pt x="1201" y="2105"/>
                  </a:lnTo>
                  <a:lnTo>
                    <a:pt x="1196" y="2083"/>
                  </a:lnTo>
                  <a:lnTo>
                    <a:pt x="1193" y="2062"/>
                  </a:lnTo>
                  <a:lnTo>
                    <a:pt x="1189" y="2045"/>
                  </a:lnTo>
                  <a:lnTo>
                    <a:pt x="1188" y="2030"/>
                  </a:lnTo>
                  <a:lnTo>
                    <a:pt x="1186" y="2008"/>
                  </a:lnTo>
                  <a:lnTo>
                    <a:pt x="1186" y="2000"/>
                  </a:lnTo>
                  <a:lnTo>
                    <a:pt x="1292" y="2125"/>
                  </a:lnTo>
                  <a:lnTo>
                    <a:pt x="1293" y="2087"/>
                  </a:lnTo>
                  <a:lnTo>
                    <a:pt x="1294" y="2049"/>
                  </a:lnTo>
                  <a:lnTo>
                    <a:pt x="1294" y="2013"/>
                  </a:lnTo>
                  <a:lnTo>
                    <a:pt x="1293" y="1979"/>
                  </a:lnTo>
                  <a:lnTo>
                    <a:pt x="1290" y="1948"/>
                  </a:lnTo>
                  <a:lnTo>
                    <a:pt x="1288" y="1917"/>
                  </a:lnTo>
                  <a:lnTo>
                    <a:pt x="1284" y="1888"/>
                  </a:lnTo>
                  <a:lnTo>
                    <a:pt x="1279" y="1861"/>
                  </a:lnTo>
                  <a:lnTo>
                    <a:pt x="1273" y="1835"/>
                  </a:lnTo>
                  <a:lnTo>
                    <a:pt x="1268" y="1811"/>
                  </a:lnTo>
                  <a:lnTo>
                    <a:pt x="1262" y="1788"/>
                  </a:lnTo>
                  <a:lnTo>
                    <a:pt x="1254" y="1767"/>
                  </a:lnTo>
                  <a:lnTo>
                    <a:pt x="1247" y="1747"/>
                  </a:lnTo>
                  <a:lnTo>
                    <a:pt x="1240" y="1728"/>
                  </a:lnTo>
                  <a:lnTo>
                    <a:pt x="1232" y="1711"/>
                  </a:lnTo>
                  <a:lnTo>
                    <a:pt x="1225" y="1695"/>
                  </a:lnTo>
                  <a:lnTo>
                    <a:pt x="1217" y="1680"/>
                  </a:lnTo>
                  <a:lnTo>
                    <a:pt x="1208" y="1667"/>
                  </a:lnTo>
                  <a:lnTo>
                    <a:pt x="1201" y="1654"/>
                  </a:lnTo>
                  <a:lnTo>
                    <a:pt x="1194" y="1643"/>
                  </a:lnTo>
                  <a:lnTo>
                    <a:pt x="1178" y="1624"/>
                  </a:lnTo>
                  <a:lnTo>
                    <a:pt x="1165" y="1609"/>
                  </a:lnTo>
                  <a:lnTo>
                    <a:pt x="1144" y="1590"/>
                  </a:lnTo>
                  <a:lnTo>
                    <a:pt x="1137" y="1585"/>
                  </a:lnTo>
                  <a:lnTo>
                    <a:pt x="1153" y="1587"/>
                  </a:lnTo>
                  <a:lnTo>
                    <a:pt x="1168" y="1591"/>
                  </a:lnTo>
                  <a:lnTo>
                    <a:pt x="1182" y="1596"/>
                  </a:lnTo>
                  <a:lnTo>
                    <a:pt x="1196" y="1602"/>
                  </a:lnTo>
                  <a:lnTo>
                    <a:pt x="1207" y="1608"/>
                  </a:lnTo>
                  <a:lnTo>
                    <a:pt x="1219" y="1614"/>
                  </a:lnTo>
                  <a:lnTo>
                    <a:pt x="1229" y="1622"/>
                  </a:lnTo>
                  <a:lnTo>
                    <a:pt x="1239" y="1629"/>
                  </a:lnTo>
                  <a:lnTo>
                    <a:pt x="1254" y="1643"/>
                  </a:lnTo>
                  <a:lnTo>
                    <a:pt x="1266" y="1654"/>
                  </a:lnTo>
                  <a:lnTo>
                    <a:pt x="1272" y="1663"/>
                  </a:lnTo>
                  <a:lnTo>
                    <a:pt x="1275" y="1666"/>
                  </a:lnTo>
                  <a:lnTo>
                    <a:pt x="1270" y="1643"/>
                  </a:lnTo>
                  <a:lnTo>
                    <a:pt x="1263" y="1619"/>
                  </a:lnTo>
                  <a:lnTo>
                    <a:pt x="1253" y="1593"/>
                  </a:lnTo>
                  <a:lnTo>
                    <a:pt x="1242" y="1567"/>
                  </a:lnTo>
                  <a:lnTo>
                    <a:pt x="1228" y="1540"/>
                  </a:lnTo>
                  <a:lnTo>
                    <a:pt x="1214" y="1511"/>
                  </a:lnTo>
                  <a:lnTo>
                    <a:pt x="1197" y="1481"/>
                  </a:lnTo>
                  <a:lnTo>
                    <a:pt x="1178" y="1452"/>
                  </a:lnTo>
                  <a:lnTo>
                    <a:pt x="1158" y="1420"/>
                  </a:lnTo>
                  <a:lnTo>
                    <a:pt x="1137" y="1390"/>
                  </a:lnTo>
                  <a:lnTo>
                    <a:pt x="1116" y="1358"/>
                  </a:lnTo>
                  <a:lnTo>
                    <a:pt x="1093" y="1327"/>
                  </a:lnTo>
                  <a:lnTo>
                    <a:pt x="1047" y="1265"/>
                  </a:lnTo>
                  <a:lnTo>
                    <a:pt x="1000" y="1204"/>
                  </a:lnTo>
                  <a:lnTo>
                    <a:pt x="952" y="1146"/>
                  </a:lnTo>
                  <a:lnTo>
                    <a:pt x="907" y="1092"/>
                  </a:lnTo>
                  <a:lnTo>
                    <a:pt x="865" y="1044"/>
                  </a:lnTo>
                  <a:lnTo>
                    <a:pt x="828" y="1001"/>
                  </a:lnTo>
                  <a:lnTo>
                    <a:pt x="796" y="965"/>
                  </a:lnTo>
                  <a:lnTo>
                    <a:pt x="772" y="939"/>
                  </a:lnTo>
                  <a:lnTo>
                    <a:pt x="756" y="922"/>
                  </a:lnTo>
                  <a:lnTo>
                    <a:pt x="751" y="916"/>
                  </a:lnTo>
                  <a:lnTo>
                    <a:pt x="772" y="922"/>
                  </a:lnTo>
                  <a:lnTo>
                    <a:pt x="793" y="929"/>
                  </a:lnTo>
                  <a:lnTo>
                    <a:pt x="815" y="939"/>
                  </a:lnTo>
                  <a:lnTo>
                    <a:pt x="838" y="950"/>
                  </a:lnTo>
                  <a:lnTo>
                    <a:pt x="862" y="963"/>
                  </a:lnTo>
                  <a:lnTo>
                    <a:pt x="886" y="978"/>
                  </a:lnTo>
                  <a:lnTo>
                    <a:pt x="910" y="993"/>
                  </a:lnTo>
                  <a:lnTo>
                    <a:pt x="936" y="1010"/>
                  </a:lnTo>
                  <a:lnTo>
                    <a:pt x="986" y="1047"/>
                  </a:lnTo>
                  <a:lnTo>
                    <a:pt x="1038" y="1087"/>
                  </a:lnTo>
                  <a:lnTo>
                    <a:pt x="1092" y="1130"/>
                  </a:lnTo>
                  <a:lnTo>
                    <a:pt x="1145" y="1174"/>
                  </a:lnTo>
                  <a:lnTo>
                    <a:pt x="1200" y="1219"/>
                  </a:lnTo>
                  <a:lnTo>
                    <a:pt x="1253" y="1263"/>
                  </a:lnTo>
                  <a:lnTo>
                    <a:pt x="1307" y="1306"/>
                  </a:lnTo>
                  <a:lnTo>
                    <a:pt x="1360" y="1346"/>
                  </a:lnTo>
                  <a:lnTo>
                    <a:pt x="1387" y="1365"/>
                  </a:lnTo>
                  <a:lnTo>
                    <a:pt x="1412" y="1383"/>
                  </a:lnTo>
                  <a:lnTo>
                    <a:pt x="1437" y="1400"/>
                  </a:lnTo>
                  <a:lnTo>
                    <a:pt x="1462" y="1416"/>
                  </a:lnTo>
                  <a:lnTo>
                    <a:pt x="1487" y="1431"/>
                  </a:lnTo>
                  <a:lnTo>
                    <a:pt x="1511" y="1443"/>
                  </a:lnTo>
                  <a:lnTo>
                    <a:pt x="1534" y="1455"/>
                  </a:lnTo>
                  <a:lnTo>
                    <a:pt x="1558" y="1464"/>
                  </a:lnTo>
                  <a:lnTo>
                    <a:pt x="1580" y="1473"/>
                  </a:lnTo>
                  <a:lnTo>
                    <a:pt x="1601" y="1481"/>
                  </a:lnTo>
                  <a:lnTo>
                    <a:pt x="1621" y="1487"/>
                  </a:lnTo>
                  <a:lnTo>
                    <a:pt x="1640" y="1494"/>
                  </a:lnTo>
                  <a:lnTo>
                    <a:pt x="1675" y="1502"/>
                  </a:lnTo>
                  <a:lnTo>
                    <a:pt x="1707" y="1508"/>
                  </a:lnTo>
                  <a:lnTo>
                    <a:pt x="1735" y="1513"/>
                  </a:lnTo>
                  <a:lnTo>
                    <a:pt x="1759" y="1514"/>
                  </a:lnTo>
                  <a:lnTo>
                    <a:pt x="1781" y="1514"/>
                  </a:lnTo>
                  <a:lnTo>
                    <a:pt x="1799" y="1513"/>
                  </a:lnTo>
                  <a:lnTo>
                    <a:pt x="1815" y="1509"/>
                  </a:lnTo>
                  <a:lnTo>
                    <a:pt x="1827" y="1506"/>
                  </a:lnTo>
                  <a:lnTo>
                    <a:pt x="1838" y="1502"/>
                  </a:lnTo>
                  <a:lnTo>
                    <a:pt x="1846" y="1498"/>
                  </a:lnTo>
                  <a:lnTo>
                    <a:pt x="1857" y="1491"/>
                  </a:lnTo>
                  <a:lnTo>
                    <a:pt x="1860" y="1488"/>
                  </a:lnTo>
                  <a:lnTo>
                    <a:pt x="1807" y="1437"/>
                  </a:lnTo>
                  <a:lnTo>
                    <a:pt x="1773" y="1404"/>
                  </a:lnTo>
                  <a:lnTo>
                    <a:pt x="1754" y="1386"/>
                  </a:lnTo>
                  <a:lnTo>
                    <a:pt x="1748" y="1379"/>
                  </a:lnTo>
                  <a:lnTo>
                    <a:pt x="1754" y="1385"/>
                  </a:lnTo>
                  <a:lnTo>
                    <a:pt x="1769" y="1397"/>
                  </a:lnTo>
                  <a:lnTo>
                    <a:pt x="1781" y="1406"/>
                  </a:lnTo>
                  <a:lnTo>
                    <a:pt x="1796" y="1415"/>
                  </a:lnTo>
                  <a:lnTo>
                    <a:pt x="1812" y="1426"/>
                  </a:lnTo>
                  <a:lnTo>
                    <a:pt x="1832" y="1436"/>
                  </a:lnTo>
                  <a:lnTo>
                    <a:pt x="1855" y="1448"/>
                  </a:lnTo>
                  <a:lnTo>
                    <a:pt x="1881" y="1458"/>
                  </a:lnTo>
                  <a:lnTo>
                    <a:pt x="1908" y="1470"/>
                  </a:lnTo>
                  <a:lnTo>
                    <a:pt x="1939" y="1479"/>
                  </a:lnTo>
                  <a:lnTo>
                    <a:pt x="1973" y="1488"/>
                  </a:lnTo>
                  <a:lnTo>
                    <a:pt x="2009" y="1496"/>
                  </a:lnTo>
                  <a:lnTo>
                    <a:pt x="2029" y="1500"/>
                  </a:lnTo>
                  <a:lnTo>
                    <a:pt x="2047" y="1502"/>
                  </a:lnTo>
                  <a:lnTo>
                    <a:pt x="2068" y="1505"/>
                  </a:lnTo>
                  <a:lnTo>
                    <a:pt x="2089" y="1507"/>
                  </a:lnTo>
                  <a:lnTo>
                    <a:pt x="2133" y="1511"/>
                  </a:lnTo>
                  <a:lnTo>
                    <a:pt x="2179" y="1513"/>
                  </a:lnTo>
                  <a:lnTo>
                    <a:pt x="2224" y="1515"/>
                  </a:lnTo>
                  <a:lnTo>
                    <a:pt x="2269" y="1516"/>
                  </a:lnTo>
                  <a:lnTo>
                    <a:pt x="2357" y="1517"/>
                  </a:lnTo>
                  <a:lnTo>
                    <a:pt x="2439" y="1517"/>
                  </a:lnTo>
                  <a:lnTo>
                    <a:pt x="2510" y="1516"/>
                  </a:lnTo>
                  <a:lnTo>
                    <a:pt x="2566" y="1514"/>
                  </a:lnTo>
                  <a:lnTo>
                    <a:pt x="2602" y="1513"/>
                  </a:lnTo>
                  <a:lnTo>
                    <a:pt x="2616" y="1512"/>
                  </a:lnTo>
                  <a:lnTo>
                    <a:pt x="2600" y="1505"/>
                  </a:lnTo>
                  <a:lnTo>
                    <a:pt x="2586" y="1498"/>
                  </a:lnTo>
                  <a:lnTo>
                    <a:pt x="2571" y="1488"/>
                  </a:lnTo>
                  <a:lnTo>
                    <a:pt x="2556" y="1479"/>
                  </a:lnTo>
                  <a:lnTo>
                    <a:pt x="2544" y="1468"/>
                  </a:lnTo>
                  <a:lnTo>
                    <a:pt x="2530" y="1456"/>
                  </a:lnTo>
                  <a:lnTo>
                    <a:pt x="2518" y="1443"/>
                  </a:lnTo>
                  <a:lnTo>
                    <a:pt x="2507" y="1432"/>
                  </a:lnTo>
                  <a:lnTo>
                    <a:pt x="2488" y="1409"/>
                  </a:lnTo>
                  <a:lnTo>
                    <a:pt x="2473" y="1389"/>
                  </a:lnTo>
                  <a:lnTo>
                    <a:pt x="2464" y="1376"/>
                  </a:lnTo>
                  <a:lnTo>
                    <a:pt x="2461" y="1371"/>
                  </a:lnTo>
                  <a:lnTo>
                    <a:pt x="2490" y="1385"/>
                  </a:lnTo>
                  <a:lnTo>
                    <a:pt x="2519" y="1397"/>
                  </a:lnTo>
                  <a:lnTo>
                    <a:pt x="2548" y="1409"/>
                  </a:lnTo>
                  <a:lnTo>
                    <a:pt x="2576" y="1418"/>
                  </a:lnTo>
                  <a:lnTo>
                    <a:pt x="2604" y="1427"/>
                  </a:lnTo>
                  <a:lnTo>
                    <a:pt x="2633" y="1435"/>
                  </a:lnTo>
                  <a:lnTo>
                    <a:pt x="2660" y="1441"/>
                  </a:lnTo>
                  <a:lnTo>
                    <a:pt x="2686" y="1447"/>
                  </a:lnTo>
                  <a:lnTo>
                    <a:pt x="2712" y="1451"/>
                  </a:lnTo>
                  <a:lnTo>
                    <a:pt x="2739" y="1455"/>
                  </a:lnTo>
                  <a:lnTo>
                    <a:pt x="2764" y="1457"/>
                  </a:lnTo>
                  <a:lnTo>
                    <a:pt x="2788" y="1459"/>
                  </a:lnTo>
                  <a:lnTo>
                    <a:pt x="2812" y="1461"/>
                  </a:lnTo>
                  <a:lnTo>
                    <a:pt x="2834" y="1461"/>
                  </a:lnTo>
                  <a:lnTo>
                    <a:pt x="2856" y="1461"/>
                  </a:lnTo>
                  <a:lnTo>
                    <a:pt x="2877" y="1461"/>
                  </a:lnTo>
                  <a:lnTo>
                    <a:pt x="2917" y="1459"/>
                  </a:lnTo>
                  <a:lnTo>
                    <a:pt x="2953" y="1456"/>
                  </a:lnTo>
                  <a:lnTo>
                    <a:pt x="2983" y="1452"/>
                  </a:lnTo>
                  <a:lnTo>
                    <a:pt x="3009" y="1447"/>
                  </a:lnTo>
                  <a:lnTo>
                    <a:pt x="3046" y="1438"/>
                  </a:lnTo>
                  <a:lnTo>
                    <a:pt x="3059" y="1435"/>
                  </a:lnTo>
                  <a:lnTo>
                    <a:pt x="2968" y="1261"/>
                  </a:lnTo>
                  <a:lnTo>
                    <a:pt x="2969" y="1261"/>
                  </a:lnTo>
                  <a:lnTo>
                    <a:pt x="2973" y="1262"/>
                  </a:lnTo>
                  <a:lnTo>
                    <a:pt x="2981" y="1264"/>
                  </a:lnTo>
                  <a:lnTo>
                    <a:pt x="2998" y="1270"/>
                  </a:lnTo>
                  <a:lnTo>
                    <a:pt x="3025" y="1279"/>
                  </a:lnTo>
                  <a:lnTo>
                    <a:pt x="3066" y="1291"/>
                  </a:lnTo>
                  <a:lnTo>
                    <a:pt x="3124" y="1310"/>
                  </a:lnTo>
                  <a:lnTo>
                    <a:pt x="3200" y="1334"/>
                  </a:lnTo>
                  <a:lnTo>
                    <a:pt x="3243" y="1347"/>
                  </a:lnTo>
                  <a:lnTo>
                    <a:pt x="3286" y="1358"/>
                  </a:lnTo>
                  <a:lnTo>
                    <a:pt x="3328" y="1367"/>
                  </a:lnTo>
                  <a:lnTo>
                    <a:pt x="3369" y="1374"/>
                  </a:lnTo>
                  <a:lnTo>
                    <a:pt x="3408" y="1380"/>
                  </a:lnTo>
                  <a:lnTo>
                    <a:pt x="3446" y="1385"/>
                  </a:lnTo>
                  <a:lnTo>
                    <a:pt x="3481" y="1388"/>
                  </a:lnTo>
                  <a:lnTo>
                    <a:pt x="3515" y="1390"/>
                  </a:lnTo>
                  <a:lnTo>
                    <a:pt x="3573" y="1391"/>
                  </a:lnTo>
                  <a:lnTo>
                    <a:pt x="3617" y="1391"/>
                  </a:lnTo>
                  <a:lnTo>
                    <a:pt x="3646" y="1390"/>
                  </a:lnTo>
                  <a:lnTo>
                    <a:pt x="3655" y="1389"/>
                  </a:lnTo>
                  <a:lnTo>
                    <a:pt x="3616" y="1230"/>
                  </a:lnTo>
                  <a:lnTo>
                    <a:pt x="3625" y="1236"/>
                  </a:lnTo>
                  <a:lnTo>
                    <a:pt x="3652" y="1250"/>
                  </a:lnTo>
                  <a:lnTo>
                    <a:pt x="3693" y="1271"/>
                  </a:lnTo>
                  <a:lnTo>
                    <a:pt x="3747" y="1295"/>
                  </a:lnTo>
                  <a:lnTo>
                    <a:pt x="3777" y="1308"/>
                  </a:lnTo>
                  <a:lnTo>
                    <a:pt x="3810" y="1321"/>
                  </a:lnTo>
                  <a:lnTo>
                    <a:pt x="3843" y="1333"/>
                  </a:lnTo>
                  <a:lnTo>
                    <a:pt x="3878" y="1345"/>
                  </a:lnTo>
                  <a:lnTo>
                    <a:pt x="3913" y="1356"/>
                  </a:lnTo>
                  <a:lnTo>
                    <a:pt x="3950" y="1366"/>
                  </a:lnTo>
                  <a:lnTo>
                    <a:pt x="3986" y="1373"/>
                  </a:lnTo>
                  <a:lnTo>
                    <a:pt x="4023" y="1379"/>
                  </a:lnTo>
                  <a:lnTo>
                    <a:pt x="4058" y="1384"/>
                  </a:lnTo>
                  <a:lnTo>
                    <a:pt x="4092" y="1390"/>
                  </a:lnTo>
                  <a:lnTo>
                    <a:pt x="4123" y="1396"/>
                  </a:lnTo>
                  <a:lnTo>
                    <a:pt x="4154" y="1402"/>
                  </a:lnTo>
                  <a:lnTo>
                    <a:pt x="4208" y="1416"/>
                  </a:lnTo>
                  <a:lnTo>
                    <a:pt x="4254" y="1430"/>
                  </a:lnTo>
                  <a:lnTo>
                    <a:pt x="4291" y="1442"/>
                  </a:lnTo>
                  <a:lnTo>
                    <a:pt x="4318" y="1453"/>
                  </a:lnTo>
                  <a:lnTo>
                    <a:pt x="4335" y="1460"/>
                  </a:lnTo>
                  <a:lnTo>
                    <a:pt x="4341" y="1462"/>
                  </a:lnTo>
                  <a:lnTo>
                    <a:pt x="4286" y="1354"/>
                  </a:lnTo>
                  <a:lnTo>
                    <a:pt x="4290" y="1355"/>
                  </a:lnTo>
                  <a:lnTo>
                    <a:pt x="4305" y="1361"/>
                  </a:lnTo>
                  <a:lnTo>
                    <a:pt x="4328" y="1368"/>
                  </a:lnTo>
                  <a:lnTo>
                    <a:pt x="4357" y="1377"/>
                  </a:lnTo>
                  <a:lnTo>
                    <a:pt x="4393" y="1388"/>
                  </a:lnTo>
                  <a:lnTo>
                    <a:pt x="4432" y="1400"/>
                  </a:lnTo>
                  <a:lnTo>
                    <a:pt x="4474" y="1414"/>
                  </a:lnTo>
                  <a:lnTo>
                    <a:pt x="4517" y="1428"/>
                  </a:lnTo>
                  <a:lnTo>
                    <a:pt x="4539" y="1434"/>
                  </a:lnTo>
                  <a:lnTo>
                    <a:pt x="4561" y="1440"/>
                  </a:lnTo>
                  <a:lnTo>
                    <a:pt x="4584" y="1445"/>
                  </a:lnTo>
                  <a:lnTo>
                    <a:pt x="4606" y="1451"/>
                  </a:lnTo>
                  <a:lnTo>
                    <a:pt x="4649" y="1458"/>
                  </a:lnTo>
                  <a:lnTo>
                    <a:pt x="4689" y="1464"/>
                  </a:lnTo>
                  <a:lnTo>
                    <a:pt x="4723" y="1469"/>
                  </a:lnTo>
                  <a:lnTo>
                    <a:pt x="4751" y="1472"/>
                  </a:lnTo>
                  <a:lnTo>
                    <a:pt x="4768" y="1473"/>
                  </a:lnTo>
                  <a:lnTo>
                    <a:pt x="4775" y="1474"/>
                  </a:lnTo>
                  <a:lnTo>
                    <a:pt x="4752" y="1375"/>
                  </a:lnTo>
                  <a:lnTo>
                    <a:pt x="4767" y="1381"/>
                  </a:lnTo>
                  <a:lnTo>
                    <a:pt x="4783" y="1387"/>
                  </a:lnTo>
                  <a:lnTo>
                    <a:pt x="4800" y="1392"/>
                  </a:lnTo>
                  <a:lnTo>
                    <a:pt x="4817" y="1396"/>
                  </a:lnTo>
                  <a:lnTo>
                    <a:pt x="4852" y="1404"/>
                  </a:lnTo>
                  <a:lnTo>
                    <a:pt x="4889" y="1410"/>
                  </a:lnTo>
                  <a:lnTo>
                    <a:pt x="4927" y="1415"/>
                  </a:lnTo>
                  <a:lnTo>
                    <a:pt x="4965" y="1418"/>
                  </a:lnTo>
                  <a:lnTo>
                    <a:pt x="5003" y="1420"/>
                  </a:lnTo>
                  <a:lnTo>
                    <a:pt x="5041" y="1421"/>
                  </a:lnTo>
                  <a:lnTo>
                    <a:pt x="5079" y="1421"/>
                  </a:lnTo>
                  <a:lnTo>
                    <a:pt x="5116" y="1420"/>
                  </a:lnTo>
                  <a:lnTo>
                    <a:pt x="5152" y="1419"/>
                  </a:lnTo>
                  <a:lnTo>
                    <a:pt x="5187" y="1417"/>
                  </a:lnTo>
                  <a:lnTo>
                    <a:pt x="5250" y="1412"/>
                  </a:lnTo>
                  <a:lnTo>
                    <a:pt x="5304" y="1406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8"/>
            <p:cNvSpPr>
              <a:spLocks/>
            </p:cNvSpPr>
            <p:nvPr/>
          </p:nvSpPr>
          <p:spPr bwMode="auto">
            <a:xfrm>
              <a:off x="1625600" y="4511675"/>
              <a:ext cx="587375" cy="677863"/>
            </a:xfrm>
            <a:custGeom>
              <a:avLst/>
              <a:gdLst>
                <a:gd name="T0" fmla="*/ 3585 w 4815"/>
                <a:gd name="T1" fmla="*/ 356 h 5560"/>
                <a:gd name="T2" fmla="*/ 3332 w 4815"/>
                <a:gd name="T3" fmla="*/ 594 h 5560"/>
                <a:gd name="T4" fmla="*/ 2720 w 4815"/>
                <a:gd name="T5" fmla="*/ 1232 h 5560"/>
                <a:gd name="T6" fmla="*/ 1774 w 4815"/>
                <a:gd name="T7" fmla="*/ 2364 h 5560"/>
                <a:gd name="T8" fmla="*/ 753 w 4815"/>
                <a:gd name="T9" fmla="*/ 3771 h 5560"/>
                <a:gd name="T10" fmla="*/ 24 w 4815"/>
                <a:gd name="T11" fmla="*/ 5038 h 5560"/>
                <a:gd name="T12" fmla="*/ 192 w 4815"/>
                <a:gd name="T13" fmla="*/ 4866 h 5560"/>
                <a:gd name="T14" fmla="*/ 321 w 4815"/>
                <a:gd name="T15" fmla="*/ 4650 h 5560"/>
                <a:gd name="T16" fmla="*/ 513 w 4815"/>
                <a:gd name="T17" fmla="*/ 4396 h 5560"/>
                <a:gd name="T18" fmla="*/ 673 w 4815"/>
                <a:gd name="T19" fmla="*/ 4193 h 5560"/>
                <a:gd name="T20" fmla="*/ 856 w 4815"/>
                <a:gd name="T21" fmla="*/ 3930 h 5560"/>
                <a:gd name="T22" fmla="*/ 1133 w 4815"/>
                <a:gd name="T23" fmla="*/ 3784 h 5560"/>
                <a:gd name="T24" fmla="*/ 1301 w 4815"/>
                <a:gd name="T25" fmla="*/ 3672 h 5560"/>
                <a:gd name="T26" fmla="*/ 1258 w 4815"/>
                <a:gd name="T27" fmla="*/ 3737 h 5560"/>
                <a:gd name="T28" fmla="*/ 1536 w 4815"/>
                <a:gd name="T29" fmla="*/ 3524 h 5560"/>
                <a:gd name="T30" fmla="*/ 1680 w 4815"/>
                <a:gd name="T31" fmla="*/ 3597 h 5560"/>
                <a:gd name="T32" fmla="*/ 1877 w 4815"/>
                <a:gd name="T33" fmla="*/ 3350 h 5560"/>
                <a:gd name="T34" fmla="*/ 2124 w 4815"/>
                <a:gd name="T35" fmla="*/ 3077 h 5560"/>
                <a:gd name="T36" fmla="*/ 2291 w 4815"/>
                <a:gd name="T37" fmla="*/ 2920 h 5560"/>
                <a:gd name="T38" fmla="*/ 2472 w 4815"/>
                <a:gd name="T39" fmla="*/ 2815 h 5560"/>
                <a:gd name="T40" fmla="*/ 2656 w 4815"/>
                <a:gd name="T41" fmla="*/ 2554 h 5560"/>
                <a:gd name="T42" fmla="*/ 2754 w 4815"/>
                <a:gd name="T43" fmla="*/ 2612 h 5560"/>
                <a:gd name="T44" fmla="*/ 2939 w 4815"/>
                <a:gd name="T45" fmla="*/ 2429 h 5560"/>
                <a:gd name="T46" fmla="*/ 3021 w 4815"/>
                <a:gd name="T47" fmla="*/ 2287 h 5560"/>
                <a:gd name="T48" fmla="*/ 3193 w 4815"/>
                <a:gd name="T49" fmla="*/ 1829 h 5560"/>
                <a:gd name="T50" fmla="*/ 3212 w 4815"/>
                <a:gd name="T51" fmla="*/ 1850 h 5560"/>
                <a:gd name="T52" fmla="*/ 3110 w 4815"/>
                <a:gd name="T53" fmla="*/ 2370 h 5560"/>
                <a:gd name="T54" fmla="*/ 3097 w 4815"/>
                <a:gd name="T55" fmla="*/ 2619 h 5560"/>
                <a:gd name="T56" fmla="*/ 3146 w 4815"/>
                <a:gd name="T57" fmla="*/ 2735 h 5560"/>
                <a:gd name="T58" fmla="*/ 3251 w 4815"/>
                <a:gd name="T59" fmla="*/ 2846 h 5560"/>
                <a:gd name="T60" fmla="*/ 3323 w 4815"/>
                <a:gd name="T61" fmla="*/ 2726 h 5560"/>
                <a:gd name="T62" fmla="*/ 3337 w 4815"/>
                <a:gd name="T63" fmla="*/ 2757 h 5560"/>
                <a:gd name="T64" fmla="*/ 3332 w 4815"/>
                <a:gd name="T65" fmla="*/ 3019 h 5560"/>
                <a:gd name="T66" fmla="*/ 3391 w 4815"/>
                <a:gd name="T67" fmla="*/ 3056 h 5560"/>
                <a:gd name="T68" fmla="*/ 3443 w 4815"/>
                <a:gd name="T69" fmla="*/ 3081 h 5560"/>
                <a:gd name="T70" fmla="*/ 3441 w 4815"/>
                <a:gd name="T71" fmla="*/ 3139 h 5560"/>
                <a:gd name="T72" fmla="*/ 3450 w 4815"/>
                <a:gd name="T73" fmla="*/ 3243 h 5560"/>
                <a:gd name="T74" fmla="*/ 3587 w 4815"/>
                <a:gd name="T75" fmla="*/ 3248 h 5560"/>
                <a:gd name="T76" fmla="*/ 3597 w 4815"/>
                <a:gd name="T77" fmla="*/ 3380 h 5560"/>
                <a:gd name="T78" fmla="*/ 3651 w 4815"/>
                <a:gd name="T79" fmla="*/ 3505 h 5560"/>
                <a:gd name="T80" fmla="*/ 3711 w 4815"/>
                <a:gd name="T81" fmla="*/ 3643 h 5560"/>
                <a:gd name="T82" fmla="*/ 3748 w 4815"/>
                <a:gd name="T83" fmla="*/ 3607 h 5560"/>
                <a:gd name="T84" fmla="*/ 3771 w 4815"/>
                <a:gd name="T85" fmla="*/ 3567 h 5560"/>
                <a:gd name="T86" fmla="*/ 3776 w 4815"/>
                <a:gd name="T87" fmla="*/ 3675 h 5560"/>
                <a:gd name="T88" fmla="*/ 3881 w 4815"/>
                <a:gd name="T89" fmla="*/ 3879 h 5560"/>
                <a:gd name="T90" fmla="*/ 3940 w 4815"/>
                <a:gd name="T91" fmla="*/ 3793 h 5560"/>
                <a:gd name="T92" fmla="*/ 3998 w 4815"/>
                <a:gd name="T93" fmla="*/ 3925 h 5560"/>
                <a:gd name="T94" fmla="*/ 4097 w 4815"/>
                <a:gd name="T95" fmla="*/ 4037 h 5560"/>
                <a:gd name="T96" fmla="*/ 4201 w 4815"/>
                <a:gd name="T97" fmla="*/ 4272 h 5560"/>
                <a:gd name="T98" fmla="*/ 4332 w 4815"/>
                <a:gd name="T99" fmla="*/ 4464 h 5560"/>
                <a:gd name="T100" fmla="*/ 4440 w 4815"/>
                <a:gd name="T101" fmla="*/ 4684 h 5560"/>
                <a:gd name="T102" fmla="*/ 4516 w 4815"/>
                <a:gd name="T103" fmla="*/ 4763 h 5560"/>
                <a:gd name="T104" fmla="*/ 4552 w 4815"/>
                <a:gd name="T105" fmla="*/ 5012 h 5560"/>
                <a:gd name="T106" fmla="*/ 4585 w 4815"/>
                <a:gd name="T107" fmla="*/ 5027 h 5560"/>
                <a:gd name="T108" fmla="*/ 4679 w 4815"/>
                <a:gd name="T109" fmla="*/ 5126 h 5560"/>
                <a:gd name="T110" fmla="*/ 4749 w 4815"/>
                <a:gd name="T111" fmla="*/ 5414 h 5560"/>
                <a:gd name="T112" fmla="*/ 4799 w 4815"/>
                <a:gd name="T113" fmla="*/ 5276 h 5560"/>
                <a:gd name="T114" fmla="*/ 4639 w 4815"/>
                <a:gd name="T115" fmla="*/ 4073 h 5560"/>
                <a:gd name="T116" fmla="*/ 4319 w 4815"/>
                <a:gd name="T117" fmla="*/ 2533 h 5560"/>
                <a:gd name="T118" fmla="*/ 3947 w 4815"/>
                <a:gd name="T119" fmla="*/ 870 h 5560"/>
                <a:gd name="T120" fmla="*/ 3906 w 4815"/>
                <a:gd name="T121" fmla="*/ 463 h 5560"/>
                <a:gd name="T122" fmla="*/ 3913 w 4815"/>
                <a:gd name="T123" fmla="*/ 17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5" h="5560">
                  <a:moveTo>
                    <a:pt x="3913" y="17"/>
                  </a:moveTo>
                  <a:lnTo>
                    <a:pt x="3897" y="7"/>
                  </a:lnTo>
                  <a:lnTo>
                    <a:pt x="3884" y="0"/>
                  </a:lnTo>
                  <a:lnTo>
                    <a:pt x="3817" y="84"/>
                  </a:lnTo>
                  <a:lnTo>
                    <a:pt x="3751" y="166"/>
                  </a:lnTo>
                  <a:lnTo>
                    <a:pt x="3684" y="244"/>
                  </a:lnTo>
                  <a:lnTo>
                    <a:pt x="3618" y="320"/>
                  </a:lnTo>
                  <a:lnTo>
                    <a:pt x="3585" y="356"/>
                  </a:lnTo>
                  <a:lnTo>
                    <a:pt x="3554" y="389"/>
                  </a:lnTo>
                  <a:lnTo>
                    <a:pt x="3521" y="423"/>
                  </a:lnTo>
                  <a:lnTo>
                    <a:pt x="3491" y="454"/>
                  </a:lnTo>
                  <a:lnTo>
                    <a:pt x="3460" y="484"/>
                  </a:lnTo>
                  <a:lnTo>
                    <a:pt x="3430" y="511"/>
                  </a:lnTo>
                  <a:lnTo>
                    <a:pt x="3401" y="536"/>
                  </a:lnTo>
                  <a:lnTo>
                    <a:pt x="3373" y="559"/>
                  </a:lnTo>
                  <a:lnTo>
                    <a:pt x="3332" y="594"/>
                  </a:lnTo>
                  <a:lnTo>
                    <a:pt x="3283" y="639"/>
                  </a:lnTo>
                  <a:lnTo>
                    <a:pt x="3224" y="695"/>
                  </a:lnTo>
                  <a:lnTo>
                    <a:pt x="3158" y="761"/>
                  </a:lnTo>
                  <a:lnTo>
                    <a:pt x="3084" y="837"/>
                  </a:lnTo>
                  <a:lnTo>
                    <a:pt x="3003" y="923"/>
                  </a:lnTo>
                  <a:lnTo>
                    <a:pt x="2914" y="1018"/>
                  </a:lnTo>
                  <a:lnTo>
                    <a:pt x="2820" y="1120"/>
                  </a:lnTo>
                  <a:lnTo>
                    <a:pt x="2720" y="1232"/>
                  </a:lnTo>
                  <a:lnTo>
                    <a:pt x="2615" y="1351"/>
                  </a:lnTo>
                  <a:lnTo>
                    <a:pt x="2505" y="1477"/>
                  </a:lnTo>
                  <a:lnTo>
                    <a:pt x="2390" y="1610"/>
                  </a:lnTo>
                  <a:lnTo>
                    <a:pt x="2273" y="1750"/>
                  </a:lnTo>
                  <a:lnTo>
                    <a:pt x="2151" y="1896"/>
                  </a:lnTo>
                  <a:lnTo>
                    <a:pt x="2027" y="2047"/>
                  </a:lnTo>
                  <a:lnTo>
                    <a:pt x="1901" y="2203"/>
                  </a:lnTo>
                  <a:lnTo>
                    <a:pt x="1774" y="2364"/>
                  </a:lnTo>
                  <a:lnTo>
                    <a:pt x="1646" y="2529"/>
                  </a:lnTo>
                  <a:lnTo>
                    <a:pt x="1515" y="2698"/>
                  </a:lnTo>
                  <a:lnTo>
                    <a:pt x="1386" y="2871"/>
                  </a:lnTo>
                  <a:lnTo>
                    <a:pt x="1256" y="3047"/>
                  </a:lnTo>
                  <a:lnTo>
                    <a:pt x="1128" y="3225"/>
                  </a:lnTo>
                  <a:lnTo>
                    <a:pt x="1001" y="3405"/>
                  </a:lnTo>
                  <a:lnTo>
                    <a:pt x="876" y="3588"/>
                  </a:lnTo>
                  <a:lnTo>
                    <a:pt x="753" y="3771"/>
                  </a:lnTo>
                  <a:lnTo>
                    <a:pt x="632" y="3955"/>
                  </a:lnTo>
                  <a:lnTo>
                    <a:pt x="516" y="4140"/>
                  </a:lnTo>
                  <a:lnTo>
                    <a:pt x="404" y="4325"/>
                  </a:lnTo>
                  <a:lnTo>
                    <a:pt x="295" y="4509"/>
                  </a:lnTo>
                  <a:lnTo>
                    <a:pt x="191" y="4693"/>
                  </a:lnTo>
                  <a:lnTo>
                    <a:pt x="92" y="4874"/>
                  </a:lnTo>
                  <a:lnTo>
                    <a:pt x="0" y="5055"/>
                  </a:lnTo>
                  <a:lnTo>
                    <a:pt x="24" y="5038"/>
                  </a:lnTo>
                  <a:lnTo>
                    <a:pt x="48" y="5020"/>
                  </a:lnTo>
                  <a:lnTo>
                    <a:pt x="71" y="5000"/>
                  </a:lnTo>
                  <a:lnTo>
                    <a:pt x="93" y="4980"/>
                  </a:lnTo>
                  <a:lnTo>
                    <a:pt x="114" y="4958"/>
                  </a:lnTo>
                  <a:lnTo>
                    <a:pt x="134" y="4936"/>
                  </a:lnTo>
                  <a:lnTo>
                    <a:pt x="154" y="4913"/>
                  </a:lnTo>
                  <a:lnTo>
                    <a:pt x="173" y="4890"/>
                  </a:lnTo>
                  <a:lnTo>
                    <a:pt x="192" y="4866"/>
                  </a:lnTo>
                  <a:lnTo>
                    <a:pt x="208" y="4842"/>
                  </a:lnTo>
                  <a:lnTo>
                    <a:pt x="225" y="4818"/>
                  </a:lnTo>
                  <a:lnTo>
                    <a:pt x="241" y="4792"/>
                  </a:lnTo>
                  <a:lnTo>
                    <a:pt x="257" y="4768"/>
                  </a:lnTo>
                  <a:lnTo>
                    <a:pt x="270" y="4744"/>
                  </a:lnTo>
                  <a:lnTo>
                    <a:pt x="284" y="4719"/>
                  </a:lnTo>
                  <a:lnTo>
                    <a:pt x="297" y="4696"/>
                  </a:lnTo>
                  <a:lnTo>
                    <a:pt x="321" y="4650"/>
                  </a:lnTo>
                  <a:lnTo>
                    <a:pt x="341" y="4607"/>
                  </a:lnTo>
                  <a:lnTo>
                    <a:pt x="357" y="4568"/>
                  </a:lnTo>
                  <a:lnTo>
                    <a:pt x="371" y="4534"/>
                  </a:lnTo>
                  <a:lnTo>
                    <a:pt x="390" y="4485"/>
                  </a:lnTo>
                  <a:lnTo>
                    <a:pt x="396" y="4466"/>
                  </a:lnTo>
                  <a:lnTo>
                    <a:pt x="463" y="4543"/>
                  </a:lnTo>
                  <a:lnTo>
                    <a:pt x="489" y="4465"/>
                  </a:lnTo>
                  <a:lnTo>
                    <a:pt x="513" y="4396"/>
                  </a:lnTo>
                  <a:lnTo>
                    <a:pt x="536" y="4335"/>
                  </a:lnTo>
                  <a:lnTo>
                    <a:pt x="556" y="4283"/>
                  </a:lnTo>
                  <a:lnTo>
                    <a:pt x="571" y="4242"/>
                  </a:lnTo>
                  <a:lnTo>
                    <a:pt x="585" y="4210"/>
                  </a:lnTo>
                  <a:lnTo>
                    <a:pt x="592" y="4191"/>
                  </a:lnTo>
                  <a:lnTo>
                    <a:pt x="596" y="4184"/>
                  </a:lnTo>
                  <a:lnTo>
                    <a:pt x="656" y="4222"/>
                  </a:lnTo>
                  <a:lnTo>
                    <a:pt x="673" y="4193"/>
                  </a:lnTo>
                  <a:lnTo>
                    <a:pt x="690" y="4165"/>
                  </a:lnTo>
                  <a:lnTo>
                    <a:pt x="707" y="4137"/>
                  </a:lnTo>
                  <a:lnTo>
                    <a:pt x="725" y="4110"/>
                  </a:lnTo>
                  <a:lnTo>
                    <a:pt x="759" y="4060"/>
                  </a:lnTo>
                  <a:lnTo>
                    <a:pt x="791" y="4015"/>
                  </a:lnTo>
                  <a:lnTo>
                    <a:pt x="819" y="3977"/>
                  </a:lnTo>
                  <a:lnTo>
                    <a:pt x="841" y="3948"/>
                  </a:lnTo>
                  <a:lnTo>
                    <a:pt x="856" y="3930"/>
                  </a:lnTo>
                  <a:lnTo>
                    <a:pt x="861" y="3924"/>
                  </a:lnTo>
                  <a:lnTo>
                    <a:pt x="879" y="4038"/>
                  </a:lnTo>
                  <a:lnTo>
                    <a:pt x="925" y="3998"/>
                  </a:lnTo>
                  <a:lnTo>
                    <a:pt x="970" y="3956"/>
                  </a:lnTo>
                  <a:lnTo>
                    <a:pt x="1013" y="3913"/>
                  </a:lnTo>
                  <a:lnTo>
                    <a:pt x="1055" y="3869"/>
                  </a:lnTo>
                  <a:lnTo>
                    <a:pt x="1095" y="3826"/>
                  </a:lnTo>
                  <a:lnTo>
                    <a:pt x="1133" y="3784"/>
                  </a:lnTo>
                  <a:lnTo>
                    <a:pt x="1167" y="3743"/>
                  </a:lnTo>
                  <a:lnTo>
                    <a:pt x="1200" y="3704"/>
                  </a:lnTo>
                  <a:lnTo>
                    <a:pt x="1255" y="3634"/>
                  </a:lnTo>
                  <a:lnTo>
                    <a:pt x="1297" y="3579"/>
                  </a:lnTo>
                  <a:lnTo>
                    <a:pt x="1324" y="3542"/>
                  </a:lnTo>
                  <a:lnTo>
                    <a:pt x="1333" y="3528"/>
                  </a:lnTo>
                  <a:lnTo>
                    <a:pt x="1308" y="3666"/>
                  </a:lnTo>
                  <a:lnTo>
                    <a:pt x="1301" y="3672"/>
                  </a:lnTo>
                  <a:lnTo>
                    <a:pt x="1288" y="3688"/>
                  </a:lnTo>
                  <a:lnTo>
                    <a:pt x="1272" y="3708"/>
                  </a:lnTo>
                  <a:lnTo>
                    <a:pt x="1258" y="3725"/>
                  </a:lnTo>
                  <a:lnTo>
                    <a:pt x="1254" y="3732"/>
                  </a:lnTo>
                  <a:lnTo>
                    <a:pt x="1253" y="3737"/>
                  </a:lnTo>
                  <a:lnTo>
                    <a:pt x="1254" y="3738"/>
                  </a:lnTo>
                  <a:lnTo>
                    <a:pt x="1255" y="3738"/>
                  </a:lnTo>
                  <a:lnTo>
                    <a:pt x="1258" y="3737"/>
                  </a:lnTo>
                  <a:lnTo>
                    <a:pt x="1262" y="3736"/>
                  </a:lnTo>
                  <a:lnTo>
                    <a:pt x="1273" y="3730"/>
                  </a:lnTo>
                  <a:lnTo>
                    <a:pt x="1289" y="3717"/>
                  </a:lnTo>
                  <a:lnTo>
                    <a:pt x="1311" y="3700"/>
                  </a:lnTo>
                  <a:lnTo>
                    <a:pt x="1340" y="3676"/>
                  </a:lnTo>
                  <a:lnTo>
                    <a:pt x="1406" y="3623"/>
                  </a:lnTo>
                  <a:lnTo>
                    <a:pt x="1472" y="3572"/>
                  </a:lnTo>
                  <a:lnTo>
                    <a:pt x="1536" y="3524"/>
                  </a:lnTo>
                  <a:lnTo>
                    <a:pt x="1595" y="3483"/>
                  </a:lnTo>
                  <a:lnTo>
                    <a:pt x="1646" y="3447"/>
                  </a:lnTo>
                  <a:lnTo>
                    <a:pt x="1685" y="3420"/>
                  </a:lnTo>
                  <a:lnTo>
                    <a:pt x="1712" y="3403"/>
                  </a:lnTo>
                  <a:lnTo>
                    <a:pt x="1720" y="3397"/>
                  </a:lnTo>
                  <a:lnTo>
                    <a:pt x="1647" y="3629"/>
                  </a:lnTo>
                  <a:lnTo>
                    <a:pt x="1663" y="3614"/>
                  </a:lnTo>
                  <a:lnTo>
                    <a:pt x="1680" y="3597"/>
                  </a:lnTo>
                  <a:lnTo>
                    <a:pt x="1699" y="3579"/>
                  </a:lnTo>
                  <a:lnTo>
                    <a:pt x="1717" y="3558"/>
                  </a:lnTo>
                  <a:lnTo>
                    <a:pt x="1737" y="3536"/>
                  </a:lnTo>
                  <a:lnTo>
                    <a:pt x="1756" y="3512"/>
                  </a:lnTo>
                  <a:lnTo>
                    <a:pt x="1776" y="3487"/>
                  </a:lnTo>
                  <a:lnTo>
                    <a:pt x="1797" y="3461"/>
                  </a:lnTo>
                  <a:lnTo>
                    <a:pt x="1837" y="3407"/>
                  </a:lnTo>
                  <a:lnTo>
                    <a:pt x="1877" y="3350"/>
                  </a:lnTo>
                  <a:lnTo>
                    <a:pt x="1918" y="3292"/>
                  </a:lnTo>
                  <a:lnTo>
                    <a:pt x="1957" y="3234"/>
                  </a:lnTo>
                  <a:lnTo>
                    <a:pt x="2027" y="3125"/>
                  </a:lnTo>
                  <a:lnTo>
                    <a:pt x="2085" y="3034"/>
                  </a:lnTo>
                  <a:lnTo>
                    <a:pt x="2123" y="2971"/>
                  </a:lnTo>
                  <a:lnTo>
                    <a:pt x="2136" y="2948"/>
                  </a:lnTo>
                  <a:lnTo>
                    <a:pt x="2111" y="3085"/>
                  </a:lnTo>
                  <a:lnTo>
                    <a:pt x="2124" y="3077"/>
                  </a:lnTo>
                  <a:lnTo>
                    <a:pt x="2136" y="3069"/>
                  </a:lnTo>
                  <a:lnTo>
                    <a:pt x="2150" y="3058"/>
                  </a:lnTo>
                  <a:lnTo>
                    <a:pt x="2163" y="3048"/>
                  </a:lnTo>
                  <a:lnTo>
                    <a:pt x="2189" y="3025"/>
                  </a:lnTo>
                  <a:lnTo>
                    <a:pt x="2216" y="3001"/>
                  </a:lnTo>
                  <a:lnTo>
                    <a:pt x="2241" y="2974"/>
                  </a:lnTo>
                  <a:lnTo>
                    <a:pt x="2267" y="2947"/>
                  </a:lnTo>
                  <a:lnTo>
                    <a:pt x="2291" y="2920"/>
                  </a:lnTo>
                  <a:lnTo>
                    <a:pt x="2314" y="2893"/>
                  </a:lnTo>
                  <a:lnTo>
                    <a:pt x="2354" y="2843"/>
                  </a:lnTo>
                  <a:lnTo>
                    <a:pt x="2386" y="2802"/>
                  </a:lnTo>
                  <a:lnTo>
                    <a:pt x="2406" y="2774"/>
                  </a:lnTo>
                  <a:lnTo>
                    <a:pt x="2414" y="2763"/>
                  </a:lnTo>
                  <a:lnTo>
                    <a:pt x="2415" y="2874"/>
                  </a:lnTo>
                  <a:lnTo>
                    <a:pt x="2444" y="2845"/>
                  </a:lnTo>
                  <a:lnTo>
                    <a:pt x="2472" y="2815"/>
                  </a:lnTo>
                  <a:lnTo>
                    <a:pt x="2497" y="2785"/>
                  </a:lnTo>
                  <a:lnTo>
                    <a:pt x="2522" y="2755"/>
                  </a:lnTo>
                  <a:lnTo>
                    <a:pt x="2544" y="2725"/>
                  </a:lnTo>
                  <a:lnTo>
                    <a:pt x="2567" y="2695"/>
                  </a:lnTo>
                  <a:lnTo>
                    <a:pt x="2585" y="2667"/>
                  </a:lnTo>
                  <a:lnTo>
                    <a:pt x="2603" y="2641"/>
                  </a:lnTo>
                  <a:lnTo>
                    <a:pt x="2634" y="2592"/>
                  </a:lnTo>
                  <a:lnTo>
                    <a:pt x="2656" y="2554"/>
                  </a:lnTo>
                  <a:lnTo>
                    <a:pt x="2669" y="2528"/>
                  </a:lnTo>
                  <a:lnTo>
                    <a:pt x="2673" y="2519"/>
                  </a:lnTo>
                  <a:lnTo>
                    <a:pt x="2638" y="2690"/>
                  </a:lnTo>
                  <a:lnTo>
                    <a:pt x="2656" y="2681"/>
                  </a:lnTo>
                  <a:lnTo>
                    <a:pt x="2677" y="2667"/>
                  </a:lnTo>
                  <a:lnTo>
                    <a:pt x="2701" y="2651"/>
                  </a:lnTo>
                  <a:lnTo>
                    <a:pt x="2726" y="2633"/>
                  </a:lnTo>
                  <a:lnTo>
                    <a:pt x="2754" y="2612"/>
                  </a:lnTo>
                  <a:lnTo>
                    <a:pt x="2783" y="2589"/>
                  </a:lnTo>
                  <a:lnTo>
                    <a:pt x="2812" y="2564"/>
                  </a:lnTo>
                  <a:lnTo>
                    <a:pt x="2841" y="2537"/>
                  </a:lnTo>
                  <a:lnTo>
                    <a:pt x="2871" y="2507"/>
                  </a:lnTo>
                  <a:lnTo>
                    <a:pt x="2899" y="2477"/>
                  </a:lnTo>
                  <a:lnTo>
                    <a:pt x="2913" y="2461"/>
                  </a:lnTo>
                  <a:lnTo>
                    <a:pt x="2926" y="2446"/>
                  </a:lnTo>
                  <a:lnTo>
                    <a:pt x="2939" y="2429"/>
                  </a:lnTo>
                  <a:lnTo>
                    <a:pt x="2951" y="2412"/>
                  </a:lnTo>
                  <a:lnTo>
                    <a:pt x="2964" y="2394"/>
                  </a:lnTo>
                  <a:lnTo>
                    <a:pt x="2976" y="2377"/>
                  </a:lnTo>
                  <a:lnTo>
                    <a:pt x="2986" y="2359"/>
                  </a:lnTo>
                  <a:lnTo>
                    <a:pt x="2996" y="2342"/>
                  </a:lnTo>
                  <a:lnTo>
                    <a:pt x="3005" y="2324"/>
                  </a:lnTo>
                  <a:lnTo>
                    <a:pt x="3013" y="2305"/>
                  </a:lnTo>
                  <a:lnTo>
                    <a:pt x="3021" y="2287"/>
                  </a:lnTo>
                  <a:lnTo>
                    <a:pt x="3027" y="2268"/>
                  </a:lnTo>
                  <a:lnTo>
                    <a:pt x="3040" y="2229"/>
                  </a:lnTo>
                  <a:lnTo>
                    <a:pt x="3054" y="2187"/>
                  </a:lnTo>
                  <a:lnTo>
                    <a:pt x="3071" y="2142"/>
                  </a:lnTo>
                  <a:lnTo>
                    <a:pt x="3088" y="2096"/>
                  </a:lnTo>
                  <a:lnTo>
                    <a:pt x="3123" y="2002"/>
                  </a:lnTo>
                  <a:lnTo>
                    <a:pt x="3159" y="1910"/>
                  </a:lnTo>
                  <a:lnTo>
                    <a:pt x="3193" y="1829"/>
                  </a:lnTo>
                  <a:lnTo>
                    <a:pt x="3220" y="1761"/>
                  </a:lnTo>
                  <a:lnTo>
                    <a:pt x="3238" y="1717"/>
                  </a:lnTo>
                  <a:lnTo>
                    <a:pt x="3244" y="1701"/>
                  </a:lnTo>
                  <a:lnTo>
                    <a:pt x="3243" y="1708"/>
                  </a:lnTo>
                  <a:lnTo>
                    <a:pt x="3239" y="1728"/>
                  </a:lnTo>
                  <a:lnTo>
                    <a:pt x="3232" y="1759"/>
                  </a:lnTo>
                  <a:lnTo>
                    <a:pt x="3222" y="1800"/>
                  </a:lnTo>
                  <a:lnTo>
                    <a:pt x="3212" y="1850"/>
                  </a:lnTo>
                  <a:lnTo>
                    <a:pt x="3199" y="1905"/>
                  </a:lnTo>
                  <a:lnTo>
                    <a:pt x="3186" y="1967"/>
                  </a:lnTo>
                  <a:lnTo>
                    <a:pt x="3173" y="2033"/>
                  </a:lnTo>
                  <a:lnTo>
                    <a:pt x="3159" y="2101"/>
                  </a:lnTo>
                  <a:lnTo>
                    <a:pt x="3146" y="2171"/>
                  </a:lnTo>
                  <a:lnTo>
                    <a:pt x="3132" y="2240"/>
                  </a:lnTo>
                  <a:lnTo>
                    <a:pt x="3120" y="2306"/>
                  </a:lnTo>
                  <a:lnTo>
                    <a:pt x="3110" y="2370"/>
                  </a:lnTo>
                  <a:lnTo>
                    <a:pt x="3101" y="2429"/>
                  </a:lnTo>
                  <a:lnTo>
                    <a:pt x="3094" y="2481"/>
                  </a:lnTo>
                  <a:lnTo>
                    <a:pt x="3091" y="2525"/>
                  </a:lnTo>
                  <a:lnTo>
                    <a:pt x="3090" y="2545"/>
                  </a:lnTo>
                  <a:lnTo>
                    <a:pt x="3090" y="2564"/>
                  </a:lnTo>
                  <a:lnTo>
                    <a:pt x="3091" y="2583"/>
                  </a:lnTo>
                  <a:lnTo>
                    <a:pt x="3094" y="2601"/>
                  </a:lnTo>
                  <a:lnTo>
                    <a:pt x="3097" y="2619"/>
                  </a:lnTo>
                  <a:lnTo>
                    <a:pt x="3100" y="2635"/>
                  </a:lnTo>
                  <a:lnTo>
                    <a:pt x="3106" y="2651"/>
                  </a:lnTo>
                  <a:lnTo>
                    <a:pt x="3111" y="2667"/>
                  </a:lnTo>
                  <a:lnTo>
                    <a:pt x="3117" y="2682"/>
                  </a:lnTo>
                  <a:lnTo>
                    <a:pt x="3123" y="2696"/>
                  </a:lnTo>
                  <a:lnTo>
                    <a:pt x="3131" y="2710"/>
                  </a:lnTo>
                  <a:lnTo>
                    <a:pt x="3138" y="2722"/>
                  </a:lnTo>
                  <a:lnTo>
                    <a:pt x="3146" y="2735"/>
                  </a:lnTo>
                  <a:lnTo>
                    <a:pt x="3153" y="2747"/>
                  </a:lnTo>
                  <a:lnTo>
                    <a:pt x="3161" y="2758"/>
                  </a:lnTo>
                  <a:lnTo>
                    <a:pt x="3170" y="2769"/>
                  </a:lnTo>
                  <a:lnTo>
                    <a:pt x="3186" y="2789"/>
                  </a:lnTo>
                  <a:lnTo>
                    <a:pt x="3202" y="2805"/>
                  </a:lnTo>
                  <a:lnTo>
                    <a:pt x="3217" y="2819"/>
                  </a:lnTo>
                  <a:lnTo>
                    <a:pt x="3230" y="2831"/>
                  </a:lnTo>
                  <a:lnTo>
                    <a:pt x="3251" y="2846"/>
                  </a:lnTo>
                  <a:lnTo>
                    <a:pt x="3259" y="2852"/>
                  </a:lnTo>
                  <a:lnTo>
                    <a:pt x="3263" y="2842"/>
                  </a:lnTo>
                  <a:lnTo>
                    <a:pt x="3273" y="2817"/>
                  </a:lnTo>
                  <a:lnTo>
                    <a:pt x="3288" y="2784"/>
                  </a:lnTo>
                  <a:lnTo>
                    <a:pt x="3304" y="2753"/>
                  </a:lnTo>
                  <a:lnTo>
                    <a:pt x="3312" y="2739"/>
                  </a:lnTo>
                  <a:lnTo>
                    <a:pt x="3320" y="2730"/>
                  </a:lnTo>
                  <a:lnTo>
                    <a:pt x="3323" y="2726"/>
                  </a:lnTo>
                  <a:lnTo>
                    <a:pt x="3326" y="2724"/>
                  </a:lnTo>
                  <a:lnTo>
                    <a:pt x="3329" y="2721"/>
                  </a:lnTo>
                  <a:lnTo>
                    <a:pt x="3331" y="2721"/>
                  </a:lnTo>
                  <a:lnTo>
                    <a:pt x="3333" y="2724"/>
                  </a:lnTo>
                  <a:lnTo>
                    <a:pt x="3335" y="2727"/>
                  </a:lnTo>
                  <a:lnTo>
                    <a:pt x="3336" y="2731"/>
                  </a:lnTo>
                  <a:lnTo>
                    <a:pt x="3337" y="2738"/>
                  </a:lnTo>
                  <a:lnTo>
                    <a:pt x="3337" y="2757"/>
                  </a:lnTo>
                  <a:lnTo>
                    <a:pt x="3335" y="2785"/>
                  </a:lnTo>
                  <a:lnTo>
                    <a:pt x="3331" y="2817"/>
                  </a:lnTo>
                  <a:lnTo>
                    <a:pt x="3329" y="2847"/>
                  </a:lnTo>
                  <a:lnTo>
                    <a:pt x="3328" y="2876"/>
                  </a:lnTo>
                  <a:lnTo>
                    <a:pt x="3327" y="2902"/>
                  </a:lnTo>
                  <a:lnTo>
                    <a:pt x="3327" y="2949"/>
                  </a:lnTo>
                  <a:lnTo>
                    <a:pt x="3329" y="2988"/>
                  </a:lnTo>
                  <a:lnTo>
                    <a:pt x="3332" y="3019"/>
                  </a:lnTo>
                  <a:lnTo>
                    <a:pt x="3335" y="3041"/>
                  </a:lnTo>
                  <a:lnTo>
                    <a:pt x="3337" y="3055"/>
                  </a:lnTo>
                  <a:lnTo>
                    <a:pt x="3339" y="3059"/>
                  </a:lnTo>
                  <a:lnTo>
                    <a:pt x="3344" y="3058"/>
                  </a:lnTo>
                  <a:lnTo>
                    <a:pt x="3360" y="3056"/>
                  </a:lnTo>
                  <a:lnTo>
                    <a:pt x="3369" y="3056"/>
                  </a:lnTo>
                  <a:lnTo>
                    <a:pt x="3379" y="3055"/>
                  </a:lnTo>
                  <a:lnTo>
                    <a:pt x="3391" y="3056"/>
                  </a:lnTo>
                  <a:lnTo>
                    <a:pt x="3403" y="3057"/>
                  </a:lnTo>
                  <a:lnTo>
                    <a:pt x="3414" y="3059"/>
                  </a:lnTo>
                  <a:lnTo>
                    <a:pt x="3425" y="3063"/>
                  </a:lnTo>
                  <a:lnTo>
                    <a:pt x="3429" y="3067"/>
                  </a:lnTo>
                  <a:lnTo>
                    <a:pt x="3433" y="3070"/>
                  </a:lnTo>
                  <a:lnTo>
                    <a:pt x="3437" y="3073"/>
                  </a:lnTo>
                  <a:lnTo>
                    <a:pt x="3440" y="3077"/>
                  </a:lnTo>
                  <a:lnTo>
                    <a:pt x="3443" y="3081"/>
                  </a:lnTo>
                  <a:lnTo>
                    <a:pt x="3446" y="3087"/>
                  </a:lnTo>
                  <a:lnTo>
                    <a:pt x="3447" y="3092"/>
                  </a:lnTo>
                  <a:lnTo>
                    <a:pt x="3448" y="3098"/>
                  </a:lnTo>
                  <a:lnTo>
                    <a:pt x="3448" y="3104"/>
                  </a:lnTo>
                  <a:lnTo>
                    <a:pt x="3448" y="3112"/>
                  </a:lnTo>
                  <a:lnTo>
                    <a:pt x="3446" y="3120"/>
                  </a:lnTo>
                  <a:lnTo>
                    <a:pt x="3443" y="3130"/>
                  </a:lnTo>
                  <a:lnTo>
                    <a:pt x="3441" y="3139"/>
                  </a:lnTo>
                  <a:lnTo>
                    <a:pt x="3439" y="3149"/>
                  </a:lnTo>
                  <a:lnTo>
                    <a:pt x="3438" y="3160"/>
                  </a:lnTo>
                  <a:lnTo>
                    <a:pt x="3438" y="3170"/>
                  </a:lnTo>
                  <a:lnTo>
                    <a:pt x="3438" y="3182"/>
                  </a:lnTo>
                  <a:lnTo>
                    <a:pt x="3439" y="3194"/>
                  </a:lnTo>
                  <a:lnTo>
                    <a:pt x="3441" y="3206"/>
                  </a:lnTo>
                  <a:lnTo>
                    <a:pt x="3443" y="3218"/>
                  </a:lnTo>
                  <a:lnTo>
                    <a:pt x="3450" y="3243"/>
                  </a:lnTo>
                  <a:lnTo>
                    <a:pt x="3457" y="3268"/>
                  </a:lnTo>
                  <a:lnTo>
                    <a:pt x="3465" y="3292"/>
                  </a:lnTo>
                  <a:lnTo>
                    <a:pt x="3475" y="3316"/>
                  </a:lnTo>
                  <a:lnTo>
                    <a:pt x="3494" y="3360"/>
                  </a:lnTo>
                  <a:lnTo>
                    <a:pt x="3512" y="3397"/>
                  </a:lnTo>
                  <a:lnTo>
                    <a:pt x="3524" y="3421"/>
                  </a:lnTo>
                  <a:lnTo>
                    <a:pt x="3529" y="3430"/>
                  </a:lnTo>
                  <a:lnTo>
                    <a:pt x="3587" y="3248"/>
                  </a:lnTo>
                  <a:lnTo>
                    <a:pt x="3587" y="3255"/>
                  </a:lnTo>
                  <a:lnTo>
                    <a:pt x="3586" y="3274"/>
                  </a:lnTo>
                  <a:lnTo>
                    <a:pt x="3586" y="3288"/>
                  </a:lnTo>
                  <a:lnTo>
                    <a:pt x="3587" y="3304"/>
                  </a:lnTo>
                  <a:lnTo>
                    <a:pt x="3588" y="3322"/>
                  </a:lnTo>
                  <a:lnTo>
                    <a:pt x="3590" y="3339"/>
                  </a:lnTo>
                  <a:lnTo>
                    <a:pt x="3592" y="3360"/>
                  </a:lnTo>
                  <a:lnTo>
                    <a:pt x="3597" y="3380"/>
                  </a:lnTo>
                  <a:lnTo>
                    <a:pt x="3602" y="3402"/>
                  </a:lnTo>
                  <a:lnTo>
                    <a:pt x="3608" y="3423"/>
                  </a:lnTo>
                  <a:lnTo>
                    <a:pt x="3615" y="3445"/>
                  </a:lnTo>
                  <a:lnTo>
                    <a:pt x="3626" y="3466"/>
                  </a:lnTo>
                  <a:lnTo>
                    <a:pt x="3631" y="3476"/>
                  </a:lnTo>
                  <a:lnTo>
                    <a:pt x="3637" y="3486"/>
                  </a:lnTo>
                  <a:lnTo>
                    <a:pt x="3644" y="3496"/>
                  </a:lnTo>
                  <a:lnTo>
                    <a:pt x="3651" y="3505"/>
                  </a:lnTo>
                  <a:lnTo>
                    <a:pt x="3665" y="3523"/>
                  </a:lnTo>
                  <a:lnTo>
                    <a:pt x="3676" y="3542"/>
                  </a:lnTo>
                  <a:lnTo>
                    <a:pt x="3686" y="3560"/>
                  </a:lnTo>
                  <a:lnTo>
                    <a:pt x="3693" y="3578"/>
                  </a:lnTo>
                  <a:lnTo>
                    <a:pt x="3699" y="3595"/>
                  </a:lnTo>
                  <a:lnTo>
                    <a:pt x="3705" y="3612"/>
                  </a:lnTo>
                  <a:lnTo>
                    <a:pt x="3709" y="3628"/>
                  </a:lnTo>
                  <a:lnTo>
                    <a:pt x="3711" y="3643"/>
                  </a:lnTo>
                  <a:lnTo>
                    <a:pt x="3714" y="3669"/>
                  </a:lnTo>
                  <a:lnTo>
                    <a:pt x="3715" y="3690"/>
                  </a:lnTo>
                  <a:lnTo>
                    <a:pt x="3714" y="3702"/>
                  </a:lnTo>
                  <a:lnTo>
                    <a:pt x="3714" y="3708"/>
                  </a:lnTo>
                  <a:lnTo>
                    <a:pt x="3717" y="3697"/>
                  </a:lnTo>
                  <a:lnTo>
                    <a:pt x="3725" y="3673"/>
                  </a:lnTo>
                  <a:lnTo>
                    <a:pt x="3736" y="3640"/>
                  </a:lnTo>
                  <a:lnTo>
                    <a:pt x="3748" y="3607"/>
                  </a:lnTo>
                  <a:lnTo>
                    <a:pt x="3754" y="3591"/>
                  </a:lnTo>
                  <a:lnTo>
                    <a:pt x="3759" y="3579"/>
                  </a:lnTo>
                  <a:lnTo>
                    <a:pt x="3763" y="3569"/>
                  </a:lnTo>
                  <a:lnTo>
                    <a:pt x="3768" y="3563"/>
                  </a:lnTo>
                  <a:lnTo>
                    <a:pt x="3769" y="3562"/>
                  </a:lnTo>
                  <a:lnTo>
                    <a:pt x="3770" y="3562"/>
                  </a:lnTo>
                  <a:lnTo>
                    <a:pt x="3771" y="3564"/>
                  </a:lnTo>
                  <a:lnTo>
                    <a:pt x="3771" y="3567"/>
                  </a:lnTo>
                  <a:lnTo>
                    <a:pt x="3770" y="3578"/>
                  </a:lnTo>
                  <a:lnTo>
                    <a:pt x="3768" y="3596"/>
                  </a:lnTo>
                  <a:lnTo>
                    <a:pt x="3765" y="3608"/>
                  </a:lnTo>
                  <a:lnTo>
                    <a:pt x="3765" y="3621"/>
                  </a:lnTo>
                  <a:lnTo>
                    <a:pt x="3766" y="3634"/>
                  </a:lnTo>
                  <a:lnTo>
                    <a:pt x="3769" y="3647"/>
                  </a:lnTo>
                  <a:lnTo>
                    <a:pt x="3772" y="3661"/>
                  </a:lnTo>
                  <a:lnTo>
                    <a:pt x="3776" y="3675"/>
                  </a:lnTo>
                  <a:lnTo>
                    <a:pt x="3780" y="3690"/>
                  </a:lnTo>
                  <a:lnTo>
                    <a:pt x="3785" y="3704"/>
                  </a:lnTo>
                  <a:lnTo>
                    <a:pt x="3798" y="3735"/>
                  </a:lnTo>
                  <a:lnTo>
                    <a:pt x="3814" y="3765"/>
                  </a:lnTo>
                  <a:lnTo>
                    <a:pt x="3829" y="3796"/>
                  </a:lnTo>
                  <a:lnTo>
                    <a:pt x="3846" y="3824"/>
                  </a:lnTo>
                  <a:lnTo>
                    <a:pt x="3864" y="3852"/>
                  </a:lnTo>
                  <a:lnTo>
                    <a:pt x="3881" y="3879"/>
                  </a:lnTo>
                  <a:lnTo>
                    <a:pt x="3897" y="3902"/>
                  </a:lnTo>
                  <a:lnTo>
                    <a:pt x="3911" y="3922"/>
                  </a:lnTo>
                  <a:lnTo>
                    <a:pt x="3933" y="3951"/>
                  </a:lnTo>
                  <a:lnTo>
                    <a:pt x="3942" y="3962"/>
                  </a:lnTo>
                  <a:lnTo>
                    <a:pt x="3933" y="3759"/>
                  </a:lnTo>
                  <a:lnTo>
                    <a:pt x="3934" y="3764"/>
                  </a:lnTo>
                  <a:lnTo>
                    <a:pt x="3937" y="3781"/>
                  </a:lnTo>
                  <a:lnTo>
                    <a:pt x="3940" y="3793"/>
                  </a:lnTo>
                  <a:lnTo>
                    <a:pt x="3943" y="3805"/>
                  </a:lnTo>
                  <a:lnTo>
                    <a:pt x="3947" y="3820"/>
                  </a:lnTo>
                  <a:lnTo>
                    <a:pt x="3952" y="3836"/>
                  </a:lnTo>
                  <a:lnTo>
                    <a:pt x="3958" y="3852"/>
                  </a:lnTo>
                  <a:lnTo>
                    <a:pt x="3967" y="3870"/>
                  </a:lnTo>
                  <a:lnTo>
                    <a:pt x="3975" y="3888"/>
                  </a:lnTo>
                  <a:lnTo>
                    <a:pt x="3986" y="3906"/>
                  </a:lnTo>
                  <a:lnTo>
                    <a:pt x="3998" y="3925"/>
                  </a:lnTo>
                  <a:lnTo>
                    <a:pt x="4012" y="3943"/>
                  </a:lnTo>
                  <a:lnTo>
                    <a:pt x="4028" y="3960"/>
                  </a:lnTo>
                  <a:lnTo>
                    <a:pt x="4046" y="3977"/>
                  </a:lnTo>
                  <a:lnTo>
                    <a:pt x="4055" y="3986"/>
                  </a:lnTo>
                  <a:lnTo>
                    <a:pt x="4064" y="3995"/>
                  </a:lnTo>
                  <a:lnTo>
                    <a:pt x="4073" y="4005"/>
                  </a:lnTo>
                  <a:lnTo>
                    <a:pt x="4081" y="4015"/>
                  </a:lnTo>
                  <a:lnTo>
                    <a:pt x="4097" y="4037"/>
                  </a:lnTo>
                  <a:lnTo>
                    <a:pt x="4113" y="4061"/>
                  </a:lnTo>
                  <a:lnTo>
                    <a:pt x="4126" y="4086"/>
                  </a:lnTo>
                  <a:lnTo>
                    <a:pt x="4139" y="4112"/>
                  </a:lnTo>
                  <a:lnTo>
                    <a:pt x="4151" y="4137"/>
                  </a:lnTo>
                  <a:lnTo>
                    <a:pt x="4162" y="4162"/>
                  </a:lnTo>
                  <a:lnTo>
                    <a:pt x="4180" y="4208"/>
                  </a:lnTo>
                  <a:lnTo>
                    <a:pt x="4192" y="4247"/>
                  </a:lnTo>
                  <a:lnTo>
                    <a:pt x="4201" y="4272"/>
                  </a:lnTo>
                  <a:lnTo>
                    <a:pt x="4203" y="4281"/>
                  </a:lnTo>
                  <a:lnTo>
                    <a:pt x="4240" y="4166"/>
                  </a:lnTo>
                  <a:lnTo>
                    <a:pt x="4264" y="4233"/>
                  </a:lnTo>
                  <a:lnTo>
                    <a:pt x="4284" y="4295"/>
                  </a:lnTo>
                  <a:lnTo>
                    <a:pt x="4300" y="4350"/>
                  </a:lnTo>
                  <a:lnTo>
                    <a:pt x="4314" y="4397"/>
                  </a:lnTo>
                  <a:lnTo>
                    <a:pt x="4325" y="4436"/>
                  </a:lnTo>
                  <a:lnTo>
                    <a:pt x="4332" y="4464"/>
                  </a:lnTo>
                  <a:lnTo>
                    <a:pt x="4336" y="4483"/>
                  </a:lnTo>
                  <a:lnTo>
                    <a:pt x="4337" y="4488"/>
                  </a:lnTo>
                  <a:lnTo>
                    <a:pt x="4402" y="4455"/>
                  </a:lnTo>
                  <a:lnTo>
                    <a:pt x="4415" y="4516"/>
                  </a:lnTo>
                  <a:lnTo>
                    <a:pt x="4424" y="4570"/>
                  </a:lnTo>
                  <a:lnTo>
                    <a:pt x="4432" y="4616"/>
                  </a:lnTo>
                  <a:lnTo>
                    <a:pt x="4437" y="4655"/>
                  </a:lnTo>
                  <a:lnTo>
                    <a:pt x="4440" y="4684"/>
                  </a:lnTo>
                  <a:lnTo>
                    <a:pt x="4443" y="4705"/>
                  </a:lnTo>
                  <a:lnTo>
                    <a:pt x="4444" y="4719"/>
                  </a:lnTo>
                  <a:lnTo>
                    <a:pt x="4444" y="4723"/>
                  </a:lnTo>
                  <a:lnTo>
                    <a:pt x="4521" y="4656"/>
                  </a:lnTo>
                  <a:lnTo>
                    <a:pt x="4518" y="4680"/>
                  </a:lnTo>
                  <a:lnTo>
                    <a:pt x="4515" y="4706"/>
                  </a:lnTo>
                  <a:lnTo>
                    <a:pt x="4515" y="4734"/>
                  </a:lnTo>
                  <a:lnTo>
                    <a:pt x="4516" y="4763"/>
                  </a:lnTo>
                  <a:lnTo>
                    <a:pt x="4519" y="4792"/>
                  </a:lnTo>
                  <a:lnTo>
                    <a:pt x="4521" y="4822"/>
                  </a:lnTo>
                  <a:lnTo>
                    <a:pt x="4525" y="4851"/>
                  </a:lnTo>
                  <a:lnTo>
                    <a:pt x="4528" y="4879"/>
                  </a:lnTo>
                  <a:lnTo>
                    <a:pt x="4536" y="4931"/>
                  </a:lnTo>
                  <a:lnTo>
                    <a:pt x="4544" y="4974"/>
                  </a:lnTo>
                  <a:lnTo>
                    <a:pt x="4550" y="5002"/>
                  </a:lnTo>
                  <a:lnTo>
                    <a:pt x="4552" y="5012"/>
                  </a:lnTo>
                  <a:lnTo>
                    <a:pt x="4589" y="4896"/>
                  </a:lnTo>
                  <a:lnTo>
                    <a:pt x="4586" y="4908"/>
                  </a:lnTo>
                  <a:lnTo>
                    <a:pt x="4584" y="4919"/>
                  </a:lnTo>
                  <a:lnTo>
                    <a:pt x="4582" y="4932"/>
                  </a:lnTo>
                  <a:lnTo>
                    <a:pt x="4580" y="4945"/>
                  </a:lnTo>
                  <a:lnTo>
                    <a:pt x="4580" y="4971"/>
                  </a:lnTo>
                  <a:lnTo>
                    <a:pt x="4582" y="4999"/>
                  </a:lnTo>
                  <a:lnTo>
                    <a:pt x="4585" y="5027"/>
                  </a:lnTo>
                  <a:lnTo>
                    <a:pt x="4590" y="5057"/>
                  </a:lnTo>
                  <a:lnTo>
                    <a:pt x="4595" y="5085"/>
                  </a:lnTo>
                  <a:lnTo>
                    <a:pt x="4601" y="5112"/>
                  </a:lnTo>
                  <a:lnTo>
                    <a:pt x="4616" y="5163"/>
                  </a:lnTo>
                  <a:lnTo>
                    <a:pt x="4629" y="5204"/>
                  </a:lnTo>
                  <a:lnTo>
                    <a:pt x="4638" y="5231"/>
                  </a:lnTo>
                  <a:lnTo>
                    <a:pt x="4642" y="5241"/>
                  </a:lnTo>
                  <a:lnTo>
                    <a:pt x="4679" y="5126"/>
                  </a:lnTo>
                  <a:lnTo>
                    <a:pt x="4686" y="5170"/>
                  </a:lnTo>
                  <a:lnTo>
                    <a:pt x="4695" y="5212"/>
                  </a:lnTo>
                  <a:lnTo>
                    <a:pt x="4703" y="5252"/>
                  </a:lnTo>
                  <a:lnTo>
                    <a:pt x="4712" y="5289"/>
                  </a:lnTo>
                  <a:lnTo>
                    <a:pt x="4721" y="5324"/>
                  </a:lnTo>
                  <a:lnTo>
                    <a:pt x="4730" y="5356"/>
                  </a:lnTo>
                  <a:lnTo>
                    <a:pt x="4740" y="5386"/>
                  </a:lnTo>
                  <a:lnTo>
                    <a:pt x="4749" y="5414"/>
                  </a:lnTo>
                  <a:lnTo>
                    <a:pt x="4759" y="5440"/>
                  </a:lnTo>
                  <a:lnTo>
                    <a:pt x="4768" y="5463"/>
                  </a:lnTo>
                  <a:lnTo>
                    <a:pt x="4777" y="5484"/>
                  </a:lnTo>
                  <a:lnTo>
                    <a:pt x="4785" y="5503"/>
                  </a:lnTo>
                  <a:lnTo>
                    <a:pt x="4802" y="5535"/>
                  </a:lnTo>
                  <a:lnTo>
                    <a:pt x="4815" y="5560"/>
                  </a:lnTo>
                  <a:lnTo>
                    <a:pt x="4809" y="5419"/>
                  </a:lnTo>
                  <a:lnTo>
                    <a:pt x="4799" y="5276"/>
                  </a:lnTo>
                  <a:lnTo>
                    <a:pt x="4786" y="5130"/>
                  </a:lnTo>
                  <a:lnTo>
                    <a:pt x="4771" y="4983"/>
                  </a:lnTo>
                  <a:lnTo>
                    <a:pt x="4755" y="4834"/>
                  </a:lnTo>
                  <a:lnTo>
                    <a:pt x="4736" y="4684"/>
                  </a:lnTo>
                  <a:lnTo>
                    <a:pt x="4714" y="4533"/>
                  </a:lnTo>
                  <a:lnTo>
                    <a:pt x="4691" y="4380"/>
                  </a:lnTo>
                  <a:lnTo>
                    <a:pt x="4666" y="4227"/>
                  </a:lnTo>
                  <a:lnTo>
                    <a:pt x="4639" y="4073"/>
                  </a:lnTo>
                  <a:lnTo>
                    <a:pt x="4612" y="3918"/>
                  </a:lnTo>
                  <a:lnTo>
                    <a:pt x="4583" y="3763"/>
                  </a:lnTo>
                  <a:lnTo>
                    <a:pt x="4552" y="3608"/>
                  </a:lnTo>
                  <a:lnTo>
                    <a:pt x="4521" y="3453"/>
                  </a:lnTo>
                  <a:lnTo>
                    <a:pt x="4488" y="3298"/>
                  </a:lnTo>
                  <a:lnTo>
                    <a:pt x="4456" y="3143"/>
                  </a:lnTo>
                  <a:lnTo>
                    <a:pt x="4389" y="2837"/>
                  </a:lnTo>
                  <a:lnTo>
                    <a:pt x="4319" y="2533"/>
                  </a:lnTo>
                  <a:lnTo>
                    <a:pt x="4251" y="2235"/>
                  </a:lnTo>
                  <a:lnTo>
                    <a:pt x="4183" y="1943"/>
                  </a:lnTo>
                  <a:lnTo>
                    <a:pt x="4118" y="1659"/>
                  </a:lnTo>
                  <a:lnTo>
                    <a:pt x="4056" y="1385"/>
                  </a:lnTo>
                  <a:lnTo>
                    <a:pt x="4027" y="1252"/>
                  </a:lnTo>
                  <a:lnTo>
                    <a:pt x="3998" y="1122"/>
                  </a:lnTo>
                  <a:lnTo>
                    <a:pt x="3972" y="995"/>
                  </a:lnTo>
                  <a:lnTo>
                    <a:pt x="3947" y="870"/>
                  </a:lnTo>
                  <a:lnTo>
                    <a:pt x="3939" y="824"/>
                  </a:lnTo>
                  <a:lnTo>
                    <a:pt x="3931" y="775"/>
                  </a:lnTo>
                  <a:lnTo>
                    <a:pt x="3924" y="726"/>
                  </a:lnTo>
                  <a:lnTo>
                    <a:pt x="3919" y="676"/>
                  </a:lnTo>
                  <a:lnTo>
                    <a:pt x="3914" y="623"/>
                  </a:lnTo>
                  <a:lnTo>
                    <a:pt x="3910" y="571"/>
                  </a:lnTo>
                  <a:lnTo>
                    <a:pt x="3908" y="517"/>
                  </a:lnTo>
                  <a:lnTo>
                    <a:pt x="3906" y="463"/>
                  </a:lnTo>
                  <a:lnTo>
                    <a:pt x="3905" y="407"/>
                  </a:lnTo>
                  <a:lnTo>
                    <a:pt x="3904" y="353"/>
                  </a:lnTo>
                  <a:lnTo>
                    <a:pt x="3904" y="296"/>
                  </a:lnTo>
                  <a:lnTo>
                    <a:pt x="3905" y="240"/>
                  </a:lnTo>
                  <a:lnTo>
                    <a:pt x="3906" y="184"/>
                  </a:lnTo>
                  <a:lnTo>
                    <a:pt x="3908" y="128"/>
                  </a:lnTo>
                  <a:lnTo>
                    <a:pt x="3911" y="72"/>
                  </a:lnTo>
                  <a:lnTo>
                    <a:pt x="3913" y="17"/>
                  </a:lnTo>
                  <a:close/>
                </a:path>
              </a:pathLst>
            </a:custGeom>
            <a:solidFill>
              <a:srgbClr val="E15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 rot="3464953">
            <a:off x="1214886" y="4502219"/>
            <a:ext cx="737594" cy="641505"/>
            <a:chOff x="1479550" y="4081463"/>
            <a:chExt cx="1279525" cy="1112838"/>
          </a:xfrm>
        </p:grpSpPr>
        <p:sp>
          <p:nvSpPr>
            <p:cNvPr id="173" name="Freeform 6"/>
            <p:cNvSpPr>
              <a:spLocks/>
            </p:cNvSpPr>
            <p:nvPr/>
          </p:nvSpPr>
          <p:spPr bwMode="auto">
            <a:xfrm>
              <a:off x="1966913" y="4081463"/>
              <a:ext cx="128587" cy="485775"/>
            </a:xfrm>
            <a:custGeom>
              <a:avLst/>
              <a:gdLst>
                <a:gd name="T0" fmla="*/ 273 w 1062"/>
                <a:gd name="T1" fmla="*/ 36 h 3978"/>
                <a:gd name="T2" fmla="*/ 213 w 1062"/>
                <a:gd name="T3" fmla="*/ 16 h 3978"/>
                <a:gd name="T4" fmla="*/ 160 w 1062"/>
                <a:gd name="T5" fmla="*/ 4 h 3978"/>
                <a:gd name="T6" fmla="*/ 117 w 1062"/>
                <a:gd name="T7" fmla="*/ 0 h 3978"/>
                <a:gd name="T8" fmla="*/ 89 w 1062"/>
                <a:gd name="T9" fmla="*/ 0 h 3978"/>
                <a:gd name="T10" fmla="*/ 64 w 1062"/>
                <a:gd name="T11" fmla="*/ 5 h 3978"/>
                <a:gd name="T12" fmla="*/ 42 w 1062"/>
                <a:gd name="T13" fmla="*/ 15 h 3978"/>
                <a:gd name="T14" fmla="*/ 23 w 1062"/>
                <a:gd name="T15" fmla="*/ 29 h 3978"/>
                <a:gd name="T16" fmla="*/ 10 w 1062"/>
                <a:gd name="T17" fmla="*/ 49 h 3978"/>
                <a:gd name="T18" fmla="*/ 1 w 1062"/>
                <a:gd name="T19" fmla="*/ 77 h 3978"/>
                <a:gd name="T20" fmla="*/ 0 w 1062"/>
                <a:gd name="T21" fmla="*/ 111 h 3978"/>
                <a:gd name="T22" fmla="*/ 11 w 1062"/>
                <a:gd name="T23" fmla="*/ 133 h 3978"/>
                <a:gd name="T24" fmla="*/ 48 w 1062"/>
                <a:gd name="T25" fmla="*/ 146 h 3978"/>
                <a:gd name="T26" fmla="*/ 87 w 1062"/>
                <a:gd name="T27" fmla="*/ 166 h 3978"/>
                <a:gd name="T28" fmla="*/ 122 w 1062"/>
                <a:gd name="T29" fmla="*/ 189 h 3978"/>
                <a:gd name="T30" fmla="*/ 148 w 1062"/>
                <a:gd name="T31" fmla="*/ 209 h 3978"/>
                <a:gd name="T32" fmla="*/ 174 w 1062"/>
                <a:gd name="T33" fmla="*/ 233 h 3978"/>
                <a:gd name="T34" fmla="*/ 203 w 1062"/>
                <a:gd name="T35" fmla="*/ 261 h 3978"/>
                <a:gd name="T36" fmla="*/ 232 w 1062"/>
                <a:gd name="T37" fmla="*/ 295 h 3978"/>
                <a:gd name="T38" fmla="*/ 261 w 1062"/>
                <a:gd name="T39" fmla="*/ 334 h 3978"/>
                <a:gd name="T40" fmla="*/ 291 w 1062"/>
                <a:gd name="T41" fmla="*/ 379 h 3978"/>
                <a:gd name="T42" fmla="*/ 320 w 1062"/>
                <a:gd name="T43" fmla="*/ 429 h 3978"/>
                <a:gd name="T44" fmla="*/ 352 w 1062"/>
                <a:gd name="T45" fmla="*/ 488 h 3978"/>
                <a:gd name="T46" fmla="*/ 390 w 1062"/>
                <a:gd name="T47" fmla="*/ 570 h 3978"/>
                <a:gd name="T48" fmla="*/ 438 w 1062"/>
                <a:gd name="T49" fmla="*/ 677 h 3978"/>
                <a:gd name="T50" fmla="*/ 491 w 1062"/>
                <a:gd name="T51" fmla="*/ 807 h 3978"/>
                <a:gd name="T52" fmla="*/ 549 w 1062"/>
                <a:gd name="T53" fmla="*/ 958 h 3978"/>
                <a:gd name="T54" fmla="*/ 610 w 1062"/>
                <a:gd name="T55" fmla="*/ 1130 h 3978"/>
                <a:gd name="T56" fmla="*/ 671 w 1062"/>
                <a:gd name="T57" fmla="*/ 1322 h 3978"/>
                <a:gd name="T58" fmla="*/ 731 w 1062"/>
                <a:gd name="T59" fmla="*/ 1530 h 3978"/>
                <a:gd name="T60" fmla="*/ 787 w 1062"/>
                <a:gd name="T61" fmla="*/ 1755 h 3978"/>
                <a:gd name="T62" fmla="*/ 838 w 1062"/>
                <a:gd name="T63" fmla="*/ 1994 h 3978"/>
                <a:gd name="T64" fmla="*/ 881 w 1062"/>
                <a:gd name="T65" fmla="*/ 2246 h 3978"/>
                <a:gd name="T66" fmla="*/ 916 w 1062"/>
                <a:gd name="T67" fmla="*/ 2511 h 3978"/>
                <a:gd name="T68" fmla="*/ 939 w 1062"/>
                <a:gd name="T69" fmla="*/ 2785 h 3978"/>
                <a:gd name="T70" fmla="*/ 949 w 1062"/>
                <a:gd name="T71" fmla="*/ 3068 h 3978"/>
                <a:gd name="T72" fmla="*/ 944 w 1062"/>
                <a:gd name="T73" fmla="*/ 3358 h 3978"/>
                <a:gd name="T74" fmla="*/ 921 w 1062"/>
                <a:gd name="T75" fmla="*/ 3654 h 3978"/>
                <a:gd name="T76" fmla="*/ 903 w 1062"/>
                <a:gd name="T77" fmla="*/ 3808 h 3978"/>
                <a:gd name="T78" fmla="*/ 904 w 1062"/>
                <a:gd name="T79" fmla="*/ 3818 h 3978"/>
                <a:gd name="T80" fmla="*/ 910 w 1062"/>
                <a:gd name="T81" fmla="*/ 3832 h 3978"/>
                <a:gd name="T82" fmla="*/ 932 w 1062"/>
                <a:gd name="T83" fmla="*/ 3867 h 3978"/>
                <a:gd name="T84" fmla="*/ 967 w 1062"/>
                <a:gd name="T85" fmla="*/ 3916 h 3978"/>
                <a:gd name="T86" fmla="*/ 988 w 1062"/>
                <a:gd name="T87" fmla="*/ 3950 h 3978"/>
                <a:gd name="T88" fmla="*/ 992 w 1062"/>
                <a:gd name="T89" fmla="*/ 3966 h 3978"/>
                <a:gd name="T90" fmla="*/ 994 w 1062"/>
                <a:gd name="T91" fmla="*/ 3974 h 3978"/>
                <a:gd name="T92" fmla="*/ 998 w 1062"/>
                <a:gd name="T93" fmla="*/ 3957 h 3978"/>
                <a:gd name="T94" fmla="*/ 1014 w 1062"/>
                <a:gd name="T95" fmla="*/ 3852 h 3978"/>
                <a:gd name="T96" fmla="*/ 1030 w 1062"/>
                <a:gd name="T97" fmla="*/ 3735 h 3978"/>
                <a:gd name="T98" fmla="*/ 1045 w 1062"/>
                <a:gd name="T99" fmla="*/ 3584 h 3978"/>
                <a:gd name="T100" fmla="*/ 1056 w 1062"/>
                <a:gd name="T101" fmla="*/ 3399 h 3978"/>
                <a:gd name="T102" fmla="*/ 1062 w 1062"/>
                <a:gd name="T103" fmla="*/ 3184 h 3978"/>
                <a:gd name="T104" fmla="*/ 1059 w 1062"/>
                <a:gd name="T105" fmla="*/ 2942 h 3978"/>
                <a:gd name="T106" fmla="*/ 1044 w 1062"/>
                <a:gd name="T107" fmla="*/ 2672 h 3978"/>
                <a:gd name="T108" fmla="*/ 1014 w 1062"/>
                <a:gd name="T109" fmla="*/ 2379 h 3978"/>
                <a:gd name="T110" fmla="*/ 968 w 1062"/>
                <a:gd name="T111" fmla="*/ 2065 h 3978"/>
                <a:gd name="T112" fmla="*/ 902 w 1062"/>
                <a:gd name="T113" fmla="*/ 1731 h 3978"/>
                <a:gd name="T114" fmla="*/ 814 w 1062"/>
                <a:gd name="T115" fmla="*/ 1379 h 3978"/>
                <a:gd name="T116" fmla="*/ 700 w 1062"/>
                <a:gd name="T117" fmla="*/ 1011 h 3978"/>
                <a:gd name="T118" fmla="*/ 558 w 1062"/>
                <a:gd name="T119" fmla="*/ 632 h 3978"/>
                <a:gd name="T120" fmla="*/ 385 w 1062"/>
                <a:gd name="T121" fmla="*/ 24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2" h="3978">
                  <a:moveTo>
                    <a:pt x="287" y="41"/>
                  </a:moveTo>
                  <a:lnTo>
                    <a:pt x="273" y="36"/>
                  </a:lnTo>
                  <a:lnTo>
                    <a:pt x="237" y="23"/>
                  </a:lnTo>
                  <a:lnTo>
                    <a:pt x="213" y="16"/>
                  </a:lnTo>
                  <a:lnTo>
                    <a:pt x="187" y="9"/>
                  </a:lnTo>
                  <a:lnTo>
                    <a:pt x="160" y="4"/>
                  </a:lnTo>
                  <a:lnTo>
                    <a:pt x="131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7" y="2"/>
                  </a:lnTo>
                  <a:lnTo>
                    <a:pt x="64" y="5"/>
                  </a:lnTo>
                  <a:lnTo>
                    <a:pt x="53" y="9"/>
                  </a:lnTo>
                  <a:lnTo>
                    <a:pt x="42" y="15"/>
                  </a:lnTo>
                  <a:lnTo>
                    <a:pt x="32" y="21"/>
                  </a:lnTo>
                  <a:lnTo>
                    <a:pt x="23" y="29"/>
                  </a:lnTo>
                  <a:lnTo>
                    <a:pt x="15" y="39"/>
                  </a:lnTo>
                  <a:lnTo>
                    <a:pt x="10" y="49"/>
                  </a:lnTo>
                  <a:lnTo>
                    <a:pt x="4" y="62"/>
                  </a:lnTo>
                  <a:lnTo>
                    <a:pt x="1" y="77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2" y="132"/>
                  </a:lnTo>
                  <a:lnTo>
                    <a:pt x="11" y="133"/>
                  </a:lnTo>
                  <a:lnTo>
                    <a:pt x="33" y="140"/>
                  </a:lnTo>
                  <a:lnTo>
                    <a:pt x="48" y="146"/>
                  </a:lnTo>
                  <a:lnTo>
                    <a:pt x="66" y="154"/>
                  </a:lnTo>
                  <a:lnTo>
                    <a:pt x="87" y="166"/>
                  </a:lnTo>
                  <a:lnTo>
                    <a:pt x="110" y="180"/>
                  </a:lnTo>
                  <a:lnTo>
                    <a:pt x="122" y="189"/>
                  </a:lnTo>
                  <a:lnTo>
                    <a:pt x="134" y="198"/>
                  </a:lnTo>
                  <a:lnTo>
                    <a:pt x="148" y="209"/>
                  </a:lnTo>
                  <a:lnTo>
                    <a:pt x="161" y="220"/>
                  </a:lnTo>
                  <a:lnTo>
                    <a:pt x="174" y="233"/>
                  </a:lnTo>
                  <a:lnTo>
                    <a:pt x="188" y="247"/>
                  </a:lnTo>
                  <a:lnTo>
                    <a:pt x="203" y="261"/>
                  </a:lnTo>
                  <a:lnTo>
                    <a:pt x="217" y="277"/>
                  </a:lnTo>
                  <a:lnTo>
                    <a:pt x="232" y="295"/>
                  </a:lnTo>
                  <a:lnTo>
                    <a:pt x="247" y="314"/>
                  </a:lnTo>
                  <a:lnTo>
                    <a:pt x="261" y="334"/>
                  </a:lnTo>
                  <a:lnTo>
                    <a:pt x="276" y="356"/>
                  </a:lnTo>
                  <a:lnTo>
                    <a:pt x="291" y="379"/>
                  </a:lnTo>
                  <a:lnTo>
                    <a:pt x="305" y="403"/>
                  </a:lnTo>
                  <a:lnTo>
                    <a:pt x="320" y="429"/>
                  </a:lnTo>
                  <a:lnTo>
                    <a:pt x="336" y="456"/>
                  </a:lnTo>
                  <a:lnTo>
                    <a:pt x="352" y="488"/>
                  </a:lnTo>
                  <a:lnTo>
                    <a:pt x="369" y="526"/>
                  </a:lnTo>
                  <a:lnTo>
                    <a:pt x="390" y="570"/>
                  </a:lnTo>
                  <a:lnTo>
                    <a:pt x="412" y="620"/>
                  </a:lnTo>
                  <a:lnTo>
                    <a:pt x="438" y="677"/>
                  </a:lnTo>
                  <a:lnTo>
                    <a:pt x="464" y="739"/>
                  </a:lnTo>
                  <a:lnTo>
                    <a:pt x="491" y="807"/>
                  </a:lnTo>
                  <a:lnTo>
                    <a:pt x="519" y="879"/>
                  </a:lnTo>
                  <a:lnTo>
                    <a:pt x="549" y="958"/>
                  </a:lnTo>
                  <a:lnTo>
                    <a:pt x="579" y="1042"/>
                  </a:lnTo>
                  <a:lnTo>
                    <a:pt x="610" y="1130"/>
                  </a:lnTo>
                  <a:lnTo>
                    <a:pt x="640" y="1223"/>
                  </a:lnTo>
                  <a:lnTo>
                    <a:pt x="671" y="1322"/>
                  </a:lnTo>
                  <a:lnTo>
                    <a:pt x="701" y="1424"/>
                  </a:lnTo>
                  <a:lnTo>
                    <a:pt x="731" y="1530"/>
                  </a:lnTo>
                  <a:lnTo>
                    <a:pt x="760" y="1641"/>
                  </a:lnTo>
                  <a:lnTo>
                    <a:pt x="787" y="1755"/>
                  </a:lnTo>
                  <a:lnTo>
                    <a:pt x="813" y="1873"/>
                  </a:lnTo>
                  <a:lnTo>
                    <a:pt x="838" y="1994"/>
                  </a:lnTo>
                  <a:lnTo>
                    <a:pt x="861" y="2119"/>
                  </a:lnTo>
                  <a:lnTo>
                    <a:pt x="881" y="2246"/>
                  </a:lnTo>
                  <a:lnTo>
                    <a:pt x="900" y="2377"/>
                  </a:lnTo>
                  <a:lnTo>
                    <a:pt x="916" y="2511"/>
                  </a:lnTo>
                  <a:lnTo>
                    <a:pt x="930" y="2647"/>
                  </a:lnTo>
                  <a:lnTo>
                    <a:pt x="939" y="2785"/>
                  </a:lnTo>
                  <a:lnTo>
                    <a:pt x="946" y="2925"/>
                  </a:lnTo>
                  <a:lnTo>
                    <a:pt x="949" y="3068"/>
                  </a:lnTo>
                  <a:lnTo>
                    <a:pt x="948" y="3212"/>
                  </a:lnTo>
                  <a:lnTo>
                    <a:pt x="944" y="3358"/>
                  </a:lnTo>
                  <a:lnTo>
                    <a:pt x="935" y="3506"/>
                  </a:lnTo>
                  <a:lnTo>
                    <a:pt x="921" y="3654"/>
                  </a:lnTo>
                  <a:lnTo>
                    <a:pt x="903" y="3804"/>
                  </a:lnTo>
                  <a:lnTo>
                    <a:pt x="903" y="3808"/>
                  </a:lnTo>
                  <a:lnTo>
                    <a:pt x="903" y="3813"/>
                  </a:lnTo>
                  <a:lnTo>
                    <a:pt x="904" y="3818"/>
                  </a:lnTo>
                  <a:lnTo>
                    <a:pt x="905" y="3822"/>
                  </a:lnTo>
                  <a:lnTo>
                    <a:pt x="910" y="3832"/>
                  </a:lnTo>
                  <a:lnTo>
                    <a:pt x="916" y="3844"/>
                  </a:lnTo>
                  <a:lnTo>
                    <a:pt x="932" y="3867"/>
                  </a:lnTo>
                  <a:lnTo>
                    <a:pt x="949" y="3891"/>
                  </a:lnTo>
                  <a:lnTo>
                    <a:pt x="967" y="3916"/>
                  </a:lnTo>
                  <a:lnTo>
                    <a:pt x="982" y="3940"/>
                  </a:lnTo>
                  <a:lnTo>
                    <a:pt x="988" y="3950"/>
                  </a:lnTo>
                  <a:lnTo>
                    <a:pt x="991" y="3960"/>
                  </a:lnTo>
                  <a:lnTo>
                    <a:pt x="992" y="3966"/>
                  </a:lnTo>
                  <a:lnTo>
                    <a:pt x="994" y="3970"/>
                  </a:lnTo>
                  <a:lnTo>
                    <a:pt x="994" y="3974"/>
                  </a:lnTo>
                  <a:lnTo>
                    <a:pt x="994" y="3978"/>
                  </a:lnTo>
                  <a:lnTo>
                    <a:pt x="998" y="3957"/>
                  </a:lnTo>
                  <a:lnTo>
                    <a:pt x="1008" y="3896"/>
                  </a:lnTo>
                  <a:lnTo>
                    <a:pt x="1014" y="3852"/>
                  </a:lnTo>
                  <a:lnTo>
                    <a:pt x="1022" y="3798"/>
                  </a:lnTo>
                  <a:lnTo>
                    <a:pt x="1030" y="3735"/>
                  </a:lnTo>
                  <a:lnTo>
                    <a:pt x="1038" y="3664"/>
                  </a:lnTo>
                  <a:lnTo>
                    <a:pt x="1045" y="3584"/>
                  </a:lnTo>
                  <a:lnTo>
                    <a:pt x="1051" y="3496"/>
                  </a:lnTo>
                  <a:lnTo>
                    <a:pt x="1056" y="3399"/>
                  </a:lnTo>
                  <a:lnTo>
                    <a:pt x="1060" y="3295"/>
                  </a:lnTo>
                  <a:lnTo>
                    <a:pt x="1062" y="3184"/>
                  </a:lnTo>
                  <a:lnTo>
                    <a:pt x="1061" y="3067"/>
                  </a:lnTo>
                  <a:lnTo>
                    <a:pt x="1059" y="2942"/>
                  </a:lnTo>
                  <a:lnTo>
                    <a:pt x="1052" y="2811"/>
                  </a:lnTo>
                  <a:lnTo>
                    <a:pt x="1044" y="2672"/>
                  </a:lnTo>
                  <a:lnTo>
                    <a:pt x="1031" y="2529"/>
                  </a:lnTo>
                  <a:lnTo>
                    <a:pt x="1014" y="2379"/>
                  </a:lnTo>
                  <a:lnTo>
                    <a:pt x="994" y="2225"/>
                  </a:lnTo>
                  <a:lnTo>
                    <a:pt x="968" y="2065"/>
                  </a:lnTo>
                  <a:lnTo>
                    <a:pt x="938" y="1900"/>
                  </a:lnTo>
                  <a:lnTo>
                    <a:pt x="902" y="1731"/>
                  </a:lnTo>
                  <a:lnTo>
                    <a:pt x="861" y="1557"/>
                  </a:lnTo>
                  <a:lnTo>
                    <a:pt x="814" y="1379"/>
                  </a:lnTo>
                  <a:lnTo>
                    <a:pt x="761" y="1197"/>
                  </a:lnTo>
                  <a:lnTo>
                    <a:pt x="700" y="1011"/>
                  </a:lnTo>
                  <a:lnTo>
                    <a:pt x="633" y="823"/>
                  </a:lnTo>
                  <a:lnTo>
                    <a:pt x="558" y="632"/>
                  </a:lnTo>
                  <a:lnTo>
                    <a:pt x="475" y="436"/>
                  </a:lnTo>
                  <a:lnTo>
                    <a:pt x="385" y="240"/>
                  </a:lnTo>
                  <a:lnTo>
                    <a:pt x="287" y="41"/>
                  </a:lnTo>
                  <a:close/>
                </a:path>
              </a:pathLst>
            </a:custGeom>
            <a:solidFill>
              <a:srgbClr val="A9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3"/>
            <p:cNvSpPr>
              <a:spLocks/>
            </p:cNvSpPr>
            <p:nvPr/>
          </p:nvSpPr>
          <p:spPr bwMode="auto">
            <a:xfrm>
              <a:off x="1757363" y="4208463"/>
              <a:ext cx="857250" cy="301625"/>
            </a:xfrm>
            <a:custGeom>
              <a:avLst/>
              <a:gdLst>
                <a:gd name="T0" fmla="*/ 3441 w 7015"/>
                <a:gd name="T1" fmla="*/ 2084 h 2461"/>
                <a:gd name="T2" fmla="*/ 4651 w 7015"/>
                <a:gd name="T3" fmla="*/ 1381 h 2461"/>
                <a:gd name="T4" fmla="*/ 5473 w 7015"/>
                <a:gd name="T5" fmla="*/ 860 h 2461"/>
                <a:gd name="T6" fmla="*/ 6156 w 7015"/>
                <a:gd name="T7" fmla="*/ 474 h 2461"/>
                <a:gd name="T8" fmla="*/ 6876 w 7015"/>
                <a:gd name="T9" fmla="*/ 146 h 2461"/>
                <a:gd name="T10" fmla="*/ 6960 w 7015"/>
                <a:gd name="T11" fmla="*/ 79 h 2461"/>
                <a:gd name="T12" fmla="*/ 6765 w 7015"/>
                <a:gd name="T13" fmla="*/ 103 h 2461"/>
                <a:gd name="T14" fmla="*/ 6375 w 7015"/>
                <a:gd name="T15" fmla="*/ 231 h 2461"/>
                <a:gd name="T16" fmla="*/ 6240 w 7015"/>
                <a:gd name="T17" fmla="*/ 310 h 2461"/>
                <a:gd name="T18" fmla="*/ 5992 w 7015"/>
                <a:gd name="T19" fmla="*/ 402 h 2461"/>
                <a:gd name="T20" fmla="*/ 5832 w 7015"/>
                <a:gd name="T21" fmla="*/ 373 h 2461"/>
                <a:gd name="T22" fmla="*/ 5669 w 7015"/>
                <a:gd name="T23" fmla="*/ 437 h 2461"/>
                <a:gd name="T24" fmla="*/ 5475 w 7015"/>
                <a:gd name="T25" fmla="*/ 575 h 2461"/>
                <a:gd name="T26" fmla="*/ 5289 w 7015"/>
                <a:gd name="T27" fmla="*/ 512 h 2461"/>
                <a:gd name="T28" fmla="*/ 5114 w 7015"/>
                <a:gd name="T29" fmla="*/ 518 h 2461"/>
                <a:gd name="T30" fmla="*/ 4946 w 7015"/>
                <a:gd name="T31" fmla="*/ 612 h 2461"/>
                <a:gd name="T32" fmla="*/ 4776 w 7015"/>
                <a:gd name="T33" fmla="*/ 770 h 2461"/>
                <a:gd name="T34" fmla="*/ 4647 w 7015"/>
                <a:gd name="T35" fmla="*/ 659 h 2461"/>
                <a:gd name="T36" fmla="*/ 4550 w 7015"/>
                <a:gd name="T37" fmla="*/ 607 h 2461"/>
                <a:gd name="T38" fmla="*/ 4261 w 7015"/>
                <a:gd name="T39" fmla="*/ 920 h 2461"/>
                <a:gd name="T40" fmla="*/ 4061 w 7015"/>
                <a:gd name="T41" fmla="*/ 1000 h 2461"/>
                <a:gd name="T42" fmla="*/ 3782 w 7015"/>
                <a:gd name="T43" fmla="*/ 1246 h 2461"/>
                <a:gd name="T44" fmla="*/ 3457 w 7015"/>
                <a:gd name="T45" fmla="*/ 1601 h 2461"/>
                <a:gd name="T46" fmla="*/ 3611 w 7015"/>
                <a:gd name="T47" fmla="*/ 1400 h 2461"/>
                <a:gd name="T48" fmla="*/ 3705 w 7015"/>
                <a:gd name="T49" fmla="*/ 1222 h 2461"/>
                <a:gd name="T50" fmla="*/ 3763 w 7015"/>
                <a:gd name="T51" fmla="*/ 1021 h 2461"/>
                <a:gd name="T52" fmla="*/ 3723 w 7015"/>
                <a:gd name="T53" fmla="*/ 948 h 2461"/>
                <a:gd name="T54" fmla="*/ 3741 w 7015"/>
                <a:gd name="T55" fmla="*/ 728 h 2461"/>
                <a:gd name="T56" fmla="*/ 3770 w 7015"/>
                <a:gd name="T57" fmla="*/ 608 h 2461"/>
                <a:gd name="T58" fmla="*/ 3694 w 7015"/>
                <a:gd name="T59" fmla="*/ 472 h 2461"/>
                <a:gd name="T60" fmla="*/ 3657 w 7015"/>
                <a:gd name="T61" fmla="*/ 234 h 2461"/>
                <a:gd name="T62" fmla="*/ 3674 w 7015"/>
                <a:gd name="T63" fmla="*/ 9 h 2461"/>
                <a:gd name="T64" fmla="*/ 3597 w 7015"/>
                <a:gd name="T65" fmla="*/ 186 h 2461"/>
                <a:gd name="T66" fmla="*/ 3504 w 7015"/>
                <a:gd name="T67" fmla="*/ 360 h 2461"/>
                <a:gd name="T68" fmla="*/ 3429 w 7015"/>
                <a:gd name="T69" fmla="*/ 431 h 2461"/>
                <a:gd name="T70" fmla="*/ 3332 w 7015"/>
                <a:gd name="T71" fmla="*/ 666 h 2461"/>
                <a:gd name="T72" fmla="*/ 3227 w 7015"/>
                <a:gd name="T73" fmla="*/ 800 h 2461"/>
                <a:gd name="T74" fmla="*/ 3164 w 7015"/>
                <a:gd name="T75" fmla="*/ 1082 h 2461"/>
                <a:gd name="T76" fmla="*/ 2977 w 7015"/>
                <a:gd name="T77" fmla="*/ 1583 h 2461"/>
                <a:gd name="T78" fmla="*/ 2755 w 7015"/>
                <a:gd name="T79" fmla="*/ 2364 h 2461"/>
                <a:gd name="T80" fmla="*/ 2687 w 7015"/>
                <a:gd name="T81" fmla="*/ 2340 h 2461"/>
                <a:gd name="T82" fmla="*/ 2416 w 7015"/>
                <a:gd name="T83" fmla="*/ 2159 h 2461"/>
                <a:gd name="T84" fmla="*/ 2035 w 7015"/>
                <a:gd name="T85" fmla="*/ 1967 h 2461"/>
                <a:gd name="T86" fmla="*/ 1832 w 7015"/>
                <a:gd name="T87" fmla="*/ 1794 h 2461"/>
                <a:gd name="T88" fmla="*/ 1441 w 7015"/>
                <a:gd name="T89" fmla="*/ 1419 h 2461"/>
                <a:gd name="T90" fmla="*/ 1312 w 7015"/>
                <a:gd name="T91" fmla="*/ 1431 h 2461"/>
                <a:gd name="T92" fmla="*/ 1189 w 7015"/>
                <a:gd name="T93" fmla="*/ 1301 h 2461"/>
                <a:gd name="T94" fmla="*/ 926 w 7015"/>
                <a:gd name="T95" fmla="*/ 1150 h 2461"/>
                <a:gd name="T96" fmla="*/ 717 w 7015"/>
                <a:gd name="T97" fmla="*/ 1144 h 2461"/>
                <a:gd name="T98" fmla="*/ 546 w 7015"/>
                <a:gd name="T99" fmla="*/ 1036 h 2461"/>
                <a:gd name="T100" fmla="*/ 427 w 7015"/>
                <a:gd name="T101" fmla="*/ 1068 h 2461"/>
                <a:gd name="T102" fmla="*/ 229 w 7015"/>
                <a:gd name="T103" fmla="*/ 997 h 2461"/>
                <a:gd name="T104" fmla="*/ 37 w 7015"/>
                <a:gd name="T105" fmla="*/ 985 h 2461"/>
                <a:gd name="T106" fmla="*/ 336 w 7015"/>
                <a:gd name="T107" fmla="*/ 1165 h 2461"/>
                <a:gd name="T108" fmla="*/ 875 w 7015"/>
                <a:gd name="T109" fmla="*/ 1598 h 2461"/>
                <a:gd name="T110" fmla="*/ 1548 w 7015"/>
                <a:gd name="T111" fmla="*/ 2058 h 2461"/>
                <a:gd name="T112" fmla="*/ 2309 w 7015"/>
                <a:gd name="T113" fmla="*/ 2399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15" h="2461">
                  <a:moveTo>
                    <a:pt x="2780" y="2461"/>
                  </a:moveTo>
                  <a:lnTo>
                    <a:pt x="2798" y="2452"/>
                  </a:lnTo>
                  <a:lnTo>
                    <a:pt x="2847" y="2424"/>
                  </a:lnTo>
                  <a:lnTo>
                    <a:pt x="2925" y="2380"/>
                  </a:lnTo>
                  <a:lnTo>
                    <a:pt x="3027" y="2321"/>
                  </a:lnTo>
                  <a:lnTo>
                    <a:pt x="3149" y="2251"/>
                  </a:lnTo>
                  <a:lnTo>
                    <a:pt x="3289" y="2171"/>
                  </a:lnTo>
                  <a:lnTo>
                    <a:pt x="3441" y="2084"/>
                  </a:lnTo>
                  <a:lnTo>
                    <a:pt x="3601" y="1991"/>
                  </a:lnTo>
                  <a:lnTo>
                    <a:pt x="3767" y="1896"/>
                  </a:lnTo>
                  <a:lnTo>
                    <a:pt x="3934" y="1799"/>
                  </a:lnTo>
                  <a:lnTo>
                    <a:pt x="4099" y="1705"/>
                  </a:lnTo>
                  <a:lnTo>
                    <a:pt x="4257" y="1613"/>
                  </a:lnTo>
                  <a:lnTo>
                    <a:pt x="4404" y="1527"/>
                  </a:lnTo>
                  <a:lnTo>
                    <a:pt x="4537" y="1449"/>
                  </a:lnTo>
                  <a:lnTo>
                    <a:pt x="4651" y="1381"/>
                  </a:lnTo>
                  <a:lnTo>
                    <a:pt x="4745" y="1324"/>
                  </a:lnTo>
                  <a:lnTo>
                    <a:pt x="4820" y="1277"/>
                  </a:lnTo>
                  <a:lnTo>
                    <a:pt x="4906" y="1222"/>
                  </a:lnTo>
                  <a:lnTo>
                    <a:pt x="5002" y="1161"/>
                  </a:lnTo>
                  <a:lnTo>
                    <a:pt x="5107" y="1092"/>
                  </a:lnTo>
                  <a:lnTo>
                    <a:pt x="5220" y="1019"/>
                  </a:lnTo>
                  <a:lnTo>
                    <a:pt x="5343" y="941"/>
                  </a:lnTo>
                  <a:lnTo>
                    <a:pt x="5473" y="860"/>
                  </a:lnTo>
                  <a:lnTo>
                    <a:pt x="5612" y="777"/>
                  </a:lnTo>
                  <a:lnTo>
                    <a:pt x="5685" y="734"/>
                  </a:lnTo>
                  <a:lnTo>
                    <a:pt x="5758" y="691"/>
                  </a:lnTo>
                  <a:lnTo>
                    <a:pt x="5835" y="648"/>
                  </a:lnTo>
                  <a:lnTo>
                    <a:pt x="5912" y="605"/>
                  </a:lnTo>
                  <a:lnTo>
                    <a:pt x="5992" y="560"/>
                  </a:lnTo>
                  <a:lnTo>
                    <a:pt x="6073" y="517"/>
                  </a:lnTo>
                  <a:lnTo>
                    <a:pt x="6156" y="474"/>
                  </a:lnTo>
                  <a:lnTo>
                    <a:pt x="6240" y="431"/>
                  </a:lnTo>
                  <a:lnTo>
                    <a:pt x="6326" y="388"/>
                  </a:lnTo>
                  <a:lnTo>
                    <a:pt x="6415" y="346"/>
                  </a:lnTo>
                  <a:lnTo>
                    <a:pt x="6504" y="304"/>
                  </a:lnTo>
                  <a:lnTo>
                    <a:pt x="6595" y="264"/>
                  </a:lnTo>
                  <a:lnTo>
                    <a:pt x="6687" y="224"/>
                  </a:lnTo>
                  <a:lnTo>
                    <a:pt x="6781" y="185"/>
                  </a:lnTo>
                  <a:lnTo>
                    <a:pt x="6876" y="146"/>
                  </a:lnTo>
                  <a:lnTo>
                    <a:pt x="6973" y="109"/>
                  </a:lnTo>
                  <a:lnTo>
                    <a:pt x="6989" y="99"/>
                  </a:lnTo>
                  <a:lnTo>
                    <a:pt x="7003" y="91"/>
                  </a:lnTo>
                  <a:lnTo>
                    <a:pt x="7011" y="86"/>
                  </a:lnTo>
                  <a:lnTo>
                    <a:pt x="7015" y="84"/>
                  </a:lnTo>
                  <a:lnTo>
                    <a:pt x="6998" y="82"/>
                  </a:lnTo>
                  <a:lnTo>
                    <a:pt x="6979" y="80"/>
                  </a:lnTo>
                  <a:lnTo>
                    <a:pt x="6960" y="79"/>
                  </a:lnTo>
                  <a:lnTo>
                    <a:pt x="6939" y="79"/>
                  </a:lnTo>
                  <a:lnTo>
                    <a:pt x="6917" y="80"/>
                  </a:lnTo>
                  <a:lnTo>
                    <a:pt x="6893" y="82"/>
                  </a:lnTo>
                  <a:lnTo>
                    <a:pt x="6869" y="85"/>
                  </a:lnTo>
                  <a:lnTo>
                    <a:pt x="6845" y="88"/>
                  </a:lnTo>
                  <a:lnTo>
                    <a:pt x="6818" y="93"/>
                  </a:lnTo>
                  <a:lnTo>
                    <a:pt x="6792" y="98"/>
                  </a:lnTo>
                  <a:lnTo>
                    <a:pt x="6765" y="103"/>
                  </a:lnTo>
                  <a:lnTo>
                    <a:pt x="6738" y="109"/>
                  </a:lnTo>
                  <a:lnTo>
                    <a:pt x="6682" y="123"/>
                  </a:lnTo>
                  <a:lnTo>
                    <a:pt x="6626" y="139"/>
                  </a:lnTo>
                  <a:lnTo>
                    <a:pt x="6572" y="155"/>
                  </a:lnTo>
                  <a:lnTo>
                    <a:pt x="6518" y="173"/>
                  </a:lnTo>
                  <a:lnTo>
                    <a:pt x="6467" y="192"/>
                  </a:lnTo>
                  <a:lnTo>
                    <a:pt x="6419" y="212"/>
                  </a:lnTo>
                  <a:lnTo>
                    <a:pt x="6375" y="231"/>
                  </a:lnTo>
                  <a:lnTo>
                    <a:pt x="6336" y="250"/>
                  </a:lnTo>
                  <a:lnTo>
                    <a:pt x="6319" y="259"/>
                  </a:lnTo>
                  <a:lnTo>
                    <a:pt x="6303" y="269"/>
                  </a:lnTo>
                  <a:lnTo>
                    <a:pt x="6290" y="277"/>
                  </a:lnTo>
                  <a:lnTo>
                    <a:pt x="6277" y="286"/>
                  </a:lnTo>
                  <a:lnTo>
                    <a:pt x="6266" y="294"/>
                  </a:lnTo>
                  <a:lnTo>
                    <a:pt x="6253" y="302"/>
                  </a:lnTo>
                  <a:lnTo>
                    <a:pt x="6240" y="310"/>
                  </a:lnTo>
                  <a:lnTo>
                    <a:pt x="6227" y="317"/>
                  </a:lnTo>
                  <a:lnTo>
                    <a:pt x="6199" y="332"/>
                  </a:lnTo>
                  <a:lnTo>
                    <a:pt x="6169" y="344"/>
                  </a:lnTo>
                  <a:lnTo>
                    <a:pt x="6138" y="357"/>
                  </a:lnTo>
                  <a:lnTo>
                    <a:pt x="6107" y="368"/>
                  </a:lnTo>
                  <a:lnTo>
                    <a:pt x="6077" y="378"/>
                  </a:lnTo>
                  <a:lnTo>
                    <a:pt x="6047" y="387"/>
                  </a:lnTo>
                  <a:lnTo>
                    <a:pt x="5992" y="402"/>
                  </a:lnTo>
                  <a:lnTo>
                    <a:pt x="5948" y="414"/>
                  </a:lnTo>
                  <a:lnTo>
                    <a:pt x="5917" y="420"/>
                  </a:lnTo>
                  <a:lnTo>
                    <a:pt x="5906" y="422"/>
                  </a:lnTo>
                  <a:lnTo>
                    <a:pt x="5928" y="356"/>
                  </a:lnTo>
                  <a:lnTo>
                    <a:pt x="5903" y="359"/>
                  </a:lnTo>
                  <a:lnTo>
                    <a:pt x="5879" y="362"/>
                  </a:lnTo>
                  <a:lnTo>
                    <a:pt x="5856" y="367"/>
                  </a:lnTo>
                  <a:lnTo>
                    <a:pt x="5832" y="373"/>
                  </a:lnTo>
                  <a:lnTo>
                    <a:pt x="5810" y="379"/>
                  </a:lnTo>
                  <a:lnTo>
                    <a:pt x="5788" y="385"/>
                  </a:lnTo>
                  <a:lnTo>
                    <a:pt x="5766" y="393"/>
                  </a:lnTo>
                  <a:lnTo>
                    <a:pt x="5746" y="401"/>
                  </a:lnTo>
                  <a:lnTo>
                    <a:pt x="5725" y="409"/>
                  </a:lnTo>
                  <a:lnTo>
                    <a:pt x="5707" y="418"/>
                  </a:lnTo>
                  <a:lnTo>
                    <a:pt x="5687" y="427"/>
                  </a:lnTo>
                  <a:lnTo>
                    <a:pt x="5669" y="437"/>
                  </a:lnTo>
                  <a:lnTo>
                    <a:pt x="5634" y="456"/>
                  </a:lnTo>
                  <a:lnTo>
                    <a:pt x="5603" y="475"/>
                  </a:lnTo>
                  <a:lnTo>
                    <a:pt x="5574" y="494"/>
                  </a:lnTo>
                  <a:lnTo>
                    <a:pt x="5549" y="513"/>
                  </a:lnTo>
                  <a:lnTo>
                    <a:pt x="5527" y="530"/>
                  </a:lnTo>
                  <a:lnTo>
                    <a:pt x="5508" y="545"/>
                  </a:lnTo>
                  <a:lnTo>
                    <a:pt x="5484" y="567"/>
                  </a:lnTo>
                  <a:lnTo>
                    <a:pt x="5475" y="575"/>
                  </a:lnTo>
                  <a:lnTo>
                    <a:pt x="5578" y="426"/>
                  </a:lnTo>
                  <a:lnTo>
                    <a:pt x="5534" y="437"/>
                  </a:lnTo>
                  <a:lnTo>
                    <a:pt x="5489" y="448"/>
                  </a:lnTo>
                  <a:lnTo>
                    <a:pt x="5446" y="460"/>
                  </a:lnTo>
                  <a:lnTo>
                    <a:pt x="5406" y="473"/>
                  </a:lnTo>
                  <a:lnTo>
                    <a:pt x="5365" y="486"/>
                  </a:lnTo>
                  <a:lnTo>
                    <a:pt x="5326" y="500"/>
                  </a:lnTo>
                  <a:lnTo>
                    <a:pt x="5289" y="512"/>
                  </a:lnTo>
                  <a:lnTo>
                    <a:pt x="5254" y="525"/>
                  </a:lnTo>
                  <a:lnTo>
                    <a:pt x="5195" y="549"/>
                  </a:lnTo>
                  <a:lnTo>
                    <a:pt x="5149" y="568"/>
                  </a:lnTo>
                  <a:lnTo>
                    <a:pt x="5118" y="580"/>
                  </a:lnTo>
                  <a:lnTo>
                    <a:pt x="5108" y="586"/>
                  </a:lnTo>
                  <a:lnTo>
                    <a:pt x="5151" y="508"/>
                  </a:lnTo>
                  <a:lnTo>
                    <a:pt x="5133" y="513"/>
                  </a:lnTo>
                  <a:lnTo>
                    <a:pt x="5114" y="518"/>
                  </a:lnTo>
                  <a:lnTo>
                    <a:pt x="5096" y="525"/>
                  </a:lnTo>
                  <a:lnTo>
                    <a:pt x="5078" y="532"/>
                  </a:lnTo>
                  <a:lnTo>
                    <a:pt x="5060" y="541"/>
                  </a:lnTo>
                  <a:lnTo>
                    <a:pt x="5044" y="550"/>
                  </a:lnTo>
                  <a:lnTo>
                    <a:pt x="5026" y="558"/>
                  </a:lnTo>
                  <a:lnTo>
                    <a:pt x="5009" y="569"/>
                  </a:lnTo>
                  <a:lnTo>
                    <a:pt x="4977" y="590"/>
                  </a:lnTo>
                  <a:lnTo>
                    <a:pt x="4946" y="612"/>
                  </a:lnTo>
                  <a:lnTo>
                    <a:pt x="4917" y="634"/>
                  </a:lnTo>
                  <a:lnTo>
                    <a:pt x="4889" y="657"/>
                  </a:lnTo>
                  <a:lnTo>
                    <a:pt x="4865" y="679"/>
                  </a:lnTo>
                  <a:lnTo>
                    <a:pt x="4842" y="700"/>
                  </a:lnTo>
                  <a:lnTo>
                    <a:pt x="4823" y="719"/>
                  </a:lnTo>
                  <a:lnTo>
                    <a:pt x="4807" y="736"/>
                  </a:lnTo>
                  <a:lnTo>
                    <a:pt x="4785" y="761"/>
                  </a:lnTo>
                  <a:lnTo>
                    <a:pt x="4776" y="770"/>
                  </a:lnTo>
                  <a:lnTo>
                    <a:pt x="4872" y="528"/>
                  </a:lnTo>
                  <a:lnTo>
                    <a:pt x="4844" y="541"/>
                  </a:lnTo>
                  <a:lnTo>
                    <a:pt x="4818" y="553"/>
                  </a:lnTo>
                  <a:lnTo>
                    <a:pt x="4792" y="567"/>
                  </a:lnTo>
                  <a:lnTo>
                    <a:pt x="4767" y="580"/>
                  </a:lnTo>
                  <a:lnTo>
                    <a:pt x="4721" y="609"/>
                  </a:lnTo>
                  <a:lnTo>
                    <a:pt x="4681" y="635"/>
                  </a:lnTo>
                  <a:lnTo>
                    <a:pt x="4647" y="659"/>
                  </a:lnTo>
                  <a:lnTo>
                    <a:pt x="4622" y="679"/>
                  </a:lnTo>
                  <a:lnTo>
                    <a:pt x="4605" y="692"/>
                  </a:lnTo>
                  <a:lnTo>
                    <a:pt x="4600" y="696"/>
                  </a:lnTo>
                  <a:lnTo>
                    <a:pt x="4604" y="570"/>
                  </a:lnTo>
                  <a:lnTo>
                    <a:pt x="4592" y="577"/>
                  </a:lnTo>
                  <a:lnTo>
                    <a:pt x="4578" y="586"/>
                  </a:lnTo>
                  <a:lnTo>
                    <a:pt x="4564" y="595"/>
                  </a:lnTo>
                  <a:lnTo>
                    <a:pt x="4550" y="607"/>
                  </a:lnTo>
                  <a:lnTo>
                    <a:pt x="4520" y="633"/>
                  </a:lnTo>
                  <a:lnTo>
                    <a:pt x="4489" y="661"/>
                  </a:lnTo>
                  <a:lnTo>
                    <a:pt x="4456" y="694"/>
                  </a:lnTo>
                  <a:lnTo>
                    <a:pt x="4425" y="727"/>
                  </a:lnTo>
                  <a:lnTo>
                    <a:pt x="4393" y="763"/>
                  </a:lnTo>
                  <a:lnTo>
                    <a:pt x="4363" y="798"/>
                  </a:lnTo>
                  <a:lnTo>
                    <a:pt x="4306" y="865"/>
                  </a:lnTo>
                  <a:lnTo>
                    <a:pt x="4261" y="920"/>
                  </a:lnTo>
                  <a:lnTo>
                    <a:pt x="4231" y="960"/>
                  </a:lnTo>
                  <a:lnTo>
                    <a:pt x="4219" y="975"/>
                  </a:lnTo>
                  <a:lnTo>
                    <a:pt x="4278" y="793"/>
                  </a:lnTo>
                  <a:lnTo>
                    <a:pt x="4266" y="805"/>
                  </a:lnTo>
                  <a:lnTo>
                    <a:pt x="4234" y="835"/>
                  </a:lnTo>
                  <a:lnTo>
                    <a:pt x="4186" y="881"/>
                  </a:lnTo>
                  <a:lnTo>
                    <a:pt x="4127" y="938"/>
                  </a:lnTo>
                  <a:lnTo>
                    <a:pt x="4061" y="1000"/>
                  </a:lnTo>
                  <a:lnTo>
                    <a:pt x="3992" y="1063"/>
                  </a:lnTo>
                  <a:lnTo>
                    <a:pt x="3958" y="1092"/>
                  </a:lnTo>
                  <a:lnTo>
                    <a:pt x="3925" y="1121"/>
                  </a:lnTo>
                  <a:lnTo>
                    <a:pt x="3895" y="1147"/>
                  </a:lnTo>
                  <a:lnTo>
                    <a:pt x="3866" y="1171"/>
                  </a:lnTo>
                  <a:lnTo>
                    <a:pt x="3839" y="1193"/>
                  </a:lnTo>
                  <a:lnTo>
                    <a:pt x="3811" y="1218"/>
                  </a:lnTo>
                  <a:lnTo>
                    <a:pt x="3782" y="1246"/>
                  </a:lnTo>
                  <a:lnTo>
                    <a:pt x="3751" y="1276"/>
                  </a:lnTo>
                  <a:lnTo>
                    <a:pt x="3689" y="1341"/>
                  </a:lnTo>
                  <a:lnTo>
                    <a:pt x="3628" y="1407"/>
                  </a:lnTo>
                  <a:lnTo>
                    <a:pt x="3571" y="1470"/>
                  </a:lnTo>
                  <a:lnTo>
                    <a:pt x="3522" y="1526"/>
                  </a:lnTo>
                  <a:lnTo>
                    <a:pt x="3484" y="1570"/>
                  </a:lnTo>
                  <a:lnTo>
                    <a:pt x="3461" y="1597"/>
                  </a:lnTo>
                  <a:lnTo>
                    <a:pt x="3457" y="1601"/>
                  </a:lnTo>
                  <a:lnTo>
                    <a:pt x="3455" y="1603"/>
                  </a:lnTo>
                  <a:lnTo>
                    <a:pt x="3457" y="1601"/>
                  </a:lnTo>
                  <a:lnTo>
                    <a:pt x="3461" y="1597"/>
                  </a:lnTo>
                  <a:lnTo>
                    <a:pt x="3481" y="1573"/>
                  </a:lnTo>
                  <a:lnTo>
                    <a:pt x="3512" y="1534"/>
                  </a:lnTo>
                  <a:lnTo>
                    <a:pt x="3550" y="1485"/>
                  </a:lnTo>
                  <a:lnTo>
                    <a:pt x="3591" y="1429"/>
                  </a:lnTo>
                  <a:lnTo>
                    <a:pt x="3611" y="1400"/>
                  </a:lnTo>
                  <a:lnTo>
                    <a:pt x="3631" y="1370"/>
                  </a:lnTo>
                  <a:lnTo>
                    <a:pt x="3650" y="1341"/>
                  </a:lnTo>
                  <a:lnTo>
                    <a:pt x="3666" y="1312"/>
                  </a:lnTo>
                  <a:lnTo>
                    <a:pt x="3681" y="1284"/>
                  </a:lnTo>
                  <a:lnTo>
                    <a:pt x="3693" y="1258"/>
                  </a:lnTo>
                  <a:lnTo>
                    <a:pt x="3698" y="1246"/>
                  </a:lnTo>
                  <a:lnTo>
                    <a:pt x="3702" y="1233"/>
                  </a:lnTo>
                  <a:lnTo>
                    <a:pt x="3705" y="1222"/>
                  </a:lnTo>
                  <a:lnTo>
                    <a:pt x="3707" y="1212"/>
                  </a:lnTo>
                  <a:lnTo>
                    <a:pt x="3711" y="1189"/>
                  </a:lnTo>
                  <a:lnTo>
                    <a:pt x="3717" y="1167"/>
                  </a:lnTo>
                  <a:lnTo>
                    <a:pt x="3722" y="1145"/>
                  </a:lnTo>
                  <a:lnTo>
                    <a:pt x="3727" y="1124"/>
                  </a:lnTo>
                  <a:lnTo>
                    <a:pt x="3740" y="1085"/>
                  </a:lnTo>
                  <a:lnTo>
                    <a:pt x="3752" y="1050"/>
                  </a:lnTo>
                  <a:lnTo>
                    <a:pt x="3763" y="1021"/>
                  </a:lnTo>
                  <a:lnTo>
                    <a:pt x="3772" y="999"/>
                  </a:lnTo>
                  <a:lnTo>
                    <a:pt x="3779" y="985"/>
                  </a:lnTo>
                  <a:lnTo>
                    <a:pt x="3782" y="980"/>
                  </a:lnTo>
                  <a:lnTo>
                    <a:pt x="3705" y="1047"/>
                  </a:lnTo>
                  <a:lnTo>
                    <a:pt x="3707" y="1040"/>
                  </a:lnTo>
                  <a:lnTo>
                    <a:pt x="3710" y="1019"/>
                  </a:lnTo>
                  <a:lnTo>
                    <a:pt x="3717" y="987"/>
                  </a:lnTo>
                  <a:lnTo>
                    <a:pt x="3723" y="948"/>
                  </a:lnTo>
                  <a:lnTo>
                    <a:pt x="3729" y="904"/>
                  </a:lnTo>
                  <a:lnTo>
                    <a:pt x="3736" y="857"/>
                  </a:lnTo>
                  <a:lnTo>
                    <a:pt x="3738" y="833"/>
                  </a:lnTo>
                  <a:lnTo>
                    <a:pt x="3739" y="810"/>
                  </a:lnTo>
                  <a:lnTo>
                    <a:pt x="3740" y="788"/>
                  </a:lnTo>
                  <a:lnTo>
                    <a:pt x="3740" y="767"/>
                  </a:lnTo>
                  <a:lnTo>
                    <a:pt x="3741" y="747"/>
                  </a:lnTo>
                  <a:lnTo>
                    <a:pt x="3741" y="728"/>
                  </a:lnTo>
                  <a:lnTo>
                    <a:pt x="3743" y="710"/>
                  </a:lnTo>
                  <a:lnTo>
                    <a:pt x="3745" y="694"/>
                  </a:lnTo>
                  <a:lnTo>
                    <a:pt x="3748" y="679"/>
                  </a:lnTo>
                  <a:lnTo>
                    <a:pt x="3751" y="665"/>
                  </a:lnTo>
                  <a:lnTo>
                    <a:pt x="3755" y="652"/>
                  </a:lnTo>
                  <a:lnTo>
                    <a:pt x="3758" y="640"/>
                  </a:lnTo>
                  <a:lnTo>
                    <a:pt x="3765" y="621"/>
                  </a:lnTo>
                  <a:lnTo>
                    <a:pt x="3770" y="608"/>
                  </a:lnTo>
                  <a:lnTo>
                    <a:pt x="3774" y="599"/>
                  </a:lnTo>
                  <a:lnTo>
                    <a:pt x="3777" y="596"/>
                  </a:lnTo>
                  <a:lnTo>
                    <a:pt x="3701" y="663"/>
                  </a:lnTo>
                  <a:lnTo>
                    <a:pt x="3701" y="653"/>
                  </a:lnTo>
                  <a:lnTo>
                    <a:pt x="3700" y="624"/>
                  </a:lnTo>
                  <a:lnTo>
                    <a:pt x="3700" y="582"/>
                  </a:lnTo>
                  <a:lnTo>
                    <a:pt x="3698" y="530"/>
                  </a:lnTo>
                  <a:lnTo>
                    <a:pt x="3694" y="472"/>
                  </a:lnTo>
                  <a:lnTo>
                    <a:pt x="3688" y="414"/>
                  </a:lnTo>
                  <a:lnTo>
                    <a:pt x="3684" y="385"/>
                  </a:lnTo>
                  <a:lnTo>
                    <a:pt x="3680" y="357"/>
                  </a:lnTo>
                  <a:lnTo>
                    <a:pt x="3675" y="331"/>
                  </a:lnTo>
                  <a:lnTo>
                    <a:pt x="3668" y="308"/>
                  </a:lnTo>
                  <a:lnTo>
                    <a:pt x="3663" y="285"/>
                  </a:lnTo>
                  <a:lnTo>
                    <a:pt x="3659" y="259"/>
                  </a:lnTo>
                  <a:lnTo>
                    <a:pt x="3657" y="234"/>
                  </a:lnTo>
                  <a:lnTo>
                    <a:pt x="3655" y="209"/>
                  </a:lnTo>
                  <a:lnTo>
                    <a:pt x="3655" y="183"/>
                  </a:lnTo>
                  <a:lnTo>
                    <a:pt x="3656" y="158"/>
                  </a:lnTo>
                  <a:lnTo>
                    <a:pt x="3657" y="132"/>
                  </a:lnTo>
                  <a:lnTo>
                    <a:pt x="3659" y="109"/>
                  </a:lnTo>
                  <a:lnTo>
                    <a:pt x="3664" y="66"/>
                  </a:lnTo>
                  <a:lnTo>
                    <a:pt x="3670" y="32"/>
                  </a:lnTo>
                  <a:lnTo>
                    <a:pt x="3674" y="9"/>
                  </a:lnTo>
                  <a:lnTo>
                    <a:pt x="3676" y="0"/>
                  </a:lnTo>
                  <a:lnTo>
                    <a:pt x="3674" y="7"/>
                  </a:lnTo>
                  <a:lnTo>
                    <a:pt x="3668" y="23"/>
                  </a:lnTo>
                  <a:lnTo>
                    <a:pt x="3658" y="48"/>
                  </a:lnTo>
                  <a:lnTo>
                    <a:pt x="3645" y="82"/>
                  </a:lnTo>
                  <a:lnTo>
                    <a:pt x="3629" y="121"/>
                  </a:lnTo>
                  <a:lnTo>
                    <a:pt x="3609" y="163"/>
                  </a:lnTo>
                  <a:lnTo>
                    <a:pt x="3597" y="186"/>
                  </a:lnTo>
                  <a:lnTo>
                    <a:pt x="3586" y="208"/>
                  </a:lnTo>
                  <a:lnTo>
                    <a:pt x="3572" y="231"/>
                  </a:lnTo>
                  <a:lnTo>
                    <a:pt x="3558" y="254"/>
                  </a:lnTo>
                  <a:lnTo>
                    <a:pt x="3545" y="277"/>
                  </a:lnTo>
                  <a:lnTo>
                    <a:pt x="3533" y="299"/>
                  </a:lnTo>
                  <a:lnTo>
                    <a:pt x="3523" y="320"/>
                  </a:lnTo>
                  <a:lnTo>
                    <a:pt x="3512" y="341"/>
                  </a:lnTo>
                  <a:lnTo>
                    <a:pt x="3504" y="360"/>
                  </a:lnTo>
                  <a:lnTo>
                    <a:pt x="3496" y="379"/>
                  </a:lnTo>
                  <a:lnTo>
                    <a:pt x="3490" y="397"/>
                  </a:lnTo>
                  <a:lnTo>
                    <a:pt x="3485" y="413"/>
                  </a:lnTo>
                  <a:lnTo>
                    <a:pt x="3477" y="441"/>
                  </a:lnTo>
                  <a:lnTo>
                    <a:pt x="3471" y="462"/>
                  </a:lnTo>
                  <a:lnTo>
                    <a:pt x="3469" y="475"/>
                  </a:lnTo>
                  <a:lnTo>
                    <a:pt x="3468" y="480"/>
                  </a:lnTo>
                  <a:lnTo>
                    <a:pt x="3429" y="431"/>
                  </a:lnTo>
                  <a:lnTo>
                    <a:pt x="3413" y="463"/>
                  </a:lnTo>
                  <a:lnTo>
                    <a:pt x="3398" y="494"/>
                  </a:lnTo>
                  <a:lnTo>
                    <a:pt x="3383" y="526"/>
                  </a:lnTo>
                  <a:lnTo>
                    <a:pt x="3371" y="556"/>
                  </a:lnTo>
                  <a:lnTo>
                    <a:pt x="3359" y="586"/>
                  </a:lnTo>
                  <a:lnTo>
                    <a:pt x="3349" y="614"/>
                  </a:lnTo>
                  <a:lnTo>
                    <a:pt x="3339" y="641"/>
                  </a:lnTo>
                  <a:lnTo>
                    <a:pt x="3332" y="666"/>
                  </a:lnTo>
                  <a:lnTo>
                    <a:pt x="3318" y="709"/>
                  </a:lnTo>
                  <a:lnTo>
                    <a:pt x="3309" y="743"/>
                  </a:lnTo>
                  <a:lnTo>
                    <a:pt x="3303" y="765"/>
                  </a:lnTo>
                  <a:lnTo>
                    <a:pt x="3302" y="772"/>
                  </a:lnTo>
                  <a:lnTo>
                    <a:pt x="3268" y="707"/>
                  </a:lnTo>
                  <a:lnTo>
                    <a:pt x="3253" y="737"/>
                  </a:lnTo>
                  <a:lnTo>
                    <a:pt x="3239" y="768"/>
                  </a:lnTo>
                  <a:lnTo>
                    <a:pt x="3227" y="800"/>
                  </a:lnTo>
                  <a:lnTo>
                    <a:pt x="3215" y="832"/>
                  </a:lnTo>
                  <a:lnTo>
                    <a:pt x="3206" y="865"/>
                  </a:lnTo>
                  <a:lnTo>
                    <a:pt x="3198" y="897"/>
                  </a:lnTo>
                  <a:lnTo>
                    <a:pt x="3190" y="928"/>
                  </a:lnTo>
                  <a:lnTo>
                    <a:pt x="3184" y="957"/>
                  </a:lnTo>
                  <a:lnTo>
                    <a:pt x="3173" y="1011"/>
                  </a:lnTo>
                  <a:lnTo>
                    <a:pt x="3168" y="1054"/>
                  </a:lnTo>
                  <a:lnTo>
                    <a:pt x="3164" y="1082"/>
                  </a:lnTo>
                  <a:lnTo>
                    <a:pt x="3164" y="1092"/>
                  </a:lnTo>
                  <a:lnTo>
                    <a:pt x="3130" y="1026"/>
                  </a:lnTo>
                  <a:lnTo>
                    <a:pt x="3115" y="1087"/>
                  </a:lnTo>
                  <a:lnTo>
                    <a:pt x="3094" y="1164"/>
                  </a:lnTo>
                  <a:lnTo>
                    <a:pt x="3068" y="1255"/>
                  </a:lnTo>
                  <a:lnTo>
                    <a:pt x="3040" y="1357"/>
                  </a:lnTo>
                  <a:lnTo>
                    <a:pt x="3010" y="1468"/>
                  </a:lnTo>
                  <a:lnTo>
                    <a:pt x="2977" y="1583"/>
                  </a:lnTo>
                  <a:lnTo>
                    <a:pt x="2944" y="1703"/>
                  </a:lnTo>
                  <a:lnTo>
                    <a:pt x="2910" y="1820"/>
                  </a:lnTo>
                  <a:lnTo>
                    <a:pt x="2878" y="1936"/>
                  </a:lnTo>
                  <a:lnTo>
                    <a:pt x="2846" y="2045"/>
                  </a:lnTo>
                  <a:lnTo>
                    <a:pt x="2818" y="2146"/>
                  </a:lnTo>
                  <a:lnTo>
                    <a:pt x="2793" y="2234"/>
                  </a:lnTo>
                  <a:lnTo>
                    <a:pt x="2772" y="2308"/>
                  </a:lnTo>
                  <a:lnTo>
                    <a:pt x="2755" y="2364"/>
                  </a:lnTo>
                  <a:lnTo>
                    <a:pt x="2745" y="2401"/>
                  </a:lnTo>
                  <a:lnTo>
                    <a:pt x="2741" y="2413"/>
                  </a:lnTo>
                  <a:lnTo>
                    <a:pt x="2736" y="2401"/>
                  </a:lnTo>
                  <a:lnTo>
                    <a:pt x="2729" y="2389"/>
                  </a:lnTo>
                  <a:lnTo>
                    <a:pt x="2720" y="2376"/>
                  </a:lnTo>
                  <a:lnTo>
                    <a:pt x="2711" y="2365"/>
                  </a:lnTo>
                  <a:lnTo>
                    <a:pt x="2699" y="2352"/>
                  </a:lnTo>
                  <a:lnTo>
                    <a:pt x="2687" y="2340"/>
                  </a:lnTo>
                  <a:lnTo>
                    <a:pt x="2673" y="2327"/>
                  </a:lnTo>
                  <a:lnTo>
                    <a:pt x="2659" y="2315"/>
                  </a:lnTo>
                  <a:lnTo>
                    <a:pt x="2627" y="2288"/>
                  </a:lnTo>
                  <a:lnTo>
                    <a:pt x="2590" y="2263"/>
                  </a:lnTo>
                  <a:lnTo>
                    <a:pt x="2550" y="2237"/>
                  </a:lnTo>
                  <a:lnTo>
                    <a:pt x="2508" y="2211"/>
                  </a:lnTo>
                  <a:lnTo>
                    <a:pt x="2463" y="2186"/>
                  </a:lnTo>
                  <a:lnTo>
                    <a:pt x="2416" y="2159"/>
                  </a:lnTo>
                  <a:lnTo>
                    <a:pt x="2369" y="2134"/>
                  </a:lnTo>
                  <a:lnTo>
                    <a:pt x="2320" y="2109"/>
                  </a:lnTo>
                  <a:lnTo>
                    <a:pt x="2220" y="2061"/>
                  </a:lnTo>
                  <a:lnTo>
                    <a:pt x="2122" y="2015"/>
                  </a:lnTo>
                  <a:lnTo>
                    <a:pt x="2099" y="2004"/>
                  </a:lnTo>
                  <a:lnTo>
                    <a:pt x="2077" y="1992"/>
                  </a:lnTo>
                  <a:lnTo>
                    <a:pt x="2055" y="1980"/>
                  </a:lnTo>
                  <a:lnTo>
                    <a:pt x="2035" y="1967"/>
                  </a:lnTo>
                  <a:lnTo>
                    <a:pt x="2015" y="1955"/>
                  </a:lnTo>
                  <a:lnTo>
                    <a:pt x="1996" y="1942"/>
                  </a:lnTo>
                  <a:lnTo>
                    <a:pt x="1978" y="1929"/>
                  </a:lnTo>
                  <a:lnTo>
                    <a:pt x="1960" y="1915"/>
                  </a:lnTo>
                  <a:lnTo>
                    <a:pt x="1925" y="1887"/>
                  </a:lnTo>
                  <a:lnTo>
                    <a:pt x="1893" y="1856"/>
                  </a:lnTo>
                  <a:lnTo>
                    <a:pt x="1862" y="1826"/>
                  </a:lnTo>
                  <a:lnTo>
                    <a:pt x="1832" y="1794"/>
                  </a:lnTo>
                  <a:lnTo>
                    <a:pt x="1772" y="1730"/>
                  </a:lnTo>
                  <a:lnTo>
                    <a:pt x="1710" y="1663"/>
                  </a:lnTo>
                  <a:lnTo>
                    <a:pt x="1678" y="1630"/>
                  </a:lnTo>
                  <a:lnTo>
                    <a:pt x="1644" y="1596"/>
                  </a:lnTo>
                  <a:lnTo>
                    <a:pt x="1607" y="1562"/>
                  </a:lnTo>
                  <a:lnTo>
                    <a:pt x="1569" y="1529"/>
                  </a:lnTo>
                  <a:lnTo>
                    <a:pt x="1496" y="1468"/>
                  </a:lnTo>
                  <a:lnTo>
                    <a:pt x="1441" y="1419"/>
                  </a:lnTo>
                  <a:lnTo>
                    <a:pt x="1399" y="1380"/>
                  </a:lnTo>
                  <a:lnTo>
                    <a:pt x="1368" y="1350"/>
                  </a:lnTo>
                  <a:lnTo>
                    <a:pt x="1348" y="1329"/>
                  </a:lnTo>
                  <a:lnTo>
                    <a:pt x="1337" y="1316"/>
                  </a:lnTo>
                  <a:lnTo>
                    <a:pt x="1331" y="1308"/>
                  </a:lnTo>
                  <a:lnTo>
                    <a:pt x="1330" y="1306"/>
                  </a:lnTo>
                  <a:lnTo>
                    <a:pt x="1321" y="1449"/>
                  </a:lnTo>
                  <a:lnTo>
                    <a:pt x="1312" y="1431"/>
                  </a:lnTo>
                  <a:lnTo>
                    <a:pt x="1301" y="1414"/>
                  </a:lnTo>
                  <a:lnTo>
                    <a:pt x="1290" y="1397"/>
                  </a:lnTo>
                  <a:lnTo>
                    <a:pt x="1276" y="1380"/>
                  </a:lnTo>
                  <a:lnTo>
                    <a:pt x="1260" y="1363"/>
                  </a:lnTo>
                  <a:lnTo>
                    <a:pt x="1244" y="1347"/>
                  </a:lnTo>
                  <a:lnTo>
                    <a:pt x="1227" y="1332"/>
                  </a:lnTo>
                  <a:lnTo>
                    <a:pt x="1209" y="1316"/>
                  </a:lnTo>
                  <a:lnTo>
                    <a:pt x="1189" y="1301"/>
                  </a:lnTo>
                  <a:lnTo>
                    <a:pt x="1169" y="1286"/>
                  </a:lnTo>
                  <a:lnTo>
                    <a:pt x="1149" y="1272"/>
                  </a:lnTo>
                  <a:lnTo>
                    <a:pt x="1128" y="1258"/>
                  </a:lnTo>
                  <a:lnTo>
                    <a:pt x="1086" y="1232"/>
                  </a:lnTo>
                  <a:lnTo>
                    <a:pt x="1043" y="1208"/>
                  </a:lnTo>
                  <a:lnTo>
                    <a:pt x="1002" y="1187"/>
                  </a:lnTo>
                  <a:lnTo>
                    <a:pt x="962" y="1167"/>
                  </a:lnTo>
                  <a:lnTo>
                    <a:pt x="926" y="1150"/>
                  </a:lnTo>
                  <a:lnTo>
                    <a:pt x="894" y="1136"/>
                  </a:lnTo>
                  <a:lnTo>
                    <a:pt x="847" y="1116"/>
                  </a:lnTo>
                  <a:lnTo>
                    <a:pt x="829" y="1110"/>
                  </a:lnTo>
                  <a:lnTo>
                    <a:pt x="764" y="1198"/>
                  </a:lnTo>
                  <a:lnTo>
                    <a:pt x="753" y="1184"/>
                  </a:lnTo>
                  <a:lnTo>
                    <a:pt x="742" y="1170"/>
                  </a:lnTo>
                  <a:lnTo>
                    <a:pt x="729" y="1156"/>
                  </a:lnTo>
                  <a:lnTo>
                    <a:pt x="717" y="1144"/>
                  </a:lnTo>
                  <a:lnTo>
                    <a:pt x="704" y="1131"/>
                  </a:lnTo>
                  <a:lnTo>
                    <a:pt x="691" y="1120"/>
                  </a:lnTo>
                  <a:lnTo>
                    <a:pt x="676" y="1108"/>
                  </a:lnTo>
                  <a:lnTo>
                    <a:pt x="662" y="1099"/>
                  </a:lnTo>
                  <a:lnTo>
                    <a:pt x="633" y="1080"/>
                  </a:lnTo>
                  <a:lnTo>
                    <a:pt x="603" y="1063"/>
                  </a:lnTo>
                  <a:lnTo>
                    <a:pt x="574" y="1048"/>
                  </a:lnTo>
                  <a:lnTo>
                    <a:pt x="546" y="1036"/>
                  </a:lnTo>
                  <a:lnTo>
                    <a:pt x="519" y="1025"/>
                  </a:lnTo>
                  <a:lnTo>
                    <a:pt x="493" y="1017"/>
                  </a:lnTo>
                  <a:lnTo>
                    <a:pt x="470" y="1009"/>
                  </a:lnTo>
                  <a:lnTo>
                    <a:pt x="450" y="1004"/>
                  </a:lnTo>
                  <a:lnTo>
                    <a:pt x="422" y="997"/>
                  </a:lnTo>
                  <a:lnTo>
                    <a:pt x="412" y="995"/>
                  </a:lnTo>
                  <a:lnTo>
                    <a:pt x="440" y="1077"/>
                  </a:lnTo>
                  <a:lnTo>
                    <a:pt x="427" y="1068"/>
                  </a:lnTo>
                  <a:lnTo>
                    <a:pt x="414" y="1061"/>
                  </a:lnTo>
                  <a:lnTo>
                    <a:pt x="400" y="1054"/>
                  </a:lnTo>
                  <a:lnTo>
                    <a:pt x="386" y="1047"/>
                  </a:lnTo>
                  <a:lnTo>
                    <a:pt x="357" y="1035"/>
                  </a:lnTo>
                  <a:lnTo>
                    <a:pt x="326" y="1023"/>
                  </a:lnTo>
                  <a:lnTo>
                    <a:pt x="294" y="1014"/>
                  </a:lnTo>
                  <a:lnTo>
                    <a:pt x="262" y="1004"/>
                  </a:lnTo>
                  <a:lnTo>
                    <a:pt x="229" y="997"/>
                  </a:lnTo>
                  <a:lnTo>
                    <a:pt x="197" y="991"/>
                  </a:lnTo>
                  <a:lnTo>
                    <a:pt x="165" y="985"/>
                  </a:lnTo>
                  <a:lnTo>
                    <a:pt x="135" y="981"/>
                  </a:lnTo>
                  <a:lnTo>
                    <a:pt x="105" y="977"/>
                  </a:lnTo>
                  <a:lnTo>
                    <a:pt x="79" y="974"/>
                  </a:lnTo>
                  <a:lnTo>
                    <a:pt x="33" y="971"/>
                  </a:lnTo>
                  <a:lnTo>
                    <a:pt x="0" y="969"/>
                  </a:lnTo>
                  <a:lnTo>
                    <a:pt x="37" y="985"/>
                  </a:lnTo>
                  <a:lnTo>
                    <a:pt x="75" y="1003"/>
                  </a:lnTo>
                  <a:lnTo>
                    <a:pt x="114" y="1023"/>
                  </a:lnTo>
                  <a:lnTo>
                    <a:pt x="152" y="1045"/>
                  </a:lnTo>
                  <a:lnTo>
                    <a:pt x="192" y="1067"/>
                  </a:lnTo>
                  <a:lnTo>
                    <a:pt x="231" y="1091"/>
                  </a:lnTo>
                  <a:lnTo>
                    <a:pt x="270" y="1118"/>
                  </a:lnTo>
                  <a:lnTo>
                    <a:pt x="309" y="1144"/>
                  </a:lnTo>
                  <a:lnTo>
                    <a:pt x="336" y="1165"/>
                  </a:lnTo>
                  <a:lnTo>
                    <a:pt x="370" y="1191"/>
                  </a:lnTo>
                  <a:lnTo>
                    <a:pt x="407" y="1222"/>
                  </a:lnTo>
                  <a:lnTo>
                    <a:pt x="451" y="1258"/>
                  </a:lnTo>
                  <a:lnTo>
                    <a:pt x="552" y="1341"/>
                  </a:lnTo>
                  <a:lnTo>
                    <a:pt x="670" y="1436"/>
                  </a:lnTo>
                  <a:lnTo>
                    <a:pt x="735" y="1489"/>
                  </a:lnTo>
                  <a:lnTo>
                    <a:pt x="803" y="1542"/>
                  </a:lnTo>
                  <a:lnTo>
                    <a:pt x="875" y="1598"/>
                  </a:lnTo>
                  <a:lnTo>
                    <a:pt x="951" y="1656"/>
                  </a:lnTo>
                  <a:lnTo>
                    <a:pt x="1028" y="1713"/>
                  </a:lnTo>
                  <a:lnTo>
                    <a:pt x="1109" y="1772"/>
                  </a:lnTo>
                  <a:lnTo>
                    <a:pt x="1193" y="1830"/>
                  </a:lnTo>
                  <a:lnTo>
                    <a:pt x="1278" y="1889"/>
                  </a:lnTo>
                  <a:lnTo>
                    <a:pt x="1366" y="1946"/>
                  </a:lnTo>
                  <a:lnTo>
                    <a:pt x="1456" y="2003"/>
                  </a:lnTo>
                  <a:lnTo>
                    <a:pt x="1548" y="2058"/>
                  </a:lnTo>
                  <a:lnTo>
                    <a:pt x="1640" y="2111"/>
                  </a:lnTo>
                  <a:lnTo>
                    <a:pt x="1733" y="2162"/>
                  </a:lnTo>
                  <a:lnTo>
                    <a:pt x="1829" y="2211"/>
                  </a:lnTo>
                  <a:lnTo>
                    <a:pt x="1924" y="2256"/>
                  </a:lnTo>
                  <a:lnTo>
                    <a:pt x="2021" y="2298"/>
                  </a:lnTo>
                  <a:lnTo>
                    <a:pt x="2116" y="2336"/>
                  </a:lnTo>
                  <a:lnTo>
                    <a:pt x="2213" y="2369"/>
                  </a:lnTo>
                  <a:lnTo>
                    <a:pt x="2309" y="2399"/>
                  </a:lnTo>
                  <a:lnTo>
                    <a:pt x="2405" y="2423"/>
                  </a:lnTo>
                  <a:lnTo>
                    <a:pt x="2500" y="2442"/>
                  </a:lnTo>
                  <a:lnTo>
                    <a:pt x="2594" y="2454"/>
                  </a:lnTo>
                  <a:lnTo>
                    <a:pt x="2688" y="2461"/>
                  </a:lnTo>
                  <a:lnTo>
                    <a:pt x="2780" y="2461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4"/>
            <p:cNvSpPr>
              <a:spLocks/>
            </p:cNvSpPr>
            <p:nvPr/>
          </p:nvSpPr>
          <p:spPr bwMode="auto">
            <a:xfrm>
              <a:off x="2097088" y="4222750"/>
              <a:ext cx="661987" cy="461963"/>
            </a:xfrm>
            <a:custGeom>
              <a:avLst/>
              <a:gdLst>
                <a:gd name="T0" fmla="*/ 1319 w 5422"/>
                <a:gd name="T1" fmla="*/ 1596 h 3787"/>
                <a:gd name="T2" fmla="*/ 369 w 5422"/>
                <a:gd name="T3" fmla="*/ 2142 h 3787"/>
                <a:gd name="T4" fmla="*/ 12 w 5422"/>
                <a:gd name="T5" fmla="*/ 2359 h 3787"/>
                <a:gd name="T6" fmla="*/ 304 w 5422"/>
                <a:gd name="T7" fmla="*/ 2509 h 3787"/>
                <a:gd name="T8" fmla="*/ 692 w 5422"/>
                <a:gd name="T9" fmla="*/ 2676 h 3787"/>
                <a:gd name="T10" fmla="*/ 1204 w 5422"/>
                <a:gd name="T11" fmla="*/ 2849 h 3787"/>
                <a:gd name="T12" fmla="*/ 1814 w 5422"/>
                <a:gd name="T13" fmla="*/ 2991 h 3787"/>
                <a:gd name="T14" fmla="*/ 2397 w 5422"/>
                <a:gd name="T15" fmla="*/ 3074 h 3787"/>
                <a:gd name="T16" fmla="*/ 2985 w 5422"/>
                <a:gd name="T17" fmla="*/ 3198 h 3787"/>
                <a:gd name="T18" fmla="*/ 3976 w 5422"/>
                <a:gd name="T19" fmla="*/ 3452 h 3787"/>
                <a:gd name="T20" fmla="*/ 4916 w 5422"/>
                <a:gd name="T21" fmla="*/ 3695 h 3787"/>
                <a:gd name="T22" fmla="*/ 5376 w 5422"/>
                <a:gd name="T23" fmla="*/ 3782 h 3787"/>
                <a:gd name="T24" fmla="*/ 5272 w 5422"/>
                <a:gd name="T25" fmla="*/ 3725 h 3787"/>
                <a:gd name="T26" fmla="*/ 4920 w 5422"/>
                <a:gd name="T27" fmla="*/ 3619 h 3787"/>
                <a:gd name="T28" fmla="*/ 4674 w 5422"/>
                <a:gd name="T29" fmla="*/ 3568 h 3787"/>
                <a:gd name="T30" fmla="*/ 4412 w 5422"/>
                <a:gd name="T31" fmla="*/ 3480 h 3787"/>
                <a:gd name="T32" fmla="*/ 4324 w 5422"/>
                <a:gd name="T33" fmla="*/ 3348 h 3787"/>
                <a:gd name="T34" fmla="*/ 3972 w 5422"/>
                <a:gd name="T35" fmla="*/ 3268 h 3787"/>
                <a:gd name="T36" fmla="*/ 3990 w 5422"/>
                <a:gd name="T37" fmla="*/ 3179 h 3787"/>
                <a:gd name="T38" fmla="*/ 3794 w 5422"/>
                <a:gd name="T39" fmla="*/ 3113 h 3787"/>
                <a:gd name="T40" fmla="*/ 3617 w 5422"/>
                <a:gd name="T41" fmla="*/ 3087 h 3787"/>
                <a:gd name="T42" fmla="*/ 3457 w 5422"/>
                <a:gd name="T43" fmla="*/ 2787 h 3787"/>
                <a:gd name="T44" fmla="*/ 3329 w 5422"/>
                <a:gd name="T45" fmla="*/ 2573 h 3787"/>
                <a:gd name="T46" fmla="*/ 3068 w 5422"/>
                <a:gd name="T47" fmla="*/ 2461 h 3787"/>
                <a:gd name="T48" fmla="*/ 3117 w 5422"/>
                <a:gd name="T49" fmla="*/ 2372 h 3787"/>
                <a:gd name="T50" fmla="*/ 2862 w 5422"/>
                <a:gd name="T51" fmla="*/ 2358 h 3787"/>
                <a:gd name="T52" fmla="*/ 2844 w 5422"/>
                <a:gd name="T53" fmla="*/ 2223 h 3787"/>
                <a:gd name="T54" fmla="*/ 2601 w 5422"/>
                <a:gd name="T55" fmla="*/ 2145 h 3787"/>
                <a:gd name="T56" fmla="*/ 2374 w 5422"/>
                <a:gd name="T57" fmla="*/ 2102 h 3787"/>
                <a:gd name="T58" fmla="*/ 2148 w 5422"/>
                <a:gd name="T59" fmla="*/ 2093 h 3787"/>
                <a:gd name="T60" fmla="*/ 1908 w 5422"/>
                <a:gd name="T61" fmla="*/ 2129 h 3787"/>
                <a:gd name="T62" fmla="*/ 1576 w 5422"/>
                <a:gd name="T63" fmla="*/ 2177 h 3787"/>
                <a:gd name="T64" fmla="*/ 1260 w 5422"/>
                <a:gd name="T65" fmla="*/ 2186 h 3787"/>
                <a:gd name="T66" fmla="*/ 1203 w 5422"/>
                <a:gd name="T67" fmla="*/ 2175 h 3787"/>
                <a:gd name="T68" fmla="*/ 1428 w 5422"/>
                <a:gd name="T69" fmla="*/ 2127 h 3787"/>
                <a:gd name="T70" fmla="*/ 1644 w 5422"/>
                <a:gd name="T71" fmla="*/ 2050 h 3787"/>
                <a:gd name="T72" fmla="*/ 1916 w 5422"/>
                <a:gd name="T73" fmla="*/ 1917 h 3787"/>
                <a:gd name="T74" fmla="*/ 2078 w 5422"/>
                <a:gd name="T75" fmla="*/ 1809 h 3787"/>
                <a:gd name="T76" fmla="*/ 2189 w 5422"/>
                <a:gd name="T77" fmla="*/ 1700 h 3787"/>
                <a:gd name="T78" fmla="*/ 2295 w 5422"/>
                <a:gd name="T79" fmla="*/ 1637 h 3787"/>
                <a:gd name="T80" fmla="*/ 2438 w 5422"/>
                <a:gd name="T81" fmla="*/ 1596 h 3787"/>
                <a:gd name="T82" fmla="*/ 2610 w 5422"/>
                <a:gd name="T83" fmla="*/ 1517 h 3787"/>
                <a:gd name="T84" fmla="*/ 2556 w 5422"/>
                <a:gd name="T85" fmla="*/ 1443 h 3787"/>
                <a:gd name="T86" fmla="*/ 2655 w 5422"/>
                <a:gd name="T87" fmla="*/ 1384 h 3787"/>
                <a:gd name="T88" fmla="*/ 2792 w 5422"/>
                <a:gd name="T89" fmla="*/ 1239 h 3787"/>
                <a:gd name="T90" fmla="*/ 2833 w 5422"/>
                <a:gd name="T91" fmla="*/ 1140 h 3787"/>
                <a:gd name="T92" fmla="*/ 2751 w 5422"/>
                <a:gd name="T93" fmla="*/ 1117 h 3787"/>
                <a:gd name="T94" fmla="*/ 2785 w 5422"/>
                <a:gd name="T95" fmla="*/ 1052 h 3787"/>
                <a:gd name="T96" fmla="*/ 2993 w 5422"/>
                <a:gd name="T97" fmla="*/ 937 h 3787"/>
                <a:gd name="T98" fmla="*/ 3113 w 5422"/>
                <a:gd name="T99" fmla="*/ 832 h 3787"/>
                <a:gd name="T100" fmla="*/ 3170 w 5422"/>
                <a:gd name="T101" fmla="*/ 765 h 3787"/>
                <a:gd name="T102" fmla="*/ 3274 w 5422"/>
                <a:gd name="T103" fmla="*/ 705 h 3787"/>
                <a:gd name="T104" fmla="*/ 3235 w 5422"/>
                <a:gd name="T105" fmla="*/ 649 h 3787"/>
                <a:gd name="T106" fmla="*/ 3351 w 5422"/>
                <a:gd name="T107" fmla="*/ 587 h 3787"/>
                <a:gd name="T108" fmla="*/ 3490 w 5422"/>
                <a:gd name="T109" fmla="*/ 500 h 3787"/>
                <a:gd name="T110" fmla="*/ 3593 w 5422"/>
                <a:gd name="T111" fmla="*/ 390 h 3787"/>
                <a:gd name="T112" fmla="*/ 3733 w 5422"/>
                <a:gd name="T113" fmla="*/ 316 h 3787"/>
                <a:gd name="T114" fmla="*/ 3865 w 5422"/>
                <a:gd name="T115" fmla="*/ 222 h 3787"/>
                <a:gd name="T116" fmla="*/ 4028 w 5422"/>
                <a:gd name="T117" fmla="*/ 101 h 3787"/>
                <a:gd name="T118" fmla="*/ 4001 w 5422"/>
                <a:gd name="T119" fmla="*/ 76 h 3787"/>
                <a:gd name="T120" fmla="*/ 3460 w 5422"/>
                <a:gd name="T121" fmla="*/ 322 h 3787"/>
                <a:gd name="T122" fmla="*/ 2978 w 5422"/>
                <a:gd name="T123" fmla="*/ 582 h 3787"/>
                <a:gd name="T124" fmla="*/ 2327 w 5422"/>
                <a:gd name="T125" fmla="*/ 983 h 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2" h="3787">
                  <a:moveTo>
                    <a:pt x="1965" y="1215"/>
                  </a:moveTo>
                  <a:lnTo>
                    <a:pt x="1871" y="1272"/>
                  </a:lnTo>
                  <a:lnTo>
                    <a:pt x="1757" y="1340"/>
                  </a:lnTo>
                  <a:lnTo>
                    <a:pt x="1624" y="1418"/>
                  </a:lnTo>
                  <a:lnTo>
                    <a:pt x="1477" y="1504"/>
                  </a:lnTo>
                  <a:lnTo>
                    <a:pt x="1319" y="1596"/>
                  </a:lnTo>
                  <a:lnTo>
                    <a:pt x="1154" y="1690"/>
                  </a:lnTo>
                  <a:lnTo>
                    <a:pt x="987" y="1787"/>
                  </a:lnTo>
                  <a:lnTo>
                    <a:pt x="821" y="1882"/>
                  </a:lnTo>
                  <a:lnTo>
                    <a:pt x="661" y="1975"/>
                  </a:lnTo>
                  <a:lnTo>
                    <a:pt x="509" y="2062"/>
                  </a:lnTo>
                  <a:lnTo>
                    <a:pt x="369" y="2142"/>
                  </a:lnTo>
                  <a:lnTo>
                    <a:pt x="247" y="2212"/>
                  </a:lnTo>
                  <a:lnTo>
                    <a:pt x="145" y="2271"/>
                  </a:lnTo>
                  <a:lnTo>
                    <a:pt x="67" y="2315"/>
                  </a:lnTo>
                  <a:lnTo>
                    <a:pt x="18" y="2343"/>
                  </a:lnTo>
                  <a:lnTo>
                    <a:pt x="0" y="2352"/>
                  </a:lnTo>
                  <a:lnTo>
                    <a:pt x="12" y="2359"/>
                  </a:lnTo>
                  <a:lnTo>
                    <a:pt x="43" y="2377"/>
                  </a:lnTo>
                  <a:lnTo>
                    <a:pt x="94" y="2405"/>
                  </a:lnTo>
                  <a:lnTo>
                    <a:pt x="165" y="2442"/>
                  </a:lnTo>
                  <a:lnTo>
                    <a:pt x="207" y="2463"/>
                  </a:lnTo>
                  <a:lnTo>
                    <a:pt x="254" y="2485"/>
                  </a:lnTo>
                  <a:lnTo>
                    <a:pt x="304" y="2509"/>
                  </a:lnTo>
                  <a:lnTo>
                    <a:pt x="360" y="2535"/>
                  </a:lnTo>
                  <a:lnTo>
                    <a:pt x="419" y="2561"/>
                  </a:lnTo>
                  <a:lnTo>
                    <a:pt x="482" y="2589"/>
                  </a:lnTo>
                  <a:lnTo>
                    <a:pt x="549" y="2617"/>
                  </a:lnTo>
                  <a:lnTo>
                    <a:pt x="619" y="2646"/>
                  </a:lnTo>
                  <a:lnTo>
                    <a:pt x="692" y="2676"/>
                  </a:lnTo>
                  <a:lnTo>
                    <a:pt x="770" y="2705"/>
                  </a:lnTo>
                  <a:lnTo>
                    <a:pt x="851" y="2734"/>
                  </a:lnTo>
                  <a:lnTo>
                    <a:pt x="935" y="2764"/>
                  </a:lnTo>
                  <a:lnTo>
                    <a:pt x="1022" y="2792"/>
                  </a:lnTo>
                  <a:lnTo>
                    <a:pt x="1111" y="2820"/>
                  </a:lnTo>
                  <a:lnTo>
                    <a:pt x="1204" y="2849"/>
                  </a:lnTo>
                  <a:lnTo>
                    <a:pt x="1300" y="2875"/>
                  </a:lnTo>
                  <a:lnTo>
                    <a:pt x="1397" y="2901"/>
                  </a:lnTo>
                  <a:lnTo>
                    <a:pt x="1498" y="2926"/>
                  </a:lnTo>
                  <a:lnTo>
                    <a:pt x="1601" y="2949"/>
                  </a:lnTo>
                  <a:lnTo>
                    <a:pt x="1706" y="2970"/>
                  </a:lnTo>
                  <a:lnTo>
                    <a:pt x="1814" y="2991"/>
                  </a:lnTo>
                  <a:lnTo>
                    <a:pt x="1923" y="3009"/>
                  </a:lnTo>
                  <a:lnTo>
                    <a:pt x="2034" y="3025"/>
                  </a:lnTo>
                  <a:lnTo>
                    <a:pt x="2146" y="3039"/>
                  </a:lnTo>
                  <a:lnTo>
                    <a:pt x="2226" y="3048"/>
                  </a:lnTo>
                  <a:lnTo>
                    <a:pt x="2310" y="3061"/>
                  </a:lnTo>
                  <a:lnTo>
                    <a:pt x="2397" y="3074"/>
                  </a:lnTo>
                  <a:lnTo>
                    <a:pt x="2487" y="3091"/>
                  </a:lnTo>
                  <a:lnTo>
                    <a:pt x="2581" y="3109"/>
                  </a:lnTo>
                  <a:lnTo>
                    <a:pt x="2679" y="3129"/>
                  </a:lnTo>
                  <a:lnTo>
                    <a:pt x="2779" y="3151"/>
                  </a:lnTo>
                  <a:lnTo>
                    <a:pt x="2880" y="3173"/>
                  </a:lnTo>
                  <a:lnTo>
                    <a:pt x="2985" y="3198"/>
                  </a:lnTo>
                  <a:lnTo>
                    <a:pt x="3091" y="3223"/>
                  </a:lnTo>
                  <a:lnTo>
                    <a:pt x="3199" y="3249"/>
                  </a:lnTo>
                  <a:lnTo>
                    <a:pt x="3308" y="3277"/>
                  </a:lnTo>
                  <a:lnTo>
                    <a:pt x="3530" y="3334"/>
                  </a:lnTo>
                  <a:lnTo>
                    <a:pt x="3752" y="3393"/>
                  </a:lnTo>
                  <a:lnTo>
                    <a:pt x="3976" y="3452"/>
                  </a:lnTo>
                  <a:lnTo>
                    <a:pt x="4196" y="3511"/>
                  </a:lnTo>
                  <a:lnTo>
                    <a:pt x="4412" y="3568"/>
                  </a:lnTo>
                  <a:lnTo>
                    <a:pt x="4621" y="3622"/>
                  </a:lnTo>
                  <a:lnTo>
                    <a:pt x="4721" y="3648"/>
                  </a:lnTo>
                  <a:lnTo>
                    <a:pt x="4821" y="3672"/>
                  </a:lnTo>
                  <a:lnTo>
                    <a:pt x="4916" y="3695"/>
                  </a:lnTo>
                  <a:lnTo>
                    <a:pt x="5009" y="3717"/>
                  </a:lnTo>
                  <a:lnTo>
                    <a:pt x="5099" y="3737"/>
                  </a:lnTo>
                  <a:lnTo>
                    <a:pt x="5184" y="3756"/>
                  </a:lnTo>
                  <a:lnTo>
                    <a:pt x="5267" y="3772"/>
                  </a:lnTo>
                  <a:lnTo>
                    <a:pt x="5344" y="3787"/>
                  </a:lnTo>
                  <a:lnTo>
                    <a:pt x="5376" y="3782"/>
                  </a:lnTo>
                  <a:lnTo>
                    <a:pt x="5401" y="3779"/>
                  </a:lnTo>
                  <a:lnTo>
                    <a:pt x="5417" y="3777"/>
                  </a:lnTo>
                  <a:lnTo>
                    <a:pt x="5422" y="3776"/>
                  </a:lnTo>
                  <a:lnTo>
                    <a:pt x="5403" y="3769"/>
                  </a:lnTo>
                  <a:lnTo>
                    <a:pt x="5351" y="3751"/>
                  </a:lnTo>
                  <a:lnTo>
                    <a:pt x="5272" y="3725"/>
                  </a:lnTo>
                  <a:lnTo>
                    <a:pt x="5178" y="3693"/>
                  </a:lnTo>
                  <a:lnTo>
                    <a:pt x="5126" y="3678"/>
                  </a:lnTo>
                  <a:lnTo>
                    <a:pt x="5074" y="3661"/>
                  </a:lnTo>
                  <a:lnTo>
                    <a:pt x="5021" y="3646"/>
                  </a:lnTo>
                  <a:lnTo>
                    <a:pt x="4969" y="3631"/>
                  </a:lnTo>
                  <a:lnTo>
                    <a:pt x="4920" y="3619"/>
                  </a:lnTo>
                  <a:lnTo>
                    <a:pt x="4871" y="3607"/>
                  </a:lnTo>
                  <a:lnTo>
                    <a:pt x="4828" y="3598"/>
                  </a:lnTo>
                  <a:lnTo>
                    <a:pt x="4789" y="3591"/>
                  </a:lnTo>
                  <a:lnTo>
                    <a:pt x="4753" y="3586"/>
                  </a:lnTo>
                  <a:lnTo>
                    <a:pt x="4714" y="3578"/>
                  </a:lnTo>
                  <a:lnTo>
                    <a:pt x="4674" y="3568"/>
                  </a:lnTo>
                  <a:lnTo>
                    <a:pt x="4633" y="3558"/>
                  </a:lnTo>
                  <a:lnTo>
                    <a:pt x="4593" y="3545"/>
                  </a:lnTo>
                  <a:lnTo>
                    <a:pt x="4553" y="3533"/>
                  </a:lnTo>
                  <a:lnTo>
                    <a:pt x="4515" y="3519"/>
                  </a:lnTo>
                  <a:lnTo>
                    <a:pt x="4478" y="3507"/>
                  </a:lnTo>
                  <a:lnTo>
                    <a:pt x="4412" y="3480"/>
                  </a:lnTo>
                  <a:lnTo>
                    <a:pt x="4358" y="3459"/>
                  </a:lnTo>
                  <a:lnTo>
                    <a:pt x="4324" y="3445"/>
                  </a:lnTo>
                  <a:lnTo>
                    <a:pt x="4311" y="3439"/>
                  </a:lnTo>
                  <a:lnTo>
                    <a:pt x="4370" y="3367"/>
                  </a:lnTo>
                  <a:lnTo>
                    <a:pt x="4349" y="3358"/>
                  </a:lnTo>
                  <a:lnTo>
                    <a:pt x="4324" y="3348"/>
                  </a:lnTo>
                  <a:lnTo>
                    <a:pt x="4293" y="3339"/>
                  </a:lnTo>
                  <a:lnTo>
                    <a:pt x="4259" y="3329"/>
                  </a:lnTo>
                  <a:lnTo>
                    <a:pt x="4184" y="3311"/>
                  </a:lnTo>
                  <a:lnTo>
                    <a:pt x="4107" y="3295"/>
                  </a:lnTo>
                  <a:lnTo>
                    <a:pt x="4033" y="3280"/>
                  </a:lnTo>
                  <a:lnTo>
                    <a:pt x="3972" y="3268"/>
                  </a:lnTo>
                  <a:lnTo>
                    <a:pt x="3929" y="3260"/>
                  </a:lnTo>
                  <a:lnTo>
                    <a:pt x="3914" y="3258"/>
                  </a:lnTo>
                  <a:lnTo>
                    <a:pt x="4040" y="3206"/>
                  </a:lnTo>
                  <a:lnTo>
                    <a:pt x="4024" y="3197"/>
                  </a:lnTo>
                  <a:lnTo>
                    <a:pt x="4007" y="3188"/>
                  </a:lnTo>
                  <a:lnTo>
                    <a:pt x="3990" y="3179"/>
                  </a:lnTo>
                  <a:lnTo>
                    <a:pt x="3973" y="3171"/>
                  </a:lnTo>
                  <a:lnTo>
                    <a:pt x="3938" y="3156"/>
                  </a:lnTo>
                  <a:lnTo>
                    <a:pt x="3901" y="3142"/>
                  </a:lnTo>
                  <a:lnTo>
                    <a:pt x="3865" y="3131"/>
                  </a:lnTo>
                  <a:lnTo>
                    <a:pt x="3829" y="3121"/>
                  </a:lnTo>
                  <a:lnTo>
                    <a:pt x="3794" y="3113"/>
                  </a:lnTo>
                  <a:lnTo>
                    <a:pt x="3759" y="3106"/>
                  </a:lnTo>
                  <a:lnTo>
                    <a:pt x="3728" y="3100"/>
                  </a:lnTo>
                  <a:lnTo>
                    <a:pt x="3699" y="3096"/>
                  </a:lnTo>
                  <a:lnTo>
                    <a:pt x="3672" y="3092"/>
                  </a:lnTo>
                  <a:lnTo>
                    <a:pt x="3649" y="3090"/>
                  </a:lnTo>
                  <a:lnTo>
                    <a:pt x="3617" y="3087"/>
                  </a:lnTo>
                  <a:lnTo>
                    <a:pt x="3605" y="3086"/>
                  </a:lnTo>
                  <a:lnTo>
                    <a:pt x="3767" y="2920"/>
                  </a:lnTo>
                  <a:lnTo>
                    <a:pt x="3704" y="2892"/>
                  </a:lnTo>
                  <a:lnTo>
                    <a:pt x="3626" y="2858"/>
                  </a:lnTo>
                  <a:lnTo>
                    <a:pt x="3542" y="2822"/>
                  </a:lnTo>
                  <a:lnTo>
                    <a:pt x="3457" y="2787"/>
                  </a:lnTo>
                  <a:lnTo>
                    <a:pt x="3379" y="2753"/>
                  </a:lnTo>
                  <a:lnTo>
                    <a:pt x="3315" y="2726"/>
                  </a:lnTo>
                  <a:lnTo>
                    <a:pt x="3271" y="2708"/>
                  </a:lnTo>
                  <a:lnTo>
                    <a:pt x="3255" y="2701"/>
                  </a:lnTo>
                  <a:lnTo>
                    <a:pt x="3380" y="2596"/>
                  </a:lnTo>
                  <a:lnTo>
                    <a:pt x="3329" y="2573"/>
                  </a:lnTo>
                  <a:lnTo>
                    <a:pt x="3276" y="2549"/>
                  </a:lnTo>
                  <a:lnTo>
                    <a:pt x="3222" y="2526"/>
                  </a:lnTo>
                  <a:lnTo>
                    <a:pt x="3172" y="2505"/>
                  </a:lnTo>
                  <a:lnTo>
                    <a:pt x="3128" y="2486"/>
                  </a:lnTo>
                  <a:lnTo>
                    <a:pt x="3092" y="2470"/>
                  </a:lnTo>
                  <a:lnTo>
                    <a:pt x="3068" y="2461"/>
                  </a:lnTo>
                  <a:lnTo>
                    <a:pt x="3060" y="2457"/>
                  </a:lnTo>
                  <a:lnTo>
                    <a:pt x="3174" y="2384"/>
                  </a:lnTo>
                  <a:lnTo>
                    <a:pt x="3163" y="2381"/>
                  </a:lnTo>
                  <a:lnTo>
                    <a:pt x="3149" y="2378"/>
                  </a:lnTo>
                  <a:lnTo>
                    <a:pt x="3134" y="2376"/>
                  </a:lnTo>
                  <a:lnTo>
                    <a:pt x="3117" y="2372"/>
                  </a:lnTo>
                  <a:lnTo>
                    <a:pt x="3082" y="2368"/>
                  </a:lnTo>
                  <a:lnTo>
                    <a:pt x="3041" y="2365"/>
                  </a:lnTo>
                  <a:lnTo>
                    <a:pt x="2998" y="2362"/>
                  </a:lnTo>
                  <a:lnTo>
                    <a:pt x="2953" y="2360"/>
                  </a:lnTo>
                  <a:lnTo>
                    <a:pt x="2908" y="2359"/>
                  </a:lnTo>
                  <a:lnTo>
                    <a:pt x="2862" y="2358"/>
                  </a:lnTo>
                  <a:lnTo>
                    <a:pt x="2777" y="2357"/>
                  </a:lnTo>
                  <a:lnTo>
                    <a:pt x="2704" y="2357"/>
                  </a:lnTo>
                  <a:lnTo>
                    <a:pt x="2655" y="2358"/>
                  </a:lnTo>
                  <a:lnTo>
                    <a:pt x="2637" y="2358"/>
                  </a:lnTo>
                  <a:lnTo>
                    <a:pt x="2859" y="2230"/>
                  </a:lnTo>
                  <a:lnTo>
                    <a:pt x="2844" y="2223"/>
                  </a:lnTo>
                  <a:lnTo>
                    <a:pt x="2820" y="2215"/>
                  </a:lnTo>
                  <a:lnTo>
                    <a:pt x="2788" y="2203"/>
                  </a:lnTo>
                  <a:lnTo>
                    <a:pt x="2750" y="2190"/>
                  </a:lnTo>
                  <a:lnTo>
                    <a:pt x="2706" y="2175"/>
                  </a:lnTo>
                  <a:lnTo>
                    <a:pt x="2656" y="2159"/>
                  </a:lnTo>
                  <a:lnTo>
                    <a:pt x="2601" y="2145"/>
                  </a:lnTo>
                  <a:lnTo>
                    <a:pt x="2542" y="2130"/>
                  </a:lnTo>
                  <a:lnTo>
                    <a:pt x="2510" y="2123"/>
                  </a:lnTo>
                  <a:lnTo>
                    <a:pt x="2477" y="2116"/>
                  </a:lnTo>
                  <a:lnTo>
                    <a:pt x="2443" y="2111"/>
                  </a:lnTo>
                  <a:lnTo>
                    <a:pt x="2409" y="2106"/>
                  </a:lnTo>
                  <a:lnTo>
                    <a:pt x="2374" y="2102"/>
                  </a:lnTo>
                  <a:lnTo>
                    <a:pt x="2338" y="2098"/>
                  </a:lnTo>
                  <a:lnTo>
                    <a:pt x="2301" y="2094"/>
                  </a:lnTo>
                  <a:lnTo>
                    <a:pt x="2264" y="2092"/>
                  </a:lnTo>
                  <a:lnTo>
                    <a:pt x="2226" y="2091"/>
                  </a:lnTo>
                  <a:lnTo>
                    <a:pt x="2187" y="2092"/>
                  </a:lnTo>
                  <a:lnTo>
                    <a:pt x="2148" y="2093"/>
                  </a:lnTo>
                  <a:lnTo>
                    <a:pt x="2109" y="2095"/>
                  </a:lnTo>
                  <a:lnTo>
                    <a:pt x="2070" y="2100"/>
                  </a:lnTo>
                  <a:lnTo>
                    <a:pt x="2030" y="2105"/>
                  </a:lnTo>
                  <a:lnTo>
                    <a:pt x="1989" y="2112"/>
                  </a:lnTo>
                  <a:lnTo>
                    <a:pt x="1949" y="2121"/>
                  </a:lnTo>
                  <a:lnTo>
                    <a:pt x="1908" y="2129"/>
                  </a:lnTo>
                  <a:lnTo>
                    <a:pt x="1868" y="2137"/>
                  </a:lnTo>
                  <a:lnTo>
                    <a:pt x="1829" y="2145"/>
                  </a:lnTo>
                  <a:lnTo>
                    <a:pt x="1791" y="2151"/>
                  </a:lnTo>
                  <a:lnTo>
                    <a:pt x="1716" y="2163"/>
                  </a:lnTo>
                  <a:lnTo>
                    <a:pt x="1644" y="2171"/>
                  </a:lnTo>
                  <a:lnTo>
                    <a:pt x="1576" y="2177"/>
                  </a:lnTo>
                  <a:lnTo>
                    <a:pt x="1512" y="2183"/>
                  </a:lnTo>
                  <a:lnTo>
                    <a:pt x="1451" y="2185"/>
                  </a:lnTo>
                  <a:lnTo>
                    <a:pt x="1395" y="2187"/>
                  </a:lnTo>
                  <a:lnTo>
                    <a:pt x="1345" y="2187"/>
                  </a:lnTo>
                  <a:lnTo>
                    <a:pt x="1300" y="2187"/>
                  </a:lnTo>
                  <a:lnTo>
                    <a:pt x="1260" y="2186"/>
                  </a:lnTo>
                  <a:lnTo>
                    <a:pt x="1227" y="2184"/>
                  </a:lnTo>
                  <a:lnTo>
                    <a:pt x="1201" y="2183"/>
                  </a:lnTo>
                  <a:lnTo>
                    <a:pt x="1181" y="2180"/>
                  </a:lnTo>
                  <a:lnTo>
                    <a:pt x="1170" y="2179"/>
                  </a:lnTo>
                  <a:lnTo>
                    <a:pt x="1165" y="2179"/>
                  </a:lnTo>
                  <a:lnTo>
                    <a:pt x="1203" y="2175"/>
                  </a:lnTo>
                  <a:lnTo>
                    <a:pt x="1240" y="2170"/>
                  </a:lnTo>
                  <a:lnTo>
                    <a:pt x="1278" y="2164"/>
                  </a:lnTo>
                  <a:lnTo>
                    <a:pt x="1315" y="2155"/>
                  </a:lnTo>
                  <a:lnTo>
                    <a:pt x="1352" y="2147"/>
                  </a:lnTo>
                  <a:lnTo>
                    <a:pt x="1390" y="2137"/>
                  </a:lnTo>
                  <a:lnTo>
                    <a:pt x="1428" y="2127"/>
                  </a:lnTo>
                  <a:lnTo>
                    <a:pt x="1464" y="2115"/>
                  </a:lnTo>
                  <a:lnTo>
                    <a:pt x="1501" y="2104"/>
                  </a:lnTo>
                  <a:lnTo>
                    <a:pt x="1538" y="2091"/>
                  </a:lnTo>
                  <a:lnTo>
                    <a:pt x="1573" y="2079"/>
                  </a:lnTo>
                  <a:lnTo>
                    <a:pt x="1609" y="2065"/>
                  </a:lnTo>
                  <a:lnTo>
                    <a:pt x="1644" y="2050"/>
                  </a:lnTo>
                  <a:lnTo>
                    <a:pt x="1677" y="2037"/>
                  </a:lnTo>
                  <a:lnTo>
                    <a:pt x="1711" y="2022"/>
                  </a:lnTo>
                  <a:lnTo>
                    <a:pt x="1743" y="2007"/>
                  </a:lnTo>
                  <a:lnTo>
                    <a:pt x="1805" y="1977"/>
                  </a:lnTo>
                  <a:lnTo>
                    <a:pt x="1864" y="1946"/>
                  </a:lnTo>
                  <a:lnTo>
                    <a:pt x="1916" y="1917"/>
                  </a:lnTo>
                  <a:lnTo>
                    <a:pt x="1965" y="1890"/>
                  </a:lnTo>
                  <a:lnTo>
                    <a:pt x="2006" y="1864"/>
                  </a:lnTo>
                  <a:lnTo>
                    <a:pt x="2040" y="1839"/>
                  </a:lnTo>
                  <a:lnTo>
                    <a:pt x="2055" y="1828"/>
                  </a:lnTo>
                  <a:lnTo>
                    <a:pt x="2067" y="1818"/>
                  </a:lnTo>
                  <a:lnTo>
                    <a:pt x="2078" y="1809"/>
                  </a:lnTo>
                  <a:lnTo>
                    <a:pt x="2087" y="1801"/>
                  </a:lnTo>
                  <a:lnTo>
                    <a:pt x="2117" y="1770"/>
                  </a:lnTo>
                  <a:lnTo>
                    <a:pt x="2145" y="1741"/>
                  </a:lnTo>
                  <a:lnTo>
                    <a:pt x="2160" y="1727"/>
                  </a:lnTo>
                  <a:lnTo>
                    <a:pt x="2174" y="1714"/>
                  </a:lnTo>
                  <a:lnTo>
                    <a:pt x="2189" y="1700"/>
                  </a:lnTo>
                  <a:lnTo>
                    <a:pt x="2205" y="1688"/>
                  </a:lnTo>
                  <a:lnTo>
                    <a:pt x="2221" y="1677"/>
                  </a:lnTo>
                  <a:lnTo>
                    <a:pt x="2237" y="1665"/>
                  </a:lnTo>
                  <a:lnTo>
                    <a:pt x="2255" y="1655"/>
                  </a:lnTo>
                  <a:lnTo>
                    <a:pt x="2275" y="1645"/>
                  </a:lnTo>
                  <a:lnTo>
                    <a:pt x="2295" y="1637"/>
                  </a:lnTo>
                  <a:lnTo>
                    <a:pt x="2316" y="1629"/>
                  </a:lnTo>
                  <a:lnTo>
                    <a:pt x="2339" y="1622"/>
                  </a:lnTo>
                  <a:lnTo>
                    <a:pt x="2364" y="1616"/>
                  </a:lnTo>
                  <a:lnTo>
                    <a:pt x="2390" y="1611"/>
                  </a:lnTo>
                  <a:lnTo>
                    <a:pt x="2415" y="1603"/>
                  </a:lnTo>
                  <a:lnTo>
                    <a:pt x="2438" y="1596"/>
                  </a:lnTo>
                  <a:lnTo>
                    <a:pt x="2461" y="1588"/>
                  </a:lnTo>
                  <a:lnTo>
                    <a:pt x="2504" y="1571"/>
                  </a:lnTo>
                  <a:lnTo>
                    <a:pt x="2541" y="1554"/>
                  </a:lnTo>
                  <a:lnTo>
                    <a:pt x="2572" y="1538"/>
                  </a:lnTo>
                  <a:lnTo>
                    <a:pt x="2595" y="1526"/>
                  </a:lnTo>
                  <a:lnTo>
                    <a:pt x="2610" y="1517"/>
                  </a:lnTo>
                  <a:lnTo>
                    <a:pt x="2615" y="1514"/>
                  </a:lnTo>
                  <a:lnTo>
                    <a:pt x="2488" y="1455"/>
                  </a:lnTo>
                  <a:lnTo>
                    <a:pt x="2506" y="1455"/>
                  </a:lnTo>
                  <a:lnTo>
                    <a:pt x="2523" y="1452"/>
                  </a:lnTo>
                  <a:lnTo>
                    <a:pt x="2540" y="1448"/>
                  </a:lnTo>
                  <a:lnTo>
                    <a:pt x="2556" y="1443"/>
                  </a:lnTo>
                  <a:lnTo>
                    <a:pt x="2573" y="1436"/>
                  </a:lnTo>
                  <a:lnTo>
                    <a:pt x="2590" y="1427"/>
                  </a:lnTo>
                  <a:lnTo>
                    <a:pt x="2607" y="1418"/>
                  </a:lnTo>
                  <a:lnTo>
                    <a:pt x="2623" y="1407"/>
                  </a:lnTo>
                  <a:lnTo>
                    <a:pt x="2639" y="1396"/>
                  </a:lnTo>
                  <a:lnTo>
                    <a:pt x="2655" y="1384"/>
                  </a:lnTo>
                  <a:lnTo>
                    <a:pt x="2671" y="1370"/>
                  </a:lnTo>
                  <a:lnTo>
                    <a:pt x="2686" y="1357"/>
                  </a:lnTo>
                  <a:lnTo>
                    <a:pt x="2716" y="1329"/>
                  </a:lnTo>
                  <a:lnTo>
                    <a:pt x="2743" y="1298"/>
                  </a:lnTo>
                  <a:lnTo>
                    <a:pt x="2769" y="1269"/>
                  </a:lnTo>
                  <a:lnTo>
                    <a:pt x="2792" y="1239"/>
                  </a:lnTo>
                  <a:lnTo>
                    <a:pt x="2812" y="1213"/>
                  </a:lnTo>
                  <a:lnTo>
                    <a:pt x="2830" y="1189"/>
                  </a:lnTo>
                  <a:lnTo>
                    <a:pt x="2854" y="1152"/>
                  </a:lnTo>
                  <a:lnTo>
                    <a:pt x="2863" y="1139"/>
                  </a:lnTo>
                  <a:lnTo>
                    <a:pt x="2848" y="1140"/>
                  </a:lnTo>
                  <a:lnTo>
                    <a:pt x="2833" y="1140"/>
                  </a:lnTo>
                  <a:lnTo>
                    <a:pt x="2819" y="1139"/>
                  </a:lnTo>
                  <a:lnTo>
                    <a:pt x="2805" y="1135"/>
                  </a:lnTo>
                  <a:lnTo>
                    <a:pt x="2790" y="1131"/>
                  </a:lnTo>
                  <a:lnTo>
                    <a:pt x="2777" y="1127"/>
                  </a:lnTo>
                  <a:lnTo>
                    <a:pt x="2764" y="1122"/>
                  </a:lnTo>
                  <a:lnTo>
                    <a:pt x="2751" y="1117"/>
                  </a:lnTo>
                  <a:lnTo>
                    <a:pt x="2729" y="1106"/>
                  </a:lnTo>
                  <a:lnTo>
                    <a:pt x="2713" y="1096"/>
                  </a:lnTo>
                  <a:lnTo>
                    <a:pt x="2701" y="1088"/>
                  </a:lnTo>
                  <a:lnTo>
                    <a:pt x="2698" y="1086"/>
                  </a:lnTo>
                  <a:lnTo>
                    <a:pt x="2742" y="1069"/>
                  </a:lnTo>
                  <a:lnTo>
                    <a:pt x="2785" y="1052"/>
                  </a:lnTo>
                  <a:lnTo>
                    <a:pt x="2826" y="1034"/>
                  </a:lnTo>
                  <a:lnTo>
                    <a:pt x="2864" y="1015"/>
                  </a:lnTo>
                  <a:lnTo>
                    <a:pt x="2899" y="995"/>
                  </a:lnTo>
                  <a:lnTo>
                    <a:pt x="2933" y="976"/>
                  </a:lnTo>
                  <a:lnTo>
                    <a:pt x="2964" y="956"/>
                  </a:lnTo>
                  <a:lnTo>
                    <a:pt x="2993" y="937"/>
                  </a:lnTo>
                  <a:lnTo>
                    <a:pt x="3019" y="917"/>
                  </a:lnTo>
                  <a:lnTo>
                    <a:pt x="3043" y="899"/>
                  </a:lnTo>
                  <a:lnTo>
                    <a:pt x="3064" y="881"/>
                  </a:lnTo>
                  <a:lnTo>
                    <a:pt x="3083" y="864"/>
                  </a:lnTo>
                  <a:lnTo>
                    <a:pt x="3100" y="847"/>
                  </a:lnTo>
                  <a:lnTo>
                    <a:pt x="3113" y="832"/>
                  </a:lnTo>
                  <a:lnTo>
                    <a:pt x="3124" y="819"/>
                  </a:lnTo>
                  <a:lnTo>
                    <a:pt x="3132" y="806"/>
                  </a:lnTo>
                  <a:lnTo>
                    <a:pt x="3141" y="796"/>
                  </a:lnTo>
                  <a:lnTo>
                    <a:pt x="3149" y="784"/>
                  </a:lnTo>
                  <a:lnTo>
                    <a:pt x="3159" y="775"/>
                  </a:lnTo>
                  <a:lnTo>
                    <a:pt x="3170" y="765"/>
                  </a:lnTo>
                  <a:lnTo>
                    <a:pt x="3181" y="756"/>
                  </a:lnTo>
                  <a:lnTo>
                    <a:pt x="3194" y="747"/>
                  </a:lnTo>
                  <a:lnTo>
                    <a:pt x="3206" y="740"/>
                  </a:lnTo>
                  <a:lnTo>
                    <a:pt x="3217" y="734"/>
                  </a:lnTo>
                  <a:lnTo>
                    <a:pt x="3257" y="713"/>
                  </a:lnTo>
                  <a:lnTo>
                    <a:pt x="3274" y="705"/>
                  </a:lnTo>
                  <a:lnTo>
                    <a:pt x="3136" y="680"/>
                  </a:lnTo>
                  <a:lnTo>
                    <a:pt x="3143" y="679"/>
                  </a:lnTo>
                  <a:lnTo>
                    <a:pt x="3159" y="674"/>
                  </a:lnTo>
                  <a:lnTo>
                    <a:pt x="3185" y="667"/>
                  </a:lnTo>
                  <a:lnTo>
                    <a:pt x="3217" y="656"/>
                  </a:lnTo>
                  <a:lnTo>
                    <a:pt x="3235" y="649"/>
                  </a:lnTo>
                  <a:lnTo>
                    <a:pt x="3254" y="641"/>
                  </a:lnTo>
                  <a:lnTo>
                    <a:pt x="3273" y="632"/>
                  </a:lnTo>
                  <a:lnTo>
                    <a:pt x="3293" y="622"/>
                  </a:lnTo>
                  <a:lnTo>
                    <a:pt x="3313" y="612"/>
                  </a:lnTo>
                  <a:lnTo>
                    <a:pt x="3333" y="600"/>
                  </a:lnTo>
                  <a:lnTo>
                    <a:pt x="3351" y="587"/>
                  </a:lnTo>
                  <a:lnTo>
                    <a:pt x="3370" y="573"/>
                  </a:lnTo>
                  <a:lnTo>
                    <a:pt x="3389" y="558"/>
                  </a:lnTo>
                  <a:lnTo>
                    <a:pt x="3409" y="545"/>
                  </a:lnTo>
                  <a:lnTo>
                    <a:pt x="3429" y="532"/>
                  </a:lnTo>
                  <a:lnTo>
                    <a:pt x="3449" y="521"/>
                  </a:lnTo>
                  <a:lnTo>
                    <a:pt x="3490" y="500"/>
                  </a:lnTo>
                  <a:lnTo>
                    <a:pt x="3527" y="482"/>
                  </a:lnTo>
                  <a:lnTo>
                    <a:pt x="3560" y="468"/>
                  </a:lnTo>
                  <a:lnTo>
                    <a:pt x="3586" y="458"/>
                  </a:lnTo>
                  <a:lnTo>
                    <a:pt x="3604" y="451"/>
                  </a:lnTo>
                  <a:lnTo>
                    <a:pt x="3610" y="449"/>
                  </a:lnTo>
                  <a:lnTo>
                    <a:pt x="3593" y="390"/>
                  </a:lnTo>
                  <a:lnTo>
                    <a:pt x="3601" y="386"/>
                  </a:lnTo>
                  <a:lnTo>
                    <a:pt x="3621" y="376"/>
                  </a:lnTo>
                  <a:lnTo>
                    <a:pt x="3652" y="361"/>
                  </a:lnTo>
                  <a:lnTo>
                    <a:pt x="3690" y="341"/>
                  </a:lnTo>
                  <a:lnTo>
                    <a:pt x="3711" y="329"/>
                  </a:lnTo>
                  <a:lnTo>
                    <a:pt x="3733" y="316"/>
                  </a:lnTo>
                  <a:lnTo>
                    <a:pt x="3756" y="302"/>
                  </a:lnTo>
                  <a:lnTo>
                    <a:pt x="3779" y="288"/>
                  </a:lnTo>
                  <a:lnTo>
                    <a:pt x="3801" y="272"/>
                  </a:lnTo>
                  <a:lnTo>
                    <a:pt x="3823" y="256"/>
                  </a:lnTo>
                  <a:lnTo>
                    <a:pt x="3844" y="238"/>
                  </a:lnTo>
                  <a:lnTo>
                    <a:pt x="3865" y="222"/>
                  </a:lnTo>
                  <a:lnTo>
                    <a:pt x="3880" y="208"/>
                  </a:lnTo>
                  <a:lnTo>
                    <a:pt x="3898" y="193"/>
                  </a:lnTo>
                  <a:lnTo>
                    <a:pt x="3917" y="179"/>
                  </a:lnTo>
                  <a:lnTo>
                    <a:pt x="3938" y="163"/>
                  </a:lnTo>
                  <a:lnTo>
                    <a:pt x="3982" y="133"/>
                  </a:lnTo>
                  <a:lnTo>
                    <a:pt x="4028" y="101"/>
                  </a:lnTo>
                  <a:lnTo>
                    <a:pt x="4075" y="72"/>
                  </a:lnTo>
                  <a:lnTo>
                    <a:pt x="4119" y="44"/>
                  </a:lnTo>
                  <a:lnTo>
                    <a:pt x="4159" y="20"/>
                  </a:lnTo>
                  <a:lnTo>
                    <a:pt x="4193" y="0"/>
                  </a:lnTo>
                  <a:lnTo>
                    <a:pt x="4096" y="37"/>
                  </a:lnTo>
                  <a:lnTo>
                    <a:pt x="4001" y="76"/>
                  </a:lnTo>
                  <a:lnTo>
                    <a:pt x="3907" y="115"/>
                  </a:lnTo>
                  <a:lnTo>
                    <a:pt x="3815" y="155"/>
                  </a:lnTo>
                  <a:lnTo>
                    <a:pt x="3724" y="195"/>
                  </a:lnTo>
                  <a:lnTo>
                    <a:pt x="3635" y="237"/>
                  </a:lnTo>
                  <a:lnTo>
                    <a:pt x="3546" y="279"/>
                  </a:lnTo>
                  <a:lnTo>
                    <a:pt x="3460" y="322"/>
                  </a:lnTo>
                  <a:lnTo>
                    <a:pt x="3376" y="365"/>
                  </a:lnTo>
                  <a:lnTo>
                    <a:pt x="3293" y="408"/>
                  </a:lnTo>
                  <a:lnTo>
                    <a:pt x="3212" y="451"/>
                  </a:lnTo>
                  <a:lnTo>
                    <a:pt x="3132" y="496"/>
                  </a:lnTo>
                  <a:lnTo>
                    <a:pt x="3055" y="539"/>
                  </a:lnTo>
                  <a:lnTo>
                    <a:pt x="2978" y="582"/>
                  </a:lnTo>
                  <a:lnTo>
                    <a:pt x="2905" y="625"/>
                  </a:lnTo>
                  <a:lnTo>
                    <a:pt x="2832" y="668"/>
                  </a:lnTo>
                  <a:lnTo>
                    <a:pt x="2693" y="751"/>
                  </a:lnTo>
                  <a:lnTo>
                    <a:pt x="2563" y="832"/>
                  </a:lnTo>
                  <a:lnTo>
                    <a:pt x="2440" y="910"/>
                  </a:lnTo>
                  <a:lnTo>
                    <a:pt x="2327" y="983"/>
                  </a:lnTo>
                  <a:lnTo>
                    <a:pt x="2222" y="1052"/>
                  </a:lnTo>
                  <a:lnTo>
                    <a:pt x="2126" y="1113"/>
                  </a:lnTo>
                  <a:lnTo>
                    <a:pt x="2040" y="1168"/>
                  </a:lnTo>
                  <a:lnTo>
                    <a:pt x="1965" y="1215"/>
                  </a:lnTo>
                  <a:close/>
                </a:path>
              </a:pathLst>
            </a:custGeom>
            <a:solidFill>
              <a:srgbClr val="E77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5"/>
            <p:cNvSpPr>
              <a:spLocks/>
            </p:cNvSpPr>
            <p:nvPr/>
          </p:nvSpPr>
          <p:spPr bwMode="auto">
            <a:xfrm>
              <a:off x="1490663" y="4327525"/>
              <a:ext cx="606425" cy="342900"/>
            </a:xfrm>
            <a:custGeom>
              <a:avLst/>
              <a:gdLst>
                <a:gd name="T0" fmla="*/ 2130 w 4970"/>
                <a:gd name="T1" fmla="*/ 2211 h 2805"/>
                <a:gd name="T2" fmla="*/ 2828 w 4970"/>
                <a:gd name="T3" fmla="*/ 2078 h 2805"/>
                <a:gd name="T4" fmla="*/ 3520 w 4970"/>
                <a:gd name="T5" fmla="*/ 1912 h 2805"/>
                <a:gd name="T6" fmla="*/ 4141 w 4970"/>
                <a:gd name="T7" fmla="*/ 1744 h 2805"/>
                <a:gd name="T8" fmla="*/ 4880 w 4970"/>
                <a:gd name="T9" fmla="*/ 1523 h 2805"/>
                <a:gd name="T10" fmla="*/ 4690 w 4970"/>
                <a:gd name="T11" fmla="*/ 1474 h 2805"/>
                <a:gd name="T12" fmla="*/ 4211 w 4970"/>
                <a:gd name="T13" fmla="*/ 1330 h 2805"/>
                <a:gd name="T14" fmla="*/ 3738 w 4970"/>
                <a:gd name="T15" fmla="*/ 1090 h 2805"/>
                <a:gd name="T16" fmla="*/ 3299 w 4970"/>
                <a:gd name="T17" fmla="*/ 804 h 2805"/>
                <a:gd name="T18" fmla="*/ 2925 w 4970"/>
                <a:gd name="T19" fmla="*/ 521 h 2805"/>
                <a:gd name="T20" fmla="*/ 2560 w 4970"/>
                <a:gd name="T21" fmla="*/ 223 h 2805"/>
                <a:gd name="T22" fmla="*/ 2382 w 4970"/>
                <a:gd name="T23" fmla="*/ 99 h 2805"/>
                <a:gd name="T24" fmla="*/ 2190 w 4970"/>
                <a:gd name="T25" fmla="*/ 1 h 2805"/>
                <a:gd name="T26" fmla="*/ 2206 w 4970"/>
                <a:gd name="T27" fmla="*/ 27 h 2805"/>
                <a:gd name="T28" fmla="*/ 2368 w 4970"/>
                <a:gd name="T29" fmla="*/ 188 h 2805"/>
                <a:gd name="T30" fmla="*/ 2528 w 4970"/>
                <a:gd name="T31" fmla="*/ 389 h 2805"/>
                <a:gd name="T32" fmla="*/ 2452 w 4970"/>
                <a:gd name="T33" fmla="*/ 410 h 2805"/>
                <a:gd name="T34" fmla="*/ 2491 w 4970"/>
                <a:gd name="T35" fmla="*/ 477 h 2805"/>
                <a:gd name="T36" fmla="*/ 2590 w 4970"/>
                <a:gd name="T37" fmla="*/ 577 h 2805"/>
                <a:gd name="T38" fmla="*/ 2711 w 4970"/>
                <a:gd name="T39" fmla="*/ 667 h 2805"/>
                <a:gd name="T40" fmla="*/ 2688 w 4970"/>
                <a:gd name="T41" fmla="*/ 759 h 2805"/>
                <a:gd name="T42" fmla="*/ 2770 w 4970"/>
                <a:gd name="T43" fmla="*/ 845 h 2805"/>
                <a:gd name="T44" fmla="*/ 2849 w 4970"/>
                <a:gd name="T45" fmla="*/ 906 h 2805"/>
                <a:gd name="T46" fmla="*/ 2974 w 4970"/>
                <a:gd name="T47" fmla="*/ 968 h 2805"/>
                <a:gd name="T48" fmla="*/ 2939 w 4970"/>
                <a:gd name="T49" fmla="*/ 1030 h 2805"/>
                <a:gd name="T50" fmla="*/ 3102 w 4970"/>
                <a:gd name="T51" fmla="*/ 1095 h 2805"/>
                <a:gd name="T52" fmla="*/ 3108 w 4970"/>
                <a:gd name="T53" fmla="*/ 1171 h 2805"/>
                <a:gd name="T54" fmla="*/ 3393 w 4970"/>
                <a:gd name="T55" fmla="*/ 1271 h 2805"/>
                <a:gd name="T56" fmla="*/ 3720 w 4970"/>
                <a:gd name="T57" fmla="*/ 1367 h 2805"/>
                <a:gd name="T58" fmla="*/ 3605 w 4970"/>
                <a:gd name="T59" fmla="*/ 1375 h 2805"/>
                <a:gd name="T60" fmla="*/ 3335 w 4970"/>
                <a:gd name="T61" fmla="*/ 1386 h 2805"/>
                <a:gd name="T62" fmla="*/ 3013 w 4970"/>
                <a:gd name="T63" fmla="*/ 1381 h 2805"/>
                <a:gd name="T64" fmla="*/ 2715 w 4970"/>
                <a:gd name="T65" fmla="*/ 1369 h 2805"/>
                <a:gd name="T66" fmla="*/ 2415 w 4970"/>
                <a:gd name="T67" fmla="*/ 1385 h 2805"/>
                <a:gd name="T68" fmla="*/ 2363 w 4970"/>
                <a:gd name="T69" fmla="*/ 1502 h 2805"/>
                <a:gd name="T70" fmla="*/ 2255 w 4970"/>
                <a:gd name="T71" fmla="*/ 1500 h 2805"/>
                <a:gd name="T72" fmla="*/ 2073 w 4970"/>
                <a:gd name="T73" fmla="*/ 1523 h 2805"/>
                <a:gd name="T74" fmla="*/ 1888 w 4970"/>
                <a:gd name="T75" fmla="*/ 1566 h 2805"/>
                <a:gd name="T76" fmla="*/ 1874 w 4970"/>
                <a:gd name="T77" fmla="*/ 1645 h 2805"/>
                <a:gd name="T78" fmla="*/ 1737 w 4970"/>
                <a:gd name="T79" fmla="*/ 1680 h 2805"/>
                <a:gd name="T80" fmla="*/ 1519 w 4970"/>
                <a:gd name="T81" fmla="*/ 1773 h 2805"/>
                <a:gd name="T82" fmla="*/ 1566 w 4970"/>
                <a:gd name="T83" fmla="*/ 1887 h 2805"/>
                <a:gd name="T84" fmla="*/ 1432 w 4970"/>
                <a:gd name="T85" fmla="*/ 1922 h 2805"/>
                <a:gd name="T86" fmla="*/ 1173 w 4970"/>
                <a:gd name="T87" fmla="*/ 2033 h 2805"/>
                <a:gd name="T88" fmla="*/ 1236 w 4970"/>
                <a:gd name="T89" fmla="*/ 2145 h 2805"/>
                <a:gd name="T90" fmla="*/ 1129 w 4970"/>
                <a:gd name="T91" fmla="*/ 2149 h 2805"/>
                <a:gd name="T92" fmla="*/ 894 w 4970"/>
                <a:gd name="T93" fmla="*/ 2190 h 2805"/>
                <a:gd name="T94" fmla="*/ 733 w 4970"/>
                <a:gd name="T95" fmla="*/ 2341 h 2805"/>
                <a:gd name="T96" fmla="*/ 654 w 4970"/>
                <a:gd name="T97" fmla="*/ 2350 h 2805"/>
                <a:gd name="T98" fmla="*/ 506 w 4970"/>
                <a:gd name="T99" fmla="*/ 2392 h 2805"/>
                <a:gd name="T100" fmla="*/ 462 w 4970"/>
                <a:gd name="T101" fmla="*/ 2509 h 2805"/>
                <a:gd name="T102" fmla="*/ 374 w 4970"/>
                <a:gd name="T103" fmla="*/ 2534 h 2805"/>
                <a:gd name="T104" fmla="*/ 258 w 4970"/>
                <a:gd name="T105" fmla="*/ 2591 h 2805"/>
                <a:gd name="T106" fmla="*/ 112 w 4970"/>
                <a:gd name="T107" fmla="*/ 2698 h 2805"/>
                <a:gd name="T108" fmla="*/ 0 w 4970"/>
                <a:gd name="T109" fmla="*/ 2805 h 2805"/>
                <a:gd name="T110" fmla="*/ 280 w 4970"/>
                <a:gd name="T111" fmla="*/ 2655 h 2805"/>
                <a:gd name="T112" fmla="*/ 508 w 4970"/>
                <a:gd name="T113" fmla="*/ 2552 h 2805"/>
                <a:gd name="T114" fmla="*/ 755 w 4970"/>
                <a:gd name="T115" fmla="*/ 2458 h 2805"/>
                <a:gd name="T116" fmla="*/ 1023 w 4970"/>
                <a:gd name="T117" fmla="*/ 2377 h 2805"/>
                <a:gd name="T118" fmla="*/ 1308 w 4970"/>
                <a:gd name="T119" fmla="*/ 2315 h 2805"/>
                <a:gd name="T120" fmla="*/ 1610 w 4970"/>
                <a:gd name="T121" fmla="*/ 2276 h 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0" h="2805">
                  <a:moveTo>
                    <a:pt x="1610" y="2276"/>
                  </a:moveTo>
                  <a:lnTo>
                    <a:pt x="1734" y="2264"/>
                  </a:lnTo>
                  <a:lnTo>
                    <a:pt x="1863" y="2249"/>
                  </a:lnTo>
                  <a:lnTo>
                    <a:pt x="1995" y="2231"/>
                  </a:lnTo>
                  <a:lnTo>
                    <a:pt x="2130" y="2211"/>
                  </a:lnTo>
                  <a:lnTo>
                    <a:pt x="2267" y="2188"/>
                  </a:lnTo>
                  <a:lnTo>
                    <a:pt x="2405" y="2163"/>
                  </a:lnTo>
                  <a:lnTo>
                    <a:pt x="2546" y="2137"/>
                  </a:lnTo>
                  <a:lnTo>
                    <a:pt x="2687" y="2107"/>
                  </a:lnTo>
                  <a:lnTo>
                    <a:pt x="2828" y="2078"/>
                  </a:lnTo>
                  <a:lnTo>
                    <a:pt x="2969" y="2046"/>
                  </a:lnTo>
                  <a:lnTo>
                    <a:pt x="3109" y="2014"/>
                  </a:lnTo>
                  <a:lnTo>
                    <a:pt x="3248" y="1980"/>
                  </a:lnTo>
                  <a:lnTo>
                    <a:pt x="3385" y="1947"/>
                  </a:lnTo>
                  <a:lnTo>
                    <a:pt x="3520" y="1912"/>
                  </a:lnTo>
                  <a:lnTo>
                    <a:pt x="3652" y="1877"/>
                  </a:lnTo>
                  <a:lnTo>
                    <a:pt x="3781" y="1844"/>
                  </a:lnTo>
                  <a:lnTo>
                    <a:pt x="3905" y="1810"/>
                  </a:lnTo>
                  <a:lnTo>
                    <a:pt x="4026" y="1777"/>
                  </a:lnTo>
                  <a:lnTo>
                    <a:pt x="4141" y="1744"/>
                  </a:lnTo>
                  <a:lnTo>
                    <a:pt x="4252" y="1713"/>
                  </a:lnTo>
                  <a:lnTo>
                    <a:pt x="4454" y="1653"/>
                  </a:lnTo>
                  <a:lnTo>
                    <a:pt x="4629" y="1600"/>
                  </a:lnTo>
                  <a:lnTo>
                    <a:pt x="4772" y="1556"/>
                  </a:lnTo>
                  <a:lnTo>
                    <a:pt x="4880" y="1523"/>
                  </a:lnTo>
                  <a:lnTo>
                    <a:pt x="4947" y="1501"/>
                  </a:lnTo>
                  <a:lnTo>
                    <a:pt x="4970" y="1493"/>
                  </a:lnTo>
                  <a:lnTo>
                    <a:pt x="4878" y="1493"/>
                  </a:lnTo>
                  <a:lnTo>
                    <a:pt x="4784" y="1486"/>
                  </a:lnTo>
                  <a:lnTo>
                    <a:pt x="4690" y="1474"/>
                  </a:lnTo>
                  <a:lnTo>
                    <a:pt x="4595" y="1455"/>
                  </a:lnTo>
                  <a:lnTo>
                    <a:pt x="4499" y="1431"/>
                  </a:lnTo>
                  <a:lnTo>
                    <a:pt x="4403" y="1401"/>
                  </a:lnTo>
                  <a:lnTo>
                    <a:pt x="4306" y="1368"/>
                  </a:lnTo>
                  <a:lnTo>
                    <a:pt x="4211" y="1330"/>
                  </a:lnTo>
                  <a:lnTo>
                    <a:pt x="4114" y="1288"/>
                  </a:lnTo>
                  <a:lnTo>
                    <a:pt x="4019" y="1243"/>
                  </a:lnTo>
                  <a:lnTo>
                    <a:pt x="3923" y="1194"/>
                  </a:lnTo>
                  <a:lnTo>
                    <a:pt x="3830" y="1143"/>
                  </a:lnTo>
                  <a:lnTo>
                    <a:pt x="3738" y="1090"/>
                  </a:lnTo>
                  <a:lnTo>
                    <a:pt x="3646" y="1035"/>
                  </a:lnTo>
                  <a:lnTo>
                    <a:pt x="3556" y="978"/>
                  </a:lnTo>
                  <a:lnTo>
                    <a:pt x="3468" y="921"/>
                  </a:lnTo>
                  <a:lnTo>
                    <a:pt x="3383" y="862"/>
                  </a:lnTo>
                  <a:lnTo>
                    <a:pt x="3299" y="804"/>
                  </a:lnTo>
                  <a:lnTo>
                    <a:pt x="3218" y="745"/>
                  </a:lnTo>
                  <a:lnTo>
                    <a:pt x="3141" y="688"/>
                  </a:lnTo>
                  <a:lnTo>
                    <a:pt x="3065" y="630"/>
                  </a:lnTo>
                  <a:lnTo>
                    <a:pt x="2993" y="574"/>
                  </a:lnTo>
                  <a:lnTo>
                    <a:pt x="2925" y="521"/>
                  </a:lnTo>
                  <a:lnTo>
                    <a:pt x="2860" y="468"/>
                  </a:lnTo>
                  <a:lnTo>
                    <a:pt x="2742" y="373"/>
                  </a:lnTo>
                  <a:lnTo>
                    <a:pt x="2641" y="290"/>
                  </a:lnTo>
                  <a:lnTo>
                    <a:pt x="2597" y="254"/>
                  </a:lnTo>
                  <a:lnTo>
                    <a:pt x="2560" y="223"/>
                  </a:lnTo>
                  <a:lnTo>
                    <a:pt x="2526" y="197"/>
                  </a:lnTo>
                  <a:lnTo>
                    <a:pt x="2499" y="176"/>
                  </a:lnTo>
                  <a:lnTo>
                    <a:pt x="2460" y="150"/>
                  </a:lnTo>
                  <a:lnTo>
                    <a:pt x="2421" y="123"/>
                  </a:lnTo>
                  <a:lnTo>
                    <a:pt x="2382" y="99"/>
                  </a:lnTo>
                  <a:lnTo>
                    <a:pt x="2342" y="77"/>
                  </a:lnTo>
                  <a:lnTo>
                    <a:pt x="2304" y="55"/>
                  </a:lnTo>
                  <a:lnTo>
                    <a:pt x="2265" y="35"/>
                  </a:lnTo>
                  <a:lnTo>
                    <a:pt x="2227" y="17"/>
                  </a:lnTo>
                  <a:lnTo>
                    <a:pt x="2190" y="1"/>
                  </a:lnTo>
                  <a:lnTo>
                    <a:pt x="2178" y="0"/>
                  </a:lnTo>
                  <a:lnTo>
                    <a:pt x="2174" y="0"/>
                  </a:lnTo>
                  <a:lnTo>
                    <a:pt x="2177" y="3"/>
                  </a:lnTo>
                  <a:lnTo>
                    <a:pt x="2188" y="12"/>
                  </a:lnTo>
                  <a:lnTo>
                    <a:pt x="2206" y="27"/>
                  </a:lnTo>
                  <a:lnTo>
                    <a:pt x="2230" y="48"/>
                  </a:lnTo>
                  <a:lnTo>
                    <a:pt x="2260" y="74"/>
                  </a:lnTo>
                  <a:lnTo>
                    <a:pt x="2292" y="107"/>
                  </a:lnTo>
                  <a:lnTo>
                    <a:pt x="2329" y="145"/>
                  </a:lnTo>
                  <a:lnTo>
                    <a:pt x="2368" y="188"/>
                  </a:lnTo>
                  <a:lnTo>
                    <a:pt x="2406" y="235"/>
                  </a:lnTo>
                  <a:lnTo>
                    <a:pt x="2442" y="280"/>
                  </a:lnTo>
                  <a:lnTo>
                    <a:pt x="2476" y="321"/>
                  </a:lnTo>
                  <a:lnTo>
                    <a:pt x="2504" y="357"/>
                  </a:lnTo>
                  <a:lnTo>
                    <a:pt x="2528" y="389"/>
                  </a:lnTo>
                  <a:lnTo>
                    <a:pt x="2547" y="413"/>
                  </a:lnTo>
                  <a:lnTo>
                    <a:pt x="2559" y="428"/>
                  </a:lnTo>
                  <a:lnTo>
                    <a:pt x="2563" y="433"/>
                  </a:lnTo>
                  <a:lnTo>
                    <a:pt x="2446" y="396"/>
                  </a:lnTo>
                  <a:lnTo>
                    <a:pt x="2452" y="410"/>
                  </a:lnTo>
                  <a:lnTo>
                    <a:pt x="2458" y="423"/>
                  </a:lnTo>
                  <a:lnTo>
                    <a:pt x="2465" y="436"/>
                  </a:lnTo>
                  <a:lnTo>
                    <a:pt x="2473" y="450"/>
                  </a:lnTo>
                  <a:lnTo>
                    <a:pt x="2482" y="463"/>
                  </a:lnTo>
                  <a:lnTo>
                    <a:pt x="2491" y="477"/>
                  </a:lnTo>
                  <a:lnTo>
                    <a:pt x="2502" y="489"/>
                  </a:lnTo>
                  <a:lnTo>
                    <a:pt x="2513" y="502"/>
                  </a:lnTo>
                  <a:lnTo>
                    <a:pt x="2538" y="528"/>
                  </a:lnTo>
                  <a:lnTo>
                    <a:pt x="2564" y="552"/>
                  </a:lnTo>
                  <a:lnTo>
                    <a:pt x="2590" y="577"/>
                  </a:lnTo>
                  <a:lnTo>
                    <a:pt x="2616" y="599"/>
                  </a:lnTo>
                  <a:lnTo>
                    <a:pt x="2642" y="618"/>
                  </a:lnTo>
                  <a:lnTo>
                    <a:pt x="2668" y="637"/>
                  </a:lnTo>
                  <a:lnTo>
                    <a:pt x="2691" y="653"/>
                  </a:lnTo>
                  <a:lnTo>
                    <a:pt x="2711" y="667"/>
                  </a:lnTo>
                  <a:lnTo>
                    <a:pt x="2741" y="687"/>
                  </a:lnTo>
                  <a:lnTo>
                    <a:pt x="2752" y="694"/>
                  </a:lnTo>
                  <a:lnTo>
                    <a:pt x="2654" y="717"/>
                  </a:lnTo>
                  <a:lnTo>
                    <a:pt x="2671" y="739"/>
                  </a:lnTo>
                  <a:lnTo>
                    <a:pt x="2688" y="759"/>
                  </a:lnTo>
                  <a:lnTo>
                    <a:pt x="2704" y="779"/>
                  </a:lnTo>
                  <a:lnTo>
                    <a:pt x="2721" y="797"/>
                  </a:lnTo>
                  <a:lnTo>
                    <a:pt x="2737" y="814"/>
                  </a:lnTo>
                  <a:lnTo>
                    <a:pt x="2754" y="830"/>
                  </a:lnTo>
                  <a:lnTo>
                    <a:pt x="2770" y="845"/>
                  </a:lnTo>
                  <a:lnTo>
                    <a:pt x="2786" y="859"/>
                  </a:lnTo>
                  <a:lnTo>
                    <a:pt x="2803" y="872"/>
                  </a:lnTo>
                  <a:lnTo>
                    <a:pt x="2819" y="884"/>
                  </a:lnTo>
                  <a:lnTo>
                    <a:pt x="2834" y="895"/>
                  </a:lnTo>
                  <a:lnTo>
                    <a:pt x="2849" y="906"/>
                  </a:lnTo>
                  <a:lnTo>
                    <a:pt x="2878" y="924"/>
                  </a:lnTo>
                  <a:lnTo>
                    <a:pt x="2906" y="938"/>
                  </a:lnTo>
                  <a:lnTo>
                    <a:pt x="2931" y="951"/>
                  </a:lnTo>
                  <a:lnTo>
                    <a:pt x="2954" y="961"/>
                  </a:lnTo>
                  <a:lnTo>
                    <a:pt x="2974" y="968"/>
                  </a:lnTo>
                  <a:lnTo>
                    <a:pt x="2991" y="973"/>
                  </a:lnTo>
                  <a:lnTo>
                    <a:pt x="3016" y="979"/>
                  </a:lnTo>
                  <a:lnTo>
                    <a:pt x="3024" y="981"/>
                  </a:lnTo>
                  <a:lnTo>
                    <a:pt x="2920" y="1020"/>
                  </a:lnTo>
                  <a:lnTo>
                    <a:pt x="2939" y="1030"/>
                  </a:lnTo>
                  <a:lnTo>
                    <a:pt x="2960" y="1039"/>
                  </a:lnTo>
                  <a:lnTo>
                    <a:pt x="2982" y="1049"/>
                  </a:lnTo>
                  <a:lnTo>
                    <a:pt x="3005" y="1058"/>
                  </a:lnTo>
                  <a:lnTo>
                    <a:pt x="3054" y="1077"/>
                  </a:lnTo>
                  <a:lnTo>
                    <a:pt x="3102" y="1095"/>
                  </a:lnTo>
                  <a:lnTo>
                    <a:pt x="3145" y="1109"/>
                  </a:lnTo>
                  <a:lnTo>
                    <a:pt x="3180" y="1121"/>
                  </a:lnTo>
                  <a:lnTo>
                    <a:pt x="3204" y="1129"/>
                  </a:lnTo>
                  <a:lnTo>
                    <a:pt x="3212" y="1133"/>
                  </a:lnTo>
                  <a:lnTo>
                    <a:pt x="3108" y="1171"/>
                  </a:lnTo>
                  <a:lnTo>
                    <a:pt x="3150" y="1188"/>
                  </a:lnTo>
                  <a:lnTo>
                    <a:pt x="3195" y="1205"/>
                  </a:lnTo>
                  <a:lnTo>
                    <a:pt x="3242" y="1222"/>
                  </a:lnTo>
                  <a:lnTo>
                    <a:pt x="3292" y="1239"/>
                  </a:lnTo>
                  <a:lnTo>
                    <a:pt x="3393" y="1271"/>
                  </a:lnTo>
                  <a:lnTo>
                    <a:pt x="3492" y="1301"/>
                  </a:lnTo>
                  <a:lnTo>
                    <a:pt x="3581" y="1328"/>
                  </a:lnTo>
                  <a:lnTo>
                    <a:pt x="3654" y="1349"/>
                  </a:lnTo>
                  <a:lnTo>
                    <a:pt x="3702" y="1362"/>
                  </a:lnTo>
                  <a:lnTo>
                    <a:pt x="3720" y="1367"/>
                  </a:lnTo>
                  <a:lnTo>
                    <a:pt x="3714" y="1368"/>
                  </a:lnTo>
                  <a:lnTo>
                    <a:pt x="3700" y="1369"/>
                  </a:lnTo>
                  <a:lnTo>
                    <a:pt x="3676" y="1371"/>
                  </a:lnTo>
                  <a:lnTo>
                    <a:pt x="3644" y="1373"/>
                  </a:lnTo>
                  <a:lnTo>
                    <a:pt x="3605" y="1375"/>
                  </a:lnTo>
                  <a:lnTo>
                    <a:pt x="3560" y="1378"/>
                  </a:lnTo>
                  <a:lnTo>
                    <a:pt x="3510" y="1380"/>
                  </a:lnTo>
                  <a:lnTo>
                    <a:pt x="3455" y="1382"/>
                  </a:lnTo>
                  <a:lnTo>
                    <a:pt x="3397" y="1384"/>
                  </a:lnTo>
                  <a:lnTo>
                    <a:pt x="3335" y="1386"/>
                  </a:lnTo>
                  <a:lnTo>
                    <a:pt x="3271" y="1387"/>
                  </a:lnTo>
                  <a:lnTo>
                    <a:pt x="3207" y="1387"/>
                  </a:lnTo>
                  <a:lnTo>
                    <a:pt x="3141" y="1386"/>
                  </a:lnTo>
                  <a:lnTo>
                    <a:pt x="3077" y="1384"/>
                  </a:lnTo>
                  <a:lnTo>
                    <a:pt x="3013" y="1381"/>
                  </a:lnTo>
                  <a:lnTo>
                    <a:pt x="2952" y="1376"/>
                  </a:lnTo>
                  <a:lnTo>
                    <a:pt x="2892" y="1372"/>
                  </a:lnTo>
                  <a:lnTo>
                    <a:pt x="2832" y="1370"/>
                  </a:lnTo>
                  <a:lnTo>
                    <a:pt x="2773" y="1368"/>
                  </a:lnTo>
                  <a:lnTo>
                    <a:pt x="2715" y="1369"/>
                  </a:lnTo>
                  <a:lnTo>
                    <a:pt x="2657" y="1370"/>
                  </a:lnTo>
                  <a:lnTo>
                    <a:pt x="2603" y="1372"/>
                  </a:lnTo>
                  <a:lnTo>
                    <a:pt x="2550" y="1375"/>
                  </a:lnTo>
                  <a:lnTo>
                    <a:pt x="2502" y="1378"/>
                  </a:lnTo>
                  <a:lnTo>
                    <a:pt x="2415" y="1385"/>
                  </a:lnTo>
                  <a:lnTo>
                    <a:pt x="2348" y="1394"/>
                  </a:lnTo>
                  <a:lnTo>
                    <a:pt x="2305" y="1399"/>
                  </a:lnTo>
                  <a:lnTo>
                    <a:pt x="2289" y="1401"/>
                  </a:lnTo>
                  <a:lnTo>
                    <a:pt x="2383" y="1504"/>
                  </a:lnTo>
                  <a:lnTo>
                    <a:pt x="2363" y="1502"/>
                  </a:lnTo>
                  <a:lnTo>
                    <a:pt x="2344" y="1500"/>
                  </a:lnTo>
                  <a:lnTo>
                    <a:pt x="2321" y="1499"/>
                  </a:lnTo>
                  <a:lnTo>
                    <a:pt x="2300" y="1499"/>
                  </a:lnTo>
                  <a:lnTo>
                    <a:pt x="2277" y="1499"/>
                  </a:lnTo>
                  <a:lnTo>
                    <a:pt x="2255" y="1500"/>
                  </a:lnTo>
                  <a:lnTo>
                    <a:pt x="2232" y="1502"/>
                  </a:lnTo>
                  <a:lnTo>
                    <a:pt x="2209" y="1504"/>
                  </a:lnTo>
                  <a:lnTo>
                    <a:pt x="2163" y="1509"/>
                  </a:lnTo>
                  <a:lnTo>
                    <a:pt x="2117" y="1515"/>
                  </a:lnTo>
                  <a:lnTo>
                    <a:pt x="2073" y="1523"/>
                  </a:lnTo>
                  <a:lnTo>
                    <a:pt x="2029" y="1532"/>
                  </a:lnTo>
                  <a:lnTo>
                    <a:pt x="1989" y="1541"/>
                  </a:lnTo>
                  <a:lnTo>
                    <a:pt x="1951" y="1549"/>
                  </a:lnTo>
                  <a:lnTo>
                    <a:pt x="1918" y="1559"/>
                  </a:lnTo>
                  <a:lnTo>
                    <a:pt x="1888" y="1566"/>
                  </a:lnTo>
                  <a:lnTo>
                    <a:pt x="1846" y="1577"/>
                  </a:lnTo>
                  <a:lnTo>
                    <a:pt x="1832" y="1583"/>
                  </a:lnTo>
                  <a:lnTo>
                    <a:pt x="1903" y="1641"/>
                  </a:lnTo>
                  <a:lnTo>
                    <a:pt x="1889" y="1642"/>
                  </a:lnTo>
                  <a:lnTo>
                    <a:pt x="1874" y="1645"/>
                  </a:lnTo>
                  <a:lnTo>
                    <a:pt x="1859" y="1647"/>
                  </a:lnTo>
                  <a:lnTo>
                    <a:pt x="1842" y="1651"/>
                  </a:lnTo>
                  <a:lnTo>
                    <a:pt x="1809" y="1658"/>
                  </a:lnTo>
                  <a:lnTo>
                    <a:pt x="1774" y="1669"/>
                  </a:lnTo>
                  <a:lnTo>
                    <a:pt x="1737" y="1680"/>
                  </a:lnTo>
                  <a:lnTo>
                    <a:pt x="1702" y="1694"/>
                  </a:lnTo>
                  <a:lnTo>
                    <a:pt x="1666" y="1707"/>
                  </a:lnTo>
                  <a:lnTo>
                    <a:pt x="1632" y="1721"/>
                  </a:lnTo>
                  <a:lnTo>
                    <a:pt x="1569" y="1748"/>
                  </a:lnTo>
                  <a:lnTo>
                    <a:pt x="1519" y="1773"/>
                  </a:lnTo>
                  <a:lnTo>
                    <a:pt x="1484" y="1788"/>
                  </a:lnTo>
                  <a:lnTo>
                    <a:pt x="1472" y="1795"/>
                  </a:lnTo>
                  <a:lnTo>
                    <a:pt x="1588" y="1887"/>
                  </a:lnTo>
                  <a:lnTo>
                    <a:pt x="1578" y="1886"/>
                  </a:lnTo>
                  <a:lnTo>
                    <a:pt x="1566" y="1887"/>
                  </a:lnTo>
                  <a:lnTo>
                    <a:pt x="1553" y="1888"/>
                  </a:lnTo>
                  <a:lnTo>
                    <a:pt x="1538" y="1890"/>
                  </a:lnTo>
                  <a:lnTo>
                    <a:pt x="1506" y="1897"/>
                  </a:lnTo>
                  <a:lnTo>
                    <a:pt x="1471" y="1908"/>
                  </a:lnTo>
                  <a:lnTo>
                    <a:pt x="1432" y="1922"/>
                  </a:lnTo>
                  <a:lnTo>
                    <a:pt x="1392" y="1936"/>
                  </a:lnTo>
                  <a:lnTo>
                    <a:pt x="1352" y="1952"/>
                  </a:lnTo>
                  <a:lnTo>
                    <a:pt x="1312" y="1969"/>
                  </a:lnTo>
                  <a:lnTo>
                    <a:pt x="1237" y="2003"/>
                  </a:lnTo>
                  <a:lnTo>
                    <a:pt x="1173" y="2033"/>
                  </a:lnTo>
                  <a:lnTo>
                    <a:pt x="1130" y="2055"/>
                  </a:lnTo>
                  <a:lnTo>
                    <a:pt x="1114" y="2062"/>
                  </a:lnTo>
                  <a:lnTo>
                    <a:pt x="1268" y="2148"/>
                  </a:lnTo>
                  <a:lnTo>
                    <a:pt x="1253" y="2146"/>
                  </a:lnTo>
                  <a:lnTo>
                    <a:pt x="1236" y="2145"/>
                  </a:lnTo>
                  <a:lnTo>
                    <a:pt x="1217" y="2144"/>
                  </a:lnTo>
                  <a:lnTo>
                    <a:pt x="1197" y="2144"/>
                  </a:lnTo>
                  <a:lnTo>
                    <a:pt x="1175" y="2145"/>
                  </a:lnTo>
                  <a:lnTo>
                    <a:pt x="1153" y="2147"/>
                  </a:lnTo>
                  <a:lnTo>
                    <a:pt x="1129" y="2149"/>
                  </a:lnTo>
                  <a:lnTo>
                    <a:pt x="1105" y="2152"/>
                  </a:lnTo>
                  <a:lnTo>
                    <a:pt x="1053" y="2160"/>
                  </a:lnTo>
                  <a:lnTo>
                    <a:pt x="1000" y="2169"/>
                  </a:lnTo>
                  <a:lnTo>
                    <a:pt x="946" y="2179"/>
                  </a:lnTo>
                  <a:lnTo>
                    <a:pt x="894" y="2190"/>
                  </a:lnTo>
                  <a:lnTo>
                    <a:pt x="794" y="2213"/>
                  </a:lnTo>
                  <a:lnTo>
                    <a:pt x="711" y="2234"/>
                  </a:lnTo>
                  <a:lnTo>
                    <a:pt x="655" y="2249"/>
                  </a:lnTo>
                  <a:lnTo>
                    <a:pt x="634" y="2255"/>
                  </a:lnTo>
                  <a:lnTo>
                    <a:pt x="733" y="2341"/>
                  </a:lnTo>
                  <a:lnTo>
                    <a:pt x="722" y="2341"/>
                  </a:lnTo>
                  <a:lnTo>
                    <a:pt x="709" y="2342"/>
                  </a:lnTo>
                  <a:lnTo>
                    <a:pt x="696" y="2343"/>
                  </a:lnTo>
                  <a:lnTo>
                    <a:pt x="682" y="2344"/>
                  </a:lnTo>
                  <a:lnTo>
                    <a:pt x="654" y="2350"/>
                  </a:lnTo>
                  <a:lnTo>
                    <a:pt x="624" y="2356"/>
                  </a:lnTo>
                  <a:lnTo>
                    <a:pt x="594" y="2364"/>
                  </a:lnTo>
                  <a:lnTo>
                    <a:pt x="565" y="2373"/>
                  </a:lnTo>
                  <a:lnTo>
                    <a:pt x="535" y="2382"/>
                  </a:lnTo>
                  <a:lnTo>
                    <a:pt x="506" y="2392"/>
                  </a:lnTo>
                  <a:lnTo>
                    <a:pt x="454" y="2411"/>
                  </a:lnTo>
                  <a:lnTo>
                    <a:pt x="411" y="2428"/>
                  </a:lnTo>
                  <a:lnTo>
                    <a:pt x="384" y="2440"/>
                  </a:lnTo>
                  <a:lnTo>
                    <a:pt x="374" y="2445"/>
                  </a:lnTo>
                  <a:lnTo>
                    <a:pt x="462" y="2509"/>
                  </a:lnTo>
                  <a:lnTo>
                    <a:pt x="444" y="2513"/>
                  </a:lnTo>
                  <a:lnTo>
                    <a:pt x="426" y="2517"/>
                  </a:lnTo>
                  <a:lnTo>
                    <a:pt x="408" y="2523"/>
                  </a:lnTo>
                  <a:lnTo>
                    <a:pt x="391" y="2528"/>
                  </a:lnTo>
                  <a:lnTo>
                    <a:pt x="374" y="2534"/>
                  </a:lnTo>
                  <a:lnTo>
                    <a:pt x="357" y="2540"/>
                  </a:lnTo>
                  <a:lnTo>
                    <a:pt x="340" y="2548"/>
                  </a:lnTo>
                  <a:lnTo>
                    <a:pt x="323" y="2555"/>
                  </a:lnTo>
                  <a:lnTo>
                    <a:pt x="290" y="2572"/>
                  </a:lnTo>
                  <a:lnTo>
                    <a:pt x="258" y="2591"/>
                  </a:lnTo>
                  <a:lnTo>
                    <a:pt x="227" y="2611"/>
                  </a:lnTo>
                  <a:lnTo>
                    <a:pt x="196" y="2632"/>
                  </a:lnTo>
                  <a:lnTo>
                    <a:pt x="167" y="2653"/>
                  </a:lnTo>
                  <a:lnTo>
                    <a:pt x="139" y="2675"/>
                  </a:lnTo>
                  <a:lnTo>
                    <a:pt x="112" y="2698"/>
                  </a:lnTo>
                  <a:lnTo>
                    <a:pt x="86" y="2720"/>
                  </a:lnTo>
                  <a:lnTo>
                    <a:pt x="62" y="2742"/>
                  </a:lnTo>
                  <a:lnTo>
                    <a:pt x="40" y="2764"/>
                  </a:lnTo>
                  <a:lnTo>
                    <a:pt x="19" y="2785"/>
                  </a:lnTo>
                  <a:lnTo>
                    <a:pt x="0" y="2805"/>
                  </a:lnTo>
                  <a:lnTo>
                    <a:pt x="76" y="2762"/>
                  </a:lnTo>
                  <a:lnTo>
                    <a:pt x="154" y="2719"/>
                  </a:lnTo>
                  <a:lnTo>
                    <a:pt x="195" y="2698"/>
                  </a:lnTo>
                  <a:lnTo>
                    <a:pt x="237" y="2676"/>
                  </a:lnTo>
                  <a:lnTo>
                    <a:pt x="280" y="2655"/>
                  </a:lnTo>
                  <a:lnTo>
                    <a:pt x="324" y="2634"/>
                  </a:lnTo>
                  <a:lnTo>
                    <a:pt x="368" y="2613"/>
                  </a:lnTo>
                  <a:lnTo>
                    <a:pt x="413" y="2592"/>
                  </a:lnTo>
                  <a:lnTo>
                    <a:pt x="461" y="2572"/>
                  </a:lnTo>
                  <a:lnTo>
                    <a:pt x="508" y="2552"/>
                  </a:lnTo>
                  <a:lnTo>
                    <a:pt x="555" y="2532"/>
                  </a:lnTo>
                  <a:lnTo>
                    <a:pt x="604" y="2512"/>
                  </a:lnTo>
                  <a:lnTo>
                    <a:pt x="654" y="2493"/>
                  </a:lnTo>
                  <a:lnTo>
                    <a:pt x="704" y="2475"/>
                  </a:lnTo>
                  <a:lnTo>
                    <a:pt x="755" y="2458"/>
                  </a:lnTo>
                  <a:lnTo>
                    <a:pt x="808" y="2440"/>
                  </a:lnTo>
                  <a:lnTo>
                    <a:pt x="860" y="2423"/>
                  </a:lnTo>
                  <a:lnTo>
                    <a:pt x="914" y="2407"/>
                  </a:lnTo>
                  <a:lnTo>
                    <a:pt x="968" y="2392"/>
                  </a:lnTo>
                  <a:lnTo>
                    <a:pt x="1023" y="2377"/>
                  </a:lnTo>
                  <a:lnTo>
                    <a:pt x="1078" y="2363"/>
                  </a:lnTo>
                  <a:lnTo>
                    <a:pt x="1135" y="2350"/>
                  </a:lnTo>
                  <a:lnTo>
                    <a:pt x="1192" y="2337"/>
                  </a:lnTo>
                  <a:lnTo>
                    <a:pt x="1249" y="2325"/>
                  </a:lnTo>
                  <a:lnTo>
                    <a:pt x="1308" y="2315"/>
                  </a:lnTo>
                  <a:lnTo>
                    <a:pt x="1367" y="2305"/>
                  </a:lnTo>
                  <a:lnTo>
                    <a:pt x="1427" y="2296"/>
                  </a:lnTo>
                  <a:lnTo>
                    <a:pt x="1488" y="2289"/>
                  </a:lnTo>
                  <a:lnTo>
                    <a:pt x="1548" y="2281"/>
                  </a:lnTo>
                  <a:lnTo>
                    <a:pt x="1610" y="2276"/>
                  </a:lnTo>
                  <a:close/>
                </a:path>
              </a:pathLst>
            </a:custGeom>
            <a:solidFill>
              <a:srgbClr val="E35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6"/>
            <p:cNvSpPr>
              <a:spLocks/>
            </p:cNvSpPr>
            <p:nvPr/>
          </p:nvSpPr>
          <p:spPr bwMode="auto">
            <a:xfrm>
              <a:off x="1479550" y="4510088"/>
              <a:ext cx="619125" cy="619125"/>
            </a:xfrm>
            <a:custGeom>
              <a:avLst/>
              <a:gdLst>
                <a:gd name="T0" fmla="*/ 4854 w 5072"/>
                <a:gd name="T1" fmla="*/ 63 h 5076"/>
                <a:gd name="T2" fmla="*/ 3987 w 5072"/>
                <a:gd name="T3" fmla="*/ 317 h 5076"/>
                <a:gd name="T4" fmla="*/ 3191 w 5072"/>
                <a:gd name="T5" fmla="*/ 521 h 5076"/>
                <a:gd name="T6" fmla="*/ 2349 w 5072"/>
                <a:gd name="T7" fmla="*/ 695 h 5076"/>
                <a:gd name="T8" fmla="*/ 1630 w 5072"/>
                <a:gd name="T9" fmla="*/ 788 h 5076"/>
                <a:gd name="T10" fmla="*/ 1274 w 5072"/>
                <a:gd name="T11" fmla="*/ 844 h 5076"/>
                <a:gd name="T12" fmla="*/ 942 w 5072"/>
                <a:gd name="T13" fmla="*/ 930 h 5076"/>
                <a:gd name="T14" fmla="*/ 637 w 5072"/>
                <a:gd name="T15" fmla="*/ 1039 h 5076"/>
                <a:gd name="T16" fmla="*/ 362 w 5072"/>
                <a:gd name="T17" fmla="*/ 1162 h 5076"/>
                <a:gd name="T18" fmla="*/ 48 w 5072"/>
                <a:gd name="T19" fmla="*/ 1350 h 5076"/>
                <a:gd name="T20" fmla="*/ 73 w 5072"/>
                <a:gd name="T21" fmla="*/ 1370 h 5076"/>
                <a:gd name="T22" fmla="*/ 359 w 5072"/>
                <a:gd name="T23" fmla="*/ 1268 h 5076"/>
                <a:gd name="T24" fmla="*/ 952 w 5072"/>
                <a:gd name="T25" fmla="*/ 1101 h 5076"/>
                <a:gd name="T26" fmla="*/ 1027 w 5072"/>
                <a:gd name="T27" fmla="*/ 1152 h 5076"/>
                <a:gd name="T28" fmla="*/ 1260 w 5072"/>
                <a:gd name="T29" fmla="*/ 1163 h 5076"/>
                <a:gd name="T30" fmla="*/ 1394 w 5072"/>
                <a:gd name="T31" fmla="*/ 1143 h 5076"/>
                <a:gd name="T32" fmla="*/ 1416 w 5072"/>
                <a:gd name="T33" fmla="*/ 1265 h 5076"/>
                <a:gd name="T34" fmla="*/ 1589 w 5072"/>
                <a:gd name="T35" fmla="*/ 1258 h 5076"/>
                <a:gd name="T36" fmla="*/ 1777 w 5072"/>
                <a:gd name="T37" fmla="*/ 1218 h 5076"/>
                <a:gd name="T38" fmla="*/ 1800 w 5072"/>
                <a:gd name="T39" fmla="*/ 1300 h 5076"/>
                <a:gd name="T40" fmla="*/ 1945 w 5072"/>
                <a:gd name="T41" fmla="*/ 1269 h 5076"/>
                <a:gd name="T42" fmla="*/ 2108 w 5072"/>
                <a:gd name="T43" fmla="*/ 1203 h 5076"/>
                <a:gd name="T44" fmla="*/ 2047 w 5072"/>
                <a:gd name="T45" fmla="*/ 1317 h 5076"/>
                <a:gd name="T46" fmla="*/ 2186 w 5072"/>
                <a:gd name="T47" fmla="*/ 1286 h 5076"/>
                <a:gd name="T48" fmla="*/ 2407 w 5072"/>
                <a:gd name="T49" fmla="*/ 1189 h 5076"/>
                <a:gd name="T50" fmla="*/ 2443 w 5072"/>
                <a:gd name="T51" fmla="*/ 1262 h 5076"/>
                <a:gd name="T52" fmla="*/ 2635 w 5072"/>
                <a:gd name="T53" fmla="*/ 1203 h 5076"/>
                <a:gd name="T54" fmla="*/ 2885 w 5072"/>
                <a:gd name="T55" fmla="*/ 1092 h 5076"/>
                <a:gd name="T56" fmla="*/ 2857 w 5072"/>
                <a:gd name="T57" fmla="*/ 1212 h 5076"/>
                <a:gd name="T58" fmla="*/ 3151 w 5072"/>
                <a:gd name="T59" fmla="*/ 1095 h 5076"/>
                <a:gd name="T60" fmla="*/ 3491 w 5072"/>
                <a:gd name="T61" fmla="*/ 919 h 5076"/>
                <a:gd name="T62" fmla="*/ 3490 w 5072"/>
                <a:gd name="T63" fmla="*/ 921 h 5076"/>
                <a:gd name="T64" fmla="*/ 3114 w 5072"/>
                <a:gd name="T65" fmla="*/ 1140 h 5076"/>
                <a:gd name="T66" fmla="*/ 2636 w 5072"/>
                <a:gd name="T67" fmla="*/ 1444 h 5076"/>
                <a:gd name="T68" fmla="*/ 2430 w 5072"/>
                <a:gd name="T69" fmla="*/ 1602 h 5076"/>
                <a:gd name="T70" fmla="*/ 2274 w 5072"/>
                <a:gd name="T71" fmla="*/ 1791 h 5076"/>
                <a:gd name="T72" fmla="*/ 2065 w 5072"/>
                <a:gd name="T73" fmla="*/ 2114 h 5076"/>
                <a:gd name="T74" fmla="*/ 2116 w 5072"/>
                <a:gd name="T75" fmla="*/ 2206 h 5076"/>
                <a:gd name="T76" fmla="*/ 1986 w 5072"/>
                <a:gd name="T77" fmla="*/ 2432 h 5076"/>
                <a:gd name="T78" fmla="*/ 2106 w 5072"/>
                <a:gd name="T79" fmla="*/ 2531 h 5076"/>
                <a:gd name="T80" fmla="*/ 2026 w 5072"/>
                <a:gd name="T81" fmla="*/ 2634 h 5076"/>
                <a:gd name="T82" fmla="*/ 1896 w 5072"/>
                <a:gd name="T83" fmla="*/ 2907 h 5076"/>
                <a:gd name="T84" fmla="*/ 2022 w 5072"/>
                <a:gd name="T85" fmla="*/ 3053 h 5076"/>
                <a:gd name="T86" fmla="*/ 1924 w 5072"/>
                <a:gd name="T87" fmla="*/ 3144 h 5076"/>
                <a:gd name="T88" fmla="*/ 1750 w 5072"/>
                <a:gd name="T89" fmla="*/ 3385 h 5076"/>
                <a:gd name="T90" fmla="*/ 1596 w 5072"/>
                <a:gd name="T91" fmla="*/ 3645 h 5076"/>
                <a:gd name="T92" fmla="*/ 1569 w 5072"/>
                <a:gd name="T93" fmla="*/ 3826 h 5076"/>
                <a:gd name="T94" fmla="*/ 1364 w 5072"/>
                <a:gd name="T95" fmla="*/ 4154 h 5076"/>
                <a:gd name="T96" fmla="*/ 1450 w 5072"/>
                <a:gd name="T97" fmla="*/ 4159 h 5076"/>
                <a:gd name="T98" fmla="*/ 1353 w 5072"/>
                <a:gd name="T99" fmla="*/ 4316 h 5076"/>
                <a:gd name="T100" fmla="*/ 1264 w 5072"/>
                <a:gd name="T101" fmla="*/ 4519 h 5076"/>
                <a:gd name="T102" fmla="*/ 1301 w 5072"/>
                <a:gd name="T103" fmla="*/ 4662 h 5076"/>
                <a:gd name="T104" fmla="*/ 1179 w 5072"/>
                <a:gd name="T105" fmla="*/ 5060 h 5076"/>
                <a:gd name="T106" fmla="*/ 1483 w 5072"/>
                <a:gd name="T107" fmla="*/ 4521 h 5076"/>
                <a:gd name="T108" fmla="*/ 2189 w 5072"/>
                <a:gd name="T109" fmla="*/ 3417 h 5076"/>
                <a:gd name="T110" fmla="*/ 2962 w 5072"/>
                <a:gd name="T111" fmla="*/ 2376 h 5076"/>
                <a:gd name="T112" fmla="*/ 3693 w 5072"/>
                <a:gd name="T113" fmla="*/ 1489 h 5076"/>
                <a:gd name="T114" fmla="*/ 4272 w 5072"/>
                <a:gd name="T115" fmla="*/ 849 h 5076"/>
                <a:gd name="T116" fmla="*/ 4589 w 5072"/>
                <a:gd name="T117" fmla="*/ 548 h 5076"/>
                <a:gd name="T118" fmla="*/ 4773 w 5072"/>
                <a:gd name="T119" fmla="*/ 368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72" h="5076">
                  <a:moveTo>
                    <a:pt x="5072" y="12"/>
                  </a:moveTo>
                  <a:lnTo>
                    <a:pt x="5057" y="4"/>
                  </a:lnTo>
                  <a:lnTo>
                    <a:pt x="5052" y="0"/>
                  </a:lnTo>
                  <a:lnTo>
                    <a:pt x="5029" y="8"/>
                  </a:lnTo>
                  <a:lnTo>
                    <a:pt x="4962" y="30"/>
                  </a:lnTo>
                  <a:lnTo>
                    <a:pt x="4854" y="63"/>
                  </a:lnTo>
                  <a:lnTo>
                    <a:pt x="4711" y="107"/>
                  </a:lnTo>
                  <a:lnTo>
                    <a:pt x="4536" y="160"/>
                  </a:lnTo>
                  <a:lnTo>
                    <a:pt x="4334" y="220"/>
                  </a:lnTo>
                  <a:lnTo>
                    <a:pt x="4223" y="251"/>
                  </a:lnTo>
                  <a:lnTo>
                    <a:pt x="4108" y="284"/>
                  </a:lnTo>
                  <a:lnTo>
                    <a:pt x="3987" y="317"/>
                  </a:lnTo>
                  <a:lnTo>
                    <a:pt x="3863" y="351"/>
                  </a:lnTo>
                  <a:lnTo>
                    <a:pt x="3734" y="384"/>
                  </a:lnTo>
                  <a:lnTo>
                    <a:pt x="3602" y="419"/>
                  </a:lnTo>
                  <a:lnTo>
                    <a:pt x="3467" y="454"/>
                  </a:lnTo>
                  <a:lnTo>
                    <a:pt x="3330" y="487"/>
                  </a:lnTo>
                  <a:lnTo>
                    <a:pt x="3191" y="521"/>
                  </a:lnTo>
                  <a:lnTo>
                    <a:pt x="3051" y="553"/>
                  </a:lnTo>
                  <a:lnTo>
                    <a:pt x="2910" y="585"/>
                  </a:lnTo>
                  <a:lnTo>
                    <a:pt x="2769" y="614"/>
                  </a:lnTo>
                  <a:lnTo>
                    <a:pt x="2628" y="644"/>
                  </a:lnTo>
                  <a:lnTo>
                    <a:pt x="2487" y="670"/>
                  </a:lnTo>
                  <a:lnTo>
                    <a:pt x="2349" y="695"/>
                  </a:lnTo>
                  <a:lnTo>
                    <a:pt x="2212" y="718"/>
                  </a:lnTo>
                  <a:lnTo>
                    <a:pt x="2077" y="738"/>
                  </a:lnTo>
                  <a:lnTo>
                    <a:pt x="1945" y="756"/>
                  </a:lnTo>
                  <a:lnTo>
                    <a:pt x="1816" y="771"/>
                  </a:lnTo>
                  <a:lnTo>
                    <a:pt x="1692" y="783"/>
                  </a:lnTo>
                  <a:lnTo>
                    <a:pt x="1630" y="788"/>
                  </a:lnTo>
                  <a:lnTo>
                    <a:pt x="1570" y="796"/>
                  </a:lnTo>
                  <a:lnTo>
                    <a:pt x="1509" y="803"/>
                  </a:lnTo>
                  <a:lnTo>
                    <a:pt x="1449" y="812"/>
                  </a:lnTo>
                  <a:lnTo>
                    <a:pt x="1390" y="822"/>
                  </a:lnTo>
                  <a:lnTo>
                    <a:pt x="1331" y="832"/>
                  </a:lnTo>
                  <a:lnTo>
                    <a:pt x="1274" y="844"/>
                  </a:lnTo>
                  <a:lnTo>
                    <a:pt x="1217" y="857"/>
                  </a:lnTo>
                  <a:lnTo>
                    <a:pt x="1160" y="870"/>
                  </a:lnTo>
                  <a:lnTo>
                    <a:pt x="1105" y="884"/>
                  </a:lnTo>
                  <a:lnTo>
                    <a:pt x="1050" y="899"/>
                  </a:lnTo>
                  <a:lnTo>
                    <a:pt x="996" y="914"/>
                  </a:lnTo>
                  <a:lnTo>
                    <a:pt x="942" y="930"/>
                  </a:lnTo>
                  <a:lnTo>
                    <a:pt x="890" y="947"/>
                  </a:lnTo>
                  <a:lnTo>
                    <a:pt x="837" y="965"/>
                  </a:lnTo>
                  <a:lnTo>
                    <a:pt x="786" y="982"/>
                  </a:lnTo>
                  <a:lnTo>
                    <a:pt x="736" y="1000"/>
                  </a:lnTo>
                  <a:lnTo>
                    <a:pt x="686" y="1019"/>
                  </a:lnTo>
                  <a:lnTo>
                    <a:pt x="637" y="1039"/>
                  </a:lnTo>
                  <a:lnTo>
                    <a:pt x="590" y="1059"/>
                  </a:lnTo>
                  <a:lnTo>
                    <a:pt x="543" y="1079"/>
                  </a:lnTo>
                  <a:lnTo>
                    <a:pt x="495" y="1099"/>
                  </a:lnTo>
                  <a:lnTo>
                    <a:pt x="450" y="1120"/>
                  </a:lnTo>
                  <a:lnTo>
                    <a:pt x="406" y="1141"/>
                  </a:lnTo>
                  <a:lnTo>
                    <a:pt x="362" y="1162"/>
                  </a:lnTo>
                  <a:lnTo>
                    <a:pt x="319" y="1183"/>
                  </a:lnTo>
                  <a:lnTo>
                    <a:pt x="277" y="1205"/>
                  </a:lnTo>
                  <a:lnTo>
                    <a:pt x="236" y="1226"/>
                  </a:lnTo>
                  <a:lnTo>
                    <a:pt x="158" y="1269"/>
                  </a:lnTo>
                  <a:lnTo>
                    <a:pt x="82" y="1312"/>
                  </a:lnTo>
                  <a:lnTo>
                    <a:pt x="48" y="1350"/>
                  </a:lnTo>
                  <a:lnTo>
                    <a:pt x="22" y="1380"/>
                  </a:lnTo>
                  <a:lnTo>
                    <a:pt x="7" y="1400"/>
                  </a:lnTo>
                  <a:lnTo>
                    <a:pt x="0" y="1406"/>
                  </a:lnTo>
                  <a:lnTo>
                    <a:pt x="20" y="1395"/>
                  </a:lnTo>
                  <a:lnTo>
                    <a:pt x="44" y="1382"/>
                  </a:lnTo>
                  <a:lnTo>
                    <a:pt x="73" y="1370"/>
                  </a:lnTo>
                  <a:lnTo>
                    <a:pt x="105" y="1356"/>
                  </a:lnTo>
                  <a:lnTo>
                    <a:pt x="140" y="1341"/>
                  </a:lnTo>
                  <a:lnTo>
                    <a:pt x="179" y="1328"/>
                  </a:lnTo>
                  <a:lnTo>
                    <a:pt x="221" y="1313"/>
                  </a:lnTo>
                  <a:lnTo>
                    <a:pt x="265" y="1297"/>
                  </a:lnTo>
                  <a:lnTo>
                    <a:pt x="359" y="1268"/>
                  </a:lnTo>
                  <a:lnTo>
                    <a:pt x="459" y="1237"/>
                  </a:lnTo>
                  <a:lnTo>
                    <a:pt x="562" y="1207"/>
                  </a:lnTo>
                  <a:lnTo>
                    <a:pt x="665" y="1178"/>
                  </a:lnTo>
                  <a:lnTo>
                    <a:pt x="766" y="1150"/>
                  </a:lnTo>
                  <a:lnTo>
                    <a:pt x="863" y="1124"/>
                  </a:lnTo>
                  <a:lnTo>
                    <a:pt x="952" y="1101"/>
                  </a:lnTo>
                  <a:lnTo>
                    <a:pt x="1030" y="1081"/>
                  </a:lnTo>
                  <a:lnTo>
                    <a:pt x="1096" y="1064"/>
                  </a:lnTo>
                  <a:lnTo>
                    <a:pt x="1147" y="1052"/>
                  </a:lnTo>
                  <a:lnTo>
                    <a:pt x="1179" y="1043"/>
                  </a:lnTo>
                  <a:lnTo>
                    <a:pt x="1191" y="1041"/>
                  </a:lnTo>
                  <a:lnTo>
                    <a:pt x="1027" y="1152"/>
                  </a:lnTo>
                  <a:lnTo>
                    <a:pt x="1076" y="1158"/>
                  </a:lnTo>
                  <a:lnTo>
                    <a:pt x="1120" y="1161"/>
                  </a:lnTo>
                  <a:lnTo>
                    <a:pt x="1159" y="1163"/>
                  </a:lnTo>
                  <a:lnTo>
                    <a:pt x="1196" y="1164"/>
                  </a:lnTo>
                  <a:lnTo>
                    <a:pt x="1230" y="1164"/>
                  </a:lnTo>
                  <a:lnTo>
                    <a:pt x="1260" y="1163"/>
                  </a:lnTo>
                  <a:lnTo>
                    <a:pt x="1286" y="1161"/>
                  </a:lnTo>
                  <a:lnTo>
                    <a:pt x="1310" y="1159"/>
                  </a:lnTo>
                  <a:lnTo>
                    <a:pt x="1348" y="1153"/>
                  </a:lnTo>
                  <a:lnTo>
                    <a:pt x="1374" y="1148"/>
                  </a:lnTo>
                  <a:lnTo>
                    <a:pt x="1390" y="1144"/>
                  </a:lnTo>
                  <a:lnTo>
                    <a:pt x="1394" y="1143"/>
                  </a:lnTo>
                  <a:lnTo>
                    <a:pt x="1325" y="1248"/>
                  </a:lnTo>
                  <a:lnTo>
                    <a:pt x="1342" y="1253"/>
                  </a:lnTo>
                  <a:lnTo>
                    <a:pt x="1360" y="1257"/>
                  </a:lnTo>
                  <a:lnTo>
                    <a:pt x="1379" y="1260"/>
                  </a:lnTo>
                  <a:lnTo>
                    <a:pt x="1396" y="1263"/>
                  </a:lnTo>
                  <a:lnTo>
                    <a:pt x="1416" y="1265"/>
                  </a:lnTo>
                  <a:lnTo>
                    <a:pt x="1435" y="1266"/>
                  </a:lnTo>
                  <a:lnTo>
                    <a:pt x="1454" y="1267"/>
                  </a:lnTo>
                  <a:lnTo>
                    <a:pt x="1474" y="1267"/>
                  </a:lnTo>
                  <a:lnTo>
                    <a:pt x="1513" y="1266"/>
                  </a:lnTo>
                  <a:lnTo>
                    <a:pt x="1552" y="1263"/>
                  </a:lnTo>
                  <a:lnTo>
                    <a:pt x="1589" y="1258"/>
                  </a:lnTo>
                  <a:lnTo>
                    <a:pt x="1625" y="1253"/>
                  </a:lnTo>
                  <a:lnTo>
                    <a:pt x="1660" y="1247"/>
                  </a:lnTo>
                  <a:lnTo>
                    <a:pt x="1691" y="1241"/>
                  </a:lnTo>
                  <a:lnTo>
                    <a:pt x="1719" y="1234"/>
                  </a:lnTo>
                  <a:lnTo>
                    <a:pt x="1743" y="1228"/>
                  </a:lnTo>
                  <a:lnTo>
                    <a:pt x="1777" y="1218"/>
                  </a:lnTo>
                  <a:lnTo>
                    <a:pt x="1790" y="1214"/>
                  </a:lnTo>
                  <a:lnTo>
                    <a:pt x="1726" y="1302"/>
                  </a:lnTo>
                  <a:lnTo>
                    <a:pt x="1744" y="1303"/>
                  </a:lnTo>
                  <a:lnTo>
                    <a:pt x="1763" y="1302"/>
                  </a:lnTo>
                  <a:lnTo>
                    <a:pt x="1781" y="1301"/>
                  </a:lnTo>
                  <a:lnTo>
                    <a:pt x="1800" y="1300"/>
                  </a:lnTo>
                  <a:lnTo>
                    <a:pt x="1819" y="1298"/>
                  </a:lnTo>
                  <a:lnTo>
                    <a:pt x="1838" y="1295"/>
                  </a:lnTo>
                  <a:lnTo>
                    <a:pt x="1856" y="1292"/>
                  </a:lnTo>
                  <a:lnTo>
                    <a:pt x="1875" y="1288"/>
                  </a:lnTo>
                  <a:lnTo>
                    <a:pt x="1910" y="1278"/>
                  </a:lnTo>
                  <a:lnTo>
                    <a:pt x="1945" y="1269"/>
                  </a:lnTo>
                  <a:lnTo>
                    <a:pt x="1979" y="1257"/>
                  </a:lnTo>
                  <a:lnTo>
                    <a:pt x="2010" y="1246"/>
                  </a:lnTo>
                  <a:lnTo>
                    <a:pt x="2038" y="1234"/>
                  </a:lnTo>
                  <a:lnTo>
                    <a:pt x="2065" y="1223"/>
                  </a:lnTo>
                  <a:lnTo>
                    <a:pt x="2089" y="1212"/>
                  </a:lnTo>
                  <a:lnTo>
                    <a:pt x="2108" y="1203"/>
                  </a:lnTo>
                  <a:lnTo>
                    <a:pt x="2136" y="1188"/>
                  </a:lnTo>
                  <a:lnTo>
                    <a:pt x="2146" y="1183"/>
                  </a:lnTo>
                  <a:lnTo>
                    <a:pt x="1994" y="1316"/>
                  </a:lnTo>
                  <a:lnTo>
                    <a:pt x="2011" y="1317"/>
                  </a:lnTo>
                  <a:lnTo>
                    <a:pt x="2029" y="1317"/>
                  </a:lnTo>
                  <a:lnTo>
                    <a:pt x="2047" y="1317"/>
                  </a:lnTo>
                  <a:lnTo>
                    <a:pt x="2066" y="1315"/>
                  </a:lnTo>
                  <a:lnTo>
                    <a:pt x="2085" y="1312"/>
                  </a:lnTo>
                  <a:lnTo>
                    <a:pt x="2105" y="1308"/>
                  </a:lnTo>
                  <a:lnTo>
                    <a:pt x="2124" y="1303"/>
                  </a:lnTo>
                  <a:lnTo>
                    <a:pt x="2145" y="1298"/>
                  </a:lnTo>
                  <a:lnTo>
                    <a:pt x="2186" y="1286"/>
                  </a:lnTo>
                  <a:lnTo>
                    <a:pt x="2227" y="1271"/>
                  </a:lnTo>
                  <a:lnTo>
                    <a:pt x="2267" y="1255"/>
                  </a:lnTo>
                  <a:lnTo>
                    <a:pt x="2306" y="1238"/>
                  </a:lnTo>
                  <a:lnTo>
                    <a:pt x="2343" y="1222"/>
                  </a:lnTo>
                  <a:lnTo>
                    <a:pt x="2376" y="1205"/>
                  </a:lnTo>
                  <a:lnTo>
                    <a:pt x="2407" y="1189"/>
                  </a:lnTo>
                  <a:lnTo>
                    <a:pt x="2434" y="1174"/>
                  </a:lnTo>
                  <a:lnTo>
                    <a:pt x="2472" y="1153"/>
                  </a:lnTo>
                  <a:lnTo>
                    <a:pt x="2485" y="1145"/>
                  </a:lnTo>
                  <a:lnTo>
                    <a:pt x="2410" y="1267"/>
                  </a:lnTo>
                  <a:lnTo>
                    <a:pt x="2427" y="1265"/>
                  </a:lnTo>
                  <a:lnTo>
                    <a:pt x="2443" y="1262"/>
                  </a:lnTo>
                  <a:lnTo>
                    <a:pt x="2461" y="1258"/>
                  </a:lnTo>
                  <a:lnTo>
                    <a:pt x="2479" y="1254"/>
                  </a:lnTo>
                  <a:lnTo>
                    <a:pt x="2517" y="1244"/>
                  </a:lnTo>
                  <a:lnTo>
                    <a:pt x="2556" y="1232"/>
                  </a:lnTo>
                  <a:lnTo>
                    <a:pt x="2595" y="1218"/>
                  </a:lnTo>
                  <a:lnTo>
                    <a:pt x="2635" y="1203"/>
                  </a:lnTo>
                  <a:lnTo>
                    <a:pt x="2674" y="1188"/>
                  </a:lnTo>
                  <a:lnTo>
                    <a:pt x="2711" y="1172"/>
                  </a:lnTo>
                  <a:lnTo>
                    <a:pt x="2779" y="1142"/>
                  </a:lnTo>
                  <a:lnTo>
                    <a:pt x="2835" y="1116"/>
                  </a:lnTo>
                  <a:lnTo>
                    <a:pt x="2871" y="1098"/>
                  </a:lnTo>
                  <a:lnTo>
                    <a:pt x="2885" y="1092"/>
                  </a:lnTo>
                  <a:lnTo>
                    <a:pt x="2728" y="1242"/>
                  </a:lnTo>
                  <a:lnTo>
                    <a:pt x="2748" y="1238"/>
                  </a:lnTo>
                  <a:lnTo>
                    <a:pt x="2769" y="1234"/>
                  </a:lnTo>
                  <a:lnTo>
                    <a:pt x="2789" y="1230"/>
                  </a:lnTo>
                  <a:lnTo>
                    <a:pt x="2812" y="1225"/>
                  </a:lnTo>
                  <a:lnTo>
                    <a:pt x="2857" y="1212"/>
                  </a:lnTo>
                  <a:lnTo>
                    <a:pt x="2904" y="1196"/>
                  </a:lnTo>
                  <a:lnTo>
                    <a:pt x="2953" y="1180"/>
                  </a:lnTo>
                  <a:lnTo>
                    <a:pt x="3002" y="1160"/>
                  </a:lnTo>
                  <a:lnTo>
                    <a:pt x="3052" y="1140"/>
                  </a:lnTo>
                  <a:lnTo>
                    <a:pt x="3102" y="1118"/>
                  </a:lnTo>
                  <a:lnTo>
                    <a:pt x="3151" y="1095"/>
                  </a:lnTo>
                  <a:lnTo>
                    <a:pt x="3201" y="1072"/>
                  </a:lnTo>
                  <a:lnTo>
                    <a:pt x="3248" y="1049"/>
                  </a:lnTo>
                  <a:lnTo>
                    <a:pt x="3293" y="1027"/>
                  </a:lnTo>
                  <a:lnTo>
                    <a:pt x="3377" y="982"/>
                  </a:lnTo>
                  <a:lnTo>
                    <a:pt x="3448" y="944"/>
                  </a:lnTo>
                  <a:lnTo>
                    <a:pt x="3491" y="919"/>
                  </a:lnTo>
                  <a:lnTo>
                    <a:pt x="3523" y="901"/>
                  </a:lnTo>
                  <a:lnTo>
                    <a:pt x="3544" y="889"/>
                  </a:lnTo>
                  <a:lnTo>
                    <a:pt x="3551" y="886"/>
                  </a:lnTo>
                  <a:lnTo>
                    <a:pt x="3544" y="890"/>
                  </a:lnTo>
                  <a:lnTo>
                    <a:pt x="3523" y="902"/>
                  </a:lnTo>
                  <a:lnTo>
                    <a:pt x="3490" y="921"/>
                  </a:lnTo>
                  <a:lnTo>
                    <a:pt x="3448" y="944"/>
                  </a:lnTo>
                  <a:lnTo>
                    <a:pt x="3395" y="974"/>
                  </a:lnTo>
                  <a:lnTo>
                    <a:pt x="3334" y="1010"/>
                  </a:lnTo>
                  <a:lnTo>
                    <a:pt x="3266" y="1050"/>
                  </a:lnTo>
                  <a:lnTo>
                    <a:pt x="3191" y="1094"/>
                  </a:lnTo>
                  <a:lnTo>
                    <a:pt x="3114" y="1140"/>
                  </a:lnTo>
                  <a:lnTo>
                    <a:pt x="3033" y="1188"/>
                  </a:lnTo>
                  <a:lnTo>
                    <a:pt x="2951" y="1239"/>
                  </a:lnTo>
                  <a:lnTo>
                    <a:pt x="2869" y="1291"/>
                  </a:lnTo>
                  <a:lnTo>
                    <a:pt x="2788" y="1342"/>
                  </a:lnTo>
                  <a:lnTo>
                    <a:pt x="2711" y="1394"/>
                  </a:lnTo>
                  <a:lnTo>
                    <a:pt x="2636" y="1444"/>
                  </a:lnTo>
                  <a:lnTo>
                    <a:pt x="2568" y="1493"/>
                  </a:lnTo>
                  <a:lnTo>
                    <a:pt x="2537" y="1516"/>
                  </a:lnTo>
                  <a:lnTo>
                    <a:pt x="2506" y="1540"/>
                  </a:lnTo>
                  <a:lnTo>
                    <a:pt x="2479" y="1562"/>
                  </a:lnTo>
                  <a:lnTo>
                    <a:pt x="2453" y="1583"/>
                  </a:lnTo>
                  <a:lnTo>
                    <a:pt x="2430" y="1602"/>
                  </a:lnTo>
                  <a:lnTo>
                    <a:pt x="2410" y="1621"/>
                  </a:lnTo>
                  <a:lnTo>
                    <a:pt x="2392" y="1640"/>
                  </a:lnTo>
                  <a:lnTo>
                    <a:pt x="2376" y="1657"/>
                  </a:lnTo>
                  <a:lnTo>
                    <a:pt x="2343" y="1699"/>
                  </a:lnTo>
                  <a:lnTo>
                    <a:pt x="2309" y="1744"/>
                  </a:lnTo>
                  <a:lnTo>
                    <a:pt x="2274" y="1791"/>
                  </a:lnTo>
                  <a:lnTo>
                    <a:pt x="2241" y="1840"/>
                  </a:lnTo>
                  <a:lnTo>
                    <a:pt x="2208" y="1888"/>
                  </a:lnTo>
                  <a:lnTo>
                    <a:pt x="2176" y="1937"/>
                  </a:lnTo>
                  <a:lnTo>
                    <a:pt x="2145" y="1984"/>
                  </a:lnTo>
                  <a:lnTo>
                    <a:pt x="2116" y="2031"/>
                  </a:lnTo>
                  <a:lnTo>
                    <a:pt x="2065" y="2114"/>
                  </a:lnTo>
                  <a:lnTo>
                    <a:pt x="2025" y="2182"/>
                  </a:lnTo>
                  <a:lnTo>
                    <a:pt x="1999" y="2227"/>
                  </a:lnTo>
                  <a:lnTo>
                    <a:pt x="1989" y="2242"/>
                  </a:lnTo>
                  <a:lnTo>
                    <a:pt x="2170" y="2136"/>
                  </a:lnTo>
                  <a:lnTo>
                    <a:pt x="2142" y="2170"/>
                  </a:lnTo>
                  <a:lnTo>
                    <a:pt x="2116" y="2206"/>
                  </a:lnTo>
                  <a:lnTo>
                    <a:pt x="2091" y="2242"/>
                  </a:lnTo>
                  <a:lnTo>
                    <a:pt x="2067" y="2281"/>
                  </a:lnTo>
                  <a:lnTo>
                    <a:pt x="2045" y="2320"/>
                  </a:lnTo>
                  <a:lnTo>
                    <a:pt x="2024" y="2358"/>
                  </a:lnTo>
                  <a:lnTo>
                    <a:pt x="2004" y="2396"/>
                  </a:lnTo>
                  <a:lnTo>
                    <a:pt x="1986" y="2432"/>
                  </a:lnTo>
                  <a:lnTo>
                    <a:pt x="1955" y="2498"/>
                  </a:lnTo>
                  <a:lnTo>
                    <a:pt x="1931" y="2551"/>
                  </a:lnTo>
                  <a:lnTo>
                    <a:pt x="1917" y="2587"/>
                  </a:lnTo>
                  <a:lnTo>
                    <a:pt x="1912" y="2600"/>
                  </a:lnTo>
                  <a:lnTo>
                    <a:pt x="2119" y="2520"/>
                  </a:lnTo>
                  <a:lnTo>
                    <a:pt x="2106" y="2531"/>
                  </a:lnTo>
                  <a:lnTo>
                    <a:pt x="2092" y="2544"/>
                  </a:lnTo>
                  <a:lnTo>
                    <a:pt x="2079" y="2558"/>
                  </a:lnTo>
                  <a:lnTo>
                    <a:pt x="2066" y="2575"/>
                  </a:lnTo>
                  <a:lnTo>
                    <a:pt x="2052" y="2593"/>
                  </a:lnTo>
                  <a:lnTo>
                    <a:pt x="2038" y="2613"/>
                  </a:lnTo>
                  <a:lnTo>
                    <a:pt x="2026" y="2634"/>
                  </a:lnTo>
                  <a:lnTo>
                    <a:pt x="2012" y="2656"/>
                  </a:lnTo>
                  <a:lnTo>
                    <a:pt x="1987" y="2703"/>
                  </a:lnTo>
                  <a:lnTo>
                    <a:pt x="1962" y="2753"/>
                  </a:lnTo>
                  <a:lnTo>
                    <a:pt x="1939" y="2805"/>
                  </a:lnTo>
                  <a:lnTo>
                    <a:pt x="1917" y="2856"/>
                  </a:lnTo>
                  <a:lnTo>
                    <a:pt x="1896" y="2907"/>
                  </a:lnTo>
                  <a:lnTo>
                    <a:pt x="1877" y="2954"/>
                  </a:lnTo>
                  <a:lnTo>
                    <a:pt x="1860" y="2998"/>
                  </a:lnTo>
                  <a:lnTo>
                    <a:pt x="1846" y="3038"/>
                  </a:lnTo>
                  <a:lnTo>
                    <a:pt x="1827" y="3094"/>
                  </a:lnTo>
                  <a:lnTo>
                    <a:pt x="1819" y="3116"/>
                  </a:lnTo>
                  <a:lnTo>
                    <a:pt x="2022" y="3053"/>
                  </a:lnTo>
                  <a:lnTo>
                    <a:pt x="2006" y="3064"/>
                  </a:lnTo>
                  <a:lnTo>
                    <a:pt x="1991" y="3075"/>
                  </a:lnTo>
                  <a:lnTo>
                    <a:pt x="1974" y="3090"/>
                  </a:lnTo>
                  <a:lnTo>
                    <a:pt x="1958" y="3106"/>
                  </a:lnTo>
                  <a:lnTo>
                    <a:pt x="1941" y="3124"/>
                  </a:lnTo>
                  <a:lnTo>
                    <a:pt x="1924" y="3144"/>
                  </a:lnTo>
                  <a:lnTo>
                    <a:pt x="1906" y="3165"/>
                  </a:lnTo>
                  <a:lnTo>
                    <a:pt x="1888" y="3186"/>
                  </a:lnTo>
                  <a:lnTo>
                    <a:pt x="1853" y="3233"/>
                  </a:lnTo>
                  <a:lnTo>
                    <a:pt x="1817" y="3282"/>
                  </a:lnTo>
                  <a:lnTo>
                    <a:pt x="1783" y="3334"/>
                  </a:lnTo>
                  <a:lnTo>
                    <a:pt x="1750" y="3385"/>
                  </a:lnTo>
                  <a:lnTo>
                    <a:pt x="1719" y="3435"/>
                  </a:lnTo>
                  <a:lnTo>
                    <a:pt x="1689" y="3484"/>
                  </a:lnTo>
                  <a:lnTo>
                    <a:pt x="1663" y="3528"/>
                  </a:lnTo>
                  <a:lnTo>
                    <a:pt x="1640" y="3566"/>
                  </a:lnTo>
                  <a:lnTo>
                    <a:pt x="1607" y="3624"/>
                  </a:lnTo>
                  <a:lnTo>
                    <a:pt x="1596" y="3645"/>
                  </a:lnTo>
                  <a:lnTo>
                    <a:pt x="1770" y="3555"/>
                  </a:lnTo>
                  <a:lnTo>
                    <a:pt x="1726" y="3609"/>
                  </a:lnTo>
                  <a:lnTo>
                    <a:pt x="1684" y="3664"/>
                  </a:lnTo>
                  <a:lnTo>
                    <a:pt x="1644" y="3719"/>
                  </a:lnTo>
                  <a:lnTo>
                    <a:pt x="1605" y="3773"/>
                  </a:lnTo>
                  <a:lnTo>
                    <a:pt x="1569" y="3826"/>
                  </a:lnTo>
                  <a:lnTo>
                    <a:pt x="1535" y="3876"/>
                  </a:lnTo>
                  <a:lnTo>
                    <a:pt x="1502" y="3924"/>
                  </a:lnTo>
                  <a:lnTo>
                    <a:pt x="1474" y="3970"/>
                  </a:lnTo>
                  <a:lnTo>
                    <a:pt x="1424" y="4051"/>
                  </a:lnTo>
                  <a:lnTo>
                    <a:pt x="1387" y="4113"/>
                  </a:lnTo>
                  <a:lnTo>
                    <a:pt x="1364" y="4154"/>
                  </a:lnTo>
                  <a:lnTo>
                    <a:pt x="1356" y="4169"/>
                  </a:lnTo>
                  <a:lnTo>
                    <a:pt x="1509" y="4090"/>
                  </a:lnTo>
                  <a:lnTo>
                    <a:pt x="1493" y="4107"/>
                  </a:lnTo>
                  <a:lnTo>
                    <a:pt x="1478" y="4124"/>
                  </a:lnTo>
                  <a:lnTo>
                    <a:pt x="1465" y="4140"/>
                  </a:lnTo>
                  <a:lnTo>
                    <a:pt x="1450" y="4159"/>
                  </a:lnTo>
                  <a:lnTo>
                    <a:pt x="1437" y="4177"/>
                  </a:lnTo>
                  <a:lnTo>
                    <a:pt x="1424" y="4197"/>
                  </a:lnTo>
                  <a:lnTo>
                    <a:pt x="1411" y="4216"/>
                  </a:lnTo>
                  <a:lnTo>
                    <a:pt x="1399" y="4236"/>
                  </a:lnTo>
                  <a:lnTo>
                    <a:pt x="1376" y="4276"/>
                  </a:lnTo>
                  <a:lnTo>
                    <a:pt x="1353" y="4316"/>
                  </a:lnTo>
                  <a:lnTo>
                    <a:pt x="1335" y="4354"/>
                  </a:lnTo>
                  <a:lnTo>
                    <a:pt x="1316" y="4393"/>
                  </a:lnTo>
                  <a:lnTo>
                    <a:pt x="1300" y="4429"/>
                  </a:lnTo>
                  <a:lnTo>
                    <a:pt x="1286" y="4462"/>
                  </a:lnTo>
                  <a:lnTo>
                    <a:pt x="1274" y="4493"/>
                  </a:lnTo>
                  <a:lnTo>
                    <a:pt x="1264" y="4519"/>
                  </a:lnTo>
                  <a:lnTo>
                    <a:pt x="1251" y="4557"/>
                  </a:lnTo>
                  <a:lnTo>
                    <a:pt x="1245" y="4570"/>
                  </a:lnTo>
                  <a:lnTo>
                    <a:pt x="1344" y="4547"/>
                  </a:lnTo>
                  <a:lnTo>
                    <a:pt x="1330" y="4582"/>
                  </a:lnTo>
                  <a:lnTo>
                    <a:pt x="1316" y="4621"/>
                  </a:lnTo>
                  <a:lnTo>
                    <a:pt x="1301" y="4662"/>
                  </a:lnTo>
                  <a:lnTo>
                    <a:pt x="1286" y="4705"/>
                  </a:lnTo>
                  <a:lnTo>
                    <a:pt x="1258" y="4792"/>
                  </a:lnTo>
                  <a:lnTo>
                    <a:pt x="1232" y="4878"/>
                  </a:lnTo>
                  <a:lnTo>
                    <a:pt x="1209" y="4955"/>
                  </a:lnTo>
                  <a:lnTo>
                    <a:pt x="1191" y="5018"/>
                  </a:lnTo>
                  <a:lnTo>
                    <a:pt x="1179" y="5060"/>
                  </a:lnTo>
                  <a:lnTo>
                    <a:pt x="1175" y="5076"/>
                  </a:lnTo>
                  <a:lnTo>
                    <a:pt x="1181" y="5071"/>
                  </a:lnTo>
                  <a:lnTo>
                    <a:pt x="1188" y="5067"/>
                  </a:lnTo>
                  <a:lnTo>
                    <a:pt x="1280" y="4886"/>
                  </a:lnTo>
                  <a:lnTo>
                    <a:pt x="1379" y="4705"/>
                  </a:lnTo>
                  <a:lnTo>
                    <a:pt x="1483" y="4521"/>
                  </a:lnTo>
                  <a:lnTo>
                    <a:pt x="1592" y="4337"/>
                  </a:lnTo>
                  <a:lnTo>
                    <a:pt x="1704" y="4152"/>
                  </a:lnTo>
                  <a:lnTo>
                    <a:pt x="1820" y="3967"/>
                  </a:lnTo>
                  <a:lnTo>
                    <a:pt x="1941" y="3783"/>
                  </a:lnTo>
                  <a:lnTo>
                    <a:pt x="2064" y="3600"/>
                  </a:lnTo>
                  <a:lnTo>
                    <a:pt x="2189" y="3417"/>
                  </a:lnTo>
                  <a:lnTo>
                    <a:pt x="2316" y="3237"/>
                  </a:lnTo>
                  <a:lnTo>
                    <a:pt x="2444" y="3059"/>
                  </a:lnTo>
                  <a:lnTo>
                    <a:pt x="2574" y="2883"/>
                  </a:lnTo>
                  <a:lnTo>
                    <a:pt x="2703" y="2710"/>
                  </a:lnTo>
                  <a:lnTo>
                    <a:pt x="2834" y="2541"/>
                  </a:lnTo>
                  <a:lnTo>
                    <a:pt x="2962" y="2376"/>
                  </a:lnTo>
                  <a:lnTo>
                    <a:pt x="3089" y="2215"/>
                  </a:lnTo>
                  <a:lnTo>
                    <a:pt x="3215" y="2059"/>
                  </a:lnTo>
                  <a:lnTo>
                    <a:pt x="3339" y="1908"/>
                  </a:lnTo>
                  <a:lnTo>
                    <a:pt x="3461" y="1762"/>
                  </a:lnTo>
                  <a:lnTo>
                    <a:pt x="3578" y="1622"/>
                  </a:lnTo>
                  <a:lnTo>
                    <a:pt x="3693" y="1489"/>
                  </a:lnTo>
                  <a:lnTo>
                    <a:pt x="3803" y="1363"/>
                  </a:lnTo>
                  <a:lnTo>
                    <a:pt x="3908" y="1244"/>
                  </a:lnTo>
                  <a:lnTo>
                    <a:pt x="4008" y="1132"/>
                  </a:lnTo>
                  <a:lnTo>
                    <a:pt x="4102" y="1030"/>
                  </a:lnTo>
                  <a:lnTo>
                    <a:pt x="4191" y="935"/>
                  </a:lnTo>
                  <a:lnTo>
                    <a:pt x="4272" y="849"/>
                  </a:lnTo>
                  <a:lnTo>
                    <a:pt x="4346" y="773"/>
                  </a:lnTo>
                  <a:lnTo>
                    <a:pt x="4412" y="707"/>
                  </a:lnTo>
                  <a:lnTo>
                    <a:pt x="4471" y="651"/>
                  </a:lnTo>
                  <a:lnTo>
                    <a:pt x="4520" y="606"/>
                  </a:lnTo>
                  <a:lnTo>
                    <a:pt x="4561" y="571"/>
                  </a:lnTo>
                  <a:lnTo>
                    <a:pt x="4589" y="548"/>
                  </a:lnTo>
                  <a:lnTo>
                    <a:pt x="4618" y="523"/>
                  </a:lnTo>
                  <a:lnTo>
                    <a:pt x="4648" y="496"/>
                  </a:lnTo>
                  <a:lnTo>
                    <a:pt x="4679" y="466"/>
                  </a:lnTo>
                  <a:lnTo>
                    <a:pt x="4709" y="435"/>
                  </a:lnTo>
                  <a:lnTo>
                    <a:pt x="4742" y="401"/>
                  </a:lnTo>
                  <a:lnTo>
                    <a:pt x="4773" y="368"/>
                  </a:lnTo>
                  <a:lnTo>
                    <a:pt x="4806" y="332"/>
                  </a:lnTo>
                  <a:lnTo>
                    <a:pt x="4872" y="256"/>
                  </a:lnTo>
                  <a:lnTo>
                    <a:pt x="4939" y="178"/>
                  </a:lnTo>
                  <a:lnTo>
                    <a:pt x="5005" y="96"/>
                  </a:lnTo>
                  <a:lnTo>
                    <a:pt x="5072" y="12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7"/>
            <p:cNvSpPr>
              <a:spLocks/>
            </p:cNvSpPr>
            <p:nvPr/>
          </p:nvSpPr>
          <p:spPr bwMode="auto">
            <a:xfrm>
              <a:off x="2101850" y="4513263"/>
              <a:ext cx="647700" cy="681038"/>
            </a:xfrm>
            <a:custGeom>
              <a:avLst/>
              <a:gdLst>
                <a:gd name="T0" fmla="*/ 4681 w 5304"/>
                <a:gd name="T1" fmla="*/ 1267 h 5578"/>
                <a:gd name="T2" fmla="*/ 3159 w 5304"/>
                <a:gd name="T3" fmla="*/ 868 h 5578"/>
                <a:gd name="T4" fmla="*/ 2357 w 5304"/>
                <a:gd name="T5" fmla="*/ 693 h 5578"/>
                <a:gd name="T6" fmla="*/ 1631 w 5304"/>
                <a:gd name="T7" fmla="*/ 583 h 5578"/>
                <a:gd name="T8" fmla="*/ 958 w 5304"/>
                <a:gd name="T9" fmla="*/ 404 h 5578"/>
                <a:gd name="T10" fmla="*/ 429 w 5304"/>
                <a:gd name="T11" fmla="*/ 202 h 5578"/>
                <a:gd name="T12" fmla="*/ 7 w 5304"/>
                <a:gd name="T13" fmla="*/ 55 h 5578"/>
                <a:gd name="T14" fmla="*/ 4 w 5304"/>
                <a:gd name="T15" fmla="*/ 500 h 5578"/>
                <a:gd name="T16" fmla="*/ 68 w 5304"/>
                <a:gd name="T17" fmla="*/ 978 h 5578"/>
                <a:gd name="T18" fmla="*/ 485 w 5304"/>
                <a:gd name="T19" fmla="*/ 2820 h 5578"/>
                <a:gd name="T20" fmla="*/ 762 w 5304"/>
                <a:gd name="T21" fmla="*/ 4210 h 5578"/>
                <a:gd name="T22" fmla="*/ 905 w 5304"/>
                <a:gd name="T23" fmla="*/ 5402 h 5578"/>
                <a:gd name="T24" fmla="*/ 955 w 5304"/>
                <a:gd name="T25" fmla="*/ 5501 h 5578"/>
                <a:gd name="T26" fmla="*/ 975 w 5304"/>
                <a:gd name="T27" fmla="*/ 5324 h 5578"/>
                <a:gd name="T28" fmla="*/ 943 w 5304"/>
                <a:gd name="T29" fmla="*/ 5115 h 5578"/>
                <a:gd name="T30" fmla="*/ 1038 w 5304"/>
                <a:gd name="T31" fmla="*/ 5003 h 5578"/>
                <a:gd name="T32" fmla="*/ 995 w 5304"/>
                <a:gd name="T33" fmla="*/ 4706 h 5578"/>
                <a:gd name="T34" fmla="*/ 1079 w 5304"/>
                <a:gd name="T35" fmla="*/ 4552 h 5578"/>
                <a:gd name="T36" fmla="*/ 1109 w 5304"/>
                <a:gd name="T37" fmla="*/ 4416 h 5578"/>
                <a:gd name="T38" fmla="*/ 1129 w 5304"/>
                <a:gd name="T39" fmla="*/ 4002 h 5578"/>
                <a:gd name="T40" fmla="*/ 1191 w 5304"/>
                <a:gd name="T41" fmla="*/ 3876 h 5578"/>
                <a:gd name="T42" fmla="*/ 1222 w 5304"/>
                <a:gd name="T43" fmla="*/ 3541 h 5578"/>
                <a:gd name="T44" fmla="*/ 1161 w 5304"/>
                <a:gd name="T45" fmla="*/ 3273 h 5578"/>
                <a:gd name="T46" fmla="*/ 1227 w 5304"/>
                <a:gd name="T47" fmla="*/ 3204 h 5578"/>
                <a:gd name="T48" fmla="*/ 1253 w 5304"/>
                <a:gd name="T49" fmla="*/ 3041 h 5578"/>
                <a:gd name="T50" fmla="*/ 1309 w 5304"/>
                <a:gd name="T51" fmla="*/ 2917 h 5578"/>
                <a:gd name="T52" fmla="*/ 1305 w 5304"/>
                <a:gd name="T53" fmla="*/ 2818 h 5578"/>
                <a:gd name="T54" fmla="*/ 1243 w 5304"/>
                <a:gd name="T55" fmla="*/ 2676 h 5578"/>
                <a:gd name="T56" fmla="*/ 1270 w 5304"/>
                <a:gd name="T57" fmla="*/ 2605 h 5578"/>
                <a:gd name="T58" fmla="*/ 1329 w 5304"/>
                <a:gd name="T59" fmla="*/ 2518 h 5578"/>
                <a:gd name="T60" fmla="*/ 1328 w 5304"/>
                <a:gd name="T61" fmla="*/ 2422 h 5578"/>
                <a:gd name="T62" fmla="*/ 1245 w 5304"/>
                <a:gd name="T63" fmla="*/ 2247 h 5578"/>
                <a:gd name="T64" fmla="*/ 1189 w 5304"/>
                <a:gd name="T65" fmla="*/ 2045 h 5578"/>
                <a:gd name="T66" fmla="*/ 1293 w 5304"/>
                <a:gd name="T67" fmla="*/ 1979 h 5578"/>
                <a:gd name="T68" fmla="*/ 1254 w 5304"/>
                <a:gd name="T69" fmla="*/ 1767 h 5578"/>
                <a:gd name="T70" fmla="*/ 1194 w 5304"/>
                <a:gd name="T71" fmla="*/ 1643 h 5578"/>
                <a:gd name="T72" fmla="*/ 1196 w 5304"/>
                <a:gd name="T73" fmla="*/ 1602 h 5578"/>
                <a:gd name="T74" fmla="*/ 1275 w 5304"/>
                <a:gd name="T75" fmla="*/ 1666 h 5578"/>
                <a:gd name="T76" fmla="*/ 1178 w 5304"/>
                <a:gd name="T77" fmla="*/ 1452 h 5578"/>
                <a:gd name="T78" fmla="*/ 907 w 5304"/>
                <a:gd name="T79" fmla="*/ 1092 h 5578"/>
                <a:gd name="T80" fmla="*/ 793 w 5304"/>
                <a:gd name="T81" fmla="*/ 929 h 5578"/>
                <a:gd name="T82" fmla="*/ 1038 w 5304"/>
                <a:gd name="T83" fmla="*/ 1087 h 5578"/>
                <a:gd name="T84" fmla="*/ 1412 w 5304"/>
                <a:gd name="T85" fmla="*/ 1383 h 5578"/>
                <a:gd name="T86" fmla="*/ 1601 w 5304"/>
                <a:gd name="T87" fmla="*/ 1481 h 5578"/>
                <a:gd name="T88" fmla="*/ 1799 w 5304"/>
                <a:gd name="T89" fmla="*/ 1513 h 5578"/>
                <a:gd name="T90" fmla="*/ 1773 w 5304"/>
                <a:gd name="T91" fmla="*/ 1404 h 5578"/>
                <a:gd name="T92" fmla="*/ 1832 w 5304"/>
                <a:gd name="T93" fmla="*/ 1436 h 5578"/>
                <a:gd name="T94" fmla="*/ 2047 w 5304"/>
                <a:gd name="T95" fmla="*/ 1502 h 5578"/>
                <a:gd name="T96" fmla="*/ 2439 w 5304"/>
                <a:gd name="T97" fmla="*/ 1517 h 5578"/>
                <a:gd name="T98" fmla="*/ 2556 w 5304"/>
                <a:gd name="T99" fmla="*/ 1479 h 5578"/>
                <a:gd name="T100" fmla="*/ 2461 w 5304"/>
                <a:gd name="T101" fmla="*/ 1371 h 5578"/>
                <a:gd name="T102" fmla="*/ 2686 w 5304"/>
                <a:gd name="T103" fmla="*/ 1447 h 5578"/>
                <a:gd name="T104" fmla="*/ 2877 w 5304"/>
                <a:gd name="T105" fmla="*/ 1461 h 5578"/>
                <a:gd name="T106" fmla="*/ 2969 w 5304"/>
                <a:gd name="T107" fmla="*/ 1261 h 5578"/>
                <a:gd name="T108" fmla="*/ 3243 w 5304"/>
                <a:gd name="T109" fmla="*/ 1347 h 5578"/>
                <a:gd name="T110" fmla="*/ 3573 w 5304"/>
                <a:gd name="T111" fmla="*/ 1391 h 5578"/>
                <a:gd name="T112" fmla="*/ 3747 w 5304"/>
                <a:gd name="T113" fmla="*/ 1295 h 5578"/>
                <a:gd name="T114" fmla="*/ 4023 w 5304"/>
                <a:gd name="T115" fmla="*/ 1379 h 5578"/>
                <a:gd name="T116" fmla="*/ 4318 w 5304"/>
                <a:gd name="T117" fmla="*/ 1453 h 5578"/>
                <a:gd name="T118" fmla="*/ 4393 w 5304"/>
                <a:gd name="T119" fmla="*/ 1388 h 5578"/>
                <a:gd name="T120" fmla="*/ 4649 w 5304"/>
                <a:gd name="T121" fmla="*/ 1458 h 5578"/>
                <a:gd name="T122" fmla="*/ 4783 w 5304"/>
                <a:gd name="T123" fmla="*/ 1387 h 5578"/>
                <a:gd name="T124" fmla="*/ 5041 w 5304"/>
                <a:gd name="T125" fmla="*/ 1421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04" h="5578">
                  <a:moveTo>
                    <a:pt x="5304" y="1406"/>
                  </a:moveTo>
                  <a:lnTo>
                    <a:pt x="5227" y="1391"/>
                  </a:lnTo>
                  <a:lnTo>
                    <a:pt x="5144" y="1375"/>
                  </a:lnTo>
                  <a:lnTo>
                    <a:pt x="5059" y="1356"/>
                  </a:lnTo>
                  <a:lnTo>
                    <a:pt x="4969" y="1336"/>
                  </a:lnTo>
                  <a:lnTo>
                    <a:pt x="4876" y="1314"/>
                  </a:lnTo>
                  <a:lnTo>
                    <a:pt x="4781" y="1291"/>
                  </a:lnTo>
                  <a:lnTo>
                    <a:pt x="4681" y="1267"/>
                  </a:lnTo>
                  <a:lnTo>
                    <a:pt x="4581" y="1241"/>
                  </a:lnTo>
                  <a:lnTo>
                    <a:pt x="4372" y="1187"/>
                  </a:lnTo>
                  <a:lnTo>
                    <a:pt x="4156" y="1130"/>
                  </a:lnTo>
                  <a:lnTo>
                    <a:pt x="3936" y="1071"/>
                  </a:lnTo>
                  <a:lnTo>
                    <a:pt x="3712" y="1012"/>
                  </a:lnTo>
                  <a:lnTo>
                    <a:pt x="3490" y="953"/>
                  </a:lnTo>
                  <a:lnTo>
                    <a:pt x="3268" y="896"/>
                  </a:lnTo>
                  <a:lnTo>
                    <a:pt x="3159" y="868"/>
                  </a:lnTo>
                  <a:lnTo>
                    <a:pt x="3051" y="842"/>
                  </a:lnTo>
                  <a:lnTo>
                    <a:pt x="2945" y="817"/>
                  </a:lnTo>
                  <a:lnTo>
                    <a:pt x="2840" y="792"/>
                  </a:lnTo>
                  <a:lnTo>
                    <a:pt x="2739" y="770"/>
                  </a:lnTo>
                  <a:lnTo>
                    <a:pt x="2639" y="748"/>
                  </a:lnTo>
                  <a:lnTo>
                    <a:pt x="2541" y="728"/>
                  </a:lnTo>
                  <a:lnTo>
                    <a:pt x="2447" y="710"/>
                  </a:lnTo>
                  <a:lnTo>
                    <a:pt x="2357" y="693"/>
                  </a:lnTo>
                  <a:lnTo>
                    <a:pt x="2270" y="680"/>
                  </a:lnTo>
                  <a:lnTo>
                    <a:pt x="2186" y="667"/>
                  </a:lnTo>
                  <a:lnTo>
                    <a:pt x="2106" y="658"/>
                  </a:lnTo>
                  <a:lnTo>
                    <a:pt x="2009" y="646"/>
                  </a:lnTo>
                  <a:lnTo>
                    <a:pt x="1912" y="632"/>
                  </a:lnTo>
                  <a:lnTo>
                    <a:pt x="1817" y="618"/>
                  </a:lnTo>
                  <a:lnTo>
                    <a:pt x="1723" y="601"/>
                  </a:lnTo>
                  <a:lnTo>
                    <a:pt x="1631" y="583"/>
                  </a:lnTo>
                  <a:lnTo>
                    <a:pt x="1540" y="563"/>
                  </a:lnTo>
                  <a:lnTo>
                    <a:pt x="1451" y="543"/>
                  </a:lnTo>
                  <a:lnTo>
                    <a:pt x="1364" y="522"/>
                  </a:lnTo>
                  <a:lnTo>
                    <a:pt x="1279" y="499"/>
                  </a:lnTo>
                  <a:lnTo>
                    <a:pt x="1196" y="476"/>
                  </a:lnTo>
                  <a:lnTo>
                    <a:pt x="1114" y="453"/>
                  </a:lnTo>
                  <a:lnTo>
                    <a:pt x="1035" y="429"/>
                  </a:lnTo>
                  <a:lnTo>
                    <a:pt x="958" y="404"/>
                  </a:lnTo>
                  <a:lnTo>
                    <a:pt x="883" y="379"/>
                  </a:lnTo>
                  <a:lnTo>
                    <a:pt x="811" y="353"/>
                  </a:lnTo>
                  <a:lnTo>
                    <a:pt x="740" y="327"/>
                  </a:lnTo>
                  <a:lnTo>
                    <a:pt x="673" y="302"/>
                  </a:lnTo>
                  <a:lnTo>
                    <a:pt x="608" y="277"/>
                  </a:lnTo>
                  <a:lnTo>
                    <a:pt x="545" y="252"/>
                  </a:lnTo>
                  <a:lnTo>
                    <a:pt x="486" y="226"/>
                  </a:lnTo>
                  <a:lnTo>
                    <a:pt x="429" y="202"/>
                  </a:lnTo>
                  <a:lnTo>
                    <a:pt x="375" y="179"/>
                  </a:lnTo>
                  <a:lnTo>
                    <a:pt x="324" y="156"/>
                  </a:lnTo>
                  <a:lnTo>
                    <a:pt x="276" y="134"/>
                  </a:lnTo>
                  <a:lnTo>
                    <a:pt x="190" y="92"/>
                  </a:lnTo>
                  <a:lnTo>
                    <a:pt x="115" y="55"/>
                  </a:lnTo>
                  <a:lnTo>
                    <a:pt x="55" y="24"/>
                  </a:lnTo>
                  <a:lnTo>
                    <a:pt x="9" y="0"/>
                  </a:lnTo>
                  <a:lnTo>
                    <a:pt x="7" y="55"/>
                  </a:lnTo>
                  <a:lnTo>
                    <a:pt x="4" y="111"/>
                  </a:lnTo>
                  <a:lnTo>
                    <a:pt x="2" y="167"/>
                  </a:lnTo>
                  <a:lnTo>
                    <a:pt x="1" y="223"/>
                  </a:lnTo>
                  <a:lnTo>
                    <a:pt x="0" y="279"/>
                  </a:lnTo>
                  <a:lnTo>
                    <a:pt x="0" y="336"/>
                  </a:lnTo>
                  <a:lnTo>
                    <a:pt x="1" y="390"/>
                  </a:lnTo>
                  <a:lnTo>
                    <a:pt x="2" y="446"/>
                  </a:lnTo>
                  <a:lnTo>
                    <a:pt x="4" y="500"/>
                  </a:lnTo>
                  <a:lnTo>
                    <a:pt x="6" y="554"/>
                  </a:lnTo>
                  <a:lnTo>
                    <a:pt x="10" y="606"/>
                  </a:lnTo>
                  <a:lnTo>
                    <a:pt x="15" y="659"/>
                  </a:lnTo>
                  <a:lnTo>
                    <a:pt x="20" y="709"/>
                  </a:lnTo>
                  <a:lnTo>
                    <a:pt x="27" y="758"/>
                  </a:lnTo>
                  <a:lnTo>
                    <a:pt x="35" y="807"/>
                  </a:lnTo>
                  <a:lnTo>
                    <a:pt x="43" y="853"/>
                  </a:lnTo>
                  <a:lnTo>
                    <a:pt x="68" y="978"/>
                  </a:lnTo>
                  <a:lnTo>
                    <a:pt x="94" y="1105"/>
                  </a:lnTo>
                  <a:lnTo>
                    <a:pt x="123" y="1235"/>
                  </a:lnTo>
                  <a:lnTo>
                    <a:pt x="152" y="1368"/>
                  </a:lnTo>
                  <a:lnTo>
                    <a:pt x="214" y="1642"/>
                  </a:lnTo>
                  <a:lnTo>
                    <a:pt x="279" y="1926"/>
                  </a:lnTo>
                  <a:lnTo>
                    <a:pt x="347" y="2218"/>
                  </a:lnTo>
                  <a:lnTo>
                    <a:pt x="415" y="2516"/>
                  </a:lnTo>
                  <a:lnTo>
                    <a:pt x="485" y="2820"/>
                  </a:lnTo>
                  <a:lnTo>
                    <a:pt x="552" y="3126"/>
                  </a:lnTo>
                  <a:lnTo>
                    <a:pt x="584" y="3281"/>
                  </a:lnTo>
                  <a:lnTo>
                    <a:pt x="617" y="3436"/>
                  </a:lnTo>
                  <a:lnTo>
                    <a:pt x="648" y="3591"/>
                  </a:lnTo>
                  <a:lnTo>
                    <a:pt x="679" y="3746"/>
                  </a:lnTo>
                  <a:lnTo>
                    <a:pt x="708" y="3901"/>
                  </a:lnTo>
                  <a:lnTo>
                    <a:pt x="735" y="4056"/>
                  </a:lnTo>
                  <a:lnTo>
                    <a:pt x="762" y="4210"/>
                  </a:lnTo>
                  <a:lnTo>
                    <a:pt x="787" y="4363"/>
                  </a:lnTo>
                  <a:lnTo>
                    <a:pt x="810" y="4516"/>
                  </a:lnTo>
                  <a:lnTo>
                    <a:pt x="832" y="4667"/>
                  </a:lnTo>
                  <a:lnTo>
                    <a:pt x="851" y="4817"/>
                  </a:lnTo>
                  <a:lnTo>
                    <a:pt x="867" y="4966"/>
                  </a:lnTo>
                  <a:lnTo>
                    <a:pt x="882" y="5113"/>
                  </a:lnTo>
                  <a:lnTo>
                    <a:pt x="895" y="5259"/>
                  </a:lnTo>
                  <a:lnTo>
                    <a:pt x="905" y="5402"/>
                  </a:lnTo>
                  <a:lnTo>
                    <a:pt x="911" y="5543"/>
                  </a:lnTo>
                  <a:lnTo>
                    <a:pt x="921" y="5558"/>
                  </a:lnTo>
                  <a:lnTo>
                    <a:pt x="928" y="5570"/>
                  </a:lnTo>
                  <a:lnTo>
                    <a:pt x="933" y="5576"/>
                  </a:lnTo>
                  <a:lnTo>
                    <a:pt x="935" y="5578"/>
                  </a:lnTo>
                  <a:lnTo>
                    <a:pt x="943" y="5552"/>
                  </a:lnTo>
                  <a:lnTo>
                    <a:pt x="949" y="5527"/>
                  </a:lnTo>
                  <a:lnTo>
                    <a:pt x="955" y="5501"/>
                  </a:lnTo>
                  <a:lnTo>
                    <a:pt x="961" y="5477"/>
                  </a:lnTo>
                  <a:lnTo>
                    <a:pt x="965" y="5453"/>
                  </a:lnTo>
                  <a:lnTo>
                    <a:pt x="968" y="5430"/>
                  </a:lnTo>
                  <a:lnTo>
                    <a:pt x="971" y="5408"/>
                  </a:lnTo>
                  <a:lnTo>
                    <a:pt x="973" y="5386"/>
                  </a:lnTo>
                  <a:lnTo>
                    <a:pt x="974" y="5365"/>
                  </a:lnTo>
                  <a:lnTo>
                    <a:pt x="975" y="5344"/>
                  </a:lnTo>
                  <a:lnTo>
                    <a:pt x="975" y="5324"/>
                  </a:lnTo>
                  <a:lnTo>
                    <a:pt x="975" y="5305"/>
                  </a:lnTo>
                  <a:lnTo>
                    <a:pt x="974" y="5270"/>
                  </a:lnTo>
                  <a:lnTo>
                    <a:pt x="971" y="5237"/>
                  </a:lnTo>
                  <a:lnTo>
                    <a:pt x="967" y="5208"/>
                  </a:lnTo>
                  <a:lnTo>
                    <a:pt x="962" y="5181"/>
                  </a:lnTo>
                  <a:lnTo>
                    <a:pt x="957" y="5159"/>
                  </a:lnTo>
                  <a:lnTo>
                    <a:pt x="951" y="5141"/>
                  </a:lnTo>
                  <a:lnTo>
                    <a:pt x="943" y="5115"/>
                  </a:lnTo>
                  <a:lnTo>
                    <a:pt x="940" y="5106"/>
                  </a:lnTo>
                  <a:lnTo>
                    <a:pt x="1028" y="5171"/>
                  </a:lnTo>
                  <a:lnTo>
                    <a:pt x="1031" y="5150"/>
                  </a:lnTo>
                  <a:lnTo>
                    <a:pt x="1034" y="5129"/>
                  </a:lnTo>
                  <a:lnTo>
                    <a:pt x="1035" y="5108"/>
                  </a:lnTo>
                  <a:lnTo>
                    <a:pt x="1037" y="5087"/>
                  </a:lnTo>
                  <a:lnTo>
                    <a:pt x="1038" y="5045"/>
                  </a:lnTo>
                  <a:lnTo>
                    <a:pt x="1038" y="5003"/>
                  </a:lnTo>
                  <a:lnTo>
                    <a:pt x="1036" y="4963"/>
                  </a:lnTo>
                  <a:lnTo>
                    <a:pt x="1033" y="4925"/>
                  </a:lnTo>
                  <a:lnTo>
                    <a:pt x="1030" y="4889"/>
                  </a:lnTo>
                  <a:lnTo>
                    <a:pt x="1025" y="4854"/>
                  </a:lnTo>
                  <a:lnTo>
                    <a:pt x="1015" y="4793"/>
                  </a:lnTo>
                  <a:lnTo>
                    <a:pt x="1006" y="4747"/>
                  </a:lnTo>
                  <a:lnTo>
                    <a:pt x="998" y="4717"/>
                  </a:lnTo>
                  <a:lnTo>
                    <a:pt x="995" y="4706"/>
                  </a:lnTo>
                  <a:lnTo>
                    <a:pt x="1083" y="4770"/>
                  </a:lnTo>
                  <a:lnTo>
                    <a:pt x="1088" y="4735"/>
                  </a:lnTo>
                  <a:lnTo>
                    <a:pt x="1089" y="4701"/>
                  </a:lnTo>
                  <a:lnTo>
                    <a:pt x="1090" y="4667"/>
                  </a:lnTo>
                  <a:lnTo>
                    <a:pt x="1089" y="4636"/>
                  </a:lnTo>
                  <a:lnTo>
                    <a:pt x="1086" y="4607"/>
                  </a:lnTo>
                  <a:lnTo>
                    <a:pt x="1082" y="4578"/>
                  </a:lnTo>
                  <a:lnTo>
                    <a:pt x="1079" y="4552"/>
                  </a:lnTo>
                  <a:lnTo>
                    <a:pt x="1074" y="4528"/>
                  </a:lnTo>
                  <a:lnTo>
                    <a:pt x="1065" y="4487"/>
                  </a:lnTo>
                  <a:lnTo>
                    <a:pt x="1056" y="4456"/>
                  </a:lnTo>
                  <a:lnTo>
                    <a:pt x="1049" y="4438"/>
                  </a:lnTo>
                  <a:lnTo>
                    <a:pt x="1047" y="4430"/>
                  </a:lnTo>
                  <a:lnTo>
                    <a:pt x="1097" y="4502"/>
                  </a:lnTo>
                  <a:lnTo>
                    <a:pt x="1103" y="4459"/>
                  </a:lnTo>
                  <a:lnTo>
                    <a:pt x="1109" y="4416"/>
                  </a:lnTo>
                  <a:lnTo>
                    <a:pt x="1113" y="4372"/>
                  </a:lnTo>
                  <a:lnTo>
                    <a:pt x="1117" y="4328"/>
                  </a:lnTo>
                  <a:lnTo>
                    <a:pt x="1122" y="4245"/>
                  </a:lnTo>
                  <a:lnTo>
                    <a:pt x="1126" y="4168"/>
                  </a:lnTo>
                  <a:lnTo>
                    <a:pt x="1128" y="4101"/>
                  </a:lnTo>
                  <a:lnTo>
                    <a:pt x="1129" y="4048"/>
                  </a:lnTo>
                  <a:lnTo>
                    <a:pt x="1129" y="4015"/>
                  </a:lnTo>
                  <a:lnTo>
                    <a:pt x="1129" y="4002"/>
                  </a:lnTo>
                  <a:lnTo>
                    <a:pt x="1184" y="4057"/>
                  </a:lnTo>
                  <a:lnTo>
                    <a:pt x="1187" y="4045"/>
                  </a:lnTo>
                  <a:lnTo>
                    <a:pt x="1190" y="4032"/>
                  </a:lnTo>
                  <a:lnTo>
                    <a:pt x="1191" y="4016"/>
                  </a:lnTo>
                  <a:lnTo>
                    <a:pt x="1194" y="3999"/>
                  </a:lnTo>
                  <a:lnTo>
                    <a:pt x="1195" y="3962"/>
                  </a:lnTo>
                  <a:lnTo>
                    <a:pt x="1194" y="3920"/>
                  </a:lnTo>
                  <a:lnTo>
                    <a:pt x="1191" y="3876"/>
                  </a:lnTo>
                  <a:lnTo>
                    <a:pt x="1188" y="3829"/>
                  </a:lnTo>
                  <a:lnTo>
                    <a:pt x="1183" y="3782"/>
                  </a:lnTo>
                  <a:lnTo>
                    <a:pt x="1178" y="3734"/>
                  </a:lnTo>
                  <a:lnTo>
                    <a:pt x="1166" y="3644"/>
                  </a:lnTo>
                  <a:lnTo>
                    <a:pt x="1156" y="3569"/>
                  </a:lnTo>
                  <a:lnTo>
                    <a:pt x="1147" y="3518"/>
                  </a:lnTo>
                  <a:lnTo>
                    <a:pt x="1144" y="3498"/>
                  </a:lnTo>
                  <a:lnTo>
                    <a:pt x="1222" y="3541"/>
                  </a:lnTo>
                  <a:lnTo>
                    <a:pt x="1219" y="3515"/>
                  </a:lnTo>
                  <a:lnTo>
                    <a:pt x="1215" y="3490"/>
                  </a:lnTo>
                  <a:lnTo>
                    <a:pt x="1210" y="3465"/>
                  </a:lnTo>
                  <a:lnTo>
                    <a:pt x="1205" y="3439"/>
                  </a:lnTo>
                  <a:lnTo>
                    <a:pt x="1195" y="3390"/>
                  </a:lnTo>
                  <a:lnTo>
                    <a:pt x="1182" y="3344"/>
                  </a:lnTo>
                  <a:lnTo>
                    <a:pt x="1171" y="3305"/>
                  </a:lnTo>
                  <a:lnTo>
                    <a:pt x="1161" y="3273"/>
                  </a:lnTo>
                  <a:lnTo>
                    <a:pt x="1155" y="3253"/>
                  </a:lnTo>
                  <a:lnTo>
                    <a:pt x="1153" y="3246"/>
                  </a:lnTo>
                  <a:lnTo>
                    <a:pt x="1219" y="3321"/>
                  </a:lnTo>
                  <a:lnTo>
                    <a:pt x="1223" y="3303"/>
                  </a:lnTo>
                  <a:lnTo>
                    <a:pt x="1226" y="3283"/>
                  </a:lnTo>
                  <a:lnTo>
                    <a:pt x="1227" y="3258"/>
                  </a:lnTo>
                  <a:lnTo>
                    <a:pt x="1227" y="3232"/>
                  </a:lnTo>
                  <a:lnTo>
                    <a:pt x="1227" y="3204"/>
                  </a:lnTo>
                  <a:lnTo>
                    <a:pt x="1226" y="3174"/>
                  </a:lnTo>
                  <a:lnTo>
                    <a:pt x="1224" y="3145"/>
                  </a:lnTo>
                  <a:lnTo>
                    <a:pt x="1221" y="3116"/>
                  </a:lnTo>
                  <a:lnTo>
                    <a:pt x="1216" y="3060"/>
                  </a:lnTo>
                  <a:lnTo>
                    <a:pt x="1209" y="3014"/>
                  </a:lnTo>
                  <a:lnTo>
                    <a:pt x="1205" y="2982"/>
                  </a:lnTo>
                  <a:lnTo>
                    <a:pt x="1204" y="2971"/>
                  </a:lnTo>
                  <a:lnTo>
                    <a:pt x="1253" y="3041"/>
                  </a:lnTo>
                  <a:lnTo>
                    <a:pt x="1258" y="3035"/>
                  </a:lnTo>
                  <a:lnTo>
                    <a:pt x="1269" y="3017"/>
                  </a:lnTo>
                  <a:lnTo>
                    <a:pt x="1275" y="3004"/>
                  </a:lnTo>
                  <a:lnTo>
                    <a:pt x="1283" y="2990"/>
                  </a:lnTo>
                  <a:lnTo>
                    <a:pt x="1290" y="2973"/>
                  </a:lnTo>
                  <a:lnTo>
                    <a:pt x="1297" y="2955"/>
                  </a:lnTo>
                  <a:lnTo>
                    <a:pt x="1304" y="2936"/>
                  </a:lnTo>
                  <a:lnTo>
                    <a:pt x="1309" y="2917"/>
                  </a:lnTo>
                  <a:lnTo>
                    <a:pt x="1312" y="2896"/>
                  </a:lnTo>
                  <a:lnTo>
                    <a:pt x="1314" y="2876"/>
                  </a:lnTo>
                  <a:lnTo>
                    <a:pt x="1314" y="2867"/>
                  </a:lnTo>
                  <a:lnTo>
                    <a:pt x="1313" y="2857"/>
                  </a:lnTo>
                  <a:lnTo>
                    <a:pt x="1312" y="2847"/>
                  </a:lnTo>
                  <a:lnTo>
                    <a:pt x="1310" y="2837"/>
                  </a:lnTo>
                  <a:lnTo>
                    <a:pt x="1308" y="2827"/>
                  </a:lnTo>
                  <a:lnTo>
                    <a:pt x="1305" y="2818"/>
                  </a:lnTo>
                  <a:lnTo>
                    <a:pt x="1300" y="2808"/>
                  </a:lnTo>
                  <a:lnTo>
                    <a:pt x="1294" y="2800"/>
                  </a:lnTo>
                  <a:lnTo>
                    <a:pt x="1284" y="2782"/>
                  </a:lnTo>
                  <a:lnTo>
                    <a:pt x="1273" y="2762"/>
                  </a:lnTo>
                  <a:lnTo>
                    <a:pt x="1265" y="2741"/>
                  </a:lnTo>
                  <a:lnTo>
                    <a:pt x="1257" y="2720"/>
                  </a:lnTo>
                  <a:lnTo>
                    <a:pt x="1249" y="2698"/>
                  </a:lnTo>
                  <a:lnTo>
                    <a:pt x="1243" y="2676"/>
                  </a:lnTo>
                  <a:lnTo>
                    <a:pt x="1237" y="2655"/>
                  </a:lnTo>
                  <a:lnTo>
                    <a:pt x="1231" y="2634"/>
                  </a:lnTo>
                  <a:lnTo>
                    <a:pt x="1224" y="2596"/>
                  </a:lnTo>
                  <a:lnTo>
                    <a:pt x="1219" y="2566"/>
                  </a:lnTo>
                  <a:lnTo>
                    <a:pt x="1216" y="2545"/>
                  </a:lnTo>
                  <a:lnTo>
                    <a:pt x="1215" y="2538"/>
                  </a:lnTo>
                  <a:lnTo>
                    <a:pt x="1265" y="2608"/>
                  </a:lnTo>
                  <a:lnTo>
                    <a:pt x="1270" y="2605"/>
                  </a:lnTo>
                  <a:lnTo>
                    <a:pt x="1285" y="2592"/>
                  </a:lnTo>
                  <a:lnTo>
                    <a:pt x="1293" y="2584"/>
                  </a:lnTo>
                  <a:lnTo>
                    <a:pt x="1303" y="2572"/>
                  </a:lnTo>
                  <a:lnTo>
                    <a:pt x="1311" y="2560"/>
                  </a:lnTo>
                  <a:lnTo>
                    <a:pt x="1319" y="2544"/>
                  </a:lnTo>
                  <a:lnTo>
                    <a:pt x="1324" y="2536"/>
                  </a:lnTo>
                  <a:lnTo>
                    <a:pt x="1327" y="2527"/>
                  </a:lnTo>
                  <a:lnTo>
                    <a:pt x="1329" y="2518"/>
                  </a:lnTo>
                  <a:lnTo>
                    <a:pt x="1332" y="2507"/>
                  </a:lnTo>
                  <a:lnTo>
                    <a:pt x="1333" y="2497"/>
                  </a:lnTo>
                  <a:lnTo>
                    <a:pt x="1335" y="2485"/>
                  </a:lnTo>
                  <a:lnTo>
                    <a:pt x="1335" y="2474"/>
                  </a:lnTo>
                  <a:lnTo>
                    <a:pt x="1335" y="2462"/>
                  </a:lnTo>
                  <a:lnTo>
                    <a:pt x="1333" y="2450"/>
                  </a:lnTo>
                  <a:lnTo>
                    <a:pt x="1331" y="2436"/>
                  </a:lnTo>
                  <a:lnTo>
                    <a:pt x="1328" y="2422"/>
                  </a:lnTo>
                  <a:lnTo>
                    <a:pt x="1324" y="2408"/>
                  </a:lnTo>
                  <a:lnTo>
                    <a:pt x="1318" y="2393"/>
                  </a:lnTo>
                  <a:lnTo>
                    <a:pt x="1312" y="2377"/>
                  </a:lnTo>
                  <a:lnTo>
                    <a:pt x="1304" y="2361"/>
                  </a:lnTo>
                  <a:lnTo>
                    <a:pt x="1294" y="2345"/>
                  </a:lnTo>
                  <a:lnTo>
                    <a:pt x="1275" y="2311"/>
                  </a:lnTo>
                  <a:lnTo>
                    <a:pt x="1260" y="2278"/>
                  </a:lnTo>
                  <a:lnTo>
                    <a:pt x="1245" y="2247"/>
                  </a:lnTo>
                  <a:lnTo>
                    <a:pt x="1232" y="2216"/>
                  </a:lnTo>
                  <a:lnTo>
                    <a:pt x="1222" y="2186"/>
                  </a:lnTo>
                  <a:lnTo>
                    <a:pt x="1214" y="2157"/>
                  </a:lnTo>
                  <a:lnTo>
                    <a:pt x="1206" y="2131"/>
                  </a:lnTo>
                  <a:lnTo>
                    <a:pt x="1201" y="2105"/>
                  </a:lnTo>
                  <a:lnTo>
                    <a:pt x="1196" y="2083"/>
                  </a:lnTo>
                  <a:lnTo>
                    <a:pt x="1193" y="2062"/>
                  </a:lnTo>
                  <a:lnTo>
                    <a:pt x="1189" y="2045"/>
                  </a:lnTo>
                  <a:lnTo>
                    <a:pt x="1188" y="2030"/>
                  </a:lnTo>
                  <a:lnTo>
                    <a:pt x="1186" y="2008"/>
                  </a:lnTo>
                  <a:lnTo>
                    <a:pt x="1186" y="2000"/>
                  </a:lnTo>
                  <a:lnTo>
                    <a:pt x="1292" y="2125"/>
                  </a:lnTo>
                  <a:lnTo>
                    <a:pt x="1293" y="2087"/>
                  </a:lnTo>
                  <a:lnTo>
                    <a:pt x="1294" y="2049"/>
                  </a:lnTo>
                  <a:lnTo>
                    <a:pt x="1294" y="2013"/>
                  </a:lnTo>
                  <a:lnTo>
                    <a:pt x="1293" y="1979"/>
                  </a:lnTo>
                  <a:lnTo>
                    <a:pt x="1290" y="1948"/>
                  </a:lnTo>
                  <a:lnTo>
                    <a:pt x="1288" y="1917"/>
                  </a:lnTo>
                  <a:lnTo>
                    <a:pt x="1284" y="1888"/>
                  </a:lnTo>
                  <a:lnTo>
                    <a:pt x="1279" y="1861"/>
                  </a:lnTo>
                  <a:lnTo>
                    <a:pt x="1273" y="1835"/>
                  </a:lnTo>
                  <a:lnTo>
                    <a:pt x="1268" y="1811"/>
                  </a:lnTo>
                  <a:lnTo>
                    <a:pt x="1262" y="1788"/>
                  </a:lnTo>
                  <a:lnTo>
                    <a:pt x="1254" y="1767"/>
                  </a:lnTo>
                  <a:lnTo>
                    <a:pt x="1247" y="1747"/>
                  </a:lnTo>
                  <a:lnTo>
                    <a:pt x="1240" y="1728"/>
                  </a:lnTo>
                  <a:lnTo>
                    <a:pt x="1232" y="1711"/>
                  </a:lnTo>
                  <a:lnTo>
                    <a:pt x="1225" y="1695"/>
                  </a:lnTo>
                  <a:lnTo>
                    <a:pt x="1217" y="1680"/>
                  </a:lnTo>
                  <a:lnTo>
                    <a:pt x="1208" y="1667"/>
                  </a:lnTo>
                  <a:lnTo>
                    <a:pt x="1201" y="1654"/>
                  </a:lnTo>
                  <a:lnTo>
                    <a:pt x="1194" y="1643"/>
                  </a:lnTo>
                  <a:lnTo>
                    <a:pt x="1178" y="1624"/>
                  </a:lnTo>
                  <a:lnTo>
                    <a:pt x="1165" y="1609"/>
                  </a:lnTo>
                  <a:lnTo>
                    <a:pt x="1144" y="1590"/>
                  </a:lnTo>
                  <a:lnTo>
                    <a:pt x="1137" y="1585"/>
                  </a:lnTo>
                  <a:lnTo>
                    <a:pt x="1153" y="1587"/>
                  </a:lnTo>
                  <a:lnTo>
                    <a:pt x="1168" y="1591"/>
                  </a:lnTo>
                  <a:lnTo>
                    <a:pt x="1182" y="1596"/>
                  </a:lnTo>
                  <a:lnTo>
                    <a:pt x="1196" y="1602"/>
                  </a:lnTo>
                  <a:lnTo>
                    <a:pt x="1207" y="1608"/>
                  </a:lnTo>
                  <a:lnTo>
                    <a:pt x="1219" y="1614"/>
                  </a:lnTo>
                  <a:lnTo>
                    <a:pt x="1229" y="1622"/>
                  </a:lnTo>
                  <a:lnTo>
                    <a:pt x="1239" y="1629"/>
                  </a:lnTo>
                  <a:lnTo>
                    <a:pt x="1254" y="1643"/>
                  </a:lnTo>
                  <a:lnTo>
                    <a:pt x="1266" y="1654"/>
                  </a:lnTo>
                  <a:lnTo>
                    <a:pt x="1272" y="1663"/>
                  </a:lnTo>
                  <a:lnTo>
                    <a:pt x="1275" y="1666"/>
                  </a:lnTo>
                  <a:lnTo>
                    <a:pt x="1270" y="1643"/>
                  </a:lnTo>
                  <a:lnTo>
                    <a:pt x="1263" y="1619"/>
                  </a:lnTo>
                  <a:lnTo>
                    <a:pt x="1253" y="1593"/>
                  </a:lnTo>
                  <a:lnTo>
                    <a:pt x="1242" y="1567"/>
                  </a:lnTo>
                  <a:lnTo>
                    <a:pt x="1228" y="1540"/>
                  </a:lnTo>
                  <a:lnTo>
                    <a:pt x="1214" y="1511"/>
                  </a:lnTo>
                  <a:lnTo>
                    <a:pt x="1197" y="1481"/>
                  </a:lnTo>
                  <a:lnTo>
                    <a:pt x="1178" y="1452"/>
                  </a:lnTo>
                  <a:lnTo>
                    <a:pt x="1158" y="1420"/>
                  </a:lnTo>
                  <a:lnTo>
                    <a:pt x="1137" y="1390"/>
                  </a:lnTo>
                  <a:lnTo>
                    <a:pt x="1116" y="1358"/>
                  </a:lnTo>
                  <a:lnTo>
                    <a:pt x="1093" y="1327"/>
                  </a:lnTo>
                  <a:lnTo>
                    <a:pt x="1047" y="1265"/>
                  </a:lnTo>
                  <a:lnTo>
                    <a:pt x="1000" y="1204"/>
                  </a:lnTo>
                  <a:lnTo>
                    <a:pt x="952" y="1146"/>
                  </a:lnTo>
                  <a:lnTo>
                    <a:pt x="907" y="1092"/>
                  </a:lnTo>
                  <a:lnTo>
                    <a:pt x="865" y="1044"/>
                  </a:lnTo>
                  <a:lnTo>
                    <a:pt x="828" y="1001"/>
                  </a:lnTo>
                  <a:lnTo>
                    <a:pt x="796" y="965"/>
                  </a:lnTo>
                  <a:lnTo>
                    <a:pt x="772" y="939"/>
                  </a:lnTo>
                  <a:lnTo>
                    <a:pt x="756" y="922"/>
                  </a:lnTo>
                  <a:lnTo>
                    <a:pt x="751" y="916"/>
                  </a:lnTo>
                  <a:lnTo>
                    <a:pt x="772" y="922"/>
                  </a:lnTo>
                  <a:lnTo>
                    <a:pt x="793" y="929"/>
                  </a:lnTo>
                  <a:lnTo>
                    <a:pt x="815" y="939"/>
                  </a:lnTo>
                  <a:lnTo>
                    <a:pt x="838" y="950"/>
                  </a:lnTo>
                  <a:lnTo>
                    <a:pt x="862" y="963"/>
                  </a:lnTo>
                  <a:lnTo>
                    <a:pt x="886" y="978"/>
                  </a:lnTo>
                  <a:lnTo>
                    <a:pt x="910" y="993"/>
                  </a:lnTo>
                  <a:lnTo>
                    <a:pt x="936" y="1010"/>
                  </a:lnTo>
                  <a:lnTo>
                    <a:pt x="986" y="1047"/>
                  </a:lnTo>
                  <a:lnTo>
                    <a:pt x="1038" y="1087"/>
                  </a:lnTo>
                  <a:lnTo>
                    <a:pt x="1092" y="1130"/>
                  </a:lnTo>
                  <a:lnTo>
                    <a:pt x="1145" y="1174"/>
                  </a:lnTo>
                  <a:lnTo>
                    <a:pt x="1200" y="1219"/>
                  </a:lnTo>
                  <a:lnTo>
                    <a:pt x="1253" y="1263"/>
                  </a:lnTo>
                  <a:lnTo>
                    <a:pt x="1307" y="1306"/>
                  </a:lnTo>
                  <a:lnTo>
                    <a:pt x="1360" y="1346"/>
                  </a:lnTo>
                  <a:lnTo>
                    <a:pt x="1387" y="1365"/>
                  </a:lnTo>
                  <a:lnTo>
                    <a:pt x="1412" y="1383"/>
                  </a:lnTo>
                  <a:lnTo>
                    <a:pt x="1437" y="1400"/>
                  </a:lnTo>
                  <a:lnTo>
                    <a:pt x="1462" y="1416"/>
                  </a:lnTo>
                  <a:lnTo>
                    <a:pt x="1487" y="1431"/>
                  </a:lnTo>
                  <a:lnTo>
                    <a:pt x="1511" y="1443"/>
                  </a:lnTo>
                  <a:lnTo>
                    <a:pt x="1534" y="1455"/>
                  </a:lnTo>
                  <a:lnTo>
                    <a:pt x="1558" y="1464"/>
                  </a:lnTo>
                  <a:lnTo>
                    <a:pt x="1580" y="1473"/>
                  </a:lnTo>
                  <a:lnTo>
                    <a:pt x="1601" y="1481"/>
                  </a:lnTo>
                  <a:lnTo>
                    <a:pt x="1621" y="1487"/>
                  </a:lnTo>
                  <a:lnTo>
                    <a:pt x="1640" y="1494"/>
                  </a:lnTo>
                  <a:lnTo>
                    <a:pt x="1675" y="1502"/>
                  </a:lnTo>
                  <a:lnTo>
                    <a:pt x="1707" y="1508"/>
                  </a:lnTo>
                  <a:lnTo>
                    <a:pt x="1735" y="1513"/>
                  </a:lnTo>
                  <a:lnTo>
                    <a:pt x="1759" y="1514"/>
                  </a:lnTo>
                  <a:lnTo>
                    <a:pt x="1781" y="1514"/>
                  </a:lnTo>
                  <a:lnTo>
                    <a:pt x="1799" y="1513"/>
                  </a:lnTo>
                  <a:lnTo>
                    <a:pt x="1815" y="1509"/>
                  </a:lnTo>
                  <a:lnTo>
                    <a:pt x="1827" y="1506"/>
                  </a:lnTo>
                  <a:lnTo>
                    <a:pt x="1838" y="1502"/>
                  </a:lnTo>
                  <a:lnTo>
                    <a:pt x="1846" y="1498"/>
                  </a:lnTo>
                  <a:lnTo>
                    <a:pt x="1857" y="1491"/>
                  </a:lnTo>
                  <a:lnTo>
                    <a:pt x="1860" y="1488"/>
                  </a:lnTo>
                  <a:lnTo>
                    <a:pt x="1807" y="1437"/>
                  </a:lnTo>
                  <a:lnTo>
                    <a:pt x="1773" y="1404"/>
                  </a:lnTo>
                  <a:lnTo>
                    <a:pt x="1754" y="1386"/>
                  </a:lnTo>
                  <a:lnTo>
                    <a:pt x="1748" y="1379"/>
                  </a:lnTo>
                  <a:lnTo>
                    <a:pt x="1754" y="1385"/>
                  </a:lnTo>
                  <a:lnTo>
                    <a:pt x="1769" y="1397"/>
                  </a:lnTo>
                  <a:lnTo>
                    <a:pt x="1781" y="1406"/>
                  </a:lnTo>
                  <a:lnTo>
                    <a:pt x="1796" y="1415"/>
                  </a:lnTo>
                  <a:lnTo>
                    <a:pt x="1812" y="1426"/>
                  </a:lnTo>
                  <a:lnTo>
                    <a:pt x="1832" y="1436"/>
                  </a:lnTo>
                  <a:lnTo>
                    <a:pt x="1855" y="1448"/>
                  </a:lnTo>
                  <a:lnTo>
                    <a:pt x="1881" y="1458"/>
                  </a:lnTo>
                  <a:lnTo>
                    <a:pt x="1908" y="1470"/>
                  </a:lnTo>
                  <a:lnTo>
                    <a:pt x="1939" y="1479"/>
                  </a:lnTo>
                  <a:lnTo>
                    <a:pt x="1973" y="1488"/>
                  </a:lnTo>
                  <a:lnTo>
                    <a:pt x="2009" y="1496"/>
                  </a:lnTo>
                  <a:lnTo>
                    <a:pt x="2029" y="1500"/>
                  </a:lnTo>
                  <a:lnTo>
                    <a:pt x="2047" y="1502"/>
                  </a:lnTo>
                  <a:lnTo>
                    <a:pt x="2068" y="1505"/>
                  </a:lnTo>
                  <a:lnTo>
                    <a:pt x="2089" y="1507"/>
                  </a:lnTo>
                  <a:lnTo>
                    <a:pt x="2133" y="1511"/>
                  </a:lnTo>
                  <a:lnTo>
                    <a:pt x="2179" y="1513"/>
                  </a:lnTo>
                  <a:lnTo>
                    <a:pt x="2224" y="1515"/>
                  </a:lnTo>
                  <a:lnTo>
                    <a:pt x="2269" y="1516"/>
                  </a:lnTo>
                  <a:lnTo>
                    <a:pt x="2357" y="1517"/>
                  </a:lnTo>
                  <a:lnTo>
                    <a:pt x="2439" y="1517"/>
                  </a:lnTo>
                  <a:lnTo>
                    <a:pt x="2510" y="1516"/>
                  </a:lnTo>
                  <a:lnTo>
                    <a:pt x="2566" y="1514"/>
                  </a:lnTo>
                  <a:lnTo>
                    <a:pt x="2602" y="1513"/>
                  </a:lnTo>
                  <a:lnTo>
                    <a:pt x="2616" y="1512"/>
                  </a:lnTo>
                  <a:lnTo>
                    <a:pt x="2600" y="1505"/>
                  </a:lnTo>
                  <a:lnTo>
                    <a:pt x="2586" y="1498"/>
                  </a:lnTo>
                  <a:lnTo>
                    <a:pt x="2571" y="1488"/>
                  </a:lnTo>
                  <a:lnTo>
                    <a:pt x="2556" y="1479"/>
                  </a:lnTo>
                  <a:lnTo>
                    <a:pt x="2544" y="1468"/>
                  </a:lnTo>
                  <a:lnTo>
                    <a:pt x="2530" y="1456"/>
                  </a:lnTo>
                  <a:lnTo>
                    <a:pt x="2518" y="1443"/>
                  </a:lnTo>
                  <a:lnTo>
                    <a:pt x="2507" y="1432"/>
                  </a:lnTo>
                  <a:lnTo>
                    <a:pt x="2488" y="1409"/>
                  </a:lnTo>
                  <a:lnTo>
                    <a:pt x="2473" y="1389"/>
                  </a:lnTo>
                  <a:lnTo>
                    <a:pt x="2464" y="1376"/>
                  </a:lnTo>
                  <a:lnTo>
                    <a:pt x="2461" y="1371"/>
                  </a:lnTo>
                  <a:lnTo>
                    <a:pt x="2490" y="1385"/>
                  </a:lnTo>
                  <a:lnTo>
                    <a:pt x="2519" y="1397"/>
                  </a:lnTo>
                  <a:lnTo>
                    <a:pt x="2548" y="1409"/>
                  </a:lnTo>
                  <a:lnTo>
                    <a:pt x="2576" y="1418"/>
                  </a:lnTo>
                  <a:lnTo>
                    <a:pt x="2604" y="1427"/>
                  </a:lnTo>
                  <a:lnTo>
                    <a:pt x="2633" y="1435"/>
                  </a:lnTo>
                  <a:lnTo>
                    <a:pt x="2660" y="1441"/>
                  </a:lnTo>
                  <a:lnTo>
                    <a:pt x="2686" y="1447"/>
                  </a:lnTo>
                  <a:lnTo>
                    <a:pt x="2712" y="1451"/>
                  </a:lnTo>
                  <a:lnTo>
                    <a:pt x="2739" y="1455"/>
                  </a:lnTo>
                  <a:lnTo>
                    <a:pt x="2764" y="1457"/>
                  </a:lnTo>
                  <a:lnTo>
                    <a:pt x="2788" y="1459"/>
                  </a:lnTo>
                  <a:lnTo>
                    <a:pt x="2812" y="1461"/>
                  </a:lnTo>
                  <a:lnTo>
                    <a:pt x="2834" y="1461"/>
                  </a:lnTo>
                  <a:lnTo>
                    <a:pt x="2856" y="1461"/>
                  </a:lnTo>
                  <a:lnTo>
                    <a:pt x="2877" y="1461"/>
                  </a:lnTo>
                  <a:lnTo>
                    <a:pt x="2917" y="1459"/>
                  </a:lnTo>
                  <a:lnTo>
                    <a:pt x="2953" y="1456"/>
                  </a:lnTo>
                  <a:lnTo>
                    <a:pt x="2983" y="1452"/>
                  </a:lnTo>
                  <a:lnTo>
                    <a:pt x="3009" y="1447"/>
                  </a:lnTo>
                  <a:lnTo>
                    <a:pt x="3046" y="1438"/>
                  </a:lnTo>
                  <a:lnTo>
                    <a:pt x="3059" y="1435"/>
                  </a:lnTo>
                  <a:lnTo>
                    <a:pt x="2968" y="1261"/>
                  </a:lnTo>
                  <a:lnTo>
                    <a:pt x="2969" y="1261"/>
                  </a:lnTo>
                  <a:lnTo>
                    <a:pt x="2973" y="1262"/>
                  </a:lnTo>
                  <a:lnTo>
                    <a:pt x="2981" y="1264"/>
                  </a:lnTo>
                  <a:lnTo>
                    <a:pt x="2998" y="1270"/>
                  </a:lnTo>
                  <a:lnTo>
                    <a:pt x="3025" y="1279"/>
                  </a:lnTo>
                  <a:lnTo>
                    <a:pt x="3066" y="1291"/>
                  </a:lnTo>
                  <a:lnTo>
                    <a:pt x="3124" y="1310"/>
                  </a:lnTo>
                  <a:lnTo>
                    <a:pt x="3200" y="1334"/>
                  </a:lnTo>
                  <a:lnTo>
                    <a:pt x="3243" y="1347"/>
                  </a:lnTo>
                  <a:lnTo>
                    <a:pt x="3286" y="1358"/>
                  </a:lnTo>
                  <a:lnTo>
                    <a:pt x="3328" y="1367"/>
                  </a:lnTo>
                  <a:lnTo>
                    <a:pt x="3369" y="1374"/>
                  </a:lnTo>
                  <a:lnTo>
                    <a:pt x="3408" y="1380"/>
                  </a:lnTo>
                  <a:lnTo>
                    <a:pt x="3446" y="1385"/>
                  </a:lnTo>
                  <a:lnTo>
                    <a:pt x="3481" y="1388"/>
                  </a:lnTo>
                  <a:lnTo>
                    <a:pt x="3515" y="1390"/>
                  </a:lnTo>
                  <a:lnTo>
                    <a:pt x="3573" y="1391"/>
                  </a:lnTo>
                  <a:lnTo>
                    <a:pt x="3617" y="1391"/>
                  </a:lnTo>
                  <a:lnTo>
                    <a:pt x="3646" y="1390"/>
                  </a:lnTo>
                  <a:lnTo>
                    <a:pt x="3655" y="1389"/>
                  </a:lnTo>
                  <a:lnTo>
                    <a:pt x="3616" y="1230"/>
                  </a:lnTo>
                  <a:lnTo>
                    <a:pt x="3625" y="1236"/>
                  </a:lnTo>
                  <a:lnTo>
                    <a:pt x="3652" y="1250"/>
                  </a:lnTo>
                  <a:lnTo>
                    <a:pt x="3693" y="1271"/>
                  </a:lnTo>
                  <a:lnTo>
                    <a:pt x="3747" y="1295"/>
                  </a:lnTo>
                  <a:lnTo>
                    <a:pt x="3777" y="1308"/>
                  </a:lnTo>
                  <a:lnTo>
                    <a:pt x="3810" y="1321"/>
                  </a:lnTo>
                  <a:lnTo>
                    <a:pt x="3843" y="1333"/>
                  </a:lnTo>
                  <a:lnTo>
                    <a:pt x="3878" y="1345"/>
                  </a:lnTo>
                  <a:lnTo>
                    <a:pt x="3913" y="1356"/>
                  </a:lnTo>
                  <a:lnTo>
                    <a:pt x="3950" y="1366"/>
                  </a:lnTo>
                  <a:lnTo>
                    <a:pt x="3986" y="1373"/>
                  </a:lnTo>
                  <a:lnTo>
                    <a:pt x="4023" y="1379"/>
                  </a:lnTo>
                  <a:lnTo>
                    <a:pt x="4058" y="1384"/>
                  </a:lnTo>
                  <a:lnTo>
                    <a:pt x="4092" y="1390"/>
                  </a:lnTo>
                  <a:lnTo>
                    <a:pt x="4123" y="1396"/>
                  </a:lnTo>
                  <a:lnTo>
                    <a:pt x="4154" y="1402"/>
                  </a:lnTo>
                  <a:lnTo>
                    <a:pt x="4208" y="1416"/>
                  </a:lnTo>
                  <a:lnTo>
                    <a:pt x="4254" y="1430"/>
                  </a:lnTo>
                  <a:lnTo>
                    <a:pt x="4291" y="1442"/>
                  </a:lnTo>
                  <a:lnTo>
                    <a:pt x="4318" y="1453"/>
                  </a:lnTo>
                  <a:lnTo>
                    <a:pt x="4335" y="1460"/>
                  </a:lnTo>
                  <a:lnTo>
                    <a:pt x="4341" y="1462"/>
                  </a:lnTo>
                  <a:lnTo>
                    <a:pt x="4286" y="1354"/>
                  </a:lnTo>
                  <a:lnTo>
                    <a:pt x="4290" y="1355"/>
                  </a:lnTo>
                  <a:lnTo>
                    <a:pt x="4305" y="1361"/>
                  </a:lnTo>
                  <a:lnTo>
                    <a:pt x="4328" y="1368"/>
                  </a:lnTo>
                  <a:lnTo>
                    <a:pt x="4357" y="1377"/>
                  </a:lnTo>
                  <a:lnTo>
                    <a:pt x="4393" y="1388"/>
                  </a:lnTo>
                  <a:lnTo>
                    <a:pt x="4432" y="1400"/>
                  </a:lnTo>
                  <a:lnTo>
                    <a:pt x="4474" y="1414"/>
                  </a:lnTo>
                  <a:lnTo>
                    <a:pt x="4517" y="1428"/>
                  </a:lnTo>
                  <a:lnTo>
                    <a:pt x="4539" y="1434"/>
                  </a:lnTo>
                  <a:lnTo>
                    <a:pt x="4561" y="1440"/>
                  </a:lnTo>
                  <a:lnTo>
                    <a:pt x="4584" y="1445"/>
                  </a:lnTo>
                  <a:lnTo>
                    <a:pt x="4606" y="1451"/>
                  </a:lnTo>
                  <a:lnTo>
                    <a:pt x="4649" y="1458"/>
                  </a:lnTo>
                  <a:lnTo>
                    <a:pt x="4689" y="1464"/>
                  </a:lnTo>
                  <a:lnTo>
                    <a:pt x="4723" y="1469"/>
                  </a:lnTo>
                  <a:lnTo>
                    <a:pt x="4751" y="1472"/>
                  </a:lnTo>
                  <a:lnTo>
                    <a:pt x="4768" y="1473"/>
                  </a:lnTo>
                  <a:lnTo>
                    <a:pt x="4775" y="1474"/>
                  </a:lnTo>
                  <a:lnTo>
                    <a:pt x="4752" y="1375"/>
                  </a:lnTo>
                  <a:lnTo>
                    <a:pt x="4767" y="1381"/>
                  </a:lnTo>
                  <a:lnTo>
                    <a:pt x="4783" y="1387"/>
                  </a:lnTo>
                  <a:lnTo>
                    <a:pt x="4800" y="1392"/>
                  </a:lnTo>
                  <a:lnTo>
                    <a:pt x="4817" y="1396"/>
                  </a:lnTo>
                  <a:lnTo>
                    <a:pt x="4852" y="1404"/>
                  </a:lnTo>
                  <a:lnTo>
                    <a:pt x="4889" y="1410"/>
                  </a:lnTo>
                  <a:lnTo>
                    <a:pt x="4927" y="1415"/>
                  </a:lnTo>
                  <a:lnTo>
                    <a:pt x="4965" y="1418"/>
                  </a:lnTo>
                  <a:lnTo>
                    <a:pt x="5003" y="1420"/>
                  </a:lnTo>
                  <a:lnTo>
                    <a:pt x="5041" y="1421"/>
                  </a:lnTo>
                  <a:lnTo>
                    <a:pt x="5079" y="1421"/>
                  </a:lnTo>
                  <a:lnTo>
                    <a:pt x="5116" y="1420"/>
                  </a:lnTo>
                  <a:lnTo>
                    <a:pt x="5152" y="1419"/>
                  </a:lnTo>
                  <a:lnTo>
                    <a:pt x="5187" y="1417"/>
                  </a:lnTo>
                  <a:lnTo>
                    <a:pt x="5250" y="1412"/>
                  </a:lnTo>
                  <a:lnTo>
                    <a:pt x="5304" y="1406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8"/>
            <p:cNvSpPr>
              <a:spLocks/>
            </p:cNvSpPr>
            <p:nvPr/>
          </p:nvSpPr>
          <p:spPr bwMode="auto">
            <a:xfrm>
              <a:off x="1625600" y="4511675"/>
              <a:ext cx="587375" cy="677863"/>
            </a:xfrm>
            <a:custGeom>
              <a:avLst/>
              <a:gdLst>
                <a:gd name="T0" fmla="*/ 3585 w 4815"/>
                <a:gd name="T1" fmla="*/ 356 h 5560"/>
                <a:gd name="T2" fmla="*/ 3332 w 4815"/>
                <a:gd name="T3" fmla="*/ 594 h 5560"/>
                <a:gd name="T4" fmla="*/ 2720 w 4815"/>
                <a:gd name="T5" fmla="*/ 1232 h 5560"/>
                <a:gd name="T6" fmla="*/ 1774 w 4815"/>
                <a:gd name="T7" fmla="*/ 2364 h 5560"/>
                <a:gd name="T8" fmla="*/ 753 w 4815"/>
                <a:gd name="T9" fmla="*/ 3771 h 5560"/>
                <a:gd name="T10" fmla="*/ 24 w 4815"/>
                <a:gd name="T11" fmla="*/ 5038 h 5560"/>
                <a:gd name="T12" fmla="*/ 192 w 4815"/>
                <a:gd name="T13" fmla="*/ 4866 h 5560"/>
                <a:gd name="T14" fmla="*/ 321 w 4815"/>
                <a:gd name="T15" fmla="*/ 4650 h 5560"/>
                <a:gd name="T16" fmla="*/ 513 w 4815"/>
                <a:gd name="T17" fmla="*/ 4396 h 5560"/>
                <a:gd name="T18" fmla="*/ 673 w 4815"/>
                <a:gd name="T19" fmla="*/ 4193 h 5560"/>
                <a:gd name="T20" fmla="*/ 856 w 4815"/>
                <a:gd name="T21" fmla="*/ 3930 h 5560"/>
                <a:gd name="T22" fmla="*/ 1133 w 4815"/>
                <a:gd name="T23" fmla="*/ 3784 h 5560"/>
                <a:gd name="T24" fmla="*/ 1301 w 4815"/>
                <a:gd name="T25" fmla="*/ 3672 h 5560"/>
                <a:gd name="T26" fmla="*/ 1258 w 4815"/>
                <a:gd name="T27" fmla="*/ 3737 h 5560"/>
                <a:gd name="T28" fmla="*/ 1536 w 4815"/>
                <a:gd name="T29" fmla="*/ 3524 h 5560"/>
                <a:gd name="T30" fmla="*/ 1680 w 4815"/>
                <a:gd name="T31" fmla="*/ 3597 h 5560"/>
                <a:gd name="T32" fmla="*/ 1877 w 4815"/>
                <a:gd name="T33" fmla="*/ 3350 h 5560"/>
                <a:gd name="T34" fmla="*/ 2124 w 4815"/>
                <a:gd name="T35" fmla="*/ 3077 h 5560"/>
                <a:gd name="T36" fmla="*/ 2291 w 4815"/>
                <a:gd name="T37" fmla="*/ 2920 h 5560"/>
                <a:gd name="T38" fmla="*/ 2472 w 4815"/>
                <a:gd name="T39" fmla="*/ 2815 h 5560"/>
                <a:gd name="T40" fmla="*/ 2656 w 4815"/>
                <a:gd name="T41" fmla="*/ 2554 h 5560"/>
                <a:gd name="T42" fmla="*/ 2754 w 4815"/>
                <a:gd name="T43" fmla="*/ 2612 h 5560"/>
                <a:gd name="T44" fmla="*/ 2939 w 4815"/>
                <a:gd name="T45" fmla="*/ 2429 h 5560"/>
                <a:gd name="T46" fmla="*/ 3021 w 4815"/>
                <a:gd name="T47" fmla="*/ 2287 h 5560"/>
                <a:gd name="T48" fmla="*/ 3193 w 4815"/>
                <a:gd name="T49" fmla="*/ 1829 h 5560"/>
                <a:gd name="T50" fmla="*/ 3212 w 4815"/>
                <a:gd name="T51" fmla="*/ 1850 h 5560"/>
                <a:gd name="T52" fmla="*/ 3110 w 4815"/>
                <a:gd name="T53" fmla="*/ 2370 h 5560"/>
                <a:gd name="T54" fmla="*/ 3097 w 4815"/>
                <a:gd name="T55" fmla="*/ 2619 h 5560"/>
                <a:gd name="T56" fmla="*/ 3146 w 4815"/>
                <a:gd name="T57" fmla="*/ 2735 h 5560"/>
                <a:gd name="T58" fmla="*/ 3251 w 4815"/>
                <a:gd name="T59" fmla="*/ 2846 h 5560"/>
                <a:gd name="T60" fmla="*/ 3323 w 4815"/>
                <a:gd name="T61" fmla="*/ 2726 h 5560"/>
                <a:gd name="T62" fmla="*/ 3337 w 4815"/>
                <a:gd name="T63" fmla="*/ 2757 h 5560"/>
                <a:gd name="T64" fmla="*/ 3332 w 4815"/>
                <a:gd name="T65" fmla="*/ 3019 h 5560"/>
                <a:gd name="T66" fmla="*/ 3391 w 4815"/>
                <a:gd name="T67" fmla="*/ 3056 h 5560"/>
                <a:gd name="T68" fmla="*/ 3443 w 4815"/>
                <a:gd name="T69" fmla="*/ 3081 h 5560"/>
                <a:gd name="T70" fmla="*/ 3441 w 4815"/>
                <a:gd name="T71" fmla="*/ 3139 h 5560"/>
                <a:gd name="T72" fmla="*/ 3450 w 4815"/>
                <a:gd name="T73" fmla="*/ 3243 h 5560"/>
                <a:gd name="T74" fmla="*/ 3587 w 4815"/>
                <a:gd name="T75" fmla="*/ 3248 h 5560"/>
                <a:gd name="T76" fmla="*/ 3597 w 4815"/>
                <a:gd name="T77" fmla="*/ 3380 h 5560"/>
                <a:gd name="T78" fmla="*/ 3651 w 4815"/>
                <a:gd name="T79" fmla="*/ 3505 h 5560"/>
                <a:gd name="T80" fmla="*/ 3711 w 4815"/>
                <a:gd name="T81" fmla="*/ 3643 h 5560"/>
                <a:gd name="T82" fmla="*/ 3748 w 4815"/>
                <a:gd name="T83" fmla="*/ 3607 h 5560"/>
                <a:gd name="T84" fmla="*/ 3771 w 4815"/>
                <a:gd name="T85" fmla="*/ 3567 h 5560"/>
                <a:gd name="T86" fmla="*/ 3776 w 4815"/>
                <a:gd name="T87" fmla="*/ 3675 h 5560"/>
                <a:gd name="T88" fmla="*/ 3881 w 4815"/>
                <a:gd name="T89" fmla="*/ 3879 h 5560"/>
                <a:gd name="T90" fmla="*/ 3940 w 4815"/>
                <a:gd name="T91" fmla="*/ 3793 h 5560"/>
                <a:gd name="T92" fmla="*/ 3998 w 4815"/>
                <a:gd name="T93" fmla="*/ 3925 h 5560"/>
                <a:gd name="T94" fmla="*/ 4097 w 4815"/>
                <a:gd name="T95" fmla="*/ 4037 h 5560"/>
                <a:gd name="T96" fmla="*/ 4201 w 4815"/>
                <a:gd name="T97" fmla="*/ 4272 h 5560"/>
                <a:gd name="T98" fmla="*/ 4332 w 4815"/>
                <a:gd name="T99" fmla="*/ 4464 h 5560"/>
                <a:gd name="T100" fmla="*/ 4440 w 4815"/>
                <a:gd name="T101" fmla="*/ 4684 h 5560"/>
                <a:gd name="T102" fmla="*/ 4516 w 4815"/>
                <a:gd name="T103" fmla="*/ 4763 h 5560"/>
                <a:gd name="T104" fmla="*/ 4552 w 4815"/>
                <a:gd name="T105" fmla="*/ 5012 h 5560"/>
                <a:gd name="T106" fmla="*/ 4585 w 4815"/>
                <a:gd name="T107" fmla="*/ 5027 h 5560"/>
                <a:gd name="T108" fmla="*/ 4679 w 4815"/>
                <a:gd name="T109" fmla="*/ 5126 h 5560"/>
                <a:gd name="T110" fmla="*/ 4749 w 4815"/>
                <a:gd name="T111" fmla="*/ 5414 h 5560"/>
                <a:gd name="T112" fmla="*/ 4799 w 4815"/>
                <a:gd name="T113" fmla="*/ 5276 h 5560"/>
                <a:gd name="T114" fmla="*/ 4639 w 4815"/>
                <a:gd name="T115" fmla="*/ 4073 h 5560"/>
                <a:gd name="T116" fmla="*/ 4319 w 4815"/>
                <a:gd name="T117" fmla="*/ 2533 h 5560"/>
                <a:gd name="T118" fmla="*/ 3947 w 4815"/>
                <a:gd name="T119" fmla="*/ 870 h 5560"/>
                <a:gd name="T120" fmla="*/ 3906 w 4815"/>
                <a:gd name="T121" fmla="*/ 463 h 5560"/>
                <a:gd name="T122" fmla="*/ 3913 w 4815"/>
                <a:gd name="T123" fmla="*/ 17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5" h="5560">
                  <a:moveTo>
                    <a:pt x="3913" y="17"/>
                  </a:moveTo>
                  <a:lnTo>
                    <a:pt x="3897" y="7"/>
                  </a:lnTo>
                  <a:lnTo>
                    <a:pt x="3884" y="0"/>
                  </a:lnTo>
                  <a:lnTo>
                    <a:pt x="3817" y="84"/>
                  </a:lnTo>
                  <a:lnTo>
                    <a:pt x="3751" y="166"/>
                  </a:lnTo>
                  <a:lnTo>
                    <a:pt x="3684" y="244"/>
                  </a:lnTo>
                  <a:lnTo>
                    <a:pt x="3618" y="320"/>
                  </a:lnTo>
                  <a:lnTo>
                    <a:pt x="3585" y="356"/>
                  </a:lnTo>
                  <a:lnTo>
                    <a:pt x="3554" y="389"/>
                  </a:lnTo>
                  <a:lnTo>
                    <a:pt x="3521" y="423"/>
                  </a:lnTo>
                  <a:lnTo>
                    <a:pt x="3491" y="454"/>
                  </a:lnTo>
                  <a:lnTo>
                    <a:pt x="3460" y="484"/>
                  </a:lnTo>
                  <a:lnTo>
                    <a:pt x="3430" y="511"/>
                  </a:lnTo>
                  <a:lnTo>
                    <a:pt x="3401" y="536"/>
                  </a:lnTo>
                  <a:lnTo>
                    <a:pt x="3373" y="559"/>
                  </a:lnTo>
                  <a:lnTo>
                    <a:pt x="3332" y="594"/>
                  </a:lnTo>
                  <a:lnTo>
                    <a:pt x="3283" y="639"/>
                  </a:lnTo>
                  <a:lnTo>
                    <a:pt x="3224" y="695"/>
                  </a:lnTo>
                  <a:lnTo>
                    <a:pt x="3158" y="761"/>
                  </a:lnTo>
                  <a:lnTo>
                    <a:pt x="3084" y="837"/>
                  </a:lnTo>
                  <a:lnTo>
                    <a:pt x="3003" y="923"/>
                  </a:lnTo>
                  <a:lnTo>
                    <a:pt x="2914" y="1018"/>
                  </a:lnTo>
                  <a:lnTo>
                    <a:pt x="2820" y="1120"/>
                  </a:lnTo>
                  <a:lnTo>
                    <a:pt x="2720" y="1232"/>
                  </a:lnTo>
                  <a:lnTo>
                    <a:pt x="2615" y="1351"/>
                  </a:lnTo>
                  <a:lnTo>
                    <a:pt x="2505" y="1477"/>
                  </a:lnTo>
                  <a:lnTo>
                    <a:pt x="2390" y="1610"/>
                  </a:lnTo>
                  <a:lnTo>
                    <a:pt x="2273" y="1750"/>
                  </a:lnTo>
                  <a:lnTo>
                    <a:pt x="2151" y="1896"/>
                  </a:lnTo>
                  <a:lnTo>
                    <a:pt x="2027" y="2047"/>
                  </a:lnTo>
                  <a:lnTo>
                    <a:pt x="1901" y="2203"/>
                  </a:lnTo>
                  <a:lnTo>
                    <a:pt x="1774" y="2364"/>
                  </a:lnTo>
                  <a:lnTo>
                    <a:pt x="1646" y="2529"/>
                  </a:lnTo>
                  <a:lnTo>
                    <a:pt x="1515" y="2698"/>
                  </a:lnTo>
                  <a:lnTo>
                    <a:pt x="1386" y="2871"/>
                  </a:lnTo>
                  <a:lnTo>
                    <a:pt x="1256" y="3047"/>
                  </a:lnTo>
                  <a:lnTo>
                    <a:pt x="1128" y="3225"/>
                  </a:lnTo>
                  <a:lnTo>
                    <a:pt x="1001" y="3405"/>
                  </a:lnTo>
                  <a:lnTo>
                    <a:pt x="876" y="3588"/>
                  </a:lnTo>
                  <a:lnTo>
                    <a:pt x="753" y="3771"/>
                  </a:lnTo>
                  <a:lnTo>
                    <a:pt x="632" y="3955"/>
                  </a:lnTo>
                  <a:lnTo>
                    <a:pt x="516" y="4140"/>
                  </a:lnTo>
                  <a:lnTo>
                    <a:pt x="404" y="4325"/>
                  </a:lnTo>
                  <a:lnTo>
                    <a:pt x="295" y="4509"/>
                  </a:lnTo>
                  <a:lnTo>
                    <a:pt x="191" y="4693"/>
                  </a:lnTo>
                  <a:lnTo>
                    <a:pt x="92" y="4874"/>
                  </a:lnTo>
                  <a:lnTo>
                    <a:pt x="0" y="5055"/>
                  </a:lnTo>
                  <a:lnTo>
                    <a:pt x="24" y="5038"/>
                  </a:lnTo>
                  <a:lnTo>
                    <a:pt x="48" y="5020"/>
                  </a:lnTo>
                  <a:lnTo>
                    <a:pt x="71" y="5000"/>
                  </a:lnTo>
                  <a:lnTo>
                    <a:pt x="93" y="4980"/>
                  </a:lnTo>
                  <a:lnTo>
                    <a:pt x="114" y="4958"/>
                  </a:lnTo>
                  <a:lnTo>
                    <a:pt x="134" y="4936"/>
                  </a:lnTo>
                  <a:lnTo>
                    <a:pt x="154" y="4913"/>
                  </a:lnTo>
                  <a:lnTo>
                    <a:pt x="173" y="4890"/>
                  </a:lnTo>
                  <a:lnTo>
                    <a:pt x="192" y="4866"/>
                  </a:lnTo>
                  <a:lnTo>
                    <a:pt x="208" y="4842"/>
                  </a:lnTo>
                  <a:lnTo>
                    <a:pt x="225" y="4818"/>
                  </a:lnTo>
                  <a:lnTo>
                    <a:pt x="241" y="4792"/>
                  </a:lnTo>
                  <a:lnTo>
                    <a:pt x="257" y="4768"/>
                  </a:lnTo>
                  <a:lnTo>
                    <a:pt x="270" y="4744"/>
                  </a:lnTo>
                  <a:lnTo>
                    <a:pt x="284" y="4719"/>
                  </a:lnTo>
                  <a:lnTo>
                    <a:pt x="297" y="4696"/>
                  </a:lnTo>
                  <a:lnTo>
                    <a:pt x="321" y="4650"/>
                  </a:lnTo>
                  <a:lnTo>
                    <a:pt x="341" y="4607"/>
                  </a:lnTo>
                  <a:lnTo>
                    <a:pt x="357" y="4568"/>
                  </a:lnTo>
                  <a:lnTo>
                    <a:pt x="371" y="4534"/>
                  </a:lnTo>
                  <a:lnTo>
                    <a:pt x="390" y="4485"/>
                  </a:lnTo>
                  <a:lnTo>
                    <a:pt x="396" y="4466"/>
                  </a:lnTo>
                  <a:lnTo>
                    <a:pt x="463" y="4543"/>
                  </a:lnTo>
                  <a:lnTo>
                    <a:pt x="489" y="4465"/>
                  </a:lnTo>
                  <a:lnTo>
                    <a:pt x="513" y="4396"/>
                  </a:lnTo>
                  <a:lnTo>
                    <a:pt x="536" y="4335"/>
                  </a:lnTo>
                  <a:lnTo>
                    <a:pt x="556" y="4283"/>
                  </a:lnTo>
                  <a:lnTo>
                    <a:pt x="571" y="4242"/>
                  </a:lnTo>
                  <a:lnTo>
                    <a:pt x="585" y="4210"/>
                  </a:lnTo>
                  <a:lnTo>
                    <a:pt x="592" y="4191"/>
                  </a:lnTo>
                  <a:lnTo>
                    <a:pt x="596" y="4184"/>
                  </a:lnTo>
                  <a:lnTo>
                    <a:pt x="656" y="4222"/>
                  </a:lnTo>
                  <a:lnTo>
                    <a:pt x="673" y="4193"/>
                  </a:lnTo>
                  <a:lnTo>
                    <a:pt x="690" y="4165"/>
                  </a:lnTo>
                  <a:lnTo>
                    <a:pt x="707" y="4137"/>
                  </a:lnTo>
                  <a:lnTo>
                    <a:pt x="725" y="4110"/>
                  </a:lnTo>
                  <a:lnTo>
                    <a:pt x="759" y="4060"/>
                  </a:lnTo>
                  <a:lnTo>
                    <a:pt x="791" y="4015"/>
                  </a:lnTo>
                  <a:lnTo>
                    <a:pt x="819" y="3977"/>
                  </a:lnTo>
                  <a:lnTo>
                    <a:pt x="841" y="3948"/>
                  </a:lnTo>
                  <a:lnTo>
                    <a:pt x="856" y="3930"/>
                  </a:lnTo>
                  <a:lnTo>
                    <a:pt x="861" y="3924"/>
                  </a:lnTo>
                  <a:lnTo>
                    <a:pt x="879" y="4038"/>
                  </a:lnTo>
                  <a:lnTo>
                    <a:pt x="925" y="3998"/>
                  </a:lnTo>
                  <a:lnTo>
                    <a:pt x="970" y="3956"/>
                  </a:lnTo>
                  <a:lnTo>
                    <a:pt x="1013" y="3913"/>
                  </a:lnTo>
                  <a:lnTo>
                    <a:pt x="1055" y="3869"/>
                  </a:lnTo>
                  <a:lnTo>
                    <a:pt x="1095" y="3826"/>
                  </a:lnTo>
                  <a:lnTo>
                    <a:pt x="1133" y="3784"/>
                  </a:lnTo>
                  <a:lnTo>
                    <a:pt x="1167" y="3743"/>
                  </a:lnTo>
                  <a:lnTo>
                    <a:pt x="1200" y="3704"/>
                  </a:lnTo>
                  <a:lnTo>
                    <a:pt x="1255" y="3634"/>
                  </a:lnTo>
                  <a:lnTo>
                    <a:pt x="1297" y="3579"/>
                  </a:lnTo>
                  <a:lnTo>
                    <a:pt x="1324" y="3542"/>
                  </a:lnTo>
                  <a:lnTo>
                    <a:pt x="1333" y="3528"/>
                  </a:lnTo>
                  <a:lnTo>
                    <a:pt x="1308" y="3666"/>
                  </a:lnTo>
                  <a:lnTo>
                    <a:pt x="1301" y="3672"/>
                  </a:lnTo>
                  <a:lnTo>
                    <a:pt x="1288" y="3688"/>
                  </a:lnTo>
                  <a:lnTo>
                    <a:pt x="1272" y="3708"/>
                  </a:lnTo>
                  <a:lnTo>
                    <a:pt x="1258" y="3725"/>
                  </a:lnTo>
                  <a:lnTo>
                    <a:pt x="1254" y="3732"/>
                  </a:lnTo>
                  <a:lnTo>
                    <a:pt x="1253" y="3737"/>
                  </a:lnTo>
                  <a:lnTo>
                    <a:pt x="1254" y="3738"/>
                  </a:lnTo>
                  <a:lnTo>
                    <a:pt x="1255" y="3738"/>
                  </a:lnTo>
                  <a:lnTo>
                    <a:pt x="1258" y="3737"/>
                  </a:lnTo>
                  <a:lnTo>
                    <a:pt x="1262" y="3736"/>
                  </a:lnTo>
                  <a:lnTo>
                    <a:pt x="1273" y="3730"/>
                  </a:lnTo>
                  <a:lnTo>
                    <a:pt x="1289" y="3717"/>
                  </a:lnTo>
                  <a:lnTo>
                    <a:pt x="1311" y="3700"/>
                  </a:lnTo>
                  <a:lnTo>
                    <a:pt x="1340" y="3676"/>
                  </a:lnTo>
                  <a:lnTo>
                    <a:pt x="1406" y="3623"/>
                  </a:lnTo>
                  <a:lnTo>
                    <a:pt x="1472" y="3572"/>
                  </a:lnTo>
                  <a:lnTo>
                    <a:pt x="1536" y="3524"/>
                  </a:lnTo>
                  <a:lnTo>
                    <a:pt x="1595" y="3483"/>
                  </a:lnTo>
                  <a:lnTo>
                    <a:pt x="1646" y="3447"/>
                  </a:lnTo>
                  <a:lnTo>
                    <a:pt x="1685" y="3420"/>
                  </a:lnTo>
                  <a:lnTo>
                    <a:pt x="1712" y="3403"/>
                  </a:lnTo>
                  <a:lnTo>
                    <a:pt x="1720" y="3397"/>
                  </a:lnTo>
                  <a:lnTo>
                    <a:pt x="1647" y="3629"/>
                  </a:lnTo>
                  <a:lnTo>
                    <a:pt x="1663" y="3614"/>
                  </a:lnTo>
                  <a:lnTo>
                    <a:pt x="1680" y="3597"/>
                  </a:lnTo>
                  <a:lnTo>
                    <a:pt x="1699" y="3579"/>
                  </a:lnTo>
                  <a:lnTo>
                    <a:pt x="1717" y="3558"/>
                  </a:lnTo>
                  <a:lnTo>
                    <a:pt x="1737" y="3536"/>
                  </a:lnTo>
                  <a:lnTo>
                    <a:pt x="1756" y="3512"/>
                  </a:lnTo>
                  <a:lnTo>
                    <a:pt x="1776" y="3487"/>
                  </a:lnTo>
                  <a:lnTo>
                    <a:pt x="1797" y="3461"/>
                  </a:lnTo>
                  <a:lnTo>
                    <a:pt x="1837" y="3407"/>
                  </a:lnTo>
                  <a:lnTo>
                    <a:pt x="1877" y="3350"/>
                  </a:lnTo>
                  <a:lnTo>
                    <a:pt x="1918" y="3292"/>
                  </a:lnTo>
                  <a:lnTo>
                    <a:pt x="1957" y="3234"/>
                  </a:lnTo>
                  <a:lnTo>
                    <a:pt x="2027" y="3125"/>
                  </a:lnTo>
                  <a:lnTo>
                    <a:pt x="2085" y="3034"/>
                  </a:lnTo>
                  <a:lnTo>
                    <a:pt x="2123" y="2971"/>
                  </a:lnTo>
                  <a:lnTo>
                    <a:pt x="2136" y="2948"/>
                  </a:lnTo>
                  <a:lnTo>
                    <a:pt x="2111" y="3085"/>
                  </a:lnTo>
                  <a:lnTo>
                    <a:pt x="2124" y="3077"/>
                  </a:lnTo>
                  <a:lnTo>
                    <a:pt x="2136" y="3069"/>
                  </a:lnTo>
                  <a:lnTo>
                    <a:pt x="2150" y="3058"/>
                  </a:lnTo>
                  <a:lnTo>
                    <a:pt x="2163" y="3048"/>
                  </a:lnTo>
                  <a:lnTo>
                    <a:pt x="2189" y="3025"/>
                  </a:lnTo>
                  <a:lnTo>
                    <a:pt x="2216" y="3001"/>
                  </a:lnTo>
                  <a:lnTo>
                    <a:pt x="2241" y="2974"/>
                  </a:lnTo>
                  <a:lnTo>
                    <a:pt x="2267" y="2947"/>
                  </a:lnTo>
                  <a:lnTo>
                    <a:pt x="2291" y="2920"/>
                  </a:lnTo>
                  <a:lnTo>
                    <a:pt x="2314" y="2893"/>
                  </a:lnTo>
                  <a:lnTo>
                    <a:pt x="2354" y="2843"/>
                  </a:lnTo>
                  <a:lnTo>
                    <a:pt x="2386" y="2802"/>
                  </a:lnTo>
                  <a:lnTo>
                    <a:pt x="2406" y="2774"/>
                  </a:lnTo>
                  <a:lnTo>
                    <a:pt x="2414" y="2763"/>
                  </a:lnTo>
                  <a:lnTo>
                    <a:pt x="2415" y="2874"/>
                  </a:lnTo>
                  <a:lnTo>
                    <a:pt x="2444" y="2845"/>
                  </a:lnTo>
                  <a:lnTo>
                    <a:pt x="2472" y="2815"/>
                  </a:lnTo>
                  <a:lnTo>
                    <a:pt x="2497" y="2785"/>
                  </a:lnTo>
                  <a:lnTo>
                    <a:pt x="2522" y="2755"/>
                  </a:lnTo>
                  <a:lnTo>
                    <a:pt x="2544" y="2725"/>
                  </a:lnTo>
                  <a:lnTo>
                    <a:pt x="2567" y="2695"/>
                  </a:lnTo>
                  <a:lnTo>
                    <a:pt x="2585" y="2667"/>
                  </a:lnTo>
                  <a:lnTo>
                    <a:pt x="2603" y="2641"/>
                  </a:lnTo>
                  <a:lnTo>
                    <a:pt x="2634" y="2592"/>
                  </a:lnTo>
                  <a:lnTo>
                    <a:pt x="2656" y="2554"/>
                  </a:lnTo>
                  <a:lnTo>
                    <a:pt x="2669" y="2528"/>
                  </a:lnTo>
                  <a:lnTo>
                    <a:pt x="2673" y="2519"/>
                  </a:lnTo>
                  <a:lnTo>
                    <a:pt x="2638" y="2690"/>
                  </a:lnTo>
                  <a:lnTo>
                    <a:pt x="2656" y="2681"/>
                  </a:lnTo>
                  <a:lnTo>
                    <a:pt x="2677" y="2667"/>
                  </a:lnTo>
                  <a:lnTo>
                    <a:pt x="2701" y="2651"/>
                  </a:lnTo>
                  <a:lnTo>
                    <a:pt x="2726" y="2633"/>
                  </a:lnTo>
                  <a:lnTo>
                    <a:pt x="2754" y="2612"/>
                  </a:lnTo>
                  <a:lnTo>
                    <a:pt x="2783" y="2589"/>
                  </a:lnTo>
                  <a:lnTo>
                    <a:pt x="2812" y="2564"/>
                  </a:lnTo>
                  <a:lnTo>
                    <a:pt x="2841" y="2537"/>
                  </a:lnTo>
                  <a:lnTo>
                    <a:pt x="2871" y="2507"/>
                  </a:lnTo>
                  <a:lnTo>
                    <a:pt x="2899" y="2477"/>
                  </a:lnTo>
                  <a:lnTo>
                    <a:pt x="2913" y="2461"/>
                  </a:lnTo>
                  <a:lnTo>
                    <a:pt x="2926" y="2446"/>
                  </a:lnTo>
                  <a:lnTo>
                    <a:pt x="2939" y="2429"/>
                  </a:lnTo>
                  <a:lnTo>
                    <a:pt x="2951" y="2412"/>
                  </a:lnTo>
                  <a:lnTo>
                    <a:pt x="2964" y="2394"/>
                  </a:lnTo>
                  <a:lnTo>
                    <a:pt x="2976" y="2377"/>
                  </a:lnTo>
                  <a:lnTo>
                    <a:pt x="2986" y="2359"/>
                  </a:lnTo>
                  <a:lnTo>
                    <a:pt x="2996" y="2342"/>
                  </a:lnTo>
                  <a:lnTo>
                    <a:pt x="3005" y="2324"/>
                  </a:lnTo>
                  <a:lnTo>
                    <a:pt x="3013" y="2305"/>
                  </a:lnTo>
                  <a:lnTo>
                    <a:pt x="3021" y="2287"/>
                  </a:lnTo>
                  <a:lnTo>
                    <a:pt x="3027" y="2268"/>
                  </a:lnTo>
                  <a:lnTo>
                    <a:pt x="3040" y="2229"/>
                  </a:lnTo>
                  <a:lnTo>
                    <a:pt x="3054" y="2187"/>
                  </a:lnTo>
                  <a:lnTo>
                    <a:pt x="3071" y="2142"/>
                  </a:lnTo>
                  <a:lnTo>
                    <a:pt x="3088" y="2096"/>
                  </a:lnTo>
                  <a:lnTo>
                    <a:pt x="3123" y="2002"/>
                  </a:lnTo>
                  <a:lnTo>
                    <a:pt x="3159" y="1910"/>
                  </a:lnTo>
                  <a:lnTo>
                    <a:pt x="3193" y="1829"/>
                  </a:lnTo>
                  <a:lnTo>
                    <a:pt x="3220" y="1761"/>
                  </a:lnTo>
                  <a:lnTo>
                    <a:pt x="3238" y="1717"/>
                  </a:lnTo>
                  <a:lnTo>
                    <a:pt x="3244" y="1701"/>
                  </a:lnTo>
                  <a:lnTo>
                    <a:pt x="3243" y="1708"/>
                  </a:lnTo>
                  <a:lnTo>
                    <a:pt x="3239" y="1728"/>
                  </a:lnTo>
                  <a:lnTo>
                    <a:pt x="3232" y="1759"/>
                  </a:lnTo>
                  <a:lnTo>
                    <a:pt x="3222" y="1800"/>
                  </a:lnTo>
                  <a:lnTo>
                    <a:pt x="3212" y="1850"/>
                  </a:lnTo>
                  <a:lnTo>
                    <a:pt x="3199" y="1905"/>
                  </a:lnTo>
                  <a:lnTo>
                    <a:pt x="3186" y="1967"/>
                  </a:lnTo>
                  <a:lnTo>
                    <a:pt x="3173" y="2033"/>
                  </a:lnTo>
                  <a:lnTo>
                    <a:pt x="3159" y="2101"/>
                  </a:lnTo>
                  <a:lnTo>
                    <a:pt x="3146" y="2171"/>
                  </a:lnTo>
                  <a:lnTo>
                    <a:pt x="3132" y="2240"/>
                  </a:lnTo>
                  <a:lnTo>
                    <a:pt x="3120" y="2306"/>
                  </a:lnTo>
                  <a:lnTo>
                    <a:pt x="3110" y="2370"/>
                  </a:lnTo>
                  <a:lnTo>
                    <a:pt x="3101" y="2429"/>
                  </a:lnTo>
                  <a:lnTo>
                    <a:pt x="3094" y="2481"/>
                  </a:lnTo>
                  <a:lnTo>
                    <a:pt x="3091" y="2525"/>
                  </a:lnTo>
                  <a:lnTo>
                    <a:pt x="3090" y="2545"/>
                  </a:lnTo>
                  <a:lnTo>
                    <a:pt x="3090" y="2564"/>
                  </a:lnTo>
                  <a:lnTo>
                    <a:pt x="3091" y="2583"/>
                  </a:lnTo>
                  <a:lnTo>
                    <a:pt x="3094" y="2601"/>
                  </a:lnTo>
                  <a:lnTo>
                    <a:pt x="3097" y="2619"/>
                  </a:lnTo>
                  <a:lnTo>
                    <a:pt x="3100" y="2635"/>
                  </a:lnTo>
                  <a:lnTo>
                    <a:pt x="3106" y="2651"/>
                  </a:lnTo>
                  <a:lnTo>
                    <a:pt x="3111" y="2667"/>
                  </a:lnTo>
                  <a:lnTo>
                    <a:pt x="3117" y="2682"/>
                  </a:lnTo>
                  <a:lnTo>
                    <a:pt x="3123" y="2696"/>
                  </a:lnTo>
                  <a:lnTo>
                    <a:pt x="3131" y="2710"/>
                  </a:lnTo>
                  <a:lnTo>
                    <a:pt x="3138" y="2722"/>
                  </a:lnTo>
                  <a:lnTo>
                    <a:pt x="3146" y="2735"/>
                  </a:lnTo>
                  <a:lnTo>
                    <a:pt x="3153" y="2747"/>
                  </a:lnTo>
                  <a:lnTo>
                    <a:pt x="3161" y="2758"/>
                  </a:lnTo>
                  <a:lnTo>
                    <a:pt x="3170" y="2769"/>
                  </a:lnTo>
                  <a:lnTo>
                    <a:pt x="3186" y="2789"/>
                  </a:lnTo>
                  <a:lnTo>
                    <a:pt x="3202" y="2805"/>
                  </a:lnTo>
                  <a:lnTo>
                    <a:pt x="3217" y="2819"/>
                  </a:lnTo>
                  <a:lnTo>
                    <a:pt x="3230" y="2831"/>
                  </a:lnTo>
                  <a:lnTo>
                    <a:pt x="3251" y="2846"/>
                  </a:lnTo>
                  <a:lnTo>
                    <a:pt x="3259" y="2852"/>
                  </a:lnTo>
                  <a:lnTo>
                    <a:pt x="3263" y="2842"/>
                  </a:lnTo>
                  <a:lnTo>
                    <a:pt x="3273" y="2817"/>
                  </a:lnTo>
                  <a:lnTo>
                    <a:pt x="3288" y="2784"/>
                  </a:lnTo>
                  <a:lnTo>
                    <a:pt x="3304" y="2753"/>
                  </a:lnTo>
                  <a:lnTo>
                    <a:pt x="3312" y="2739"/>
                  </a:lnTo>
                  <a:lnTo>
                    <a:pt x="3320" y="2730"/>
                  </a:lnTo>
                  <a:lnTo>
                    <a:pt x="3323" y="2726"/>
                  </a:lnTo>
                  <a:lnTo>
                    <a:pt x="3326" y="2724"/>
                  </a:lnTo>
                  <a:lnTo>
                    <a:pt x="3329" y="2721"/>
                  </a:lnTo>
                  <a:lnTo>
                    <a:pt x="3331" y="2721"/>
                  </a:lnTo>
                  <a:lnTo>
                    <a:pt x="3333" y="2724"/>
                  </a:lnTo>
                  <a:lnTo>
                    <a:pt x="3335" y="2727"/>
                  </a:lnTo>
                  <a:lnTo>
                    <a:pt x="3336" y="2731"/>
                  </a:lnTo>
                  <a:lnTo>
                    <a:pt x="3337" y="2738"/>
                  </a:lnTo>
                  <a:lnTo>
                    <a:pt x="3337" y="2757"/>
                  </a:lnTo>
                  <a:lnTo>
                    <a:pt x="3335" y="2785"/>
                  </a:lnTo>
                  <a:lnTo>
                    <a:pt x="3331" y="2817"/>
                  </a:lnTo>
                  <a:lnTo>
                    <a:pt x="3329" y="2847"/>
                  </a:lnTo>
                  <a:lnTo>
                    <a:pt x="3328" y="2876"/>
                  </a:lnTo>
                  <a:lnTo>
                    <a:pt x="3327" y="2902"/>
                  </a:lnTo>
                  <a:lnTo>
                    <a:pt x="3327" y="2949"/>
                  </a:lnTo>
                  <a:lnTo>
                    <a:pt x="3329" y="2988"/>
                  </a:lnTo>
                  <a:lnTo>
                    <a:pt x="3332" y="3019"/>
                  </a:lnTo>
                  <a:lnTo>
                    <a:pt x="3335" y="3041"/>
                  </a:lnTo>
                  <a:lnTo>
                    <a:pt x="3337" y="3055"/>
                  </a:lnTo>
                  <a:lnTo>
                    <a:pt x="3339" y="3059"/>
                  </a:lnTo>
                  <a:lnTo>
                    <a:pt x="3344" y="3058"/>
                  </a:lnTo>
                  <a:lnTo>
                    <a:pt x="3360" y="3056"/>
                  </a:lnTo>
                  <a:lnTo>
                    <a:pt x="3369" y="3056"/>
                  </a:lnTo>
                  <a:lnTo>
                    <a:pt x="3379" y="3055"/>
                  </a:lnTo>
                  <a:lnTo>
                    <a:pt x="3391" y="3056"/>
                  </a:lnTo>
                  <a:lnTo>
                    <a:pt x="3403" y="3057"/>
                  </a:lnTo>
                  <a:lnTo>
                    <a:pt x="3414" y="3059"/>
                  </a:lnTo>
                  <a:lnTo>
                    <a:pt x="3425" y="3063"/>
                  </a:lnTo>
                  <a:lnTo>
                    <a:pt x="3429" y="3067"/>
                  </a:lnTo>
                  <a:lnTo>
                    <a:pt x="3433" y="3070"/>
                  </a:lnTo>
                  <a:lnTo>
                    <a:pt x="3437" y="3073"/>
                  </a:lnTo>
                  <a:lnTo>
                    <a:pt x="3440" y="3077"/>
                  </a:lnTo>
                  <a:lnTo>
                    <a:pt x="3443" y="3081"/>
                  </a:lnTo>
                  <a:lnTo>
                    <a:pt x="3446" y="3087"/>
                  </a:lnTo>
                  <a:lnTo>
                    <a:pt x="3447" y="3092"/>
                  </a:lnTo>
                  <a:lnTo>
                    <a:pt x="3448" y="3098"/>
                  </a:lnTo>
                  <a:lnTo>
                    <a:pt x="3448" y="3104"/>
                  </a:lnTo>
                  <a:lnTo>
                    <a:pt x="3448" y="3112"/>
                  </a:lnTo>
                  <a:lnTo>
                    <a:pt x="3446" y="3120"/>
                  </a:lnTo>
                  <a:lnTo>
                    <a:pt x="3443" y="3130"/>
                  </a:lnTo>
                  <a:lnTo>
                    <a:pt x="3441" y="3139"/>
                  </a:lnTo>
                  <a:lnTo>
                    <a:pt x="3439" y="3149"/>
                  </a:lnTo>
                  <a:lnTo>
                    <a:pt x="3438" y="3160"/>
                  </a:lnTo>
                  <a:lnTo>
                    <a:pt x="3438" y="3170"/>
                  </a:lnTo>
                  <a:lnTo>
                    <a:pt x="3438" y="3182"/>
                  </a:lnTo>
                  <a:lnTo>
                    <a:pt x="3439" y="3194"/>
                  </a:lnTo>
                  <a:lnTo>
                    <a:pt x="3441" y="3206"/>
                  </a:lnTo>
                  <a:lnTo>
                    <a:pt x="3443" y="3218"/>
                  </a:lnTo>
                  <a:lnTo>
                    <a:pt x="3450" y="3243"/>
                  </a:lnTo>
                  <a:lnTo>
                    <a:pt x="3457" y="3268"/>
                  </a:lnTo>
                  <a:lnTo>
                    <a:pt x="3465" y="3292"/>
                  </a:lnTo>
                  <a:lnTo>
                    <a:pt x="3475" y="3316"/>
                  </a:lnTo>
                  <a:lnTo>
                    <a:pt x="3494" y="3360"/>
                  </a:lnTo>
                  <a:lnTo>
                    <a:pt x="3512" y="3397"/>
                  </a:lnTo>
                  <a:lnTo>
                    <a:pt x="3524" y="3421"/>
                  </a:lnTo>
                  <a:lnTo>
                    <a:pt x="3529" y="3430"/>
                  </a:lnTo>
                  <a:lnTo>
                    <a:pt x="3587" y="3248"/>
                  </a:lnTo>
                  <a:lnTo>
                    <a:pt x="3587" y="3255"/>
                  </a:lnTo>
                  <a:lnTo>
                    <a:pt x="3586" y="3274"/>
                  </a:lnTo>
                  <a:lnTo>
                    <a:pt x="3586" y="3288"/>
                  </a:lnTo>
                  <a:lnTo>
                    <a:pt x="3587" y="3304"/>
                  </a:lnTo>
                  <a:lnTo>
                    <a:pt x="3588" y="3322"/>
                  </a:lnTo>
                  <a:lnTo>
                    <a:pt x="3590" y="3339"/>
                  </a:lnTo>
                  <a:lnTo>
                    <a:pt x="3592" y="3360"/>
                  </a:lnTo>
                  <a:lnTo>
                    <a:pt x="3597" y="3380"/>
                  </a:lnTo>
                  <a:lnTo>
                    <a:pt x="3602" y="3402"/>
                  </a:lnTo>
                  <a:lnTo>
                    <a:pt x="3608" y="3423"/>
                  </a:lnTo>
                  <a:lnTo>
                    <a:pt x="3615" y="3445"/>
                  </a:lnTo>
                  <a:lnTo>
                    <a:pt x="3626" y="3466"/>
                  </a:lnTo>
                  <a:lnTo>
                    <a:pt x="3631" y="3476"/>
                  </a:lnTo>
                  <a:lnTo>
                    <a:pt x="3637" y="3486"/>
                  </a:lnTo>
                  <a:lnTo>
                    <a:pt x="3644" y="3496"/>
                  </a:lnTo>
                  <a:lnTo>
                    <a:pt x="3651" y="3505"/>
                  </a:lnTo>
                  <a:lnTo>
                    <a:pt x="3665" y="3523"/>
                  </a:lnTo>
                  <a:lnTo>
                    <a:pt x="3676" y="3542"/>
                  </a:lnTo>
                  <a:lnTo>
                    <a:pt x="3686" y="3560"/>
                  </a:lnTo>
                  <a:lnTo>
                    <a:pt x="3693" y="3578"/>
                  </a:lnTo>
                  <a:lnTo>
                    <a:pt x="3699" y="3595"/>
                  </a:lnTo>
                  <a:lnTo>
                    <a:pt x="3705" y="3612"/>
                  </a:lnTo>
                  <a:lnTo>
                    <a:pt x="3709" y="3628"/>
                  </a:lnTo>
                  <a:lnTo>
                    <a:pt x="3711" y="3643"/>
                  </a:lnTo>
                  <a:lnTo>
                    <a:pt x="3714" y="3669"/>
                  </a:lnTo>
                  <a:lnTo>
                    <a:pt x="3715" y="3690"/>
                  </a:lnTo>
                  <a:lnTo>
                    <a:pt x="3714" y="3702"/>
                  </a:lnTo>
                  <a:lnTo>
                    <a:pt x="3714" y="3708"/>
                  </a:lnTo>
                  <a:lnTo>
                    <a:pt x="3717" y="3697"/>
                  </a:lnTo>
                  <a:lnTo>
                    <a:pt x="3725" y="3673"/>
                  </a:lnTo>
                  <a:lnTo>
                    <a:pt x="3736" y="3640"/>
                  </a:lnTo>
                  <a:lnTo>
                    <a:pt x="3748" y="3607"/>
                  </a:lnTo>
                  <a:lnTo>
                    <a:pt x="3754" y="3591"/>
                  </a:lnTo>
                  <a:lnTo>
                    <a:pt x="3759" y="3579"/>
                  </a:lnTo>
                  <a:lnTo>
                    <a:pt x="3763" y="3569"/>
                  </a:lnTo>
                  <a:lnTo>
                    <a:pt x="3768" y="3563"/>
                  </a:lnTo>
                  <a:lnTo>
                    <a:pt x="3769" y="3562"/>
                  </a:lnTo>
                  <a:lnTo>
                    <a:pt x="3770" y="3562"/>
                  </a:lnTo>
                  <a:lnTo>
                    <a:pt x="3771" y="3564"/>
                  </a:lnTo>
                  <a:lnTo>
                    <a:pt x="3771" y="3567"/>
                  </a:lnTo>
                  <a:lnTo>
                    <a:pt x="3770" y="3578"/>
                  </a:lnTo>
                  <a:lnTo>
                    <a:pt x="3768" y="3596"/>
                  </a:lnTo>
                  <a:lnTo>
                    <a:pt x="3765" y="3608"/>
                  </a:lnTo>
                  <a:lnTo>
                    <a:pt x="3765" y="3621"/>
                  </a:lnTo>
                  <a:lnTo>
                    <a:pt x="3766" y="3634"/>
                  </a:lnTo>
                  <a:lnTo>
                    <a:pt x="3769" y="3647"/>
                  </a:lnTo>
                  <a:lnTo>
                    <a:pt x="3772" y="3661"/>
                  </a:lnTo>
                  <a:lnTo>
                    <a:pt x="3776" y="3675"/>
                  </a:lnTo>
                  <a:lnTo>
                    <a:pt x="3780" y="3690"/>
                  </a:lnTo>
                  <a:lnTo>
                    <a:pt x="3785" y="3704"/>
                  </a:lnTo>
                  <a:lnTo>
                    <a:pt x="3798" y="3735"/>
                  </a:lnTo>
                  <a:lnTo>
                    <a:pt x="3814" y="3765"/>
                  </a:lnTo>
                  <a:lnTo>
                    <a:pt x="3829" y="3796"/>
                  </a:lnTo>
                  <a:lnTo>
                    <a:pt x="3846" y="3824"/>
                  </a:lnTo>
                  <a:lnTo>
                    <a:pt x="3864" y="3852"/>
                  </a:lnTo>
                  <a:lnTo>
                    <a:pt x="3881" y="3879"/>
                  </a:lnTo>
                  <a:lnTo>
                    <a:pt x="3897" y="3902"/>
                  </a:lnTo>
                  <a:lnTo>
                    <a:pt x="3911" y="3922"/>
                  </a:lnTo>
                  <a:lnTo>
                    <a:pt x="3933" y="3951"/>
                  </a:lnTo>
                  <a:lnTo>
                    <a:pt x="3942" y="3962"/>
                  </a:lnTo>
                  <a:lnTo>
                    <a:pt x="3933" y="3759"/>
                  </a:lnTo>
                  <a:lnTo>
                    <a:pt x="3934" y="3764"/>
                  </a:lnTo>
                  <a:lnTo>
                    <a:pt x="3937" y="3781"/>
                  </a:lnTo>
                  <a:lnTo>
                    <a:pt x="3940" y="3793"/>
                  </a:lnTo>
                  <a:lnTo>
                    <a:pt x="3943" y="3805"/>
                  </a:lnTo>
                  <a:lnTo>
                    <a:pt x="3947" y="3820"/>
                  </a:lnTo>
                  <a:lnTo>
                    <a:pt x="3952" y="3836"/>
                  </a:lnTo>
                  <a:lnTo>
                    <a:pt x="3958" y="3852"/>
                  </a:lnTo>
                  <a:lnTo>
                    <a:pt x="3967" y="3870"/>
                  </a:lnTo>
                  <a:lnTo>
                    <a:pt x="3975" y="3888"/>
                  </a:lnTo>
                  <a:lnTo>
                    <a:pt x="3986" y="3906"/>
                  </a:lnTo>
                  <a:lnTo>
                    <a:pt x="3998" y="3925"/>
                  </a:lnTo>
                  <a:lnTo>
                    <a:pt x="4012" y="3943"/>
                  </a:lnTo>
                  <a:lnTo>
                    <a:pt x="4028" y="3960"/>
                  </a:lnTo>
                  <a:lnTo>
                    <a:pt x="4046" y="3977"/>
                  </a:lnTo>
                  <a:lnTo>
                    <a:pt x="4055" y="3986"/>
                  </a:lnTo>
                  <a:lnTo>
                    <a:pt x="4064" y="3995"/>
                  </a:lnTo>
                  <a:lnTo>
                    <a:pt x="4073" y="4005"/>
                  </a:lnTo>
                  <a:lnTo>
                    <a:pt x="4081" y="4015"/>
                  </a:lnTo>
                  <a:lnTo>
                    <a:pt x="4097" y="4037"/>
                  </a:lnTo>
                  <a:lnTo>
                    <a:pt x="4113" y="4061"/>
                  </a:lnTo>
                  <a:lnTo>
                    <a:pt x="4126" y="4086"/>
                  </a:lnTo>
                  <a:lnTo>
                    <a:pt x="4139" y="4112"/>
                  </a:lnTo>
                  <a:lnTo>
                    <a:pt x="4151" y="4137"/>
                  </a:lnTo>
                  <a:lnTo>
                    <a:pt x="4162" y="4162"/>
                  </a:lnTo>
                  <a:lnTo>
                    <a:pt x="4180" y="4208"/>
                  </a:lnTo>
                  <a:lnTo>
                    <a:pt x="4192" y="4247"/>
                  </a:lnTo>
                  <a:lnTo>
                    <a:pt x="4201" y="4272"/>
                  </a:lnTo>
                  <a:lnTo>
                    <a:pt x="4203" y="4281"/>
                  </a:lnTo>
                  <a:lnTo>
                    <a:pt x="4240" y="4166"/>
                  </a:lnTo>
                  <a:lnTo>
                    <a:pt x="4264" y="4233"/>
                  </a:lnTo>
                  <a:lnTo>
                    <a:pt x="4284" y="4295"/>
                  </a:lnTo>
                  <a:lnTo>
                    <a:pt x="4300" y="4350"/>
                  </a:lnTo>
                  <a:lnTo>
                    <a:pt x="4314" y="4397"/>
                  </a:lnTo>
                  <a:lnTo>
                    <a:pt x="4325" y="4436"/>
                  </a:lnTo>
                  <a:lnTo>
                    <a:pt x="4332" y="4464"/>
                  </a:lnTo>
                  <a:lnTo>
                    <a:pt x="4336" y="4483"/>
                  </a:lnTo>
                  <a:lnTo>
                    <a:pt x="4337" y="4488"/>
                  </a:lnTo>
                  <a:lnTo>
                    <a:pt x="4402" y="4455"/>
                  </a:lnTo>
                  <a:lnTo>
                    <a:pt x="4415" y="4516"/>
                  </a:lnTo>
                  <a:lnTo>
                    <a:pt x="4424" y="4570"/>
                  </a:lnTo>
                  <a:lnTo>
                    <a:pt x="4432" y="4616"/>
                  </a:lnTo>
                  <a:lnTo>
                    <a:pt x="4437" y="4655"/>
                  </a:lnTo>
                  <a:lnTo>
                    <a:pt x="4440" y="4684"/>
                  </a:lnTo>
                  <a:lnTo>
                    <a:pt x="4443" y="4705"/>
                  </a:lnTo>
                  <a:lnTo>
                    <a:pt x="4444" y="4719"/>
                  </a:lnTo>
                  <a:lnTo>
                    <a:pt x="4444" y="4723"/>
                  </a:lnTo>
                  <a:lnTo>
                    <a:pt x="4521" y="4656"/>
                  </a:lnTo>
                  <a:lnTo>
                    <a:pt x="4518" y="4680"/>
                  </a:lnTo>
                  <a:lnTo>
                    <a:pt x="4515" y="4706"/>
                  </a:lnTo>
                  <a:lnTo>
                    <a:pt x="4515" y="4734"/>
                  </a:lnTo>
                  <a:lnTo>
                    <a:pt x="4516" y="4763"/>
                  </a:lnTo>
                  <a:lnTo>
                    <a:pt x="4519" y="4792"/>
                  </a:lnTo>
                  <a:lnTo>
                    <a:pt x="4521" y="4822"/>
                  </a:lnTo>
                  <a:lnTo>
                    <a:pt x="4525" y="4851"/>
                  </a:lnTo>
                  <a:lnTo>
                    <a:pt x="4528" y="4879"/>
                  </a:lnTo>
                  <a:lnTo>
                    <a:pt x="4536" y="4931"/>
                  </a:lnTo>
                  <a:lnTo>
                    <a:pt x="4544" y="4974"/>
                  </a:lnTo>
                  <a:lnTo>
                    <a:pt x="4550" y="5002"/>
                  </a:lnTo>
                  <a:lnTo>
                    <a:pt x="4552" y="5012"/>
                  </a:lnTo>
                  <a:lnTo>
                    <a:pt x="4589" y="4896"/>
                  </a:lnTo>
                  <a:lnTo>
                    <a:pt x="4586" y="4908"/>
                  </a:lnTo>
                  <a:lnTo>
                    <a:pt x="4584" y="4919"/>
                  </a:lnTo>
                  <a:lnTo>
                    <a:pt x="4582" y="4932"/>
                  </a:lnTo>
                  <a:lnTo>
                    <a:pt x="4580" y="4945"/>
                  </a:lnTo>
                  <a:lnTo>
                    <a:pt x="4580" y="4971"/>
                  </a:lnTo>
                  <a:lnTo>
                    <a:pt x="4582" y="4999"/>
                  </a:lnTo>
                  <a:lnTo>
                    <a:pt x="4585" y="5027"/>
                  </a:lnTo>
                  <a:lnTo>
                    <a:pt x="4590" y="5057"/>
                  </a:lnTo>
                  <a:lnTo>
                    <a:pt x="4595" y="5085"/>
                  </a:lnTo>
                  <a:lnTo>
                    <a:pt x="4601" y="5112"/>
                  </a:lnTo>
                  <a:lnTo>
                    <a:pt x="4616" y="5163"/>
                  </a:lnTo>
                  <a:lnTo>
                    <a:pt x="4629" y="5204"/>
                  </a:lnTo>
                  <a:lnTo>
                    <a:pt x="4638" y="5231"/>
                  </a:lnTo>
                  <a:lnTo>
                    <a:pt x="4642" y="5241"/>
                  </a:lnTo>
                  <a:lnTo>
                    <a:pt x="4679" y="5126"/>
                  </a:lnTo>
                  <a:lnTo>
                    <a:pt x="4686" y="5170"/>
                  </a:lnTo>
                  <a:lnTo>
                    <a:pt x="4695" y="5212"/>
                  </a:lnTo>
                  <a:lnTo>
                    <a:pt x="4703" y="5252"/>
                  </a:lnTo>
                  <a:lnTo>
                    <a:pt x="4712" y="5289"/>
                  </a:lnTo>
                  <a:lnTo>
                    <a:pt x="4721" y="5324"/>
                  </a:lnTo>
                  <a:lnTo>
                    <a:pt x="4730" y="5356"/>
                  </a:lnTo>
                  <a:lnTo>
                    <a:pt x="4740" y="5386"/>
                  </a:lnTo>
                  <a:lnTo>
                    <a:pt x="4749" y="5414"/>
                  </a:lnTo>
                  <a:lnTo>
                    <a:pt x="4759" y="5440"/>
                  </a:lnTo>
                  <a:lnTo>
                    <a:pt x="4768" y="5463"/>
                  </a:lnTo>
                  <a:lnTo>
                    <a:pt x="4777" y="5484"/>
                  </a:lnTo>
                  <a:lnTo>
                    <a:pt x="4785" y="5503"/>
                  </a:lnTo>
                  <a:lnTo>
                    <a:pt x="4802" y="5535"/>
                  </a:lnTo>
                  <a:lnTo>
                    <a:pt x="4815" y="5560"/>
                  </a:lnTo>
                  <a:lnTo>
                    <a:pt x="4809" y="5419"/>
                  </a:lnTo>
                  <a:lnTo>
                    <a:pt x="4799" y="5276"/>
                  </a:lnTo>
                  <a:lnTo>
                    <a:pt x="4786" y="5130"/>
                  </a:lnTo>
                  <a:lnTo>
                    <a:pt x="4771" y="4983"/>
                  </a:lnTo>
                  <a:lnTo>
                    <a:pt x="4755" y="4834"/>
                  </a:lnTo>
                  <a:lnTo>
                    <a:pt x="4736" y="4684"/>
                  </a:lnTo>
                  <a:lnTo>
                    <a:pt x="4714" y="4533"/>
                  </a:lnTo>
                  <a:lnTo>
                    <a:pt x="4691" y="4380"/>
                  </a:lnTo>
                  <a:lnTo>
                    <a:pt x="4666" y="4227"/>
                  </a:lnTo>
                  <a:lnTo>
                    <a:pt x="4639" y="4073"/>
                  </a:lnTo>
                  <a:lnTo>
                    <a:pt x="4612" y="3918"/>
                  </a:lnTo>
                  <a:lnTo>
                    <a:pt x="4583" y="3763"/>
                  </a:lnTo>
                  <a:lnTo>
                    <a:pt x="4552" y="3608"/>
                  </a:lnTo>
                  <a:lnTo>
                    <a:pt x="4521" y="3453"/>
                  </a:lnTo>
                  <a:lnTo>
                    <a:pt x="4488" y="3298"/>
                  </a:lnTo>
                  <a:lnTo>
                    <a:pt x="4456" y="3143"/>
                  </a:lnTo>
                  <a:lnTo>
                    <a:pt x="4389" y="2837"/>
                  </a:lnTo>
                  <a:lnTo>
                    <a:pt x="4319" y="2533"/>
                  </a:lnTo>
                  <a:lnTo>
                    <a:pt x="4251" y="2235"/>
                  </a:lnTo>
                  <a:lnTo>
                    <a:pt x="4183" y="1943"/>
                  </a:lnTo>
                  <a:lnTo>
                    <a:pt x="4118" y="1659"/>
                  </a:lnTo>
                  <a:lnTo>
                    <a:pt x="4056" y="1385"/>
                  </a:lnTo>
                  <a:lnTo>
                    <a:pt x="4027" y="1252"/>
                  </a:lnTo>
                  <a:lnTo>
                    <a:pt x="3998" y="1122"/>
                  </a:lnTo>
                  <a:lnTo>
                    <a:pt x="3972" y="995"/>
                  </a:lnTo>
                  <a:lnTo>
                    <a:pt x="3947" y="870"/>
                  </a:lnTo>
                  <a:lnTo>
                    <a:pt x="3939" y="824"/>
                  </a:lnTo>
                  <a:lnTo>
                    <a:pt x="3931" y="775"/>
                  </a:lnTo>
                  <a:lnTo>
                    <a:pt x="3924" y="726"/>
                  </a:lnTo>
                  <a:lnTo>
                    <a:pt x="3919" y="676"/>
                  </a:lnTo>
                  <a:lnTo>
                    <a:pt x="3914" y="623"/>
                  </a:lnTo>
                  <a:lnTo>
                    <a:pt x="3910" y="571"/>
                  </a:lnTo>
                  <a:lnTo>
                    <a:pt x="3908" y="517"/>
                  </a:lnTo>
                  <a:lnTo>
                    <a:pt x="3906" y="463"/>
                  </a:lnTo>
                  <a:lnTo>
                    <a:pt x="3905" y="407"/>
                  </a:lnTo>
                  <a:lnTo>
                    <a:pt x="3904" y="353"/>
                  </a:lnTo>
                  <a:lnTo>
                    <a:pt x="3904" y="296"/>
                  </a:lnTo>
                  <a:lnTo>
                    <a:pt x="3905" y="240"/>
                  </a:lnTo>
                  <a:lnTo>
                    <a:pt x="3906" y="184"/>
                  </a:lnTo>
                  <a:lnTo>
                    <a:pt x="3908" y="128"/>
                  </a:lnTo>
                  <a:lnTo>
                    <a:pt x="3911" y="72"/>
                  </a:lnTo>
                  <a:lnTo>
                    <a:pt x="3913" y="17"/>
                  </a:lnTo>
                  <a:close/>
                </a:path>
              </a:pathLst>
            </a:custGeom>
            <a:solidFill>
              <a:srgbClr val="E15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 rot="19581360">
            <a:off x="2767920" y="3971216"/>
            <a:ext cx="260334" cy="226419"/>
            <a:chOff x="1479550" y="4081463"/>
            <a:chExt cx="1279525" cy="1112838"/>
          </a:xfrm>
        </p:grpSpPr>
        <p:sp>
          <p:nvSpPr>
            <p:cNvPr id="181" name="Freeform 6"/>
            <p:cNvSpPr>
              <a:spLocks/>
            </p:cNvSpPr>
            <p:nvPr/>
          </p:nvSpPr>
          <p:spPr bwMode="auto">
            <a:xfrm>
              <a:off x="1966913" y="4081463"/>
              <a:ext cx="128587" cy="485775"/>
            </a:xfrm>
            <a:custGeom>
              <a:avLst/>
              <a:gdLst>
                <a:gd name="T0" fmla="*/ 273 w 1062"/>
                <a:gd name="T1" fmla="*/ 36 h 3978"/>
                <a:gd name="T2" fmla="*/ 213 w 1062"/>
                <a:gd name="T3" fmla="*/ 16 h 3978"/>
                <a:gd name="T4" fmla="*/ 160 w 1062"/>
                <a:gd name="T5" fmla="*/ 4 h 3978"/>
                <a:gd name="T6" fmla="*/ 117 w 1062"/>
                <a:gd name="T7" fmla="*/ 0 h 3978"/>
                <a:gd name="T8" fmla="*/ 89 w 1062"/>
                <a:gd name="T9" fmla="*/ 0 h 3978"/>
                <a:gd name="T10" fmla="*/ 64 w 1062"/>
                <a:gd name="T11" fmla="*/ 5 h 3978"/>
                <a:gd name="T12" fmla="*/ 42 w 1062"/>
                <a:gd name="T13" fmla="*/ 15 h 3978"/>
                <a:gd name="T14" fmla="*/ 23 w 1062"/>
                <a:gd name="T15" fmla="*/ 29 h 3978"/>
                <a:gd name="T16" fmla="*/ 10 w 1062"/>
                <a:gd name="T17" fmla="*/ 49 h 3978"/>
                <a:gd name="T18" fmla="*/ 1 w 1062"/>
                <a:gd name="T19" fmla="*/ 77 h 3978"/>
                <a:gd name="T20" fmla="*/ 0 w 1062"/>
                <a:gd name="T21" fmla="*/ 111 h 3978"/>
                <a:gd name="T22" fmla="*/ 11 w 1062"/>
                <a:gd name="T23" fmla="*/ 133 h 3978"/>
                <a:gd name="T24" fmla="*/ 48 w 1062"/>
                <a:gd name="T25" fmla="*/ 146 h 3978"/>
                <a:gd name="T26" fmla="*/ 87 w 1062"/>
                <a:gd name="T27" fmla="*/ 166 h 3978"/>
                <a:gd name="T28" fmla="*/ 122 w 1062"/>
                <a:gd name="T29" fmla="*/ 189 h 3978"/>
                <a:gd name="T30" fmla="*/ 148 w 1062"/>
                <a:gd name="T31" fmla="*/ 209 h 3978"/>
                <a:gd name="T32" fmla="*/ 174 w 1062"/>
                <a:gd name="T33" fmla="*/ 233 h 3978"/>
                <a:gd name="T34" fmla="*/ 203 w 1062"/>
                <a:gd name="T35" fmla="*/ 261 h 3978"/>
                <a:gd name="T36" fmla="*/ 232 w 1062"/>
                <a:gd name="T37" fmla="*/ 295 h 3978"/>
                <a:gd name="T38" fmla="*/ 261 w 1062"/>
                <a:gd name="T39" fmla="*/ 334 h 3978"/>
                <a:gd name="T40" fmla="*/ 291 w 1062"/>
                <a:gd name="T41" fmla="*/ 379 h 3978"/>
                <a:gd name="T42" fmla="*/ 320 w 1062"/>
                <a:gd name="T43" fmla="*/ 429 h 3978"/>
                <a:gd name="T44" fmla="*/ 352 w 1062"/>
                <a:gd name="T45" fmla="*/ 488 h 3978"/>
                <a:gd name="T46" fmla="*/ 390 w 1062"/>
                <a:gd name="T47" fmla="*/ 570 h 3978"/>
                <a:gd name="T48" fmla="*/ 438 w 1062"/>
                <a:gd name="T49" fmla="*/ 677 h 3978"/>
                <a:gd name="T50" fmla="*/ 491 w 1062"/>
                <a:gd name="T51" fmla="*/ 807 h 3978"/>
                <a:gd name="T52" fmla="*/ 549 w 1062"/>
                <a:gd name="T53" fmla="*/ 958 h 3978"/>
                <a:gd name="T54" fmla="*/ 610 w 1062"/>
                <a:gd name="T55" fmla="*/ 1130 h 3978"/>
                <a:gd name="T56" fmla="*/ 671 w 1062"/>
                <a:gd name="T57" fmla="*/ 1322 h 3978"/>
                <a:gd name="T58" fmla="*/ 731 w 1062"/>
                <a:gd name="T59" fmla="*/ 1530 h 3978"/>
                <a:gd name="T60" fmla="*/ 787 w 1062"/>
                <a:gd name="T61" fmla="*/ 1755 h 3978"/>
                <a:gd name="T62" fmla="*/ 838 w 1062"/>
                <a:gd name="T63" fmla="*/ 1994 h 3978"/>
                <a:gd name="T64" fmla="*/ 881 w 1062"/>
                <a:gd name="T65" fmla="*/ 2246 h 3978"/>
                <a:gd name="T66" fmla="*/ 916 w 1062"/>
                <a:gd name="T67" fmla="*/ 2511 h 3978"/>
                <a:gd name="T68" fmla="*/ 939 w 1062"/>
                <a:gd name="T69" fmla="*/ 2785 h 3978"/>
                <a:gd name="T70" fmla="*/ 949 w 1062"/>
                <a:gd name="T71" fmla="*/ 3068 h 3978"/>
                <a:gd name="T72" fmla="*/ 944 w 1062"/>
                <a:gd name="T73" fmla="*/ 3358 h 3978"/>
                <a:gd name="T74" fmla="*/ 921 w 1062"/>
                <a:gd name="T75" fmla="*/ 3654 h 3978"/>
                <a:gd name="T76" fmla="*/ 903 w 1062"/>
                <a:gd name="T77" fmla="*/ 3808 h 3978"/>
                <a:gd name="T78" fmla="*/ 904 w 1062"/>
                <a:gd name="T79" fmla="*/ 3818 h 3978"/>
                <a:gd name="T80" fmla="*/ 910 w 1062"/>
                <a:gd name="T81" fmla="*/ 3832 h 3978"/>
                <a:gd name="T82" fmla="*/ 932 w 1062"/>
                <a:gd name="T83" fmla="*/ 3867 h 3978"/>
                <a:gd name="T84" fmla="*/ 967 w 1062"/>
                <a:gd name="T85" fmla="*/ 3916 h 3978"/>
                <a:gd name="T86" fmla="*/ 988 w 1062"/>
                <a:gd name="T87" fmla="*/ 3950 h 3978"/>
                <a:gd name="T88" fmla="*/ 992 w 1062"/>
                <a:gd name="T89" fmla="*/ 3966 h 3978"/>
                <a:gd name="T90" fmla="*/ 994 w 1062"/>
                <a:gd name="T91" fmla="*/ 3974 h 3978"/>
                <a:gd name="T92" fmla="*/ 998 w 1062"/>
                <a:gd name="T93" fmla="*/ 3957 h 3978"/>
                <a:gd name="T94" fmla="*/ 1014 w 1062"/>
                <a:gd name="T95" fmla="*/ 3852 h 3978"/>
                <a:gd name="T96" fmla="*/ 1030 w 1062"/>
                <a:gd name="T97" fmla="*/ 3735 h 3978"/>
                <a:gd name="T98" fmla="*/ 1045 w 1062"/>
                <a:gd name="T99" fmla="*/ 3584 h 3978"/>
                <a:gd name="T100" fmla="*/ 1056 w 1062"/>
                <a:gd name="T101" fmla="*/ 3399 h 3978"/>
                <a:gd name="T102" fmla="*/ 1062 w 1062"/>
                <a:gd name="T103" fmla="*/ 3184 h 3978"/>
                <a:gd name="T104" fmla="*/ 1059 w 1062"/>
                <a:gd name="T105" fmla="*/ 2942 h 3978"/>
                <a:gd name="T106" fmla="*/ 1044 w 1062"/>
                <a:gd name="T107" fmla="*/ 2672 h 3978"/>
                <a:gd name="T108" fmla="*/ 1014 w 1062"/>
                <a:gd name="T109" fmla="*/ 2379 h 3978"/>
                <a:gd name="T110" fmla="*/ 968 w 1062"/>
                <a:gd name="T111" fmla="*/ 2065 h 3978"/>
                <a:gd name="T112" fmla="*/ 902 w 1062"/>
                <a:gd name="T113" fmla="*/ 1731 h 3978"/>
                <a:gd name="T114" fmla="*/ 814 w 1062"/>
                <a:gd name="T115" fmla="*/ 1379 h 3978"/>
                <a:gd name="T116" fmla="*/ 700 w 1062"/>
                <a:gd name="T117" fmla="*/ 1011 h 3978"/>
                <a:gd name="T118" fmla="*/ 558 w 1062"/>
                <a:gd name="T119" fmla="*/ 632 h 3978"/>
                <a:gd name="T120" fmla="*/ 385 w 1062"/>
                <a:gd name="T121" fmla="*/ 24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2" h="3978">
                  <a:moveTo>
                    <a:pt x="287" y="41"/>
                  </a:moveTo>
                  <a:lnTo>
                    <a:pt x="273" y="36"/>
                  </a:lnTo>
                  <a:lnTo>
                    <a:pt x="237" y="23"/>
                  </a:lnTo>
                  <a:lnTo>
                    <a:pt x="213" y="16"/>
                  </a:lnTo>
                  <a:lnTo>
                    <a:pt x="187" y="9"/>
                  </a:lnTo>
                  <a:lnTo>
                    <a:pt x="160" y="4"/>
                  </a:lnTo>
                  <a:lnTo>
                    <a:pt x="131" y="0"/>
                  </a:lnTo>
                  <a:lnTo>
                    <a:pt x="117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7" y="2"/>
                  </a:lnTo>
                  <a:lnTo>
                    <a:pt x="64" y="5"/>
                  </a:lnTo>
                  <a:lnTo>
                    <a:pt x="53" y="9"/>
                  </a:lnTo>
                  <a:lnTo>
                    <a:pt x="42" y="15"/>
                  </a:lnTo>
                  <a:lnTo>
                    <a:pt x="32" y="21"/>
                  </a:lnTo>
                  <a:lnTo>
                    <a:pt x="23" y="29"/>
                  </a:lnTo>
                  <a:lnTo>
                    <a:pt x="15" y="39"/>
                  </a:lnTo>
                  <a:lnTo>
                    <a:pt x="10" y="49"/>
                  </a:lnTo>
                  <a:lnTo>
                    <a:pt x="4" y="62"/>
                  </a:lnTo>
                  <a:lnTo>
                    <a:pt x="1" y="77"/>
                  </a:lnTo>
                  <a:lnTo>
                    <a:pt x="0" y="93"/>
                  </a:lnTo>
                  <a:lnTo>
                    <a:pt x="0" y="111"/>
                  </a:lnTo>
                  <a:lnTo>
                    <a:pt x="2" y="132"/>
                  </a:lnTo>
                  <a:lnTo>
                    <a:pt x="11" y="133"/>
                  </a:lnTo>
                  <a:lnTo>
                    <a:pt x="33" y="140"/>
                  </a:lnTo>
                  <a:lnTo>
                    <a:pt x="48" y="146"/>
                  </a:lnTo>
                  <a:lnTo>
                    <a:pt x="66" y="154"/>
                  </a:lnTo>
                  <a:lnTo>
                    <a:pt x="87" y="166"/>
                  </a:lnTo>
                  <a:lnTo>
                    <a:pt x="110" y="180"/>
                  </a:lnTo>
                  <a:lnTo>
                    <a:pt x="122" y="189"/>
                  </a:lnTo>
                  <a:lnTo>
                    <a:pt x="134" y="198"/>
                  </a:lnTo>
                  <a:lnTo>
                    <a:pt x="148" y="209"/>
                  </a:lnTo>
                  <a:lnTo>
                    <a:pt x="161" y="220"/>
                  </a:lnTo>
                  <a:lnTo>
                    <a:pt x="174" y="233"/>
                  </a:lnTo>
                  <a:lnTo>
                    <a:pt x="188" y="247"/>
                  </a:lnTo>
                  <a:lnTo>
                    <a:pt x="203" y="261"/>
                  </a:lnTo>
                  <a:lnTo>
                    <a:pt x="217" y="277"/>
                  </a:lnTo>
                  <a:lnTo>
                    <a:pt x="232" y="295"/>
                  </a:lnTo>
                  <a:lnTo>
                    <a:pt x="247" y="314"/>
                  </a:lnTo>
                  <a:lnTo>
                    <a:pt x="261" y="334"/>
                  </a:lnTo>
                  <a:lnTo>
                    <a:pt x="276" y="356"/>
                  </a:lnTo>
                  <a:lnTo>
                    <a:pt x="291" y="379"/>
                  </a:lnTo>
                  <a:lnTo>
                    <a:pt x="305" y="403"/>
                  </a:lnTo>
                  <a:lnTo>
                    <a:pt x="320" y="429"/>
                  </a:lnTo>
                  <a:lnTo>
                    <a:pt x="336" y="456"/>
                  </a:lnTo>
                  <a:lnTo>
                    <a:pt x="352" y="488"/>
                  </a:lnTo>
                  <a:lnTo>
                    <a:pt x="369" y="526"/>
                  </a:lnTo>
                  <a:lnTo>
                    <a:pt x="390" y="570"/>
                  </a:lnTo>
                  <a:lnTo>
                    <a:pt x="412" y="620"/>
                  </a:lnTo>
                  <a:lnTo>
                    <a:pt x="438" y="677"/>
                  </a:lnTo>
                  <a:lnTo>
                    <a:pt x="464" y="739"/>
                  </a:lnTo>
                  <a:lnTo>
                    <a:pt x="491" y="807"/>
                  </a:lnTo>
                  <a:lnTo>
                    <a:pt x="519" y="879"/>
                  </a:lnTo>
                  <a:lnTo>
                    <a:pt x="549" y="958"/>
                  </a:lnTo>
                  <a:lnTo>
                    <a:pt x="579" y="1042"/>
                  </a:lnTo>
                  <a:lnTo>
                    <a:pt x="610" y="1130"/>
                  </a:lnTo>
                  <a:lnTo>
                    <a:pt x="640" y="1223"/>
                  </a:lnTo>
                  <a:lnTo>
                    <a:pt x="671" y="1322"/>
                  </a:lnTo>
                  <a:lnTo>
                    <a:pt x="701" y="1424"/>
                  </a:lnTo>
                  <a:lnTo>
                    <a:pt x="731" y="1530"/>
                  </a:lnTo>
                  <a:lnTo>
                    <a:pt x="760" y="1641"/>
                  </a:lnTo>
                  <a:lnTo>
                    <a:pt x="787" y="1755"/>
                  </a:lnTo>
                  <a:lnTo>
                    <a:pt x="813" y="1873"/>
                  </a:lnTo>
                  <a:lnTo>
                    <a:pt x="838" y="1994"/>
                  </a:lnTo>
                  <a:lnTo>
                    <a:pt x="861" y="2119"/>
                  </a:lnTo>
                  <a:lnTo>
                    <a:pt x="881" y="2246"/>
                  </a:lnTo>
                  <a:lnTo>
                    <a:pt x="900" y="2377"/>
                  </a:lnTo>
                  <a:lnTo>
                    <a:pt x="916" y="2511"/>
                  </a:lnTo>
                  <a:lnTo>
                    <a:pt x="930" y="2647"/>
                  </a:lnTo>
                  <a:lnTo>
                    <a:pt x="939" y="2785"/>
                  </a:lnTo>
                  <a:lnTo>
                    <a:pt x="946" y="2925"/>
                  </a:lnTo>
                  <a:lnTo>
                    <a:pt x="949" y="3068"/>
                  </a:lnTo>
                  <a:lnTo>
                    <a:pt x="948" y="3212"/>
                  </a:lnTo>
                  <a:lnTo>
                    <a:pt x="944" y="3358"/>
                  </a:lnTo>
                  <a:lnTo>
                    <a:pt x="935" y="3506"/>
                  </a:lnTo>
                  <a:lnTo>
                    <a:pt x="921" y="3654"/>
                  </a:lnTo>
                  <a:lnTo>
                    <a:pt x="903" y="3804"/>
                  </a:lnTo>
                  <a:lnTo>
                    <a:pt x="903" y="3808"/>
                  </a:lnTo>
                  <a:lnTo>
                    <a:pt x="903" y="3813"/>
                  </a:lnTo>
                  <a:lnTo>
                    <a:pt x="904" y="3818"/>
                  </a:lnTo>
                  <a:lnTo>
                    <a:pt x="905" y="3822"/>
                  </a:lnTo>
                  <a:lnTo>
                    <a:pt x="910" y="3832"/>
                  </a:lnTo>
                  <a:lnTo>
                    <a:pt x="916" y="3844"/>
                  </a:lnTo>
                  <a:lnTo>
                    <a:pt x="932" y="3867"/>
                  </a:lnTo>
                  <a:lnTo>
                    <a:pt x="949" y="3891"/>
                  </a:lnTo>
                  <a:lnTo>
                    <a:pt x="967" y="3916"/>
                  </a:lnTo>
                  <a:lnTo>
                    <a:pt x="982" y="3940"/>
                  </a:lnTo>
                  <a:lnTo>
                    <a:pt x="988" y="3950"/>
                  </a:lnTo>
                  <a:lnTo>
                    <a:pt x="991" y="3960"/>
                  </a:lnTo>
                  <a:lnTo>
                    <a:pt x="992" y="3966"/>
                  </a:lnTo>
                  <a:lnTo>
                    <a:pt x="994" y="3970"/>
                  </a:lnTo>
                  <a:lnTo>
                    <a:pt x="994" y="3974"/>
                  </a:lnTo>
                  <a:lnTo>
                    <a:pt x="994" y="3978"/>
                  </a:lnTo>
                  <a:lnTo>
                    <a:pt x="998" y="3957"/>
                  </a:lnTo>
                  <a:lnTo>
                    <a:pt x="1008" y="3896"/>
                  </a:lnTo>
                  <a:lnTo>
                    <a:pt x="1014" y="3852"/>
                  </a:lnTo>
                  <a:lnTo>
                    <a:pt x="1022" y="3798"/>
                  </a:lnTo>
                  <a:lnTo>
                    <a:pt x="1030" y="3735"/>
                  </a:lnTo>
                  <a:lnTo>
                    <a:pt x="1038" y="3664"/>
                  </a:lnTo>
                  <a:lnTo>
                    <a:pt x="1045" y="3584"/>
                  </a:lnTo>
                  <a:lnTo>
                    <a:pt x="1051" y="3496"/>
                  </a:lnTo>
                  <a:lnTo>
                    <a:pt x="1056" y="3399"/>
                  </a:lnTo>
                  <a:lnTo>
                    <a:pt x="1060" y="3295"/>
                  </a:lnTo>
                  <a:lnTo>
                    <a:pt x="1062" y="3184"/>
                  </a:lnTo>
                  <a:lnTo>
                    <a:pt x="1061" y="3067"/>
                  </a:lnTo>
                  <a:lnTo>
                    <a:pt x="1059" y="2942"/>
                  </a:lnTo>
                  <a:lnTo>
                    <a:pt x="1052" y="2811"/>
                  </a:lnTo>
                  <a:lnTo>
                    <a:pt x="1044" y="2672"/>
                  </a:lnTo>
                  <a:lnTo>
                    <a:pt x="1031" y="2529"/>
                  </a:lnTo>
                  <a:lnTo>
                    <a:pt x="1014" y="2379"/>
                  </a:lnTo>
                  <a:lnTo>
                    <a:pt x="994" y="2225"/>
                  </a:lnTo>
                  <a:lnTo>
                    <a:pt x="968" y="2065"/>
                  </a:lnTo>
                  <a:lnTo>
                    <a:pt x="938" y="1900"/>
                  </a:lnTo>
                  <a:lnTo>
                    <a:pt x="902" y="1731"/>
                  </a:lnTo>
                  <a:lnTo>
                    <a:pt x="861" y="1557"/>
                  </a:lnTo>
                  <a:lnTo>
                    <a:pt x="814" y="1379"/>
                  </a:lnTo>
                  <a:lnTo>
                    <a:pt x="761" y="1197"/>
                  </a:lnTo>
                  <a:lnTo>
                    <a:pt x="700" y="1011"/>
                  </a:lnTo>
                  <a:lnTo>
                    <a:pt x="633" y="823"/>
                  </a:lnTo>
                  <a:lnTo>
                    <a:pt x="558" y="632"/>
                  </a:lnTo>
                  <a:lnTo>
                    <a:pt x="475" y="436"/>
                  </a:lnTo>
                  <a:lnTo>
                    <a:pt x="385" y="240"/>
                  </a:lnTo>
                  <a:lnTo>
                    <a:pt x="287" y="41"/>
                  </a:lnTo>
                  <a:close/>
                </a:path>
              </a:pathLst>
            </a:custGeom>
            <a:solidFill>
              <a:srgbClr val="A94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3"/>
            <p:cNvSpPr>
              <a:spLocks/>
            </p:cNvSpPr>
            <p:nvPr/>
          </p:nvSpPr>
          <p:spPr bwMode="auto">
            <a:xfrm>
              <a:off x="1757363" y="4208463"/>
              <a:ext cx="857250" cy="301625"/>
            </a:xfrm>
            <a:custGeom>
              <a:avLst/>
              <a:gdLst>
                <a:gd name="T0" fmla="*/ 3441 w 7015"/>
                <a:gd name="T1" fmla="*/ 2084 h 2461"/>
                <a:gd name="T2" fmla="*/ 4651 w 7015"/>
                <a:gd name="T3" fmla="*/ 1381 h 2461"/>
                <a:gd name="T4" fmla="*/ 5473 w 7015"/>
                <a:gd name="T5" fmla="*/ 860 h 2461"/>
                <a:gd name="T6" fmla="*/ 6156 w 7015"/>
                <a:gd name="T7" fmla="*/ 474 h 2461"/>
                <a:gd name="T8" fmla="*/ 6876 w 7015"/>
                <a:gd name="T9" fmla="*/ 146 h 2461"/>
                <a:gd name="T10" fmla="*/ 6960 w 7015"/>
                <a:gd name="T11" fmla="*/ 79 h 2461"/>
                <a:gd name="T12" fmla="*/ 6765 w 7015"/>
                <a:gd name="T13" fmla="*/ 103 h 2461"/>
                <a:gd name="T14" fmla="*/ 6375 w 7015"/>
                <a:gd name="T15" fmla="*/ 231 h 2461"/>
                <a:gd name="T16" fmla="*/ 6240 w 7015"/>
                <a:gd name="T17" fmla="*/ 310 h 2461"/>
                <a:gd name="T18" fmla="*/ 5992 w 7015"/>
                <a:gd name="T19" fmla="*/ 402 h 2461"/>
                <a:gd name="T20" fmla="*/ 5832 w 7015"/>
                <a:gd name="T21" fmla="*/ 373 h 2461"/>
                <a:gd name="T22" fmla="*/ 5669 w 7015"/>
                <a:gd name="T23" fmla="*/ 437 h 2461"/>
                <a:gd name="T24" fmla="*/ 5475 w 7015"/>
                <a:gd name="T25" fmla="*/ 575 h 2461"/>
                <a:gd name="T26" fmla="*/ 5289 w 7015"/>
                <a:gd name="T27" fmla="*/ 512 h 2461"/>
                <a:gd name="T28" fmla="*/ 5114 w 7015"/>
                <a:gd name="T29" fmla="*/ 518 h 2461"/>
                <a:gd name="T30" fmla="*/ 4946 w 7015"/>
                <a:gd name="T31" fmla="*/ 612 h 2461"/>
                <a:gd name="T32" fmla="*/ 4776 w 7015"/>
                <a:gd name="T33" fmla="*/ 770 h 2461"/>
                <a:gd name="T34" fmla="*/ 4647 w 7015"/>
                <a:gd name="T35" fmla="*/ 659 h 2461"/>
                <a:gd name="T36" fmla="*/ 4550 w 7015"/>
                <a:gd name="T37" fmla="*/ 607 h 2461"/>
                <a:gd name="T38" fmla="*/ 4261 w 7015"/>
                <a:gd name="T39" fmla="*/ 920 h 2461"/>
                <a:gd name="T40" fmla="*/ 4061 w 7015"/>
                <a:gd name="T41" fmla="*/ 1000 h 2461"/>
                <a:gd name="T42" fmla="*/ 3782 w 7015"/>
                <a:gd name="T43" fmla="*/ 1246 h 2461"/>
                <a:gd name="T44" fmla="*/ 3457 w 7015"/>
                <a:gd name="T45" fmla="*/ 1601 h 2461"/>
                <a:gd name="T46" fmla="*/ 3611 w 7015"/>
                <a:gd name="T47" fmla="*/ 1400 h 2461"/>
                <a:gd name="T48" fmla="*/ 3705 w 7015"/>
                <a:gd name="T49" fmla="*/ 1222 h 2461"/>
                <a:gd name="T50" fmla="*/ 3763 w 7015"/>
                <a:gd name="T51" fmla="*/ 1021 h 2461"/>
                <a:gd name="T52" fmla="*/ 3723 w 7015"/>
                <a:gd name="T53" fmla="*/ 948 h 2461"/>
                <a:gd name="T54" fmla="*/ 3741 w 7015"/>
                <a:gd name="T55" fmla="*/ 728 h 2461"/>
                <a:gd name="T56" fmla="*/ 3770 w 7015"/>
                <a:gd name="T57" fmla="*/ 608 h 2461"/>
                <a:gd name="T58" fmla="*/ 3694 w 7015"/>
                <a:gd name="T59" fmla="*/ 472 h 2461"/>
                <a:gd name="T60" fmla="*/ 3657 w 7015"/>
                <a:gd name="T61" fmla="*/ 234 h 2461"/>
                <a:gd name="T62" fmla="*/ 3674 w 7015"/>
                <a:gd name="T63" fmla="*/ 9 h 2461"/>
                <a:gd name="T64" fmla="*/ 3597 w 7015"/>
                <a:gd name="T65" fmla="*/ 186 h 2461"/>
                <a:gd name="T66" fmla="*/ 3504 w 7015"/>
                <a:gd name="T67" fmla="*/ 360 h 2461"/>
                <a:gd name="T68" fmla="*/ 3429 w 7015"/>
                <a:gd name="T69" fmla="*/ 431 h 2461"/>
                <a:gd name="T70" fmla="*/ 3332 w 7015"/>
                <a:gd name="T71" fmla="*/ 666 h 2461"/>
                <a:gd name="T72" fmla="*/ 3227 w 7015"/>
                <a:gd name="T73" fmla="*/ 800 h 2461"/>
                <a:gd name="T74" fmla="*/ 3164 w 7015"/>
                <a:gd name="T75" fmla="*/ 1082 h 2461"/>
                <a:gd name="T76" fmla="*/ 2977 w 7015"/>
                <a:gd name="T77" fmla="*/ 1583 h 2461"/>
                <a:gd name="T78" fmla="*/ 2755 w 7015"/>
                <a:gd name="T79" fmla="*/ 2364 h 2461"/>
                <a:gd name="T80" fmla="*/ 2687 w 7015"/>
                <a:gd name="T81" fmla="*/ 2340 h 2461"/>
                <a:gd name="T82" fmla="*/ 2416 w 7015"/>
                <a:gd name="T83" fmla="*/ 2159 h 2461"/>
                <a:gd name="T84" fmla="*/ 2035 w 7015"/>
                <a:gd name="T85" fmla="*/ 1967 h 2461"/>
                <a:gd name="T86" fmla="*/ 1832 w 7015"/>
                <a:gd name="T87" fmla="*/ 1794 h 2461"/>
                <a:gd name="T88" fmla="*/ 1441 w 7015"/>
                <a:gd name="T89" fmla="*/ 1419 h 2461"/>
                <a:gd name="T90" fmla="*/ 1312 w 7015"/>
                <a:gd name="T91" fmla="*/ 1431 h 2461"/>
                <a:gd name="T92" fmla="*/ 1189 w 7015"/>
                <a:gd name="T93" fmla="*/ 1301 h 2461"/>
                <a:gd name="T94" fmla="*/ 926 w 7015"/>
                <a:gd name="T95" fmla="*/ 1150 h 2461"/>
                <a:gd name="T96" fmla="*/ 717 w 7015"/>
                <a:gd name="T97" fmla="*/ 1144 h 2461"/>
                <a:gd name="T98" fmla="*/ 546 w 7015"/>
                <a:gd name="T99" fmla="*/ 1036 h 2461"/>
                <a:gd name="T100" fmla="*/ 427 w 7015"/>
                <a:gd name="T101" fmla="*/ 1068 h 2461"/>
                <a:gd name="T102" fmla="*/ 229 w 7015"/>
                <a:gd name="T103" fmla="*/ 997 h 2461"/>
                <a:gd name="T104" fmla="*/ 37 w 7015"/>
                <a:gd name="T105" fmla="*/ 985 h 2461"/>
                <a:gd name="T106" fmla="*/ 336 w 7015"/>
                <a:gd name="T107" fmla="*/ 1165 h 2461"/>
                <a:gd name="T108" fmla="*/ 875 w 7015"/>
                <a:gd name="T109" fmla="*/ 1598 h 2461"/>
                <a:gd name="T110" fmla="*/ 1548 w 7015"/>
                <a:gd name="T111" fmla="*/ 2058 h 2461"/>
                <a:gd name="T112" fmla="*/ 2309 w 7015"/>
                <a:gd name="T113" fmla="*/ 2399 h 2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15" h="2461">
                  <a:moveTo>
                    <a:pt x="2780" y="2461"/>
                  </a:moveTo>
                  <a:lnTo>
                    <a:pt x="2798" y="2452"/>
                  </a:lnTo>
                  <a:lnTo>
                    <a:pt x="2847" y="2424"/>
                  </a:lnTo>
                  <a:lnTo>
                    <a:pt x="2925" y="2380"/>
                  </a:lnTo>
                  <a:lnTo>
                    <a:pt x="3027" y="2321"/>
                  </a:lnTo>
                  <a:lnTo>
                    <a:pt x="3149" y="2251"/>
                  </a:lnTo>
                  <a:lnTo>
                    <a:pt x="3289" y="2171"/>
                  </a:lnTo>
                  <a:lnTo>
                    <a:pt x="3441" y="2084"/>
                  </a:lnTo>
                  <a:lnTo>
                    <a:pt x="3601" y="1991"/>
                  </a:lnTo>
                  <a:lnTo>
                    <a:pt x="3767" y="1896"/>
                  </a:lnTo>
                  <a:lnTo>
                    <a:pt x="3934" y="1799"/>
                  </a:lnTo>
                  <a:lnTo>
                    <a:pt x="4099" y="1705"/>
                  </a:lnTo>
                  <a:lnTo>
                    <a:pt x="4257" y="1613"/>
                  </a:lnTo>
                  <a:lnTo>
                    <a:pt x="4404" y="1527"/>
                  </a:lnTo>
                  <a:lnTo>
                    <a:pt x="4537" y="1449"/>
                  </a:lnTo>
                  <a:lnTo>
                    <a:pt x="4651" y="1381"/>
                  </a:lnTo>
                  <a:lnTo>
                    <a:pt x="4745" y="1324"/>
                  </a:lnTo>
                  <a:lnTo>
                    <a:pt x="4820" y="1277"/>
                  </a:lnTo>
                  <a:lnTo>
                    <a:pt x="4906" y="1222"/>
                  </a:lnTo>
                  <a:lnTo>
                    <a:pt x="5002" y="1161"/>
                  </a:lnTo>
                  <a:lnTo>
                    <a:pt x="5107" y="1092"/>
                  </a:lnTo>
                  <a:lnTo>
                    <a:pt x="5220" y="1019"/>
                  </a:lnTo>
                  <a:lnTo>
                    <a:pt x="5343" y="941"/>
                  </a:lnTo>
                  <a:lnTo>
                    <a:pt x="5473" y="860"/>
                  </a:lnTo>
                  <a:lnTo>
                    <a:pt x="5612" y="777"/>
                  </a:lnTo>
                  <a:lnTo>
                    <a:pt x="5685" y="734"/>
                  </a:lnTo>
                  <a:lnTo>
                    <a:pt x="5758" y="691"/>
                  </a:lnTo>
                  <a:lnTo>
                    <a:pt x="5835" y="648"/>
                  </a:lnTo>
                  <a:lnTo>
                    <a:pt x="5912" y="605"/>
                  </a:lnTo>
                  <a:lnTo>
                    <a:pt x="5992" y="560"/>
                  </a:lnTo>
                  <a:lnTo>
                    <a:pt x="6073" y="517"/>
                  </a:lnTo>
                  <a:lnTo>
                    <a:pt x="6156" y="474"/>
                  </a:lnTo>
                  <a:lnTo>
                    <a:pt x="6240" y="431"/>
                  </a:lnTo>
                  <a:lnTo>
                    <a:pt x="6326" y="388"/>
                  </a:lnTo>
                  <a:lnTo>
                    <a:pt x="6415" y="346"/>
                  </a:lnTo>
                  <a:lnTo>
                    <a:pt x="6504" y="304"/>
                  </a:lnTo>
                  <a:lnTo>
                    <a:pt x="6595" y="264"/>
                  </a:lnTo>
                  <a:lnTo>
                    <a:pt x="6687" y="224"/>
                  </a:lnTo>
                  <a:lnTo>
                    <a:pt x="6781" y="185"/>
                  </a:lnTo>
                  <a:lnTo>
                    <a:pt x="6876" y="146"/>
                  </a:lnTo>
                  <a:lnTo>
                    <a:pt x="6973" y="109"/>
                  </a:lnTo>
                  <a:lnTo>
                    <a:pt x="6989" y="99"/>
                  </a:lnTo>
                  <a:lnTo>
                    <a:pt x="7003" y="91"/>
                  </a:lnTo>
                  <a:lnTo>
                    <a:pt x="7011" y="86"/>
                  </a:lnTo>
                  <a:lnTo>
                    <a:pt x="7015" y="84"/>
                  </a:lnTo>
                  <a:lnTo>
                    <a:pt x="6998" y="82"/>
                  </a:lnTo>
                  <a:lnTo>
                    <a:pt x="6979" y="80"/>
                  </a:lnTo>
                  <a:lnTo>
                    <a:pt x="6960" y="79"/>
                  </a:lnTo>
                  <a:lnTo>
                    <a:pt x="6939" y="79"/>
                  </a:lnTo>
                  <a:lnTo>
                    <a:pt x="6917" y="80"/>
                  </a:lnTo>
                  <a:lnTo>
                    <a:pt x="6893" y="82"/>
                  </a:lnTo>
                  <a:lnTo>
                    <a:pt x="6869" y="85"/>
                  </a:lnTo>
                  <a:lnTo>
                    <a:pt x="6845" y="88"/>
                  </a:lnTo>
                  <a:lnTo>
                    <a:pt x="6818" y="93"/>
                  </a:lnTo>
                  <a:lnTo>
                    <a:pt x="6792" y="98"/>
                  </a:lnTo>
                  <a:lnTo>
                    <a:pt x="6765" y="103"/>
                  </a:lnTo>
                  <a:lnTo>
                    <a:pt x="6738" y="109"/>
                  </a:lnTo>
                  <a:lnTo>
                    <a:pt x="6682" y="123"/>
                  </a:lnTo>
                  <a:lnTo>
                    <a:pt x="6626" y="139"/>
                  </a:lnTo>
                  <a:lnTo>
                    <a:pt x="6572" y="155"/>
                  </a:lnTo>
                  <a:lnTo>
                    <a:pt x="6518" y="173"/>
                  </a:lnTo>
                  <a:lnTo>
                    <a:pt x="6467" y="192"/>
                  </a:lnTo>
                  <a:lnTo>
                    <a:pt x="6419" y="212"/>
                  </a:lnTo>
                  <a:lnTo>
                    <a:pt x="6375" y="231"/>
                  </a:lnTo>
                  <a:lnTo>
                    <a:pt x="6336" y="250"/>
                  </a:lnTo>
                  <a:lnTo>
                    <a:pt x="6319" y="259"/>
                  </a:lnTo>
                  <a:lnTo>
                    <a:pt x="6303" y="269"/>
                  </a:lnTo>
                  <a:lnTo>
                    <a:pt x="6290" y="277"/>
                  </a:lnTo>
                  <a:lnTo>
                    <a:pt x="6277" y="286"/>
                  </a:lnTo>
                  <a:lnTo>
                    <a:pt x="6266" y="294"/>
                  </a:lnTo>
                  <a:lnTo>
                    <a:pt x="6253" y="302"/>
                  </a:lnTo>
                  <a:lnTo>
                    <a:pt x="6240" y="310"/>
                  </a:lnTo>
                  <a:lnTo>
                    <a:pt x="6227" y="317"/>
                  </a:lnTo>
                  <a:lnTo>
                    <a:pt x="6199" y="332"/>
                  </a:lnTo>
                  <a:lnTo>
                    <a:pt x="6169" y="344"/>
                  </a:lnTo>
                  <a:lnTo>
                    <a:pt x="6138" y="357"/>
                  </a:lnTo>
                  <a:lnTo>
                    <a:pt x="6107" y="368"/>
                  </a:lnTo>
                  <a:lnTo>
                    <a:pt x="6077" y="378"/>
                  </a:lnTo>
                  <a:lnTo>
                    <a:pt x="6047" y="387"/>
                  </a:lnTo>
                  <a:lnTo>
                    <a:pt x="5992" y="402"/>
                  </a:lnTo>
                  <a:lnTo>
                    <a:pt x="5948" y="414"/>
                  </a:lnTo>
                  <a:lnTo>
                    <a:pt x="5917" y="420"/>
                  </a:lnTo>
                  <a:lnTo>
                    <a:pt x="5906" y="422"/>
                  </a:lnTo>
                  <a:lnTo>
                    <a:pt x="5928" y="356"/>
                  </a:lnTo>
                  <a:lnTo>
                    <a:pt x="5903" y="359"/>
                  </a:lnTo>
                  <a:lnTo>
                    <a:pt x="5879" y="362"/>
                  </a:lnTo>
                  <a:lnTo>
                    <a:pt x="5856" y="367"/>
                  </a:lnTo>
                  <a:lnTo>
                    <a:pt x="5832" y="373"/>
                  </a:lnTo>
                  <a:lnTo>
                    <a:pt x="5810" y="379"/>
                  </a:lnTo>
                  <a:lnTo>
                    <a:pt x="5788" y="385"/>
                  </a:lnTo>
                  <a:lnTo>
                    <a:pt x="5766" y="393"/>
                  </a:lnTo>
                  <a:lnTo>
                    <a:pt x="5746" y="401"/>
                  </a:lnTo>
                  <a:lnTo>
                    <a:pt x="5725" y="409"/>
                  </a:lnTo>
                  <a:lnTo>
                    <a:pt x="5707" y="418"/>
                  </a:lnTo>
                  <a:lnTo>
                    <a:pt x="5687" y="427"/>
                  </a:lnTo>
                  <a:lnTo>
                    <a:pt x="5669" y="437"/>
                  </a:lnTo>
                  <a:lnTo>
                    <a:pt x="5634" y="456"/>
                  </a:lnTo>
                  <a:lnTo>
                    <a:pt x="5603" y="475"/>
                  </a:lnTo>
                  <a:lnTo>
                    <a:pt x="5574" y="494"/>
                  </a:lnTo>
                  <a:lnTo>
                    <a:pt x="5549" y="513"/>
                  </a:lnTo>
                  <a:lnTo>
                    <a:pt x="5527" y="530"/>
                  </a:lnTo>
                  <a:lnTo>
                    <a:pt x="5508" y="545"/>
                  </a:lnTo>
                  <a:lnTo>
                    <a:pt x="5484" y="567"/>
                  </a:lnTo>
                  <a:lnTo>
                    <a:pt x="5475" y="575"/>
                  </a:lnTo>
                  <a:lnTo>
                    <a:pt x="5578" y="426"/>
                  </a:lnTo>
                  <a:lnTo>
                    <a:pt x="5534" y="437"/>
                  </a:lnTo>
                  <a:lnTo>
                    <a:pt x="5489" y="448"/>
                  </a:lnTo>
                  <a:lnTo>
                    <a:pt x="5446" y="460"/>
                  </a:lnTo>
                  <a:lnTo>
                    <a:pt x="5406" y="473"/>
                  </a:lnTo>
                  <a:lnTo>
                    <a:pt x="5365" y="486"/>
                  </a:lnTo>
                  <a:lnTo>
                    <a:pt x="5326" y="500"/>
                  </a:lnTo>
                  <a:lnTo>
                    <a:pt x="5289" y="512"/>
                  </a:lnTo>
                  <a:lnTo>
                    <a:pt x="5254" y="525"/>
                  </a:lnTo>
                  <a:lnTo>
                    <a:pt x="5195" y="549"/>
                  </a:lnTo>
                  <a:lnTo>
                    <a:pt x="5149" y="568"/>
                  </a:lnTo>
                  <a:lnTo>
                    <a:pt x="5118" y="580"/>
                  </a:lnTo>
                  <a:lnTo>
                    <a:pt x="5108" y="586"/>
                  </a:lnTo>
                  <a:lnTo>
                    <a:pt x="5151" y="508"/>
                  </a:lnTo>
                  <a:lnTo>
                    <a:pt x="5133" y="513"/>
                  </a:lnTo>
                  <a:lnTo>
                    <a:pt x="5114" y="518"/>
                  </a:lnTo>
                  <a:lnTo>
                    <a:pt x="5096" y="525"/>
                  </a:lnTo>
                  <a:lnTo>
                    <a:pt x="5078" y="532"/>
                  </a:lnTo>
                  <a:lnTo>
                    <a:pt x="5060" y="541"/>
                  </a:lnTo>
                  <a:lnTo>
                    <a:pt x="5044" y="550"/>
                  </a:lnTo>
                  <a:lnTo>
                    <a:pt x="5026" y="558"/>
                  </a:lnTo>
                  <a:lnTo>
                    <a:pt x="5009" y="569"/>
                  </a:lnTo>
                  <a:lnTo>
                    <a:pt x="4977" y="590"/>
                  </a:lnTo>
                  <a:lnTo>
                    <a:pt x="4946" y="612"/>
                  </a:lnTo>
                  <a:lnTo>
                    <a:pt x="4917" y="634"/>
                  </a:lnTo>
                  <a:lnTo>
                    <a:pt x="4889" y="657"/>
                  </a:lnTo>
                  <a:lnTo>
                    <a:pt x="4865" y="679"/>
                  </a:lnTo>
                  <a:lnTo>
                    <a:pt x="4842" y="700"/>
                  </a:lnTo>
                  <a:lnTo>
                    <a:pt x="4823" y="719"/>
                  </a:lnTo>
                  <a:lnTo>
                    <a:pt x="4807" y="736"/>
                  </a:lnTo>
                  <a:lnTo>
                    <a:pt x="4785" y="761"/>
                  </a:lnTo>
                  <a:lnTo>
                    <a:pt x="4776" y="770"/>
                  </a:lnTo>
                  <a:lnTo>
                    <a:pt x="4872" y="528"/>
                  </a:lnTo>
                  <a:lnTo>
                    <a:pt x="4844" y="541"/>
                  </a:lnTo>
                  <a:lnTo>
                    <a:pt x="4818" y="553"/>
                  </a:lnTo>
                  <a:lnTo>
                    <a:pt x="4792" y="567"/>
                  </a:lnTo>
                  <a:lnTo>
                    <a:pt x="4767" y="580"/>
                  </a:lnTo>
                  <a:lnTo>
                    <a:pt x="4721" y="609"/>
                  </a:lnTo>
                  <a:lnTo>
                    <a:pt x="4681" y="635"/>
                  </a:lnTo>
                  <a:lnTo>
                    <a:pt x="4647" y="659"/>
                  </a:lnTo>
                  <a:lnTo>
                    <a:pt x="4622" y="679"/>
                  </a:lnTo>
                  <a:lnTo>
                    <a:pt x="4605" y="692"/>
                  </a:lnTo>
                  <a:lnTo>
                    <a:pt x="4600" y="696"/>
                  </a:lnTo>
                  <a:lnTo>
                    <a:pt x="4604" y="570"/>
                  </a:lnTo>
                  <a:lnTo>
                    <a:pt x="4592" y="577"/>
                  </a:lnTo>
                  <a:lnTo>
                    <a:pt x="4578" y="586"/>
                  </a:lnTo>
                  <a:lnTo>
                    <a:pt x="4564" y="595"/>
                  </a:lnTo>
                  <a:lnTo>
                    <a:pt x="4550" y="607"/>
                  </a:lnTo>
                  <a:lnTo>
                    <a:pt x="4520" y="633"/>
                  </a:lnTo>
                  <a:lnTo>
                    <a:pt x="4489" y="661"/>
                  </a:lnTo>
                  <a:lnTo>
                    <a:pt x="4456" y="694"/>
                  </a:lnTo>
                  <a:lnTo>
                    <a:pt x="4425" y="727"/>
                  </a:lnTo>
                  <a:lnTo>
                    <a:pt x="4393" y="763"/>
                  </a:lnTo>
                  <a:lnTo>
                    <a:pt x="4363" y="798"/>
                  </a:lnTo>
                  <a:lnTo>
                    <a:pt x="4306" y="865"/>
                  </a:lnTo>
                  <a:lnTo>
                    <a:pt x="4261" y="920"/>
                  </a:lnTo>
                  <a:lnTo>
                    <a:pt x="4231" y="960"/>
                  </a:lnTo>
                  <a:lnTo>
                    <a:pt x="4219" y="975"/>
                  </a:lnTo>
                  <a:lnTo>
                    <a:pt x="4278" y="793"/>
                  </a:lnTo>
                  <a:lnTo>
                    <a:pt x="4266" y="805"/>
                  </a:lnTo>
                  <a:lnTo>
                    <a:pt x="4234" y="835"/>
                  </a:lnTo>
                  <a:lnTo>
                    <a:pt x="4186" y="881"/>
                  </a:lnTo>
                  <a:lnTo>
                    <a:pt x="4127" y="938"/>
                  </a:lnTo>
                  <a:lnTo>
                    <a:pt x="4061" y="1000"/>
                  </a:lnTo>
                  <a:lnTo>
                    <a:pt x="3992" y="1063"/>
                  </a:lnTo>
                  <a:lnTo>
                    <a:pt x="3958" y="1092"/>
                  </a:lnTo>
                  <a:lnTo>
                    <a:pt x="3925" y="1121"/>
                  </a:lnTo>
                  <a:lnTo>
                    <a:pt x="3895" y="1147"/>
                  </a:lnTo>
                  <a:lnTo>
                    <a:pt x="3866" y="1171"/>
                  </a:lnTo>
                  <a:lnTo>
                    <a:pt x="3839" y="1193"/>
                  </a:lnTo>
                  <a:lnTo>
                    <a:pt x="3811" y="1218"/>
                  </a:lnTo>
                  <a:lnTo>
                    <a:pt x="3782" y="1246"/>
                  </a:lnTo>
                  <a:lnTo>
                    <a:pt x="3751" y="1276"/>
                  </a:lnTo>
                  <a:lnTo>
                    <a:pt x="3689" y="1341"/>
                  </a:lnTo>
                  <a:lnTo>
                    <a:pt x="3628" y="1407"/>
                  </a:lnTo>
                  <a:lnTo>
                    <a:pt x="3571" y="1470"/>
                  </a:lnTo>
                  <a:lnTo>
                    <a:pt x="3522" y="1526"/>
                  </a:lnTo>
                  <a:lnTo>
                    <a:pt x="3484" y="1570"/>
                  </a:lnTo>
                  <a:lnTo>
                    <a:pt x="3461" y="1597"/>
                  </a:lnTo>
                  <a:lnTo>
                    <a:pt x="3457" y="1601"/>
                  </a:lnTo>
                  <a:lnTo>
                    <a:pt x="3455" y="1603"/>
                  </a:lnTo>
                  <a:lnTo>
                    <a:pt x="3457" y="1601"/>
                  </a:lnTo>
                  <a:lnTo>
                    <a:pt x="3461" y="1597"/>
                  </a:lnTo>
                  <a:lnTo>
                    <a:pt x="3481" y="1573"/>
                  </a:lnTo>
                  <a:lnTo>
                    <a:pt x="3512" y="1534"/>
                  </a:lnTo>
                  <a:lnTo>
                    <a:pt x="3550" y="1485"/>
                  </a:lnTo>
                  <a:lnTo>
                    <a:pt x="3591" y="1429"/>
                  </a:lnTo>
                  <a:lnTo>
                    <a:pt x="3611" y="1400"/>
                  </a:lnTo>
                  <a:lnTo>
                    <a:pt x="3631" y="1370"/>
                  </a:lnTo>
                  <a:lnTo>
                    <a:pt x="3650" y="1341"/>
                  </a:lnTo>
                  <a:lnTo>
                    <a:pt x="3666" y="1312"/>
                  </a:lnTo>
                  <a:lnTo>
                    <a:pt x="3681" y="1284"/>
                  </a:lnTo>
                  <a:lnTo>
                    <a:pt x="3693" y="1258"/>
                  </a:lnTo>
                  <a:lnTo>
                    <a:pt x="3698" y="1246"/>
                  </a:lnTo>
                  <a:lnTo>
                    <a:pt x="3702" y="1233"/>
                  </a:lnTo>
                  <a:lnTo>
                    <a:pt x="3705" y="1222"/>
                  </a:lnTo>
                  <a:lnTo>
                    <a:pt x="3707" y="1212"/>
                  </a:lnTo>
                  <a:lnTo>
                    <a:pt x="3711" y="1189"/>
                  </a:lnTo>
                  <a:lnTo>
                    <a:pt x="3717" y="1167"/>
                  </a:lnTo>
                  <a:lnTo>
                    <a:pt x="3722" y="1145"/>
                  </a:lnTo>
                  <a:lnTo>
                    <a:pt x="3727" y="1124"/>
                  </a:lnTo>
                  <a:lnTo>
                    <a:pt x="3740" y="1085"/>
                  </a:lnTo>
                  <a:lnTo>
                    <a:pt x="3752" y="1050"/>
                  </a:lnTo>
                  <a:lnTo>
                    <a:pt x="3763" y="1021"/>
                  </a:lnTo>
                  <a:lnTo>
                    <a:pt x="3772" y="999"/>
                  </a:lnTo>
                  <a:lnTo>
                    <a:pt x="3779" y="985"/>
                  </a:lnTo>
                  <a:lnTo>
                    <a:pt x="3782" y="980"/>
                  </a:lnTo>
                  <a:lnTo>
                    <a:pt x="3705" y="1047"/>
                  </a:lnTo>
                  <a:lnTo>
                    <a:pt x="3707" y="1040"/>
                  </a:lnTo>
                  <a:lnTo>
                    <a:pt x="3710" y="1019"/>
                  </a:lnTo>
                  <a:lnTo>
                    <a:pt x="3717" y="987"/>
                  </a:lnTo>
                  <a:lnTo>
                    <a:pt x="3723" y="948"/>
                  </a:lnTo>
                  <a:lnTo>
                    <a:pt x="3729" y="904"/>
                  </a:lnTo>
                  <a:lnTo>
                    <a:pt x="3736" y="857"/>
                  </a:lnTo>
                  <a:lnTo>
                    <a:pt x="3738" y="833"/>
                  </a:lnTo>
                  <a:lnTo>
                    <a:pt x="3739" y="810"/>
                  </a:lnTo>
                  <a:lnTo>
                    <a:pt x="3740" y="788"/>
                  </a:lnTo>
                  <a:lnTo>
                    <a:pt x="3740" y="767"/>
                  </a:lnTo>
                  <a:lnTo>
                    <a:pt x="3741" y="747"/>
                  </a:lnTo>
                  <a:lnTo>
                    <a:pt x="3741" y="728"/>
                  </a:lnTo>
                  <a:lnTo>
                    <a:pt x="3743" y="710"/>
                  </a:lnTo>
                  <a:lnTo>
                    <a:pt x="3745" y="694"/>
                  </a:lnTo>
                  <a:lnTo>
                    <a:pt x="3748" y="679"/>
                  </a:lnTo>
                  <a:lnTo>
                    <a:pt x="3751" y="665"/>
                  </a:lnTo>
                  <a:lnTo>
                    <a:pt x="3755" y="652"/>
                  </a:lnTo>
                  <a:lnTo>
                    <a:pt x="3758" y="640"/>
                  </a:lnTo>
                  <a:lnTo>
                    <a:pt x="3765" y="621"/>
                  </a:lnTo>
                  <a:lnTo>
                    <a:pt x="3770" y="608"/>
                  </a:lnTo>
                  <a:lnTo>
                    <a:pt x="3774" y="599"/>
                  </a:lnTo>
                  <a:lnTo>
                    <a:pt x="3777" y="596"/>
                  </a:lnTo>
                  <a:lnTo>
                    <a:pt x="3701" y="663"/>
                  </a:lnTo>
                  <a:lnTo>
                    <a:pt x="3701" y="653"/>
                  </a:lnTo>
                  <a:lnTo>
                    <a:pt x="3700" y="624"/>
                  </a:lnTo>
                  <a:lnTo>
                    <a:pt x="3700" y="582"/>
                  </a:lnTo>
                  <a:lnTo>
                    <a:pt x="3698" y="530"/>
                  </a:lnTo>
                  <a:lnTo>
                    <a:pt x="3694" y="472"/>
                  </a:lnTo>
                  <a:lnTo>
                    <a:pt x="3688" y="414"/>
                  </a:lnTo>
                  <a:lnTo>
                    <a:pt x="3684" y="385"/>
                  </a:lnTo>
                  <a:lnTo>
                    <a:pt x="3680" y="357"/>
                  </a:lnTo>
                  <a:lnTo>
                    <a:pt x="3675" y="331"/>
                  </a:lnTo>
                  <a:lnTo>
                    <a:pt x="3668" y="308"/>
                  </a:lnTo>
                  <a:lnTo>
                    <a:pt x="3663" y="285"/>
                  </a:lnTo>
                  <a:lnTo>
                    <a:pt x="3659" y="259"/>
                  </a:lnTo>
                  <a:lnTo>
                    <a:pt x="3657" y="234"/>
                  </a:lnTo>
                  <a:lnTo>
                    <a:pt x="3655" y="209"/>
                  </a:lnTo>
                  <a:lnTo>
                    <a:pt x="3655" y="183"/>
                  </a:lnTo>
                  <a:lnTo>
                    <a:pt x="3656" y="158"/>
                  </a:lnTo>
                  <a:lnTo>
                    <a:pt x="3657" y="132"/>
                  </a:lnTo>
                  <a:lnTo>
                    <a:pt x="3659" y="109"/>
                  </a:lnTo>
                  <a:lnTo>
                    <a:pt x="3664" y="66"/>
                  </a:lnTo>
                  <a:lnTo>
                    <a:pt x="3670" y="32"/>
                  </a:lnTo>
                  <a:lnTo>
                    <a:pt x="3674" y="9"/>
                  </a:lnTo>
                  <a:lnTo>
                    <a:pt x="3676" y="0"/>
                  </a:lnTo>
                  <a:lnTo>
                    <a:pt x="3674" y="7"/>
                  </a:lnTo>
                  <a:lnTo>
                    <a:pt x="3668" y="23"/>
                  </a:lnTo>
                  <a:lnTo>
                    <a:pt x="3658" y="48"/>
                  </a:lnTo>
                  <a:lnTo>
                    <a:pt x="3645" y="82"/>
                  </a:lnTo>
                  <a:lnTo>
                    <a:pt x="3629" y="121"/>
                  </a:lnTo>
                  <a:lnTo>
                    <a:pt x="3609" y="163"/>
                  </a:lnTo>
                  <a:lnTo>
                    <a:pt x="3597" y="186"/>
                  </a:lnTo>
                  <a:lnTo>
                    <a:pt x="3586" y="208"/>
                  </a:lnTo>
                  <a:lnTo>
                    <a:pt x="3572" y="231"/>
                  </a:lnTo>
                  <a:lnTo>
                    <a:pt x="3558" y="254"/>
                  </a:lnTo>
                  <a:lnTo>
                    <a:pt x="3545" y="277"/>
                  </a:lnTo>
                  <a:lnTo>
                    <a:pt x="3533" y="299"/>
                  </a:lnTo>
                  <a:lnTo>
                    <a:pt x="3523" y="320"/>
                  </a:lnTo>
                  <a:lnTo>
                    <a:pt x="3512" y="341"/>
                  </a:lnTo>
                  <a:lnTo>
                    <a:pt x="3504" y="360"/>
                  </a:lnTo>
                  <a:lnTo>
                    <a:pt x="3496" y="379"/>
                  </a:lnTo>
                  <a:lnTo>
                    <a:pt x="3490" y="397"/>
                  </a:lnTo>
                  <a:lnTo>
                    <a:pt x="3485" y="413"/>
                  </a:lnTo>
                  <a:lnTo>
                    <a:pt x="3477" y="441"/>
                  </a:lnTo>
                  <a:lnTo>
                    <a:pt x="3471" y="462"/>
                  </a:lnTo>
                  <a:lnTo>
                    <a:pt x="3469" y="475"/>
                  </a:lnTo>
                  <a:lnTo>
                    <a:pt x="3468" y="480"/>
                  </a:lnTo>
                  <a:lnTo>
                    <a:pt x="3429" y="431"/>
                  </a:lnTo>
                  <a:lnTo>
                    <a:pt x="3413" y="463"/>
                  </a:lnTo>
                  <a:lnTo>
                    <a:pt x="3398" y="494"/>
                  </a:lnTo>
                  <a:lnTo>
                    <a:pt x="3383" y="526"/>
                  </a:lnTo>
                  <a:lnTo>
                    <a:pt x="3371" y="556"/>
                  </a:lnTo>
                  <a:lnTo>
                    <a:pt x="3359" y="586"/>
                  </a:lnTo>
                  <a:lnTo>
                    <a:pt x="3349" y="614"/>
                  </a:lnTo>
                  <a:lnTo>
                    <a:pt x="3339" y="641"/>
                  </a:lnTo>
                  <a:lnTo>
                    <a:pt x="3332" y="666"/>
                  </a:lnTo>
                  <a:lnTo>
                    <a:pt x="3318" y="709"/>
                  </a:lnTo>
                  <a:lnTo>
                    <a:pt x="3309" y="743"/>
                  </a:lnTo>
                  <a:lnTo>
                    <a:pt x="3303" y="765"/>
                  </a:lnTo>
                  <a:lnTo>
                    <a:pt x="3302" y="772"/>
                  </a:lnTo>
                  <a:lnTo>
                    <a:pt x="3268" y="707"/>
                  </a:lnTo>
                  <a:lnTo>
                    <a:pt x="3253" y="737"/>
                  </a:lnTo>
                  <a:lnTo>
                    <a:pt x="3239" y="768"/>
                  </a:lnTo>
                  <a:lnTo>
                    <a:pt x="3227" y="800"/>
                  </a:lnTo>
                  <a:lnTo>
                    <a:pt x="3215" y="832"/>
                  </a:lnTo>
                  <a:lnTo>
                    <a:pt x="3206" y="865"/>
                  </a:lnTo>
                  <a:lnTo>
                    <a:pt x="3198" y="897"/>
                  </a:lnTo>
                  <a:lnTo>
                    <a:pt x="3190" y="928"/>
                  </a:lnTo>
                  <a:lnTo>
                    <a:pt x="3184" y="957"/>
                  </a:lnTo>
                  <a:lnTo>
                    <a:pt x="3173" y="1011"/>
                  </a:lnTo>
                  <a:lnTo>
                    <a:pt x="3168" y="1054"/>
                  </a:lnTo>
                  <a:lnTo>
                    <a:pt x="3164" y="1082"/>
                  </a:lnTo>
                  <a:lnTo>
                    <a:pt x="3164" y="1092"/>
                  </a:lnTo>
                  <a:lnTo>
                    <a:pt x="3130" y="1026"/>
                  </a:lnTo>
                  <a:lnTo>
                    <a:pt x="3115" y="1087"/>
                  </a:lnTo>
                  <a:lnTo>
                    <a:pt x="3094" y="1164"/>
                  </a:lnTo>
                  <a:lnTo>
                    <a:pt x="3068" y="1255"/>
                  </a:lnTo>
                  <a:lnTo>
                    <a:pt x="3040" y="1357"/>
                  </a:lnTo>
                  <a:lnTo>
                    <a:pt x="3010" y="1468"/>
                  </a:lnTo>
                  <a:lnTo>
                    <a:pt x="2977" y="1583"/>
                  </a:lnTo>
                  <a:lnTo>
                    <a:pt x="2944" y="1703"/>
                  </a:lnTo>
                  <a:lnTo>
                    <a:pt x="2910" y="1820"/>
                  </a:lnTo>
                  <a:lnTo>
                    <a:pt x="2878" y="1936"/>
                  </a:lnTo>
                  <a:lnTo>
                    <a:pt x="2846" y="2045"/>
                  </a:lnTo>
                  <a:lnTo>
                    <a:pt x="2818" y="2146"/>
                  </a:lnTo>
                  <a:lnTo>
                    <a:pt x="2793" y="2234"/>
                  </a:lnTo>
                  <a:lnTo>
                    <a:pt x="2772" y="2308"/>
                  </a:lnTo>
                  <a:lnTo>
                    <a:pt x="2755" y="2364"/>
                  </a:lnTo>
                  <a:lnTo>
                    <a:pt x="2745" y="2401"/>
                  </a:lnTo>
                  <a:lnTo>
                    <a:pt x="2741" y="2413"/>
                  </a:lnTo>
                  <a:lnTo>
                    <a:pt x="2736" y="2401"/>
                  </a:lnTo>
                  <a:lnTo>
                    <a:pt x="2729" y="2389"/>
                  </a:lnTo>
                  <a:lnTo>
                    <a:pt x="2720" y="2376"/>
                  </a:lnTo>
                  <a:lnTo>
                    <a:pt x="2711" y="2365"/>
                  </a:lnTo>
                  <a:lnTo>
                    <a:pt x="2699" y="2352"/>
                  </a:lnTo>
                  <a:lnTo>
                    <a:pt x="2687" y="2340"/>
                  </a:lnTo>
                  <a:lnTo>
                    <a:pt x="2673" y="2327"/>
                  </a:lnTo>
                  <a:lnTo>
                    <a:pt x="2659" y="2315"/>
                  </a:lnTo>
                  <a:lnTo>
                    <a:pt x="2627" y="2288"/>
                  </a:lnTo>
                  <a:lnTo>
                    <a:pt x="2590" y="2263"/>
                  </a:lnTo>
                  <a:lnTo>
                    <a:pt x="2550" y="2237"/>
                  </a:lnTo>
                  <a:lnTo>
                    <a:pt x="2508" y="2211"/>
                  </a:lnTo>
                  <a:lnTo>
                    <a:pt x="2463" y="2186"/>
                  </a:lnTo>
                  <a:lnTo>
                    <a:pt x="2416" y="2159"/>
                  </a:lnTo>
                  <a:lnTo>
                    <a:pt x="2369" y="2134"/>
                  </a:lnTo>
                  <a:lnTo>
                    <a:pt x="2320" y="2109"/>
                  </a:lnTo>
                  <a:lnTo>
                    <a:pt x="2220" y="2061"/>
                  </a:lnTo>
                  <a:lnTo>
                    <a:pt x="2122" y="2015"/>
                  </a:lnTo>
                  <a:lnTo>
                    <a:pt x="2099" y="2004"/>
                  </a:lnTo>
                  <a:lnTo>
                    <a:pt x="2077" y="1992"/>
                  </a:lnTo>
                  <a:lnTo>
                    <a:pt x="2055" y="1980"/>
                  </a:lnTo>
                  <a:lnTo>
                    <a:pt x="2035" y="1967"/>
                  </a:lnTo>
                  <a:lnTo>
                    <a:pt x="2015" y="1955"/>
                  </a:lnTo>
                  <a:lnTo>
                    <a:pt x="1996" y="1942"/>
                  </a:lnTo>
                  <a:lnTo>
                    <a:pt x="1978" y="1929"/>
                  </a:lnTo>
                  <a:lnTo>
                    <a:pt x="1960" y="1915"/>
                  </a:lnTo>
                  <a:lnTo>
                    <a:pt x="1925" y="1887"/>
                  </a:lnTo>
                  <a:lnTo>
                    <a:pt x="1893" y="1856"/>
                  </a:lnTo>
                  <a:lnTo>
                    <a:pt x="1862" y="1826"/>
                  </a:lnTo>
                  <a:lnTo>
                    <a:pt x="1832" y="1794"/>
                  </a:lnTo>
                  <a:lnTo>
                    <a:pt x="1772" y="1730"/>
                  </a:lnTo>
                  <a:lnTo>
                    <a:pt x="1710" y="1663"/>
                  </a:lnTo>
                  <a:lnTo>
                    <a:pt x="1678" y="1630"/>
                  </a:lnTo>
                  <a:lnTo>
                    <a:pt x="1644" y="1596"/>
                  </a:lnTo>
                  <a:lnTo>
                    <a:pt x="1607" y="1562"/>
                  </a:lnTo>
                  <a:lnTo>
                    <a:pt x="1569" y="1529"/>
                  </a:lnTo>
                  <a:lnTo>
                    <a:pt x="1496" y="1468"/>
                  </a:lnTo>
                  <a:lnTo>
                    <a:pt x="1441" y="1419"/>
                  </a:lnTo>
                  <a:lnTo>
                    <a:pt x="1399" y="1380"/>
                  </a:lnTo>
                  <a:lnTo>
                    <a:pt x="1368" y="1350"/>
                  </a:lnTo>
                  <a:lnTo>
                    <a:pt x="1348" y="1329"/>
                  </a:lnTo>
                  <a:lnTo>
                    <a:pt x="1337" y="1316"/>
                  </a:lnTo>
                  <a:lnTo>
                    <a:pt x="1331" y="1308"/>
                  </a:lnTo>
                  <a:lnTo>
                    <a:pt x="1330" y="1306"/>
                  </a:lnTo>
                  <a:lnTo>
                    <a:pt x="1321" y="1449"/>
                  </a:lnTo>
                  <a:lnTo>
                    <a:pt x="1312" y="1431"/>
                  </a:lnTo>
                  <a:lnTo>
                    <a:pt x="1301" y="1414"/>
                  </a:lnTo>
                  <a:lnTo>
                    <a:pt x="1290" y="1397"/>
                  </a:lnTo>
                  <a:lnTo>
                    <a:pt x="1276" y="1380"/>
                  </a:lnTo>
                  <a:lnTo>
                    <a:pt x="1260" y="1363"/>
                  </a:lnTo>
                  <a:lnTo>
                    <a:pt x="1244" y="1347"/>
                  </a:lnTo>
                  <a:lnTo>
                    <a:pt x="1227" y="1332"/>
                  </a:lnTo>
                  <a:lnTo>
                    <a:pt x="1209" y="1316"/>
                  </a:lnTo>
                  <a:lnTo>
                    <a:pt x="1189" y="1301"/>
                  </a:lnTo>
                  <a:lnTo>
                    <a:pt x="1169" y="1286"/>
                  </a:lnTo>
                  <a:lnTo>
                    <a:pt x="1149" y="1272"/>
                  </a:lnTo>
                  <a:lnTo>
                    <a:pt x="1128" y="1258"/>
                  </a:lnTo>
                  <a:lnTo>
                    <a:pt x="1086" y="1232"/>
                  </a:lnTo>
                  <a:lnTo>
                    <a:pt x="1043" y="1208"/>
                  </a:lnTo>
                  <a:lnTo>
                    <a:pt x="1002" y="1187"/>
                  </a:lnTo>
                  <a:lnTo>
                    <a:pt x="962" y="1167"/>
                  </a:lnTo>
                  <a:lnTo>
                    <a:pt x="926" y="1150"/>
                  </a:lnTo>
                  <a:lnTo>
                    <a:pt x="894" y="1136"/>
                  </a:lnTo>
                  <a:lnTo>
                    <a:pt x="847" y="1116"/>
                  </a:lnTo>
                  <a:lnTo>
                    <a:pt x="829" y="1110"/>
                  </a:lnTo>
                  <a:lnTo>
                    <a:pt x="764" y="1198"/>
                  </a:lnTo>
                  <a:lnTo>
                    <a:pt x="753" y="1184"/>
                  </a:lnTo>
                  <a:lnTo>
                    <a:pt x="742" y="1170"/>
                  </a:lnTo>
                  <a:lnTo>
                    <a:pt x="729" y="1156"/>
                  </a:lnTo>
                  <a:lnTo>
                    <a:pt x="717" y="1144"/>
                  </a:lnTo>
                  <a:lnTo>
                    <a:pt x="704" y="1131"/>
                  </a:lnTo>
                  <a:lnTo>
                    <a:pt x="691" y="1120"/>
                  </a:lnTo>
                  <a:lnTo>
                    <a:pt x="676" y="1108"/>
                  </a:lnTo>
                  <a:lnTo>
                    <a:pt x="662" y="1099"/>
                  </a:lnTo>
                  <a:lnTo>
                    <a:pt x="633" y="1080"/>
                  </a:lnTo>
                  <a:lnTo>
                    <a:pt x="603" y="1063"/>
                  </a:lnTo>
                  <a:lnTo>
                    <a:pt x="574" y="1048"/>
                  </a:lnTo>
                  <a:lnTo>
                    <a:pt x="546" y="1036"/>
                  </a:lnTo>
                  <a:lnTo>
                    <a:pt x="519" y="1025"/>
                  </a:lnTo>
                  <a:lnTo>
                    <a:pt x="493" y="1017"/>
                  </a:lnTo>
                  <a:lnTo>
                    <a:pt x="470" y="1009"/>
                  </a:lnTo>
                  <a:lnTo>
                    <a:pt x="450" y="1004"/>
                  </a:lnTo>
                  <a:lnTo>
                    <a:pt x="422" y="997"/>
                  </a:lnTo>
                  <a:lnTo>
                    <a:pt x="412" y="995"/>
                  </a:lnTo>
                  <a:lnTo>
                    <a:pt x="440" y="1077"/>
                  </a:lnTo>
                  <a:lnTo>
                    <a:pt x="427" y="1068"/>
                  </a:lnTo>
                  <a:lnTo>
                    <a:pt x="414" y="1061"/>
                  </a:lnTo>
                  <a:lnTo>
                    <a:pt x="400" y="1054"/>
                  </a:lnTo>
                  <a:lnTo>
                    <a:pt x="386" y="1047"/>
                  </a:lnTo>
                  <a:lnTo>
                    <a:pt x="357" y="1035"/>
                  </a:lnTo>
                  <a:lnTo>
                    <a:pt x="326" y="1023"/>
                  </a:lnTo>
                  <a:lnTo>
                    <a:pt x="294" y="1014"/>
                  </a:lnTo>
                  <a:lnTo>
                    <a:pt x="262" y="1004"/>
                  </a:lnTo>
                  <a:lnTo>
                    <a:pt x="229" y="997"/>
                  </a:lnTo>
                  <a:lnTo>
                    <a:pt x="197" y="991"/>
                  </a:lnTo>
                  <a:lnTo>
                    <a:pt x="165" y="985"/>
                  </a:lnTo>
                  <a:lnTo>
                    <a:pt x="135" y="981"/>
                  </a:lnTo>
                  <a:lnTo>
                    <a:pt x="105" y="977"/>
                  </a:lnTo>
                  <a:lnTo>
                    <a:pt x="79" y="974"/>
                  </a:lnTo>
                  <a:lnTo>
                    <a:pt x="33" y="971"/>
                  </a:lnTo>
                  <a:lnTo>
                    <a:pt x="0" y="969"/>
                  </a:lnTo>
                  <a:lnTo>
                    <a:pt x="37" y="985"/>
                  </a:lnTo>
                  <a:lnTo>
                    <a:pt x="75" y="1003"/>
                  </a:lnTo>
                  <a:lnTo>
                    <a:pt x="114" y="1023"/>
                  </a:lnTo>
                  <a:lnTo>
                    <a:pt x="152" y="1045"/>
                  </a:lnTo>
                  <a:lnTo>
                    <a:pt x="192" y="1067"/>
                  </a:lnTo>
                  <a:lnTo>
                    <a:pt x="231" y="1091"/>
                  </a:lnTo>
                  <a:lnTo>
                    <a:pt x="270" y="1118"/>
                  </a:lnTo>
                  <a:lnTo>
                    <a:pt x="309" y="1144"/>
                  </a:lnTo>
                  <a:lnTo>
                    <a:pt x="336" y="1165"/>
                  </a:lnTo>
                  <a:lnTo>
                    <a:pt x="370" y="1191"/>
                  </a:lnTo>
                  <a:lnTo>
                    <a:pt x="407" y="1222"/>
                  </a:lnTo>
                  <a:lnTo>
                    <a:pt x="451" y="1258"/>
                  </a:lnTo>
                  <a:lnTo>
                    <a:pt x="552" y="1341"/>
                  </a:lnTo>
                  <a:lnTo>
                    <a:pt x="670" y="1436"/>
                  </a:lnTo>
                  <a:lnTo>
                    <a:pt x="735" y="1489"/>
                  </a:lnTo>
                  <a:lnTo>
                    <a:pt x="803" y="1542"/>
                  </a:lnTo>
                  <a:lnTo>
                    <a:pt x="875" y="1598"/>
                  </a:lnTo>
                  <a:lnTo>
                    <a:pt x="951" y="1656"/>
                  </a:lnTo>
                  <a:lnTo>
                    <a:pt x="1028" y="1713"/>
                  </a:lnTo>
                  <a:lnTo>
                    <a:pt x="1109" y="1772"/>
                  </a:lnTo>
                  <a:lnTo>
                    <a:pt x="1193" y="1830"/>
                  </a:lnTo>
                  <a:lnTo>
                    <a:pt x="1278" y="1889"/>
                  </a:lnTo>
                  <a:lnTo>
                    <a:pt x="1366" y="1946"/>
                  </a:lnTo>
                  <a:lnTo>
                    <a:pt x="1456" y="2003"/>
                  </a:lnTo>
                  <a:lnTo>
                    <a:pt x="1548" y="2058"/>
                  </a:lnTo>
                  <a:lnTo>
                    <a:pt x="1640" y="2111"/>
                  </a:lnTo>
                  <a:lnTo>
                    <a:pt x="1733" y="2162"/>
                  </a:lnTo>
                  <a:lnTo>
                    <a:pt x="1829" y="2211"/>
                  </a:lnTo>
                  <a:lnTo>
                    <a:pt x="1924" y="2256"/>
                  </a:lnTo>
                  <a:lnTo>
                    <a:pt x="2021" y="2298"/>
                  </a:lnTo>
                  <a:lnTo>
                    <a:pt x="2116" y="2336"/>
                  </a:lnTo>
                  <a:lnTo>
                    <a:pt x="2213" y="2369"/>
                  </a:lnTo>
                  <a:lnTo>
                    <a:pt x="2309" y="2399"/>
                  </a:lnTo>
                  <a:lnTo>
                    <a:pt x="2405" y="2423"/>
                  </a:lnTo>
                  <a:lnTo>
                    <a:pt x="2500" y="2442"/>
                  </a:lnTo>
                  <a:lnTo>
                    <a:pt x="2594" y="2454"/>
                  </a:lnTo>
                  <a:lnTo>
                    <a:pt x="2688" y="2461"/>
                  </a:lnTo>
                  <a:lnTo>
                    <a:pt x="2780" y="2461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4"/>
            <p:cNvSpPr>
              <a:spLocks/>
            </p:cNvSpPr>
            <p:nvPr/>
          </p:nvSpPr>
          <p:spPr bwMode="auto">
            <a:xfrm>
              <a:off x="2097088" y="4222750"/>
              <a:ext cx="661987" cy="461963"/>
            </a:xfrm>
            <a:custGeom>
              <a:avLst/>
              <a:gdLst>
                <a:gd name="T0" fmla="*/ 1319 w 5422"/>
                <a:gd name="T1" fmla="*/ 1596 h 3787"/>
                <a:gd name="T2" fmla="*/ 369 w 5422"/>
                <a:gd name="T3" fmla="*/ 2142 h 3787"/>
                <a:gd name="T4" fmla="*/ 12 w 5422"/>
                <a:gd name="T5" fmla="*/ 2359 h 3787"/>
                <a:gd name="T6" fmla="*/ 304 w 5422"/>
                <a:gd name="T7" fmla="*/ 2509 h 3787"/>
                <a:gd name="T8" fmla="*/ 692 w 5422"/>
                <a:gd name="T9" fmla="*/ 2676 h 3787"/>
                <a:gd name="T10" fmla="*/ 1204 w 5422"/>
                <a:gd name="T11" fmla="*/ 2849 h 3787"/>
                <a:gd name="T12" fmla="*/ 1814 w 5422"/>
                <a:gd name="T13" fmla="*/ 2991 h 3787"/>
                <a:gd name="T14" fmla="*/ 2397 w 5422"/>
                <a:gd name="T15" fmla="*/ 3074 h 3787"/>
                <a:gd name="T16" fmla="*/ 2985 w 5422"/>
                <a:gd name="T17" fmla="*/ 3198 h 3787"/>
                <a:gd name="T18" fmla="*/ 3976 w 5422"/>
                <a:gd name="T19" fmla="*/ 3452 h 3787"/>
                <a:gd name="T20" fmla="*/ 4916 w 5422"/>
                <a:gd name="T21" fmla="*/ 3695 h 3787"/>
                <a:gd name="T22" fmla="*/ 5376 w 5422"/>
                <a:gd name="T23" fmla="*/ 3782 h 3787"/>
                <a:gd name="T24" fmla="*/ 5272 w 5422"/>
                <a:gd name="T25" fmla="*/ 3725 h 3787"/>
                <a:gd name="T26" fmla="*/ 4920 w 5422"/>
                <a:gd name="T27" fmla="*/ 3619 h 3787"/>
                <a:gd name="T28" fmla="*/ 4674 w 5422"/>
                <a:gd name="T29" fmla="*/ 3568 h 3787"/>
                <a:gd name="T30" fmla="*/ 4412 w 5422"/>
                <a:gd name="T31" fmla="*/ 3480 h 3787"/>
                <a:gd name="T32" fmla="*/ 4324 w 5422"/>
                <a:gd name="T33" fmla="*/ 3348 h 3787"/>
                <a:gd name="T34" fmla="*/ 3972 w 5422"/>
                <a:gd name="T35" fmla="*/ 3268 h 3787"/>
                <a:gd name="T36" fmla="*/ 3990 w 5422"/>
                <a:gd name="T37" fmla="*/ 3179 h 3787"/>
                <a:gd name="T38" fmla="*/ 3794 w 5422"/>
                <a:gd name="T39" fmla="*/ 3113 h 3787"/>
                <a:gd name="T40" fmla="*/ 3617 w 5422"/>
                <a:gd name="T41" fmla="*/ 3087 h 3787"/>
                <a:gd name="T42" fmla="*/ 3457 w 5422"/>
                <a:gd name="T43" fmla="*/ 2787 h 3787"/>
                <a:gd name="T44" fmla="*/ 3329 w 5422"/>
                <a:gd name="T45" fmla="*/ 2573 h 3787"/>
                <a:gd name="T46" fmla="*/ 3068 w 5422"/>
                <a:gd name="T47" fmla="*/ 2461 h 3787"/>
                <a:gd name="T48" fmla="*/ 3117 w 5422"/>
                <a:gd name="T49" fmla="*/ 2372 h 3787"/>
                <a:gd name="T50" fmla="*/ 2862 w 5422"/>
                <a:gd name="T51" fmla="*/ 2358 h 3787"/>
                <a:gd name="T52" fmla="*/ 2844 w 5422"/>
                <a:gd name="T53" fmla="*/ 2223 h 3787"/>
                <a:gd name="T54" fmla="*/ 2601 w 5422"/>
                <a:gd name="T55" fmla="*/ 2145 h 3787"/>
                <a:gd name="T56" fmla="*/ 2374 w 5422"/>
                <a:gd name="T57" fmla="*/ 2102 h 3787"/>
                <a:gd name="T58" fmla="*/ 2148 w 5422"/>
                <a:gd name="T59" fmla="*/ 2093 h 3787"/>
                <a:gd name="T60" fmla="*/ 1908 w 5422"/>
                <a:gd name="T61" fmla="*/ 2129 h 3787"/>
                <a:gd name="T62" fmla="*/ 1576 w 5422"/>
                <a:gd name="T63" fmla="*/ 2177 h 3787"/>
                <a:gd name="T64" fmla="*/ 1260 w 5422"/>
                <a:gd name="T65" fmla="*/ 2186 h 3787"/>
                <a:gd name="T66" fmla="*/ 1203 w 5422"/>
                <a:gd name="T67" fmla="*/ 2175 h 3787"/>
                <a:gd name="T68" fmla="*/ 1428 w 5422"/>
                <a:gd name="T69" fmla="*/ 2127 h 3787"/>
                <a:gd name="T70" fmla="*/ 1644 w 5422"/>
                <a:gd name="T71" fmla="*/ 2050 h 3787"/>
                <a:gd name="T72" fmla="*/ 1916 w 5422"/>
                <a:gd name="T73" fmla="*/ 1917 h 3787"/>
                <a:gd name="T74" fmla="*/ 2078 w 5422"/>
                <a:gd name="T75" fmla="*/ 1809 h 3787"/>
                <a:gd name="T76" fmla="*/ 2189 w 5422"/>
                <a:gd name="T77" fmla="*/ 1700 h 3787"/>
                <a:gd name="T78" fmla="*/ 2295 w 5422"/>
                <a:gd name="T79" fmla="*/ 1637 h 3787"/>
                <a:gd name="T80" fmla="*/ 2438 w 5422"/>
                <a:gd name="T81" fmla="*/ 1596 h 3787"/>
                <a:gd name="T82" fmla="*/ 2610 w 5422"/>
                <a:gd name="T83" fmla="*/ 1517 h 3787"/>
                <a:gd name="T84" fmla="*/ 2556 w 5422"/>
                <a:gd name="T85" fmla="*/ 1443 h 3787"/>
                <a:gd name="T86" fmla="*/ 2655 w 5422"/>
                <a:gd name="T87" fmla="*/ 1384 h 3787"/>
                <a:gd name="T88" fmla="*/ 2792 w 5422"/>
                <a:gd name="T89" fmla="*/ 1239 h 3787"/>
                <a:gd name="T90" fmla="*/ 2833 w 5422"/>
                <a:gd name="T91" fmla="*/ 1140 h 3787"/>
                <a:gd name="T92" fmla="*/ 2751 w 5422"/>
                <a:gd name="T93" fmla="*/ 1117 h 3787"/>
                <a:gd name="T94" fmla="*/ 2785 w 5422"/>
                <a:gd name="T95" fmla="*/ 1052 h 3787"/>
                <a:gd name="T96" fmla="*/ 2993 w 5422"/>
                <a:gd name="T97" fmla="*/ 937 h 3787"/>
                <a:gd name="T98" fmla="*/ 3113 w 5422"/>
                <a:gd name="T99" fmla="*/ 832 h 3787"/>
                <a:gd name="T100" fmla="*/ 3170 w 5422"/>
                <a:gd name="T101" fmla="*/ 765 h 3787"/>
                <a:gd name="T102" fmla="*/ 3274 w 5422"/>
                <a:gd name="T103" fmla="*/ 705 h 3787"/>
                <a:gd name="T104" fmla="*/ 3235 w 5422"/>
                <a:gd name="T105" fmla="*/ 649 h 3787"/>
                <a:gd name="T106" fmla="*/ 3351 w 5422"/>
                <a:gd name="T107" fmla="*/ 587 h 3787"/>
                <a:gd name="T108" fmla="*/ 3490 w 5422"/>
                <a:gd name="T109" fmla="*/ 500 h 3787"/>
                <a:gd name="T110" fmla="*/ 3593 w 5422"/>
                <a:gd name="T111" fmla="*/ 390 h 3787"/>
                <a:gd name="T112" fmla="*/ 3733 w 5422"/>
                <a:gd name="T113" fmla="*/ 316 h 3787"/>
                <a:gd name="T114" fmla="*/ 3865 w 5422"/>
                <a:gd name="T115" fmla="*/ 222 h 3787"/>
                <a:gd name="T116" fmla="*/ 4028 w 5422"/>
                <a:gd name="T117" fmla="*/ 101 h 3787"/>
                <a:gd name="T118" fmla="*/ 4001 w 5422"/>
                <a:gd name="T119" fmla="*/ 76 h 3787"/>
                <a:gd name="T120" fmla="*/ 3460 w 5422"/>
                <a:gd name="T121" fmla="*/ 322 h 3787"/>
                <a:gd name="T122" fmla="*/ 2978 w 5422"/>
                <a:gd name="T123" fmla="*/ 582 h 3787"/>
                <a:gd name="T124" fmla="*/ 2327 w 5422"/>
                <a:gd name="T125" fmla="*/ 983 h 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22" h="3787">
                  <a:moveTo>
                    <a:pt x="1965" y="1215"/>
                  </a:moveTo>
                  <a:lnTo>
                    <a:pt x="1871" y="1272"/>
                  </a:lnTo>
                  <a:lnTo>
                    <a:pt x="1757" y="1340"/>
                  </a:lnTo>
                  <a:lnTo>
                    <a:pt x="1624" y="1418"/>
                  </a:lnTo>
                  <a:lnTo>
                    <a:pt x="1477" y="1504"/>
                  </a:lnTo>
                  <a:lnTo>
                    <a:pt x="1319" y="1596"/>
                  </a:lnTo>
                  <a:lnTo>
                    <a:pt x="1154" y="1690"/>
                  </a:lnTo>
                  <a:lnTo>
                    <a:pt x="987" y="1787"/>
                  </a:lnTo>
                  <a:lnTo>
                    <a:pt x="821" y="1882"/>
                  </a:lnTo>
                  <a:lnTo>
                    <a:pt x="661" y="1975"/>
                  </a:lnTo>
                  <a:lnTo>
                    <a:pt x="509" y="2062"/>
                  </a:lnTo>
                  <a:lnTo>
                    <a:pt x="369" y="2142"/>
                  </a:lnTo>
                  <a:lnTo>
                    <a:pt x="247" y="2212"/>
                  </a:lnTo>
                  <a:lnTo>
                    <a:pt x="145" y="2271"/>
                  </a:lnTo>
                  <a:lnTo>
                    <a:pt x="67" y="2315"/>
                  </a:lnTo>
                  <a:lnTo>
                    <a:pt x="18" y="2343"/>
                  </a:lnTo>
                  <a:lnTo>
                    <a:pt x="0" y="2352"/>
                  </a:lnTo>
                  <a:lnTo>
                    <a:pt x="12" y="2359"/>
                  </a:lnTo>
                  <a:lnTo>
                    <a:pt x="43" y="2377"/>
                  </a:lnTo>
                  <a:lnTo>
                    <a:pt x="94" y="2405"/>
                  </a:lnTo>
                  <a:lnTo>
                    <a:pt x="165" y="2442"/>
                  </a:lnTo>
                  <a:lnTo>
                    <a:pt x="207" y="2463"/>
                  </a:lnTo>
                  <a:lnTo>
                    <a:pt x="254" y="2485"/>
                  </a:lnTo>
                  <a:lnTo>
                    <a:pt x="304" y="2509"/>
                  </a:lnTo>
                  <a:lnTo>
                    <a:pt x="360" y="2535"/>
                  </a:lnTo>
                  <a:lnTo>
                    <a:pt x="419" y="2561"/>
                  </a:lnTo>
                  <a:lnTo>
                    <a:pt x="482" y="2589"/>
                  </a:lnTo>
                  <a:lnTo>
                    <a:pt x="549" y="2617"/>
                  </a:lnTo>
                  <a:lnTo>
                    <a:pt x="619" y="2646"/>
                  </a:lnTo>
                  <a:lnTo>
                    <a:pt x="692" y="2676"/>
                  </a:lnTo>
                  <a:lnTo>
                    <a:pt x="770" y="2705"/>
                  </a:lnTo>
                  <a:lnTo>
                    <a:pt x="851" y="2734"/>
                  </a:lnTo>
                  <a:lnTo>
                    <a:pt x="935" y="2764"/>
                  </a:lnTo>
                  <a:lnTo>
                    <a:pt x="1022" y="2792"/>
                  </a:lnTo>
                  <a:lnTo>
                    <a:pt x="1111" y="2820"/>
                  </a:lnTo>
                  <a:lnTo>
                    <a:pt x="1204" y="2849"/>
                  </a:lnTo>
                  <a:lnTo>
                    <a:pt x="1300" y="2875"/>
                  </a:lnTo>
                  <a:lnTo>
                    <a:pt x="1397" y="2901"/>
                  </a:lnTo>
                  <a:lnTo>
                    <a:pt x="1498" y="2926"/>
                  </a:lnTo>
                  <a:lnTo>
                    <a:pt x="1601" y="2949"/>
                  </a:lnTo>
                  <a:lnTo>
                    <a:pt x="1706" y="2970"/>
                  </a:lnTo>
                  <a:lnTo>
                    <a:pt x="1814" y="2991"/>
                  </a:lnTo>
                  <a:lnTo>
                    <a:pt x="1923" y="3009"/>
                  </a:lnTo>
                  <a:lnTo>
                    <a:pt x="2034" y="3025"/>
                  </a:lnTo>
                  <a:lnTo>
                    <a:pt x="2146" y="3039"/>
                  </a:lnTo>
                  <a:lnTo>
                    <a:pt x="2226" y="3048"/>
                  </a:lnTo>
                  <a:lnTo>
                    <a:pt x="2310" y="3061"/>
                  </a:lnTo>
                  <a:lnTo>
                    <a:pt x="2397" y="3074"/>
                  </a:lnTo>
                  <a:lnTo>
                    <a:pt x="2487" y="3091"/>
                  </a:lnTo>
                  <a:lnTo>
                    <a:pt x="2581" y="3109"/>
                  </a:lnTo>
                  <a:lnTo>
                    <a:pt x="2679" y="3129"/>
                  </a:lnTo>
                  <a:lnTo>
                    <a:pt x="2779" y="3151"/>
                  </a:lnTo>
                  <a:lnTo>
                    <a:pt x="2880" y="3173"/>
                  </a:lnTo>
                  <a:lnTo>
                    <a:pt x="2985" y="3198"/>
                  </a:lnTo>
                  <a:lnTo>
                    <a:pt x="3091" y="3223"/>
                  </a:lnTo>
                  <a:lnTo>
                    <a:pt x="3199" y="3249"/>
                  </a:lnTo>
                  <a:lnTo>
                    <a:pt x="3308" y="3277"/>
                  </a:lnTo>
                  <a:lnTo>
                    <a:pt x="3530" y="3334"/>
                  </a:lnTo>
                  <a:lnTo>
                    <a:pt x="3752" y="3393"/>
                  </a:lnTo>
                  <a:lnTo>
                    <a:pt x="3976" y="3452"/>
                  </a:lnTo>
                  <a:lnTo>
                    <a:pt x="4196" y="3511"/>
                  </a:lnTo>
                  <a:lnTo>
                    <a:pt x="4412" y="3568"/>
                  </a:lnTo>
                  <a:lnTo>
                    <a:pt x="4621" y="3622"/>
                  </a:lnTo>
                  <a:lnTo>
                    <a:pt x="4721" y="3648"/>
                  </a:lnTo>
                  <a:lnTo>
                    <a:pt x="4821" y="3672"/>
                  </a:lnTo>
                  <a:lnTo>
                    <a:pt x="4916" y="3695"/>
                  </a:lnTo>
                  <a:lnTo>
                    <a:pt x="5009" y="3717"/>
                  </a:lnTo>
                  <a:lnTo>
                    <a:pt x="5099" y="3737"/>
                  </a:lnTo>
                  <a:lnTo>
                    <a:pt x="5184" y="3756"/>
                  </a:lnTo>
                  <a:lnTo>
                    <a:pt x="5267" y="3772"/>
                  </a:lnTo>
                  <a:lnTo>
                    <a:pt x="5344" y="3787"/>
                  </a:lnTo>
                  <a:lnTo>
                    <a:pt x="5376" y="3782"/>
                  </a:lnTo>
                  <a:lnTo>
                    <a:pt x="5401" y="3779"/>
                  </a:lnTo>
                  <a:lnTo>
                    <a:pt x="5417" y="3777"/>
                  </a:lnTo>
                  <a:lnTo>
                    <a:pt x="5422" y="3776"/>
                  </a:lnTo>
                  <a:lnTo>
                    <a:pt x="5403" y="3769"/>
                  </a:lnTo>
                  <a:lnTo>
                    <a:pt x="5351" y="3751"/>
                  </a:lnTo>
                  <a:lnTo>
                    <a:pt x="5272" y="3725"/>
                  </a:lnTo>
                  <a:lnTo>
                    <a:pt x="5178" y="3693"/>
                  </a:lnTo>
                  <a:lnTo>
                    <a:pt x="5126" y="3678"/>
                  </a:lnTo>
                  <a:lnTo>
                    <a:pt x="5074" y="3661"/>
                  </a:lnTo>
                  <a:lnTo>
                    <a:pt x="5021" y="3646"/>
                  </a:lnTo>
                  <a:lnTo>
                    <a:pt x="4969" y="3631"/>
                  </a:lnTo>
                  <a:lnTo>
                    <a:pt x="4920" y="3619"/>
                  </a:lnTo>
                  <a:lnTo>
                    <a:pt x="4871" y="3607"/>
                  </a:lnTo>
                  <a:lnTo>
                    <a:pt x="4828" y="3598"/>
                  </a:lnTo>
                  <a:lnTo>
                    <a:pt x="4789" y="3591"/>
                  </a:lnTo>
                  <a:lnTo>
                    <a:pt x="4753" y="3586"/>
                  </a:lnTo>
                  <a:lnTo>
                    <a:pt x="4714" y="3578"/>
                  </a:lnTo>
                  <a:lnTo>
                    <a:pt x="4674" y="3568"/>
                  </a:lnTo>
                  <a:lnTo>
                    <a:pt x="4633" y="3558"/>
                  </a:lnTo>
                  <a:lnTo>
                    <a:pt x="4593" y="3545"/>
                  </a:lnTo>
                  <a:lnTo>
                    <a:pt x="4553" y="3533"/>
                  </a:lnTo>
                  <a:lnTo>
                    <a:pt x="4515" y="3519"/>
                  </a:lnTo>
                  <a:lnTo>
                    <a:pt x="4478" y="3507"/>
                  </a:lnTo>
                  <a:lnTo>
                    <a:pt x="4412" y="3480"/>
                  </a:lnTo>
                  <a:lnTo>
                    <a:pt x="4358" y="3459"/>
                  </a:lnTo>
                  <a:lnTo>
                    <a:pt x="4324" y="3445"/>
                  </a:lnTo>
                  <a:lnTo>
                    <a:pt x="4311" y="3439"/>
                  </a:lnTo>
                  <a:lnTo>
                    <a:pt x="4370" y="3367"/>
                  </a:lnTo>
                  <a:lnTo>
                    <a:pt x="4349" y="3358"/>
                  </a:lnTo>
                  <a:lnTo>
                    <a:pt x="4324" y="3348"/>
                  </a:lnTo>
                  <a:lnTo>
                    <a:pt x="4293" y="3339"/>
                  </a:lnTo>
                  <a:lnTo>
                    <a:pt x="4259" y="3329"/>
                  </a:lnTo>
                  <a:lnTo>
                    <a:pt x="4184" y="3311"/>
                  </a:lnTo>
                  <a:lnTo>
                    <a:pt x="4107" y="3295"/>
                  </a:lnTo>
                  <a:lnTo>
                    <a:pt x="4033" y="3280"/>
                  </a:lnTo>
                  <a:lnTo>
                    <a:pt x="3972" y="3268"/>
                  </a:lnTo>
                  <a:lnTo>
                    <a:pt x="3929" y="3260"/>
                  </a:lnTo>
                  <a:lnTo>
                    <a:pt x="3914" y="3258"/>
                  </a:lnTo>
                  <a:lnTo>
                    <a:pt x="4040" y="3206"/>
                  </a:lnTo>
                  <a:lnTo>
                    <a:pt x="4024" y="3197"/>
                  </a:lnTo>
                  <a:lnTo>
                    <a:pt x="4007" y="3188"/>
                  </a:lnTo>
                  <a:lnTo>
                    <a:pt x="3990" y="3179"/>
                  </a:lnTo>
                  <a:lnTo>
                    <a:pt x="3973" y="3171"/>
                  </a:lnTo>
                  <a:lnTo>
                    <a:pt x="3938" y="3156"/>
                  </a:lnTo>
                  <a:lnTo>
                    <a:pt x="3901" y="3142"/>
                  </a:lnTo>
                  <a:lnTo>
                    <a:pt x="3865" y="3131"/>
                  </a:lnTo>
                  <a:lnTo>
                    <a:pt x="3829" y="3121"/>
                  </a:lnTo>
                  <a:lnTo>
                    <a:pt x="3794" y="3113"/>
                  </a:lnTo>
                  <a:lnTo>
                    <a:pt x="3759" y="3106"/>
                  </a:lnTo>
                  <a:lnTo>
                    <a:pt x="3728" y="3100"/>
                  </a:lnTo>
                  <a:lnTo>
                    <a:pt x="3699" y="3096"/>
                  </a:lnTo>
                  <a:lnTo>
                    <a:pt x="3672" y="3092"/>
                  </a:lnTo>
                  <a:lnTo>
                    <a:pt x="3649" y="3090"/>
                  </a:lnTo>
                  <a:lnTo>
                    <a:pt x="3617" y="3087"/>
                  </a:lnTo>
                  <a:lnTo>
                    <a:pt x="3605" y="3086"/>
                  </a:lnTo>
                  <a:lnTo>
                    <a:pt x="3767" y="2920"/>
                  </a:lnTo>
                  <a:lnTo>
                    <a:pt x="3704" y="2892"/>
                  </a:lnTo>
                  <a:lnTo>
                    <a:pt x="3626" y="2858"/>
                  </a:lnTo>
                  <a:lnTo>
                    <a:pt x="3542" y="2822"/>
                  </a:lnTo>
                  <a:lnTo>
                    <a:pt x="3457" y="2787"/>
                  </a:lnTo>
                  <a:lnTo>
                    <a:pt x="3379" y="2753"/>
                  </a:lnTo>
                  <a:lnTo>
                    <a:pt x="3315" y="2726"/>
                  </a:lnTo>
                  <a:lnTo>
                    <a:pt x="3271" y="2708"/>
                  </a:lnTo>
                  <a:lnTo>
                    <a:pt x="3255" y="2701"/>
                  </a:lnTo>
                  <a:lnTo>
                    <a:pt x="3380" y="2596"/>
                  </a:lnTo>
                  <a:lnTo>
                    <a:pt x="3329" y="2573"/>
                  </a:lnTo>
                  <a:lnTo>
                    <a:pt x="3276" y="2549"/>
                  </a:lnTo>
                  <a:lnTo>
                    <a:pt x="3222" y="2526"/>
                  </a:lnTo>
                  <a:lnTo>
                    <a:pt x="3172" y="2505"/>
                  </a:lnTo>
                  <a:lnTo>
                    <a:pt x="3128" y="2486"/>
                  </a:lnTo>
                  <a:lnTo>
                    <a:pt x="3092" y="2470"/>
                  </a:lnTo>
                  <a:lnTo>
                    <a:pt x="3068" y="2461"/>
                  </a:lnTo>
                  <a:lnTo>
                    <a:pt x="3060" y="2457"/>
                  </a:lnTo>
                  <a:lnTo>
                    <a:pt x="3174" y="2384"/>
                  </a:lnTo>
                  <a:lnTo>
                    <a:pt x="3163" y="2381"/>
                  </a:lnTo>
                  <a:lnTo>
                    <a:pt x="3149" y="2378"/>
                  </a:lnTo>
                  <a:lnTo>
                    <a:pt x="3134" y="2376"/>
                  </a:lnTo>
                  <a:lnTo>
                    <a:pt x="3117" y="2372"/>
                  </a:lnTo>
                  <a:lnTo>
                    <a:pt x="3082" y="2368"/>
                  </a:lnTo>
                  <a:lnTo>
                    <a:pt x="3041" y="2365"/>
                  </a:lnTo>
                  <a:lnTo>
                    <a:pt x="2998" y="2362"/>
                  </a:lnTo>
                  <a:lnTo>
                    <a:pt x="2953" y="2360"/>
                  </a:lnTo>
                  <a:lnTo>
                    <a:pt x="2908" y="2359"/>
                  </a:lnTo>
                  <a:lnTo>
                    <a:pt x="2862" y="2358"/>
                  </a:lnTo>
                  <a:lnTo>
                    <a:pt x="2777" y="2357"/>
                  </a:lnTo>
                  <a:lnTo>
                    <a:pt x="2704" y="2357"/>
                  </a:lnTo>
                  <a:lnTo>
                    <a:pt x="2655" y="2358"/>
                  </a:lnTo>
                  <a:lnTo>
                    <a:pt x="2637" y="2358"/>
                  </a:lnTo>
                  <a:lnTo>
                    <a:pt x="2859" y="2230"/>
                  </a:lnTo>
                  <a:lnTo>
                    <a:pt x="2844" y="2223"/>
                  </a:lnTo>
                  <a:lnTo>
                    <a:pt x="2820" y="2215"/>
                  </a:lnTo>
                  <a:lnTo>
                    <a:pt x="2788" y="2203"/>
                  </a:lnTo>
                  <a:lnTo>
                    <a:pt x="2750" y="2190"/>
                  </a:lnTo>
                  <a:lnTo>
                    <a:pt x="2706" y="2175"/>
                  </a:lnTo>
                  <a:lnTo>
                    <a:pt x="2656" y="2159"/>
                  </a:lnTo>
                  <a:lnTo>
                    <a:pt x="2601" y="2145"/>
                  </a:lnTo>
                  <a:lnTo>
                    <a:pt x="2542" y="2130"/>
                  </a:lnTo>
                  <a:lnTo>
                    <a:pt x="2510" y="2123"/>
                  </a:lnTo>
                  <a:lnTo>
                    <a:pt x="2477" y="2116"/>
                  </a:lnTo>
                  <a:lnTo>
                    <a:pt x="2443" y="2111"/>
                  </a:lnTo>
                  <a:lnTo>
                    <a:pt x="2409" y="2106"/>
                  </a:lnTo>
                  <a:lnTo>
                    <a:pt x="2374" y="2102"/>
                  </a:lnTo>
                  <a:lnTo>
                    <a:pt x="2338" y="2098"/>
                  </a:lnTo>
                  <a:lnTo>
                    <a:pt x="2301" y="2094"/>
                  </a:lnTo>
                  <a:lnTo>
                    <a:pt x="2264" y="2092"/>
                  </a:lnTo>
                  <a:lnTo>
                    <a:pt x="2226" y="2091"/>
                  </a:lnTo>
                  <a:lnTo>
                    <a:pt x="2187" y="2092"/>
                  </a:lnTo>
                  <a:lnTo>
                    <a:pt x="2148" y="2093"/>
                  </a:lnTo>
                  <a:lnTo>
                    <a:pt x="2109" y="2095"/>
                  </a:lnTo>
                  <a:lnTo>
                    <a:pt x="2070" y="2100"/>
                  </a:lnTo>
                  <a:lnTo>
                    <a:pt x="2030" y="2105"/>
                  </a:lnTo>
                  <a:lnTo>
                    <a:pt x="1989" y="2112"/>
                  </a:lnTo>
                  <a:lnTo>
                    <a:pt x="1949" y="2121"/>
                  </a:lnTo>
                  <a:lnTo>
                    <a:pt x="1908" y="2129"/>
                  </a:lnTo>
                  <a:lnTo>
                    <a:pt x="1868" y="2137"/>
                  </a:lnTo>
                  <a:lnTo>
                    <a:pt x="1829" y="2145"/>
                  </a:lnTo>
                  <a:lnTo>
                    <a:pt x="1791" y="2151"/>
                  </a:lnTo>
                  <a:lnTo>
                    <a:pt x="1716" y="2163"/>
                  </a:lnTo>
                  <a:lnTo>
                    <a:pt x="1644" y="2171"/>
                  </a:lnTo>
                  <a:lnTo>
                    <a:pt x="1576" y="2177"/>
                  </a:lnTo>
                  <a:lnTo>
                    <a:pt x="1512" y="2183"/>
                  </a:lnTo>
                  <a:lnTo>
                    <a:pt x="1451" y="2185"/>
                  </a:lnTo>
                  <a:lnTo>
                    <a:pt x="1395" y="2187"/>
                  </a:lnTo>
                  <a:lnTo>
                    <a:pt x="1345" y="2187"/>
                  </a:lnTo>
                  <a:lnTo>
                    <a:pt x="1300" y="2187"/>
                  </a:lnTo>
                  <a:lnTo>
                    <a:pt x="1260" y="2186"/>
                  </a:lnTo>
                  <a:lnTo>
                    <a:pt x="1227" y="2184"/>
                  </a:lnTo>
                  <a:lnTo>
                    <a:pt x="1201" y="2183"/>
                  </a:lnTo>
                  <a:lnTo>
                    <a:pt x="1181" y="2180"/>
                  </a:lnTo>
                  <a:lnTo>
                    <a:pt x="1170" y="2179"/>
                  </a:lnTo>
                  <a:lnTo>
                    <a:pt x="1165" y="2179"/>
                  </a:lnTo>
                  <a:lnTo>
                    <a:pt x="1203" y="2175"/>
                  </a:lnTo>
                  <a:lnTo>
                    <a:pt x="1240" y="2170"/>
                  </a:lnTo>
                  <a:lnTo>
                    <a:pt x="1278" y="2164"/>
                  </a:lnTo>
                  <a:lnTo>
                    <a:pt x="1315" y="2155"/>
                  </a:lnTo>
                  <a:lnTo>
                    <a:pt x="1352" y="2147"/>
                  </a:lnTo>
                  <a:lnTo>
                    <a:pt x="1390" y="2137"/>
                  </a:lnTo>
                  <a:lnTo>
                    <a:pt x="1428" y="2127"/>
                  </a:lnTo>
                  <a:lnTo>
                    <a:pt x="1464" y="2115"/>
                  </a:lnTo>
                  <a:lnTo>
                    <a:pt x="1501" y="2104"/>
                  </a:lnTo>
                  <a:lnTo>
                    <a:pt x="1538" y="2091"/>
                  </a:lnTo>
                  <a:lnTo>
                    <a:pt x="1573" y="2079"/>
                  </a:lnTo>
                  <a:lnTo>
                    <a:pt x="1609" y="2065"/>
                  </a:lnTo>
                  <a:lnTo>
                    <a:pt x="1644" y="2050"/>
                  </a:lnTo>
                  <a:lnTo>
                    <a:pt x="1677" y="2037"/>
                  </a:lnTo>
                  <a:lnTo>
                    <a:pt x="1711" y="2022"/>
                  </a:lnTo>
                  <a:lnTo>
                    <a:pt x="1743" y="2007"/>
                  </a:lnTo>
                  <a:lnTo>
                    <a:pt x="1805" y="1977"/>
                  </a:lnTo>
                  <a:lnTo>
                    <a:pt x="1864" y="1946"/>
                  </a:lnTo>
                  <a:lnTo>
                    <a:pt x="1916" y="1917"/>
                  </a:lnTo>
                  <a:lnTo>
                    <a:pt x="1965" y="1890"/>
                  </a:lnTo>
                  <a:lnTo>
                    <a:pt x="2006" y="1864"/>
                  </a:lnTo>
                  <a:lnTo>
                    <a:pt x="2040" y="1839"/>
                  </a:lnTo>
                  <a:lnTo>
                    <a:pt x="2055" y="1828"/>
                  </a:lnTo>
                  <a:lnTo>
                    <a:pt x="2067" y="1818"/>
                  </a:lnTo>
                  <a:lnTo>
                    <a:pt x="2078" y="1809"/>
                  </a:lnTo>
                  <a:lnTo>
                    <a:pt x="2087" y="1801"/>
                  </a:lnTo>
                  <a:lnTo>
                    <a:pt x="2117" y="1770"/>
                  </a:lnTo>
                  <a:lnTo>
                    <a:pt x="2145" y="1741"/>
                  </a:lnTo>
                  <a:lnTo>
                    <a:pt x="2160" y="1727"/>
                  </a:lnTo>
                  <a:lnTo>
                    <a:pt x="2174" y="1714"/>
                  </a:lnTo>
                  <a:lnTo>
                    <a:pt x="2189" y="1700"/>
                  </a:lnTo>
                  <a:lnTo>
                    <a:pt x="2205" y="1688"/>
                  </a:lnTo>
                  <a:lnTo>
                    <a:pt x="2221" y="1677"/>
                  </a:lnTo>
                  <a:lnTo>
                    <a:pt x="2237" y="1665"/>
                  </a:lnTo>
                  <a:lnTo>
                    <a:pt x="2255" y="1655"/>
                  </a:lnTo>
                  <a:lnTo>
                    <a:pt x="2275" y="1645"/>
                  </a:lnTo>
                  <a:lnTo>
                    <a:pt x="2295" y="1637"/>
                  </a:lnTo>
                  <a:lnTo>
                    <a:pt x="2316" y="1629"/>
                  </a:lnTo>
                  <a:lnTo>
                    <a:pt x="2339" y="1622"/>
                  </a:lnTo>
                  <a:lnTo>
                    <a:pt x="2364" y="1616"/>
                  </a:lnTo>
                  <a:lnTo>
                    <a:pt x="2390" y="1611"/>
                  </a:lnTo>
                  <a:lnTo>
                    <a:pt x="2415" y="1603"/>
                  </a:lnTo>
                  <a:lnTo>
                    <a:pt x="2438" y="1596"/>
                  </a:lnTo>
                  <a:lnTo>
                    <a:pt x="2461" y="1588"/>
                  </a:lnTo>
                  <a:lnTo>
                    <a:pt x="2504" y="1571"/>
                  </a:lnTo>
                  <a:lnTo>
                    <a:pt x="2541" y="1554"/>
                  </a:lnTo>
                  <a:lnTo>
                    <a:pt x="2572" y="1538"/>
                  </a:lnTo>
                  <a:lnTo>
                    <a:pt x="2595" y="1526"/>
                  </a:lnTo>
                  <a:lnTo>
                    <a:pt x="2610" y="1517"/>
                  </a:lnTo>
                  <a:lnTo>
                    <a:pt x="2615" y="1514"/>
                  </a:lnTo>
                  <a:lnTo>
                    <a:pt x="2488" y="1455"/>
                  </a:lnTo>
                  <a:lnTo>
                    <a:pt x="2506" y="1455"/>
                  </a:lnTo>
                  <a:lnTo>
                    <a:pt x="2523" y="1452"/>
                  </a:lnTo>
                  <a:lnTo>
                    <a:pt x="2540" y="1448"/>
                  </a:lnTo>
                  <a:lnTo>
                    <a:pt x="2556" y="1443"/>
                  </a:lnTo>
                  <a:lnTo>
                    <a:pt x="2573" y="1436"/>
                  </a:lnTo>
                  <a:lnTo>
                    <a:pt x="2590" y="1427"/>
                  </a:lnTo>
                  <a:lnTo>
                    <a:pt x="2607" y="1418"/>
                  </a:lnTo>
                  <a:lnTo>
                    <a:pt x="2623" y="1407"/>
                  </a:lnTo>
                  <a:lnTo>
                    <a:pt x="2639" y="1396"/>
                  </a:lnTo>
                  <a:lnTo>
                    <a:pt x="2655" y="1384"/>
                  </a:lnTo>
                  <a:lnTo>
                    <a:pt x="2671" y="1370"/>
                  </a:lnTo>
                  <a:lnTo>
                    <a:pt x="2686" y="1357"/>
                  </a:lnTo>
                  <a:lnTo>
                    <a:pt x="2716" y="1329"/>
                  </a:lnTo>
                  <a:lnTo>
                    <a:pt x="2743" y="1298"/>
                  </a:lnTo>
                  <a:lnTo>
                    <a:pt x="2769" y="1269"/>
                  </a:lnTo>
                  <a:lnTo>
                    <a:pt x="2792" y="1239"/>
                  </a:lnTo>
                  <a:lnTo>
                    <a:pt x="2812" y="1213"/>
                  </a:lnTo>
                  <a:lnTo>
                    <a:pt x="2830" y="1189"/>
                  </a:lnTo>
                  <a:lnTo>
                    <a:pt x="2854" y="1152"/>
                  </a:lnTo>
                  <a:lnTo>
                    <a:pt x="2863" y="1139"/>
                  </a:lnTo>
                  <a:lnTo>
                    <a:pt x="2848" y="1140"/>
                  </a:lnTo>
                  <a:lnTo>
                    <a:pt x="2833" y="1140"/>
                  </a:lnTo>
                  <a:lnTo>
                    <a:pt x="2819" y="1139"/>
                  </a:lnTo>
                  <a:lnTo>
                    <a:pt x="2805" y="1135"/>
                  </a:lnTo>
                  <a:lnTo>
                    <a:pt x="2790" y="1131"/>
                  </a:lnTo>
                  <a:lnTo>
                    <a:pt x="2777" y="1127"/>
                  </a:lnTo>
                  <a:lnTo>
                    <a:pt x="2764" y="1122"/>
                  </a:lnTo>
                  <a:lnTo>
                    <a:pt x="2751" y="1117"/>
                  </a:lnTo>
                  <a:lnTo>
                    <a:pt x="2729" y="1106"/>
                  </a:lnTo>
                  <a:lnTo>
                    <a:pt x="2713" y="1096"/>
                  </a:lnTo>
                  <a:lnTo>
                    <a:pt x="2701" y="1088"/>
                  </a:lnTo>
                  <a:lnTo>
                    <a:pt x="2698" y="1086"/>
                  </a:lnTo>
                  <a:lnTo>
                    <a:pt x="2742" y="1069"/>
                  </a:lnTo>
                  <a:lnTo>
                    <a:pt x="2785" y="1052"/>
                  </a:lnTo>
                  <a:lnTo>
                    <a:pt x="2826" y="1034"/>
                  </a:lnTo>
                  <a:lnTo>
                    <a:pt x="2864" y="1015"/>
                  </a:lnTo>
                  <a:lnTo>
                    <a:pt x="2899" y="995"/>
                  </a:lnTo>
                  <a:lnTo>
                    <a:pt x="2933" y="976"/>
                  </a:lnTo>
                  <a:lnTo>
                    <a:pt x="2964" y="956"/>
                  </a:lnTo>
                  <a:lnTo>
                    <a:pt x="2993" y="937"/>
                  </a:lnTo>
                  <a:lnTo>
                    <a:pt x="3019" y="917"/>
                  </a:lnTo>
                  <a:lnTo>
                    <a:pt x="3043" y="899"/>
                  </a:lnTo>
                  <a:lnTo>
                    <a:pt x="3064" y="881"/>
                  </a:lnTo>
                  <a:lnTo>
                    <a:pt x="3083" y="864"/>
                  </a:lnTo>
                  <a:lnTo>
                    <a:pt x="3100" y="847"/>
                  </a:lnTo>
                  <a:lnTo>
                    <a:pt x="3113" y="832"/>
                  </a:lnTo>
                  <a:lnTo>
                    <a:pt x="3124" y="819"/>
                  </a:lnTo>
                  <a:lnTo>
                    <a:pt x="3132" y="806"/>
                  </a:lnTo>
                  <a:lnTo>
                    <a:pt x="3141" y="796"/>
                  </a:lnTo>
                  <a:lnTo>
                    <a:pt x="3149" y="784"/>
                  </a:lnTo>
                  <a:lnTo>
                    <a:pt x="3159" y="775"/>
                  </a:lnTo>
                  <a:lnTo>
                    <a:pt x="3170" y="765"/>
                  </a:lnTo>
                  <a:lnTo>
                    <a:pt x="3181" y="756"/>
                  </a:lnTo>
                  <a:lnTo>
                    <a:pt x="3194" y="747"/>
                  </a:lnTo>
                  <a:lnTo>
                    <a:pt x="3206" y="740"/>
                  </a:lnTo>
                  <a:lnTo>
                    <a:pt x="3217" y="734"/>
                  </a:lnTo>
                  <a:lnTo>
                    <a:pt x="3257" y="713"/>
                  </a:lnTo>
                  <a:lnTo>
                    <a:pt x="3274" y="705"/>
                  </a:lnTo>
                  <a:lnTo>
                    <a:pt x="3136" y="680"/>
                  </a:lnTo>
                  <a:lnTo>
                    <a:pt x="3143" y="679"/>
                  </a:lnTo>
                  <a:lnTo>
                    <a:pt x="3159" y="674"/>
                  </a:lnTo>
                  <a:lnTo>
                    <a:pt x="3185" y="667"/>
                  </a:lnTo>
                  <a:lnTo>
                    <a:pt x="3217" y="656"/>
                  </a:lnTo>
                  <a:lnTo>
                    <a:pt x="3235" y="649"/>
                  </a:lnTo>
                  <a:lnTo>
                    <a:pt x="3254" y="641"/>
                  </a:lnTo>
                  <a:lnTo>
                    <a:pt x="3273" y="632"/>
                  </a:lnTo>
                  <a:lnTo>
                    <a:pt x="3293" y="622"/>
                  </a:lnTo>
                  <a:lnTo>
                    <a:pt x="3313" y="612"/>
                  </a:lnTo>
                  <a:lnTo>
                    <a:pt x="3333" y="600"/>
                  </a:lnTo>
                  <a:lnTo>
                    <a:pt x="3351" y="587"/>
                  </a:lnTo>
                  <a:lnTo>
                    <a:pt x="3370" y="573"/>
                  </a:lnTo>
                  <a:lnTo>
                    <a:pt x="3389" y="558"/>
                  </a:lnTo>
                  <a:lnTo>
                    <a:pt x="3409" y="545"/>
                  </a:lnTo>
                  <a:lnTo>
                    <a:pt x="3429" y="532"/>
                  </a:lnTo>
                  <a:lnTo>
                    <a:pt x="3449" y="521"/>
                  </a:lnTo>
                  <a:lnTo>
                    <a:pt x="3490" y="500"/>
                  </a:lnTo>
                  <a:lnTo>
                    <a:pt x="3527" y="482"/>
                  </a:lnTo>
                  <a:lnTo>
                    <a:pt x="3560" y="468"/>
                  </a:lnTo>
                  <a:lnTo>
                    <a:pt x="3586" y="458"/>
                  </a:lnTo>
                  <a:lnTo>
                    <a:pt x="3604" y="451"/>
                  </a:lnTo>
                  <a:lnTo>
                    <a:pt x="3610" y="449"/>
                  </a:lnTo>
                  <a:lnTo>
                    <a:pt x="3593" y="390"/>
                  </a:lnTo>
                  <a:lnTo>
                    <a:pt x="3601" y="386"/>
                  </a:lnTo>
                  <a:lnTo>
                    <a:pt x="3621" y="376"/>
                  </a:lnTo>
                  <a:lnTo>
                    <a:pt x="3652" y="361"/>
                  </a:lnTo>
                  <a:lnTo>
                    <a:pt x="3690" y="341"/>
                  </a:lnTo>
                  <a:lnTo>
                    <a:pt x="3711" y="329"/>
                  </a:lnTo>
                  <a:lnTo>
                    <a:pt x="3733" y="316"/>
                  </a:lnTo>
                  <a:lnTo>
                    <a:pt x="3756" y="302"/>
                  </a:lnTo>
                  <a:lnTo>
                    <a:pt x="3779" y="288"/>
                  </a:lnTo>
                  <a:lnTo>
                    <a:pt x="3801" y="272"/>
                  </a:lnTo>
                  <a:lnTo>
                    <a:pt x="3823" y="256"/>
                  </a:lnTo>
                  <a:lnTo>
                    <a:pt x="3844" y="238"/>
                  </a:lnTo>
                  <a:lnTo>
                    <a:pt x="3865" y="222"/>
                  </a:lnTo>
                  <a:lnTo>
                    <a:pt x="3880" y="208"/>
                  </a:lnTo>
                  <a:lnTo>
                    <a:pt x="3898" y="193"/>
                  </a:lnTo>
                  <a:lnTo>
                    <a:pt x="3917" y="179"/>
                  </a:lnTo>
                  <a:lnTo>
                    <a:pt x="3938" y="163"/>
                  </a:lnTo>
                  <a:lnTo>
                    <a:pt x="3982" y="133"/>
                  </a:lnTo>
                  <a:lnTo>
                    <a:pt x="4028" y="101"/>
                  </a:lnTo>
                  <a:lnTo>
                    <a:pt x="4075" y="72"/>
                  </a:lnTo>
                  <a:lnTo>
                    <a:pt x="4119" y="44"/>
                  </a:lnTo>
                  <a:lnTo>
                    <a:pt x="4159" y="20"/>
                  </a:lnTo>
                  <a:lnTo>
                    <a:pt x="4193" y="0"/>
                  </a:lnTo>
                  <a:lnTo>
                    <a:pt x="4096" y="37"/>
                  </a:lnTo>
                  <a:lnTo>
                    <a:pt x="4001" y="76"/>
                  </a:lnTo>
                  <a:lnTo>
                    <a:pt x="3907" y="115"/>
                  </a:lnTo>
                  <a:lnTo>
                    <a:pt x="3815" y="155"/>
                  </a:lnTo>
                  <a:lnTo>
                    <a:pt x="3724" y="195"/>
                  </a:lnTo>
                  <a:lnTo>
                    <a:pt x="3635" y="237"/>
                  </a:lnTo>
                  <a:lnTo>
                    <a:pt x="3546" y="279"/>
                  </a:lnTo>
                  <a:lnTo>
                    <a:pt x="3460" y="322"/>
                  </a:lnTo>
                  <a:lnTo>
                    <a:pt x="3376" y="365"/>
                  </a:lnTo>
                  <a:lnTo>
                    <a:pt x="3293" y="408"/>
                  </a:lnTo>
                  <a:lnTo>
                    <a:pt x="3212" y="451"/>
                  </a:lnTo>
                  <a:lnTo>
                    <a:pt x="3132" y="496"/>
                  </a:lnTo>
                  <a:lnTo>
                    <a:pt x="3055" y="539"/>
                  </a:lnTo>
                  <a:lnTo>
                    <a:pt x="2978" y="582"/>
                  </a:lnTo>
                  <a:lnTo>
                    <a:pt x="2905" y="625"/>
                  </a:lnTo>
                  <a:lnTo>
                    <a:pt x="2832" y="668"/>
                  </a:lnTo>
                  <a:lnTo>
                    <a:pt x="2693" y="751"/>
                  </a:lnTo>
                  <a:lnTo>
                    <a:pt x="2563" y="832"/>
                  </a:lnTo>
                  <a:lnTo>
                    <a:pt x="2440" y="910"/>
                  </a:lnTo>
                  <a:lnTo>
                    <a:pt x="2327" y="983"/>
                  </a:lnTo>
                  <a:lnTo>
                    <a:pt x="2222" y="1052"/>
                  </a:lnTo>
                  <a:lnTo>
                    <a:pt x="2126" y="1113"/>
                  </a:lnTo>
                  <a:lnTo>
                    <a:pt x="2040" y="1168"/>
                  </a:lnTo>
                  <a:lnTo>
                    <a:pt x="1965" y="1215"/>
                  </a:lnTo>
                  <a:close/>
                </a:path>
              </a:pathLst>
            </a:custGeom>
            <a:solidFill>
              <a:srgbClr val="E77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5"/>
            <p:cNvSpPr>
              <a:spLocks/>
            </p:cNvSpPr>
            <p:nvPr/>
          </p:nvSpPr>
          <p:spPr bwMode="auto">
            <a:xfrm>
              <a:off x="1490663" y="4327525"/>
              <a:ext cx="606425" cy="342900"/>
            </a:xfrm>
            <a:custGeom>
              <a:avLst/>
              <a:gdLst>
                <a:gd name="T0" fmla="*/ 2130 w 4970"/>
                <a:gd name="T1" fmla="*/ 2211 h 2805"/>
                <a:gd name="T2" fmla="*/ 2828 w 4970"/>
                <a:gd name="T3" fmla="*/ 2078 h 2805"/>
                <a:gd name="T4" fmla="*/ 3520 w 4970"/>
                <a:gd name="T5" fmla="*/ 1912 h 2805"/>
                <a:gd name="T6" fmla="*/ 4141 w 4970"/>
                <a:gd name="T7" fmla="*/ 1744 h 2805"/>
                <a:gd name="T8" fmla="*/ 4880 w 4970"/>
                <a:gd name="T9" fmla="*/ 1523 h 2805"/>
                <a:gd name="T10" fmla="*/ 4690 w 4970"/>
                <a:gd name="T11" fmla="*/ 1474 h 2805"/>
                <a:gd name="T12" fmla="*/ 4211 w 4970"/>
                <a:gd name="T13" fmla="*/ 1330 h 2805"/>
                <a:gd name="T14" fmla="*/ 3738 w 4970"/>
                <a:gd name="T15" fmla="*/ 1090 h 2805"/>
                <a:gd name="T16" fmla="*/ 3299 w 4970"/>
                <a:gd name="T17" fmla="*/ 804 h 2805"/>
                <a:gd name="T18" fmla="*/ 2925 w 4970"/>
                <a:gd name="T19" fmla="*/ 521 h 2805"/>
                <a:gd name="T20" fmla="*/ 2560 w 4970"/>
                <a:gd name="T21" fmla="*/ 223 h 2805"/>
                <a:gd name="T22" fmla="*/ 2382 w 4970"/>
                <a:gd name="T23" fmla="*/ 99 h 2805"/>
                <a:gd name="T24" fmla="*/ 2190 w 4970"/>
                <a:gd name="T25" fmla="*/ 1 h 2805"/>
                <a:gd name="T26" fmla="*/ 2206 w 4970"/>
                <a:gd name="T27" fmla="*/ 27 h 2805"/>
                <a:gd name="T28" fmla="*/ 2368 w 4970"/>
                <a:gd name="T29" fmla="*/ 188 h 2805"/>
                <a:gd name="T30" fmla="*/ 2528 w 4970"/>
                <a:gd name="T31" fmla="*/ 389 h 2805"/>
                <a:gd name="T32" fmla="*/ 2452 w 4970"/>
                <a:gd name="T33" fmla="*/ 410 h 2805"/>
                <a:gd name="T34" fmla="*/ 2491 w 4970"/>
                <a:gd name="T35" fmla="*/ 477 h 2805"/>
                <a:gd name="T36" fmla="*/ 2590 w 4970"/>
                <a:gd name="T37" fmla="*/ 577 h 2805"/>
                <a:gd name="T38" fmla="*/ 2711 w 4970"/>
                <a:gd name="T39" fmla="*/ 667 h 2805"/>
                <a:gd name="T40" fmla="*/ 2688 w 4970"/>
                <a:gd name="T41" fmla="*/ 759 h 2805"/>
                <a:gd name="T42" fmla="*/ 2770 w 4970"/>
                <a:gd name="T43" fmla="*/ 845 h 2805"/>
                <a:gd name="T44" fmla="*/ 2849 w 4970"/>
                <a:gd name="T45" fmla="*/ 906 h 2805"/>
                <a:gd name="T46" fmla="*/ 2974 w 4970"/>
                <a:gd name="T47" fmla="*/ 968 h 2805"/>
                <a:gd name="T48" fmla="*/ 2939 w 4970"/>
                <a:gd name="T49" fmla="*/ 1030 h 2805"/>
                <a:gd name="T50" fmla="*/ 3102 w 4970"/>
                <a:gd name="T51" fmla="*/ 1095 h 2805"/>
                <a:gd name="T52" fmla="*/ 3108 w 4970"/>
                <a:gd name="T53" fmla="*/ 1171 h 2805"/>
                <a:gd name="T54" fmla="*/ 3393 w 4970"/>
                <a:gd name="T55" fmla="*/ 1271 h 2805"/>
                <a:gd name="T56" fmla="*/ 3720 w 4970"/>
                <a:gd name="T57" fmla="*/ 1367 h 2805"/>
                <a:gd name="T58" fmla="*/ 3605 w 4970"/>
                <a:gd name="T59" fmla="*/ 1375 h 2805"/>
                <a:gd name="T60" fmla="*/ 3335 w 4970"/>
                <a:gd name="T61" fmla="*/ 1386 h 2805"/>
                <a:gd name="T62" fmla="*/ 3013 w 4970"/>
                <a:gd name="T63" fmla="*/ 1381 h 2805"/>
                <a:gd name="T64" fmla="*/ 2715 w 4970"/>
                <a:gd name="T65" fmla="*/ 1369 h 2805"/>
                <a:gd name="T66" fmla="*/ 2415 w 4970"/>
                <a:gd name="T67" fmla="*/ 1385 h 2805"/>
                <a:gd name="T68" fmla="*/ 2363 w 4970"/>
                <a:gd name="T69" fmla="*/ 1502 h 2805"/>
                <a:gd name="T70" fmla="*/ 2255 w 4970"/>
                <a:gd name="T71" fmla="*/ 1500 h 2805"/>
                <a:gd name="T72" fmla="*/ 2073 w 4970"/>
                <a:gd name="T73" fmla="*/ 1523 h 2805"/>
                <a:gd name="T74" fmla="*/ 1888 w 4970"/>
                <a:gd name="T75" fmla="*/ 1566 h 2805"/>
                <a:gd name="T76" fmla="*/ 1874 w 4970"/>
                <a:gd name="T77" fmla="*/ 1645 h 2805"/>
                <a:gd name="T78" fmla="*/ 1737 w 4970"/>
                <a:gd name="T79" fmla="*/ 1680 h 2805"/>
                <a:gd name="T80" fmla="*/ 1519 w 4970"/>
                <a:gd name="T81" fmla="*/ 1773 h 2805"/>
                <a:gd name="T82" fmla="*/ 1566 w 4970"/>
                <a:gd name="T83" fmla="*/ 1887 h 2805"/>
                <a:gd name="T84" fmla="*/ 1432 w 4970"/>
                <a:gd name="T85" fmla="*/ 1922 h 2805"/>
                <a:gd name="T86" fmla="*/ 1173 w 4970"/>
                <a:gd name="T87" fmla="*/ 2033 h 2805"/>
                <a:gd name="T88" fmla="*/ 1236 w 4970"/>
                <a:gd name="T89" fmla="*/ 2145 h 2805"/>
                <a:gd name="T90" fmla="*/ 1129 w 4970"/>
                <a:gd name="T91" fmla="*/ 2149 h 2805"/>
                <a:gd name="T92" fmla="*/ 894 w 4970"/>
                <a:gd name="T93" fmla="*/ 2190 h 2805"/>
                <a:gd name="T94" fmla="*/ 733 w 4970"/>
                <a:gd name="T95" fmla="*/ 2341 h 2805"/>
                <a:gd name="T96" fmla="*/ 654 w 4970"/>
                <a:gd name="T97" fmla="*/ 2350 h 2805"/>
                <a:gd name="T98" fmla="*/ 506 w 4970"/>
                <a:gd name="T99" fmla="*/ 2392 h 2805"/>
                <a:gd name="T100" fmla="*/ 462 w 4970"/>
                <a:gd name="T101" fmla="*/ 2509 h 2805"/>
                <a:gd name="T102" fmla="*/ 374 w 4970"/>
                <a:gd name="T103" fmla="*/ 2534 h 2805"/>
                <a:gd name="T104" fmla="*/ 258 w 4970"/>
                <a:gd name="T105" fmla="*/ 2591 h 2805"/>
                <a:gd name="T106" fmla="*/ 112 w 4970"/>
                <a:gd name="T107" fmla="*/ 2698 h 2805"/>
                <a:gd name="T108" fmla="*/ 0 w 4970"/>
                <a:gd name="T109" fmla="*/ 2805 h 2805"/>
                <a:gd name="T110" fmla="*/ 280 w 4970"/>
                <a:gd name="T111" fmla="*/ 2655 h 2805"/>
                <a:gd name="T112" fmla="*/ 508 w 4970"/>
                <a:gd name="T113" fmla="*/ 2552 h 2805"/>
                <a:gd name="T114" fmla="*/ 755 w 4970"/>
                <a:gd name="T115" fmla="*/ 2458 h 2805"/>
                <a:gd name="T116" fmla="*/ 1023 w 4970"/>
                <a:gd name="T117" fmla="*/ 2377 h 2805"/>
                <a:gd name="T118" fmla="*/ 1308 w 4970"/>
                <a:gd name="T119" fmla="*/ 2315 h 2805"/>
                <a:gd name="T120" fmla="*/ 1610 w 4970"/>
                <a:gd name="T121" fmla="*/ 2276 h 2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0" h="2805">
                  <a:moveTo>
                    <a:pt x="1610" y="2276"/>
                  </a:moveTo>
                  <a:lnTo>
                    <a:pt x="1734" y="2264"/>
                  </a:lnTo>
                  <a:lnTo>
                    <a:pt x="1863" y="2249"/>
                  </a:lnTo>
                  <a:lnTo>
                    <a:pt x="1995" y="2231"/>
                  </a:lnTo>
                  <a:lnTo>
                    <a:pt x="2130" y="2211"/>
                  </a:lnTo>
                  <a:lnTo>
                    <a:pt x="2267" y="2188"/>
                  </a:lnTo>
                  <a:lnTo>
                    <a:pt x="2405" y="2163"/>
                  </a:lnTo>
                  <a:lnTo>
                    <a:pt x="2546" y="2137"/>
                  </a:lnTo>
                  <a:lnTo>
                    <a:pt x="2687" y="2107"/>
                  </a:lnTo>
                  <a:lnTo>
                    <a:pt x="2828" y="2078"/>
                  </a:lnTo>
                  <a:lnTo>
                    <a:pt x="2969" y="2046"/>
                  </a:lnTo>
                  <a:lnTo>
                    <a:pt x="3109" y="2014"/>
                  </a:lnTo>
                  <a:lnTo>
                    <a:pt x="3248" y="1980"/>
                  </a:lnTo>
                  <a:lnTo>
                    <a:pt x="3385" y="1947"/>
                  </a:lnTo>
                  <a:lnTo>
                    <a:pt x="3520" y="1912"/>
                  </a:lnTo>
                  <a:lnTo>
                    <a:pt x="3652" y="1877"/>
                  </a:lnTo>
                  <a:lnTo>
                    <a:pt x="3781" y="1844"/>
                  </a:lnTo>
                  <a:lnTo>
                    <a:pt x="3905" y="1810"/>
                  </a:lnTo>
                  <a:lnTo>
                    <a:pt x="4026" y="1777"/>
                  </a:lnTo>
                  <a:lnTo>
                    <a:pt x="4141" y="1744"/>
                  </a:lnTo>
                  <a:lnTo>
                    <a:pt x="4252" y="1713"/>
                  </a:lnTo>
                  <a:lnTo>
                    <a:pt x="4454" y="1653"/>
                  </a:lnTo>
                  <a:lnTo>
                    <a:pt x="4629" y="1600"/>
                  </a:lnTo>
                  <a:lnTo>
                    <a:pt x="4772" y="1556"/>
                  </a:lnTo>
                  <a:lnTo>
                    <a:pt x="4880" y="1523"/>
                  </a:lnTo>
                  <a:lnTo>
                    <a:pt x="4947" y="1501"/>
                  </a:lnTo>
                  <a:lnTo>
                    <a:pt x="4970" y="1493"/>
                  </a:lnTo>
                  <a:lnTo>
                    <a:pt x="4878" y="1493"/>
                  </a:lnTo>
                  <a:lnTo>
                    <a:pt x="4784" y="1486"/>
                  </a:lnTo>
                  <a:lnTo>
                    <a:pt x="4690" y="1474"/>
                  </a:lnTo>
                  <a:lnTo>
                    <a:pt x="4595" y="1455"/>
                  </a:lnTo>
                  <a:lnTo>
                    <a:pt x="4499" y="1431"/>
                  </a:lnTo>
                  <a:lnTo>
                    <a:pt x="4403" y="1401"/>
                  </a:lnTo>
                  <a:lnTo>
                    <a:pt x="4306" y="1368"/>
                  </a:lnTo>
                  <a:lnTo>
                    <a:pt x="4211" y="1330"/>
                  </a:lnTo>
                  <a:lnTo>
                    <a:pt x="4114" y="1288"/>
                  </a:lnTo>
                  <a:lnTo>
                    <a:pt x="4019" y="1243"/>
                  </a:lnTo>
                  <a:lnTo>
                    <a:pt x="3923" y="1194"/>
                  </a:lnTo>
                  <a:lnTo>
                    <a:pt x="3830" y="1143"/>
                  </a:lnTo>
                  <a:lnTo>
                    <a:pt x="3738" y="1090"/>
                  </a:lnTo>
                  <a:lnTo>
                    <a:pt x="3646" y="1035"/>
                  </a:lnTo>
                  <a:lnTo>
                    <a:pt x="3556" y="978"/>
                  </a:lnTo>
                  <a:lnTo>
                    <a:pt x="3468" y="921"/>
                  </a:lnTo>
                  <a:lnTo>
                    <a:pt x="3383" y="862"/>
                  </a:lnTo>
                  <a:lnTo>
                    <a:pt x="3299" y="804"/>
                  </a:lnTo>
                  <a:lnTo>
                    <a:pt x="3218" y="745"/>
                  </a:lnTo>
                  <a:lnTo>
                    <a:pt x="3141" y="688"/>
                  </a:lnTo>
                  <a:lnTo>
                    <a:pt x="3065" y="630"/>
                  </a:lnTo>
                  <a:lnTo>
                    <a:pt x="2993" y="574"/>
                  </a:lnTo>
                  <a:lnTo>
                    <a:pt x="2925" y="521"/>
                  </a:lnTo>
                  <a:lnTo>
                    <a:pt x="2860" y="468"/>
                  </a:lnTo>
                  <a:lnTo>
                    <a:pt x="2742" y="373"/>
                  </a:lnTo>
                  <a:lnTo>
                    <a:pt x="2641" y="290"/>
                  </a:lnTo>
                  <a:lnTo>
                    <a:pt x="2597" y="254"/>
                  </a:lnTo>
                  <a:lnTo>
                    <a:pt x="2560" y="223"/>
                  </a:lnTo>
                  <a:lnTo>
                    <a:pt x="2526" y="197"/>
                  </a:lnTo>
                  <a:lnTo>
                    <a:pt x="2499" y="176"/>
                  </a:lnTo>
                  <a:lnTo>
                    <a:pt x="2460" y="150"/>
                  </a:lnTo>
                  <a:lnTo>
                    <a:pt x="2421" y="123"/>
                  </a:lnTo>
                  <a:lnTo>
                    <a:pt x="2382" y="99"/>
                  </a:lnTo>
                  <a:lnTo>
                    <a:pt x="2342" y="77"/>
                  </a:lnTo>
                  <a:lnTo>
                    <a:pt x="2304" y="55"/>
                  </a:lnTo>
                  <a:lnTo>
                    <a:pt x="2265" y="35"/>
                  </a:lnTo>
                  <a:lnTo>
                    <a:pt x="2227" y="17"/>
                  </a:lnTo>
                  <a:lnTo>
                    <a:pt x="2190" y="1"/>
                  </a:lnTo>
                  <a:lnTo>
                    <a:pt x="2178" y="0"/>
                  </a:lnTo>
                  <a:lnTo>
                    <a:pt x="2174" y="0"/>
                  </a:lnTo>
                  <a:lnTo>
                    <a:pt x="2177" y="3"/>
                  </a:lnTo>
                  <a:lnTo>
                    <a:pt x="2188" y="12"/>
                  </a:lnTo>
                  <a:lnTo>
                    <a:pt x="2206" y="27"/>
                  </a:lnTo>
                  <a:lnTo>
                    <a:pt x="2230" y="48"/>
                  </a:lnTo>
                  <a:lnTo>
                    <a:pt x="2260" y="74"/>
                  </a:lnTo>
                  <a:lnTo>
                    <a:pt x="2292" y="107"/>
                  </a:lnTo>
                  <a:lnTo>
                    <a:pt x="2329" y="145"/>
                  </a:lnTo>
                  <a:lnTo>
                    <a:pt x="2368" y="188"/>
                  </a:lnTo>
                  <a:lnTo>
                    <a:pt x="2406" y="235"/>
                  </a:lnTo>
                  <a:lnTo>
                    <a:pt x="2442" y="280"/>
                  </a:lnTo>
                  <a:lnTo>
                    <a:pt x="2476" y="321"/>
                  </a:lnTo>
                  <a:lnTo>
                    <a:pt x="2504" y="357"/>
                  </a:lnTo>
                  <a:lnTo>
                    <a:pt x="2528" y="389"/>
                  </a:lnTo>
                  <a:lnTo>
                    <a:pt x="2547" y="413"/>
                  </a:lnTo>
                  <a:lnTo>
                    <a:pt x="2559" y="428"/>
                  </a:lnTo>
                  <a:lnTo>
                    <a:pt x="2563" y="433"/>
                  </a:lnTo>
                  <a:lnTo>
                    <a:pt x="2446" y="396"/>
                  </a:lnTo>
                  <a:lnTo>
                    <a:pt x="2452" y="410"/>
                  </a:lnTo>
                  <a:lnTo>
                    <a:pt x="2458" y="423"/>
                  </a:lnTo>
                  <a:lnTo>
                    <a:pt x="2465" y="436"/>
                  </a:lnTo>
                  <a:lnTo>
                    <a:pt x="2473" y="450"/>
                  </a:lnTo>
                  <a:lnTo>
                    <a:pt x="2482" y="463"/>
                  </a:lnTo>
                  <a:lnTo>
                    <a:pt x="2491" y="477"/>
                  </a:lnTo>
                  <a:lnTo>
                    <a:pt x="2502" y="489"/>
                  </a:lnTo>
                  <a:lnTo>
                    <a:pt x="2513" y="502"/>
                  </a:lnTo>
                  <a:lnTo>
                    <a:pt x="2538" y="528"/>
                  </a:lnTo>
                  <a:lnTo>
                    <a:pt x="2564" y="552"/>
                  </a:lnTo>
                  <a:lnTo>
                    <a:pt x="2590" y="577"/>
                  </a:lnTo>
                  <a:lnTo>
                    <a:pt x="2616" y="599"/>
                  </a:lnTo>
                  <a:lnTo>
                    <a:pt x="2642" y="618"/>
                  </a:lnTo>
                  <a:lnTo>
                    <a:pt x="2668" y="637"/>
                  </a:lnTo>
                  <a:lnTo>
                    <a:pt x="2691" y="653"/>
                  </a:lnTo>
                  <a:lnTo>
                    <a:pt x="2711" y="667"/>
                  </a:lnTo>
                  <a:lnTo>
                    <a:pt x="2741" y="687"/>
                  </a:lnTo>
                  <a:lnTo>
                    <a:pt x="2752" y="694"/>
                  </a:lnTo>
                  <a:lnTo>
                    <a:pt x="2654" y="717"/>
                  </a:lnTo>
                  <a:lnTo>
                    <a:pt x="2671" y="739"/>
                  </a:lnTo>
                  <a:lnTo>
                    <a:pt x="2688" y="759"/>
                  </a:lnTo>
                  <a:lnTo>
                    <a:pt x="2704" y="779"/>
                  </a:lnTo>
                  <a:lnTo>
                    <a:pt x="2721" y="797"/>
                  </a:lnTo>
                  <a:lnTo>
                    <a:pt x="2737" y="814"/>
                  </a:lnTo>
                  <a:lnTo>
                    <a:pt x="2754" y="830"/>
                  </a:lnTo>
                  <a:lnTo>
                    <a:pt x="2770" y="845"/>
                  </a:lnTo>
                  <a:lnTo>
                    <a:pt x="2786" y="859"/>
                  </a:lnTo>
                  <a:lnTo>
                    <a:pt x="2803" y="872"/>
                  </a:lnTo>
                  <a:lnTo>
                    <a:pt x="2819" y="884"/>
                  </a:lnTo>
                  <a:lnTo>
                    <a:pt x="2834" y="895"/>
                  </a:lnTo>
                  <a:lnTo>
                    <a:pt x="2849" y="906"/>
                  </a:lnTo>
                  <a:lnTo>
                    <a:pt x="2878" y="924"/>
                  </a:lnTo>
                  <a:lnTo>
                    <a:pt x="2906" y="938"/>
                  </a:lnTo>
                  <a:lnTo>
                    <a:pt x="2931" y="951"/>
                  </a:lnTo>
                  <a:lnTo>
                    <a:pt x="2954" y="961"/>
                  </a:lnTo>
                  <a:lnTo>
                    <a:pt x="2974" y="968"/>
                  </a:lnTo>
                  <a:lnTo>
                    <a:pt x="2991" y="973"/>
                  </a:lnTo>
                  <a:lnTo>
                    <a:pt x="3016" y="979"/>
                  </a:lnTo>
                  <a:lnTo>
                    <a:pt x="3024" y="981"/>
                  </a:lnTo>
                  <a:lnTo>
                    <a:pt x="2920" y="1020"/>
                  </a:lnTo>
                  <a:lnTo>
                    <a:pt x="2939" y="1030"/>
                  </a:lnTo>
                  <a:lnTo>
                    <a:pt x="2960" y="1039"/>
                  </a:lnTo>
                  <a:lnTo>
                    <a:pt x="2982" y="1049"/>
                  </a:lnTo>
                  <a:lnTo>
                    <a:pt x="3005" y="1058"/>
                  </a:lnTo>
                  <a:lnTo>
                    <a:pt x="3054" y="1077"/>
                  </a:lnTo>
                  <a:lnTo>
                    <a:pt x="3102" y="1095"/>
                  </a:lnTo>
                  <a:lnTo>
                    <a:pt x="3145" y="1109"/>
                  </a:lnTo>
                  <a:lnTo>
                    <a:pt x="3180" y="1121"/>
                  </a:lnTo>
                  <a:lnTo>
                    <a:pt x="3204" y="1129"/>
                  </a:lnTo>
                  <a:lnTo>
                    <a:pt x="3212" y="1133"/>
                  </a:lnTo>
                  <a:lnTo>
                    <a:pt x="3108" y="1171"/>
                  </a:lnTo>
                  <a:lnTo>
                    <a:pt x="3150" y="1188"/>
                  </a:lnTo>
                  <a:lnTo>
                    <a:pt x="3195" y="1205"/>
                  </a:lnTo>
                  <a:lnTo>
                    <a:pt x="3242" y="1222"/>
                  </a:lnTo>
                  <a:lnTo>
                    <a:pt x="3292" y="1239"/>
                  </a:lnTo>
                  <a:lnTo>
                    <a:pt x="3393" y="1271"/>
                  </a:lnTo>
                  <a:lnTo>
                    <a:pt x="3492" y="1301"/>
                  </a:lnTo>
                  <a:lnTo>
                    <a:pt x="3581" y="1328"/>
                  </a:lnTo>
                  <a:lnTo>
                    <a:pt x="3654" y="1349"/>
                  </a:lnTo>
                  <a:lnTo>
                    <a:pt x="3702" y="1362"/>
                  </a:lnTo>
                  <a:lnTo>
                    <a:pt x="3720" y="1367"/>
                  </a:lnTo>
                  <a:lnTo>
                    <a:pt x="3714" y="1368"/>
                  </a:lnTo>
                  <a:lnTo>
                    <a:pt x="3700" y="1369"/>
                  </a:lnTo>
                  <a:lnTo>
                    <a:pt x="3676" y="1371"/>
                  </a:lnTo>
                  <a:lnTo>
                    <a:pt x="3644" y="1373"/>
                  </a:lnTo>
                  <a:lnTo>
                    <a:pt x="3605" y="1375"/>
                  </a:lnTo>
                  <a:lnTo>
                    <a:pt x="3560" y="1378"/>
                  </a:lnTo>
                  <a:lnTo>
                    <a:pt x="3510" y="1380"/>
                  </a:lnTo>
                  <a:lnTo>
                    <a:pt x="3455" y="1382"/>
                  </a:lnTo>
                  <a:lnTo>
                    <a:pt x="3397" y="1384"/>
                  </a:lnTo>
                  <a:lnTo>
                    <a:pt x="3335" y="1386"/>
                  </a:lnTo>
                  <a:lnTo>
                    <a:pt x="3271" y="1387"/>
                  </a:lnTo>
                  <a:lnTo>
                    <a:pt x="3207" y="1387"/>
                  </a:lnTo>
                  <a:lnTo>
                    <a:pt x="3141" y="1386"/>
                  </a:lnTo>
                  <a:lnTo>
                    <a:pt x="3077" y="1384"/>
                  </a:lnTo>
                  <a:lnTo>
                    <a:pt x="3013" y="1381"/>
                  </a:lnTo>
                  <a:lnTo>
                    <a:pt x="2952" y="1376"/>
                  </a:lnTo>
                  <a:lnTo>
                    <a:pt x="2892" y="1372"/>
                  </a:lnTo>
                  <a:lnTo>
                    <a:pt x="2832" y="1370"/>
                  </a:lnTo>
                  <a:lnTo>
                    <a:pt x="2773" y="1368"/>
                  </a:lnTo>
                  <a:lnTo>
                    <a:pt x="2715" y="1369"/>
                  </a:lnTo>
                  <a:lnTo>
                    <a:pt x="2657" y="1370"/>
                  </a:lnTo>
                  <a:lnTo>
                    <a:pt x="2603" y="1372"/>
                  </a:lnTo>
                  <a:lnTo>
                    <a:pt x="2550" y="1375"/>
                  </a:lnTo>
                  <a:lnTo>
                    <a:pt x="2502" y="1378"/>
                  </a:lnTo>
                  <a:lnTo>
                    <a:pt x="2415" y="1385"/>
                  </a:lnTo>
                  <a:lnTo>
                    <a:pt x="2348" y="1394"/>
                  </a:lnTo>
                  <a:lnTo>
                    <a:pt x="2305" y="1399"/>
                  </a:lnTo>
                  <a:lnTo>
                    <a:pt x="2289" y="1401"/>
                  </a:lnTo>
                  <a:lnTo>
                    <a:pt x="2383" y="1504"/>
                  </a:lnTo>
                  <a:lnTo>
                    <a:pt x="2363" y="1502"/>
                  </a:lnTo>
                  <a:lnTo>
                    <a:pt x="2344" y="1500"/>
                  </a:lnTo>
                  <a:lnTo>
                    <a:pt x="2321" y="1499"/>
                  </a:lnTo>
                  <a:lnTo>
                    <a:pt x="2300" y="1499"/>
                  </a:lnTo>
                  <a:lnTo>
                    <a:pt x="2277" y="1499"/>
                  </a:lnTo>
                  <a:lnTo>
                    <a:pt x="2255" y="1500"/>
                  </a:lnTo>
                  <a:lnTo>
                    <a:pt x="2232" y="1502"/>
                  </a:lnTo>
                  <a:lnTo>
                    <a:pt x="2209" y="1504"/>
                  </a:lnTo>
                  <a:lnTo>
                    <a:pt x="2163" y="1509"/>
                  </a:lnTo>
                  <a:lnTo>
                    <a:pt x="2117" y="1515"/>
                  </a:lnTo>
                  <a:lnTo>
                    <a:pt x="2073" y="1523"/>
                  </a:lnTo>
                  <a:lnTo>
                    <a:pt x="2029" y="1532"/>
                  </a:lnTo>
                  <a:lnTo>
                    <a:pt x="1989" y="1541"/>
                  </a:lnTo>
                  <a:lnTo>
                    <a:pt x="1951" y="1549"/>
                  </a:lnTo>
                  <a:lnTo>
                    <a:pt x="1918" y="1559"/>
                  </a:lnTo>
                  <a:lnTo>
                    <a:pt x="1888" y="1566"/>
                  </a:lnTo>
                  <a:lnTo>
                    <a:pt x="1846" y="1577"/>
                  </a:lnTo>
                  <a:lnTo>
                    <a:pt x="1832" y="1583"/>
                  </a:lnTo>
                  <a:lnTo>
                    <a:pt x="1903" y="1641"/>
                  </a:lnTo>
                  <a:lnTo>
                    <a:pt x="1889" y="1642"/>
                  </a:lnTo>
                  <a:lnTo>
                    <a:pt x="1874" y="1645"/>
                  </a:lnTo>
                  <a:lnTo>
                    <a:pt x="1859" y="1647"/>
                  </a:lnTo>
                  <a:lnTo>
                    <a:pt x="1842" y="1651"/>
                  </a:lnTo>
                  <a:lnTo>
                    <a:pt x="1809" y="1658"/>
                  </a:lnTo>
                  <a:lnTo>
                    <a:pt x="1774" y="1669"/>
                  </a:lnTo>
                  <a:lnTo>
                    <a:pt x="1737" y="1680"/>
                  </a:lnTo>
                  <a:lnTo>
                    <a:pt x="1702" y="1694"/>
                  </a:lnTo>
                  <a:lnTo>
                    <a:pt x="1666" y="1707"/>
                  </a:lnTo>
                  <a:lnTo>
                    <a:pt x="1632" y="1721"/>
                  </a:lnTo>
                  <a:lnTo>
                    <a:pt x="1569" y="1748"/>
                  </a:lnTo>
                  <a:lnTo>
                    <a:pt x="1519" y="1773"/>
                  </a:lnTo>
                  <a:lnTo>
                    <a:pt x="1484" y="1788"/>
                  </a:lnTo>
                  <a:lnTo>
                    <a:pt x="1472" y="1795"/>
                  </a:lnTo>
                  <a:lnTo>
                    <a:pt x="1588" y="1887"/>
                  </a:lnTo>
                  <a:lnTo>
                    <a:pt x="1578" y="1886"/>
                  </a:lnTo>
                  <a:lnTo>
                    <a:pt x="1566" y="1887"/>
                  </a:lnTo>
                  <a:lnTo>
                    <a:pt x="1553" y="1888"/>
                  </a:lnTo>
                  <a:lnTo>
                    <a:pt x="1538" y="1890"/>
                  </a:lnTo>
                  <a:lnTo>
                    <a:pt x="1506" y="1897"/>
                  </a:lnTo>
                  <a:lnTo>
                    <a:pt x="1471" y="1908"/>
                  </a:lnTo>
                  <a:lnTo>
                    <a:pt x="1432" y="1922"/>
                  </a:lnTo>
                  <a:lnTo>
                    <a:pt x="1392" y="1936"/>
                  </a:lnTo>
                  <a:lnTo>
                    <a:pt x="1352" y="1952"/>
                  </a:lnTo>
                  <a:lnTo>
                    <a:pt x="1312" y="1969"/>
                  </a:lnTo>
                  <a:lnTo>
                    <a:pt x="1237" y="2003"/>
                  </a:lnTo>
                  <a:lnTo>
                    <a:pt x="1173" y="2033"/>
                  </a:lnTo>
                  <a:lnTo>
                    <a:pt x="1130" y="2055"/>
                  </a:lnTo>
                  <a:lnTo>
                    <a:pt x="1114" y="2062"/>
                  </a:lnTo>
                  <a:lnTo>
                    <a:pt x="1268" y="2148"/>
                  </a:lnTo>
                  <a:lnTo>
                    <a:pt x="1253" y="2146"/>
                  </a:lnTo>
                  <a:lnTo>
                    <a:pt x="1236" y="2145"/>
                  </a:lnTo>
                  <a:lnTo>
                    <a:pt x="1217" y="2144"/>
                  </a:lnTo>
                  <a:lnTo>
                    <a:pt x="1197" y="2144"/>
                  </a:lnTo>
                  <a:lnTo>
                    <a:pt x="1175" y="2145"/>
                  </a:lnTo>
                  <a:lnTo>
                    <a:pt x="1153" y="2147"/>
                  </a:lnTo>
                  <a:lnTo>
                    <a:pt x="1129" y="2149"/>
                  </a:lnTo>
                  <a:lnTo>
                    <a:pt x="1105" y="2152"/>
                  </a:lnTo>
                  <a:lnTo>
                    <a:pt x="1053" y="2160"/>
                  </a:lnTo>
                  <a:lnTo>
                    <a:pt x="1000" y="2169"/>
                  </a:lnTo>
                  <a:lnTo>
                    <a:pt x="946" y="2179"/>
                  </a:lnTo>
                  <a:lnTo>
                    <a:pt x="894" y="2190"/>
                  </a:lnTo>
                  <a:lnTo>
                    <a:pt x="794" y="2213"/>
                  </a:lnTo>
                  <a:lnTo>
                    <a:pt x="711" y="2234"/>
                  </a:lnTo>
                  <a:lnTo>
                    <a:pt x="655" y="2249"/>
                  </a:lnTo>
                  <a:lnTo>
                    <a:pt x="634" y="2255"/>
                  </a:lnTo>
                  <a:lnTo>
                    <a:pt x="733" y="2341"/>
                  </a:lnTo>
                  <a:lnTo>
                    <a:pt x="722" y="2341"/>
                  </a:lnTo>
                  <a:lnTo>
                    <a:pt x="709" y="2342"/>
                  </a:lnTo>
                  <a:lnTo>
                    <a:pt x="696" y="2343"/>
                  </a:lnTo>
                  <a:lnTo>
                    <a:pt x="682" y="2344"/>
                  </a:lnTo>
                  <a:lnTo>
                    <a:pt x="654" y="2350"/>
                  </a:lnTo>
                  <a:lnTo>
                    <a:pt x="624" y="2356"/>
                  </a:lnTo>
                  <a:lnTo>
                    <a:pt x="594" y="2364"/>
                  </a:lnTo>
                  <a:lnTo>
                    <a:pt x="565" y="2373"/>
                  </a:lnTo>
                  <a:lnTo>
                    <a:pt x="535" y="2382"/>
                  </a:lnTo>
                  <a:lnTo>
                    <a:pt x="506" y="2392"/>
                  </a:lnTo>
                  <a:lnTo>
                    <a:pt x="454" y="2411"/>
                  </a:lnTo>
                  <a:lnTo>
                    <a:pt x="411" y="2428"/>
                  </a:lnTo>
                  <a:lnTo>
                    <a:pt x="384" y="2440"/>
                  </a:lnTo>
                  <a:lnTo>
                    <a:pt x="374" y="2445"/>
                  </a:lnTo>
                  <a:lnTo>
                    <a:pt x="462" y="2509"/>
                  </a:lnTo>
                  <a:lnTo>
                    <a:pt x="444" y="2513"/>
                  </a:lnTo>
                  <a:lnTo>
                    <a:pt x="426" y="2517"/>
                  </a:lnTo>
                  <a:lnTo>
                    <a:pt x="408" y="2523"/>
                  </a:lnTo>
                  <a:lnTo>
                    <a:pt x="391" y="2528"/>
                  </a:lnTo>
                  <a:lnTo>
                    <a:pt x="374" y="2534"/>
                  </a:lnTo>
                  <a:lnTo>
                    <a:pt x="357" y="2540"/>
                  </a:lnTo>
                  <a:lnTo>
                    <a:pt x="340" y="2548"/>
                  </a:lnTo>
                  <a:lnTo>
                    <a:pt x="323" y="2555"/>
                  </a:lnTo>
                  <a:lnTo>
                    <a:pt x="290" y="2572"/>
                  </a:lnTo>
                  <a:lnTo>
                    <a:pt x="258" y="2591"/>
                  </a:lnTo>
                  <a:lnTo>
                    <a:pt x="227" y="2611"/>
                  </a:lnTo>
                  <a:lnTo>
                    <a:pt x="196" y="2632"/>
                  </a:lnTo>
                  <a:lnTo>
                    <a:pt x="167" y="2653"/>
                  </a:lnTo>
                  <a:lnTo>
                    <a:pt x="139" y="2675"/>
                  </a:lnTo>
                  <a:lnTo>
                    <a:pt x="112" y="2698"/>
                  </a:lnTo>
                  <a:lnTo>
                    <a:pt x="86" y="2720"/>
                  </a:lnTo>
                  <a:lnTo>
                    <a:pt x="62" y="2742"/>
                  </a:lnTo>
                  <a:lnTo>
                    <a:pt x="40" y="2764"/>
                  </a:lnTo>
                  <a:lnTo>
                    <a:pt x="19" y="2785"/>
                  </a:lnTo>
                  <a:lnTo>
                    <a:pt x="0" y="2805"/>
                  </a:lnTo>
                  <a:lnTo>
                    <a:pt x="76" y="2762"/>
                  </a:lnTo>
                  <a:lnTo>
                    <a:pt x="154" y="2719"/>
                  </a:lnTo>
                  <a:lnTo>
                    <a:pt x="195" y="2698"/>
                  </a:lnTo>
                  <a:lnTo>
                    <a:pt x="237" y="2676"/>
                  </a:lnTo>
                  <a:lnTo>
                    <a:pt x="280" y="2655"/>
                  </a:lnTo>
                  <a:lnTo>
                    <a:pt x="324" y="2634"/>
                  </a:lnTo>
                  <a:lnTo>
                    <a:pt x="368" y="2613"/>
                  </a:lnTo>
                  <a:lnTo>
                    <a:pt x="413" y="2592"/>
                  </a:lnTo>
                  <a:lnTo>
                    <a:pt x="461" y="2572"/>
                  </a:lnTo>
                  <a:lnTo>
                    <a:pt x="508" y="2552"/>
                  </a:lnTo>
                  <a:lnTo>
                    <a:pt x="555" y="2532"/>
                  </a:lnTo>
                  <a:lnTo>
                    <a:pt x="604" y="2512"/>
                  </a:lnTo>
                  <a:lnTo>
                    <a:pt x="654" y="2493"/>
                  </a:lnTo>
                  <a:lnTo>
                    <a:pt x="704" y="2475"/>
                  </a:lnTo>
                  <a:lnTo>
                    <a:pt x="755" y="2458"/>
                  </a:lnTo>
                  <a:lnTo>
                    <a:pt x="808" y="2440"/>
                  </a:lnTo>
                  <a:lnTo>
                    <a:pt x="860" y="2423"/>
                  </a:lnTo>
                  <a:lnTo>
                    <a:pt x="914" y="2407"/>
                  </a:lnTo>
                  <a:lnTo>
                    <a:pt x="968" y="2392"/>
                  </a:lnTo>
                  <a:lnTo>
                    <a:pt x="1023" y="2377"/>
                  </a:lnTo>
                  <a:lnTo>
                    <a:pt x="1078" y="2363"/>
                  </a:lnTo>
                  <a:lnTo>
                    <a:pt x="1135" y="2350"/>
                  </a:lnTo>
                  <a:lnTo>
                    <a:pt x="1192" y="2337"/>
                  </a:lnTo>
                  <a:lnTo>
                    <a:pt x="1249" y="2325"/>
                  </a:lnTo>
                  <a:lnTo>
                    <a:pt x="1308" y="2315"/>
                  </a:lnTo>
                  <a:lnTo>
                    <a:pt x="1367" y="2305"/>
                  </a:lnTo>
                  <a:lnTo>
                    <a:pt x="1427" y="2296"/>
                  </a:lnTo>
                  <a:lnTo>
                    <a:pt x="1488" y="2289"/>
                  </a:lnTo>
                  <a:lnTo>
                    <a:pt x="1548" y="2281"/>
                  </a:lnTo>
                  <a:lnTo>
                    <a:pt x="1610" y="2276"/>
                  </a:lnTo>
                  <a:close/>
                </a:path>
              </a:pathLst>
            </a:custGeom>
            <a:solidFill>
              <a:srgbClr val="E35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6"/>
            <p:cNvSpPr>
              <a:spLocks/>
            </p:cNvSpPr>
            <p:nvPr/>
          </p:nvSpPr>
          <p:spPr bwMode="auto">
            <a:xfrm>
              <a:off x="1479550" y="4510088"/>
              <a:ext cx="619125" cy="619125"/>
            </a:xfrm>
            <a:custGeom>
              <a:avLst/>
              <a:gdLst>
                <a:gd name="T0" fmla="*/ 4854 w 5072"/>
                <a:gd name="T1" fmla="*/ 63 h 5076"/>
                <a:gd name="T2" fmla="*/ 3987 w 5072"/>
                <a:gd name="T3" fmla="*/ 317 h 5076"/>
                <a:gd name="T4" fmla="*/ 3191 w 5072"/>
                <a:gd name="T5" fmla="*/ 521 h 5076"/>
                <a:gd name="T6" fmla="*/ 2349 w 5072"/>
                <a:gd name="T7" fmla="*/ 695 h 5076"/>
                <a:gd name="T8" fmla="*/ 1630 w 5072"/>
                <a:gd name="T9" fmla="*/ 788 h 5076"/>
                <a:gd name="T10" fmla="*/ 1274 w 5072"/>
                <a:gd name="T11" fmla="*/ 844 h 5076"/>
                <a:gd name="T12" fmla="*/ 942 w 5072"/>
                <a:gd name="T13" fmla="*/ 930 h 5076"/>
                <a:gd name="T14" fmla="*/ 637 w 5072"/>
                <a:gd name="T15" fmla="*/ 1039 h 5076"/>
                <a:gd name="T16" fmla="*/ 362 w 5072"/>
                <a:gd name="T17" fmla="*/ 1162 h 5076"/>
                <a:gd name="T18" fmla="*/ 48 w 5072"/>
                <a:gd name="T19" fmla="*/ 1350 h 5076"/>
                <a:gd name="T20" fmla="*/ 73 w 5072"/>
                <a:gd name="T21" fmla="*/ 1370 h 5076"/>
                <a:gd name="T22" fmla="*/ 359 w 5072"/>
                <a:gd name="T23" fmla="*/ 1268 h 5076"/>
                <a:gd name="T24" fmla="*/ 952 w 5072"/>
                <a:gd name="T25" fmla="*/ 1101 h 5076"/>
                <a:gd name="T26" fmla="*/ 1027 w 5072"/>
                <a:gd name="T27" fmla="*/ 1152 h 5076"/>
                <a:gd name="T28" fmla="*/ 1260 w 5072"/>
                <a:gd name="T29" fmla="*/ 1163 h 5076"/>
                <a:gd name="T30" fmla="*/ 1394 w 5072"/>
                <a:gd name="T31" fmla="*/ 1143 h 5076"/>
                <a:gd name="T32" fmla="*/ 1416 w 5072"/>
                <a:gd name="T33" fmla="*/ 1265 h 5076"/>
                <a:gd name="T34" fmla="*/ 1589 w 5072"/>
                <a:gd name="T35" fmla="*/ 1258 h 5076"/>
                <a:gd name="T36" fmla="*/ 1777 w 5072"/>
                <a:gd name="T37" fmla="*/ 1218 h 5076"/>
                <a:gd name="T38" fmla="*/ 1800 w 5072"/>
                <a:gd name="T39" fmla="*/ 1300 h 5076"/>
                <a:gd name="T40" fmla="*/ 1945 w 5072"/>
                <a:gd name="T41" fmla="*/ 1269 h 5076"/>
                <a:gd name="T42" fmla="*/ 2108 w 5072"/>
                <a:gd name="T43" fmla="*/ 1203 h 5076"/>
                <a:gd name="T44" fmla="*/ 2047 w 5072"/>
                <a:gd name="T45" fmla="*/ 1317 h 5076"/>
                <a:gd name="T46" fmla="*/ 2186 w 5072"/>
                <a:gd name="T47" fmla="*/ 1286 h 5076"/>
                <a:gd name="T48" fmla="*/ 2407 w 5072"/>
                <a:gd name="T49" fmla="*/ 1189 h 5076"/>
                <a:gd name="T50" fmla="*/ 2443 w 5072"/>
                <a:gd name="T51" fmla="*/ 1262 h 5076"/>
                <a:gd name="T52" fmla="*/ 2635 w 5072"/>
                <a:gd name="T53" fmla="*/ 1203 h 5076"/>
                <a:gd name="T54" fmla="*/ 2885 w 5072"/>
                <a:gd name="T55" fmla="*/ 1092 h 5076"/>
                <a:gd name="T56" fmla="*/ 2857 w 5072"/>
                <a:gd name="T57" fmla="*/ 1212 h 5076"/>
                <a:gd name="T58" fmla="*/ 3151 w 5072"/>
                <a:gd name="T59" fmla="*/ 1095 h 5076"/>
                <a:gd name="T60" fmla="*/ 3491 w 5072"/>
                <a:gd name="T61" fmla="*/ 919 h 5076"/>
                <a:gd name="T62" fmla="*/ 3490 w 5072"/>
                <a:gd name="T63" fmla="*/ 921 h 5076"/>
                <a:gd name="T64" fmla="*/ 3114 w 5072"/>
                <a:gd name="T65" fmla="*/ 1140 h 5076"/>
                <a:gd name="T66" fmla="*/ 2636 w 5072"/>
                <a:gd name="T67" fmla="*/ 1444 h 5076"/>
                <a:gd name="T68" fmla="*/ 2430 w 5072"/>
                <a:gd name="T69" fmla="*/ 1602 h 5076"/>
                <a:gd name="T70" fmla="*/ 2274 w 5072"/>
                <a:gd name="T71" fmla="*/ 1791 h 5076"/>
                <a:gd name="T72" fmla="*/ 2065 w 5072"/>
                <a:gd name="T73" fmla="*/ 2114 h 5076"/>
                <a:gd name="T74" fmla="*/ 2116 w 5072"/>
                <a:gd name="T75" fmla="*/ 2206 h 5076"/>
                <a:gd name="T76" fmla="*/ 1986 w 5072"/>
                <a:gd name="T77" fmla="*/ 2432 h 5076"/>
                <a:gd name="T78" fmla="*/ 2106 w 5072"/>
                <a:gd name="T79" fmla="*/ 2531 h 5076"/>
                <a:gd name="T80" fmla="*/ 2026 w 5072"/>
                <a:gd name="T81" fmla="*/ 2634 h 5076"/>
                <a:gd name="T82" fmla="*/ 1896 w 5072"/>
                <a:gd name="T83" fmla="*/ 2907 h 5076"/>
                <a:gd name="T84" fmla="*/ 2022 w 5072"/>
                <a:gd name="T85" fmla="*/ 3053 h 5076"/>
                <a:gd name="T86" fmla="*/ 1924 w 5072"/>
                <a:gd name="T87" fmla="*/ 3144 h 5076"/>
                <a:gd name="T88" fmla="*/ 1750 w 5072"/>
                <a:gd name="T89" fmla="*/ 3385 h 5076"/>
                <a:gd name="T90" fmla="*/ 1596 w 5072"/>
                <a:gd name="T91" fmla="*/ 3645 h 5076"/>
                <a:gd name="T92" fmla="*/ 1569 w 5072"/>
                <a:gd name="T93" fmla="*/ 3826 h 5076"/>
                <a:gd name="T94" fmla="*/ 1364 w 5072"/>
                <a:gd name="T95" fmla="*/ 4154 h 5076"/>
                <a:gd name="T96" fmla="*/ 1450 w 5072"/>
                <a:gd name="T97" fmla="*/ 4159 h 5076"/>
                <a:gd name="T98" fmla="*/ 1353 w 5072"/>
                <a:gd name="T99" fmla="*/ 4316 h 5076"/>
                <a:gd name="T100" fmla="*/ 1264 w 5072"/>
                <a:gd name="T101" fmla="*/ 4519 h 5076"/>
                <a:gd name="T102" fmla="*/ 1301 w 5072"/>
                <a:gd name="T103" fmla="*/ 4662 h 5076"/>
                <a:gd name="T104" fmla="*/ 1179 w 5072"/>
                <a:gd name="T105" fmla="*/ 5060 h 5076"/>
                <a:gd name="T106" fmla="*/ 1483 w 5072"/>
                <a:gd name="T107" fmla="*/ 4521 h 5076"/>
                <a:gd name="T108" fmla="*/ 2189 w 5072"/>
                <a:gd name="T109" fmla="*/ 3417 h 5076"/>
                <a:gd name="T110" fmla="*/ 2962 w 5072"/>
                <a:gd name="T111" fmla="*/ 2376 h 5076"/>
                <a:gd name="T112" fmla="*/ 3693 w 5072"/>
                <a:gd name="T113" fmla="*/ 1489 h 5076"/>
                <a:gd name="T114" fmla="*/ 4272 w 5072"/>
                <a:gd name="T115" fmla="*/ 849 h 5076"/>
                <a:gd name="T116" fmla="*/ 4589 w 5072"/>
                <a:gd name="T117" fmla="*/ 548 h 5076"/>
                <a:gd name="T118" fmla="*/ 4773 w 5072"/>
                <a:gd name="T119" fmla="*/ 368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72" h="5076">
                  <a:moveTo>
                    <a:pt x="5072" y="12"/>
                  </a:moveTo>
                  <a:lnTo>
                    <a:pt x="5057" y="4"/>
                  </a:lnTo>
                  <a:lnTo>
                    <a:pt x="5052" y="0"/>
                  </a:lnTo>
                  <a:lnTo>
                    <a:pt x="5029" y="8"/>
                  </a:lnTo>
                  <a:lnTo>
                    <a:pt x="4962" y="30"/>
                  </a:lnTo>
                  <a:lnTo>
                    <a:pt x="4854" y="63"/>
                  </a:lnTo>
                  <a:lnTo>
                    <a:pt x="4711" y="107"/>
                  </a:lnTo>
                  <a:lnTo>
                    <a:pt x="4536" y="160"/>
                  </a:lnTo>
                  <a:lnTo>
                    <a:pt x="4334" y="220"/>
                  </a:lnTo>
                  <a:lnTo>
                    <a:pt x="4223" y="251"/>
                  </a:lnTo>
                  <a:lnTo>
                    <a:pt x="4108" y="284"/>
                  </a:lnTo>
                  <a:lnTo>
                    <a:pt x="3987" y="317"/>
                  </a:lnTo>
                  <a:lnTo>
                    <a:pt x="3863" y="351"/>
                  </a:lnTo>
                  <a:lnTo>
                    <a:pt x="3734" y="384"/>
                  </a:lnTo>
                  <a:lnTo>
                    <a:pt x="3602" y="419"/>
                  </a:lnTo>
                  <a:lnTo>
                    <a:pt x="3467" y="454"/>
                  </a:lnTo>
                  <a:lnTo>
                    <a:pt x="3330" y="487"/>
                  </a:lnTo>
                  <a:lnTo>
                    <a:pt x="3191" y="521"/>
                  </a:lnTo>
                  <a:lnTo>
                    <a:pt x="3051" y="553"/>
                  </a:lnTo>
                  <a:lnTo>
                    <a:pt x="2910" y="585"/>
                  </a:lnTo>
                  <a:lnTo>
                    <a:pt x="2769" y="614"/>
                  </a:lnTo>
                  <a:lnTo>
                    <a:pt x="2628" y="644"/>
                  </a:lnTo>
                  <a:lnTo>
                    <a:pt x="2487" y="670"/>
                  </a:lnTo>
                  <a:lnTo>
                    <a:pt x="2349" y="695"/>
                  </a:lnTo>
                  <a:lnTo>
                    <a:pt x="2212" y="718"/>
                  </a:lnTo>
                  <a:lnTo>
                    <a:pt x="2077" y="738"/>
                  </a:lnTo>
                  <a:lnTo>
                    <a:pt x="1945" y="756"/>
                  </a:lnTo>
                  <a:lnTo>
                    <a:pt x="1816" y="771"/>
                  </a:lnTo>
                  <a:lnTo>
                    <a:pt x="1692" y="783"/>
                  </a:lnTo>
                  <a:lnTo>
                    <a:pt x="1630" y="788"/>
                  </a:lnTo>
                  <a:lnTo>
                    <a:pt x="1570" y="796"/>
                  </a:lnTo>
                  <a:lnTo>
                    <a:pt x="1509" y="803"/>
                  </a:lnTo>
                  <a:lnTo>
                    <a:pt x="1449" y="812"/>
                  </a:lnTo>
                  <a:lnTo>
                    <a:pt x="1390" y="822"/>
                  </a:lnTo>
                  <a:lnTo>
                    <a:pt x="1331" y="832"/>
                  </a:lnTo>
                  <a:lnTo>
                    <a:pt x="1274" y="844"/>
                  </a:lnTo>
                  <a:lnTo>
                    <a:pt x="1217" y="857"/>
                  </a:lnTo>
                  <a:lnTo>
                    <a:pt x="1160" y="870"/>
                  </a:lnTo>
                  <a:lnTo>
                    <a:pt x="1105" y="884"/>
                  </a:lnTo>
                  <a:lnTo>
                    <a:pt x="1050" y="899"/>
                  </a:lnTo>
                  <a:lnTo>
                    <a:pt x="996" y="914"/>
                  </a:lnTo>
                  <a:lnTo>
                    <a:pt x="942" y="930"/>
                  </a:lnTo>
                  <a:lnTo>
                    <a:pt x="890" y="947"/>
                  </a:lnTo>
                  <a:lnTo>
                    <a:pt x="837" y="965"/>
                  </a:lnTo>
                  <a:lnTo>
                    <a:pt x="786" y="982"/>
                  </a:lnTo>
                  <a:lnTo>
                    <a:pt x="736" y="1000"/>
                  </a:lnTo>
                  <a:lnTo>
                    <a:pt x="686" y="1019"/>
                  </a:lnTo>
                  <a:lnTo>
                    <a:pt x="637" y="1039"/>
                  </a:lnTo>
                  <a:lnTo>
                    <a:pt x="590" y="1059"/>
                  </a:lnTo>
                  <a:lnTo>
                    <a:pt x="543" y="1079"/>
                  </a:lnTo>
                  <a:lnTo>
                    <a:pt x="495" y="1099"/>
                  </a:lnTo>
                  <a:lnTo>
                    <a:pt x="450" y="1120"/>
                  </a:lnTo>
                  <a:lnTo>
                    <a:pt x="406" y="1141"/>
                  </a:lnTo>
                  <a:lnTo>
                    <a:pt x="362" y="1162"/>
                  </a:lnTo>
                  <a:lnTo>
                    <a:pt x="319" y="1183"/>
                  </a:lnTo>
                  <a:lnTo>
                    <a:pt x="277" y="1205"/>
                  </a:lnTo>
                  <a:lnTo>
                    <a:pt x="236" y="1226"/>
                  </a:lnTo>
                  <a:lnTo>
                    <a:pt x="158" y="1269"/>
                  </a:lnTo>
                  <a:lnTo>
                    <a:pt x="82" y="1312"/>
                  </a:lnTo>
                  <a:lnTo>
                    <a:pt x="48" y="1350"/>
                  </a:lnTo>
                  <a:lnTo>
                    <a:pt x="22" y="1380"/>
                  </a:lnTo>
                  <a:lnTo>
                    <a:pt x="7" y="1400"/>
                  </a:lnTo>
                  <a:lnTo>
                    <a:pt x="0" y="1406"/>
                  </a:lnTo>
                  <a:lnTo>
                    <a:pt x="20" y="1395"/>
                  </a:lnTo>
                  <a:lnTo>
                    <a:pt x="44" y="1382"/>
                  </a:lnTo>
                  <a:lnTo>
                    <a:pt x="73" y="1370"/>
                  </a:lnTo>
                  <a:lnTo>
                    <a:pt x="105" y="1356"/>
                  </a:lnTo>
                  <a:lnTo>
                    <a:pt x="140" y="1341"/>
                  </a:lnTo>
                  <a:lnTo>
                    <a:pt x="179" y="1328"/>
                  </a:lnTo>
                  <a:lnTo>
                    <a:pt x="221" y="1313"/>
                  </a:lnTo>
                  <a:lnTo>
                    <a:pt x="265" y="1297"/>
                  </a:lnTo>
                  <a:lnTo>
                    <a:pt x="359" y="1268"/>
                  </a:lnTo>
                  <a:lnTo>
                    <a:pt x="459" y="1237"/>
                  </a:lnTo>
                  <a:lnTo>
                    <a:pt x="562" y="1207"/>
                  </a:lnTo>
                  <a:lnTo>
                    <a:pt x="665" y="1178"/>
                  </a:lnTo>
                  <a:lnTo>
                    <a:pt x="766" y="1150"/>
                  </a:lnTo>
                  <a:lnTo>
                    <a:pt x="863" y="1124"/>
                  </a:lnTo>
                  <a:lnTo>
                    <a:pt x="952" y="1101"/>
                  </a:lnTo>
                  <a:lnTo>
                    <a:pt x="1030" y="1081"/>
                  </a:lnTo>
                  <a:lnTo>
                    <a:pt x="1096" y="1064"/>
                  </a:lnTo>
                  <a:lnTo>
                    <a:pt x="1147" y="1052"/>
                  </a:lnTo>
                  <a:lnTo>
                    <a:pt x="1179" y="1043"/>
                  </a:lnTo>
                  <a:lnTo>
                    <a:pt x="1191" y="1041"/>
                  </a:lnTo>
                  <a:lnTo>
                    <a:pt x="1027" y="1152"/>
                  </a:lnTo>
                  <a:lnTo>
                    <a:pt x="1076" y="1158"/>
                  </a:lnTo>
                  <a:lnTo>
                    <a:pt x="1120" y="1161"/>
                  </a:lnTo>
                  <a:lnTo>
                    <a:pt x="1159" y="1163"/>
                  </a:lnTo>
                  <a:lnTo>
                    <a:pt x="1196" y="1164"/>
                  </a:lnTo>
                  <a:lnTo>
                    <a:pt x="1230" y="1164"/>
                  </a:lnTo>
                  <a:lnTo>
                    <a:pt x="1260" y="1163"/>
                  </a:lnTo>
                  <a:lnTo>
                    <a:pt x="1286" y="1161"/>
                  </a:lnTo>
                  <a:lnTo>
                    <a:pt x="1310" y="1159"/>
                  </a:lnTo>
                  <a:lnTo>
                    <a:pt x="1348" y="1153"/>
                  </a:lnTo>
                  <a:lnTo>
                    <a:pt x="1374" y="1148"/>
                  </a:lnTo>
                  <a:lnTo>
                    <a:pt x="1390" y="1144"/>
                  </a:lnTo>
                  <a:lnTo>
                    <a:pt x="1394" y="1143"/>
                  </a:lnTo>
                  <a:lnTo>
                    <a:pt x="1325" y="1248"/>
                  </a:lnTo>
                  <a:lnTo>
                    <a:pt x="1342" y="1253"/>
                  </a:lnTo>
                  <a:lnTo>
                    <a:pt x="1360" y="1257"/>
                  </a:lnTo>
                  <a:lnTo>
                    <a:pt x="1379" y="1260"/>
                  </a:lnTo>
                  <a:lnTo>
                    <a:pt x="1396" y="1263"/>
                  </a:lnTo>
                  <a:lnTo>
                    <a:pt x="1416" y="1265"/>
                  </a:lnTo>
                  <a:lnTo>
                    <a:pt x="1435" y="1266"/>
                  </a:lnTo>
                  <a:lnTo>
                    <a:pt x="1454" y="1267"/>
                  </a:lnTo>
                  <a:lnTo>
                    <a:pt x="1474" y="1267"/>
                  </a:lnTo>
                  <a:lnTo>
                    <a:pt x="1513" y="1266"/>
                  </a:lnTo>
                  <a:lnTo>
                    <a:pt x="1552" y="1263"/>
                  </a:lnTo>
                  <a:lnTo>
                    <a:pt x="1589" y="1258"/>
                  </a:lnTo>
                  <a:lnTo>
                    <a:pt x="1625" y="1253"/>
                  </a:lnTo>
                  <a:lnTo>
                    <a:pt x="1660" y="1247"/>
                  </a:lnTo>
                  <a:lnTo>
                    <a:pt x="1691" y="1241"/>
                  </a:lnTo>
                  <a:lnTo>
                    <a:pt x="1719" y="1234"/>
                  </a:lnTo>
                  <a:lnTo>
                    <a:pt x="1743" y="1228"/>
                  </a:lnTo>
                  <a:lnTo>
                    <a:pt x="1777" y="1218"/>
                  </a:lnTo>
                  <a:lnTo>
                    <a:pt x="1790" y="1214"/>
                  </a:lnTo>
                  <a:lnTo>
                    <a:pt x="1726" y="1302"/>
                  </a:lnTo>
                  <a:lnTo>
                    <a:pt x="1744" y="1303"/>
                  </a:lnTo>
                  <a:lnTo>
                    <a:pt x="1763" y="1302"/>
                  </a:lnTo>
                  <a:lnTo>
                    <a:pt x="1781" y="1301"/>
                  </a:lnTo>
                  <a:lnTo>
                    <a:pt x="1800" y="1300"/>
                  </a:lnTo>
                  <a:lnTo>
                    <a:pt x="1819" y="1298"/>
                  </a:lnTo>
                  <a:lnTo>
                    <a:pt x="1838" y="1295"/>
                  </a:lnTo>
                  <a:lnTo>
                    <a:pt x="1856" y="1292"/>
                  </a:lnTo>
                  <a:lnTo>
                    <a:pt x="1875" y="1288"/>
                  </a:lnTo>
                  <a:lnTo>
                    <a:pt x="1910" y="1278"/>
                  </a:lnTo>
                  <a:lnTo>
                    <a:pt x="1945" y="1269"/>
                  </a:lnTo>
                  <a:lnTo>
                    <a:pt x="1979" y="1257"/>
                  </a:lnTo>
                  <a:lnTo>
                    <a:pt x="2010" y="1246"/>
                  </a:lnTo>
                  <a:lnTo>
                    <a:pt x="2038" y="1234"/>
                  </a:lnTo>
                  <a:lnTo>
                    <a:pt x="2065" y="1223"/>
                  </a:lnTo>
                  <a:lnTo>
                    <a:pt x="2089" y="1212"/>
                  </a:lnTo>
                  <a:lnTo>
                    <a:pt x="2108" y="1203"/>
                  </a:lnTo>
                  <a:lnTo>
                    <a:pt x="2136" y="1188"/>
                  </a:lnTo>
                  <a:lnTo>
                    <a:pt x="2146" y="1183"/>
                  </a:lnTo>
                  <a:lnTo>
                    <a:pt x="1994" y="1316"/>
                  </a:lnTo>
                  <a:lnTo>
                    <a:pt x="2011" y="1317"/>
                  </a:lnTo>
                  <a:lnTo>
                    <a:pt x="2029" y="1317"/>
                  </a:lnTo>
                  <a:lnTo>
                    <a:pt x="2047" y="1317"/>
                  </a:lnTo>
                  <a:lnTo>
                    <a:pt x="2066" y="1315"/>
                  </a:lnTo>
                  <a:lnTo>
                    <a:pt x="2085" y="1312"/>
                  </a:lnTo>
                  <a:lnTo>
                    <a:pt x="2105" y="1308"/>
                  </a:lnTo>
                  <a:lnTo>
                    <a:pt x="2124" y="1303"/>
                  </a:lnTo>
                  <a:lnTo>
                    <a:pt x="2145" y="1298"/>
                  </a:lnTo>
                  <a:lnTo>
                    <a:pt x="2186" y="1286"/>
                  </a:lnTo>
                  <a:lnTo>
                    <a:pt x="2227" y="1271"/>
                  </a:lnTo>
                  <a:lnTo>
                    <a:pt x="2267" y="1255"/>
                  </a:lnTo>
                  <a:lnTo>
                    <a:pt x="2306" y="1238"/>
                  </a:lnTo>
                  <a:lnTo>
                    <a:pt x="2343" y="1222"/>
                  </a:lnTo>
                  <a:lnTo>
                    <a:pt x="2376" y="1205"/>
                  </a:lnTo>
                  <a:lnTo>
                    <a:pt x="2407" y="1189"/>
                  </a:lnTo>
                  <a:lnTo>
                    <a:pt x="2434" y="1174"/>
                  </a:lnTo>
                  <a:lnTo>
                    <a:pt x="2472" y="1153"/>
                  </a:lnTo>
                  <a:lnTo>
                    <a:pt x="2485" y="1145"/>
                  </a:lnTo>
                  <a:lnTo>
                    <a:pt x="2410" y="1267"/>
                  </a:lnTo>
                  <a:lnTo>
                    <a:pt x="2427" y="1265"/>
                  </a:lnTo>
                  <a:lnTo>
                    <a:pt x="2443" y="1262"/>
                  </a:lnTo>
                  <a:lnTo>
                    <a:pt x="2461" y="1258"/>
                  </a:lnTo>
                  <a:lnTo>
                    <a:pt x="2479" y="1254"/>
                  </a:lnTo>
                  <a:lnTo>
                    <a:pt x="2517" y="1244"/>
                  </a:lnTo>
                  <a:lnTo>
                    <a:pt x="2556" y="1232"/>
                  </a:lnTo>
                  <a:lnTo>
                    <a:pt x="2595" y="1218"/>
                  </a:lnTo>
                  <a:lnTo>
                    <a:pt x="2635" y="1203"/>
                  </a:lnTo>
                  <a:lnTo>
                    <a:pt x="2674" y="1188"/>
                  </a:lnTo>
                  <a:lnTo>
                    <a:pt x="2711" y="1172"/>
                  </a:lnTo>
                  <a:lnTo>
                    <a:pt x="2779" y="1142"/>
                  </a:lnTo>
                  <a:lnTo>
                    <a:pt x="2835" y="1116"/>
                  </a:lnTo>
                  <a:lnTo>
                    <a:pt x="2871" y="1098"/>
                  </a:lnTo>
                  <a:lnTo>
                    <a:pt x="2885" y="1092"/>
                  </a:lnTo>
                  <a:lnTo>
                    <a:pt x="2728" y="1242"/>
                  </a:lnTo>
                  <a:lnTo>
                    <a:pt x="2748" y="1238"/>
                  </a:lnTo>
                  <a:lnTo>
                    <a:pt x="2769" y="1234"/>
                  </a:lnTo>
                  <a:lnTo>
                    <a:pt x="2789" y="1230"/>
                  </a:lnTo>
                  <a:lnTo>
                    <a:pt x="2812" y="1225"/>
                  </a:lnTo>
                  <a:lnTo>
                    <a:pt x="2857" y="1212"/>
                  </a:lnTo>
                  <a:lnTo>
                    <a:pt x="2904" y="1196"/>
                  </a:lnTo>
                  <a:lnTo>
                    <a:pt x="2953" y="1180"/>
                  </a:lnTo>
                  <a:lnTo>
                    <a:pt x="3002" y="1160"/>
                  </a:lnTo>
                  <a:lnTo>
                    <a:pt x="3052" y="1140"/>
                  </a:lnTo>
                  <a:lnTo>
                    <a:pt x="3102" y="1118"/>
                  </a:lnTo>
                  <a:lnTo>
                    <a:pt x="3151" y="1095"/>
                  </a:lnTo>
                  <a:lnTo>
                    <a:pt x="3201" y="1072"/>
                  </a:lnTo>
                  <a:lnTo>
                    <a:pt x="3248" y="1049"/>
                  </a:lnTo>
                  <a:lnTo>
                    <a:pt x="3293" y="1027"/>
                  </a:lnTo>
                  <a:lnTo>
                    <a:pt x="3377" y="982"/>
                  </a:lnTo>
                  <a:lnTo>
                    <a:pt x="3448" y="944"/>
                  </a:lnTo>
                  <a:lnTo>
                    <a:pt x="3491" y="919"/>
                  </a:lnTo>
                  <a:lnTo>
                    <a:pt x="3523" y="901"/>
                  </a:lnTo>
                  <a:lnTo>
                    <a:pt x="3544" y="889"/>
                  </a:lnTo>
                  <a:lnTo>
                    <a:pt x="3551" y="886"/>
                  </a:lnTo>
                  <a:lnTo>
                    <a:pt x="3544" y="890"/>
                  </a:lnTo>
                  <a:lnTo>
                    <a:pt x="3523" y="902"/>
                  </a:lnTo>
                  <a:lnTo>
                    <a:pt x="3490" y="921"/>
                  </a:lnTo>
                  <a:lnTo>
                    <a:pt x="3448" y="944"/>
                  </a:lnTo>
                  <a:lnTo>
                    <a:pt x="3395" y="974"/>
                  </a:lnTo>
                  <a:lnTo>
                    <a:pt x="3334" y="1010"/>
                  </a:lnTo>
                  <a:lnTo>
                    <a:pt x="3266" y="1050"/>
                  </a:lnTo>
                  <a:lnTo>
                    <a:pt x="3191" y="1094"/>
                  </a:lnTo>
                  <a:lnTo>
                    <a:pt x="3114" y="1140"/>
                  </a:lnTo>
                  <a:lnTo>
                    <a:pt x="3033" y="1188"/>
                  </a:lnTo>
                  <a:lnTo>
                    <a:pt x="2951" y="1239"/>
                  </a:lnTo>
                  <a:lnTo>
                    <a:pt x="2869" y="1291"/>
                  </a:lnTo>
                  <a:lnTo>
                    <a:pt x="2788" y="1342"/>
                  </a:lnTo>
                  <a:lnTo>
                    <a:pt x="2711" y="1394"/>
                  </a:lnTo>
                  <a:lnTo>
                    <a:pt x="2636" y="1444"/>
                  </a:lnTo>
                  <a:lnTo>
                    <a:pt x="2568" y="1493"/>
                  </a:lnTo>
                  <a:lnTo>
                    <a:pt x="2537" y="1516"/>
                  </a:lnTo>
                  <a:lnTo>
                    <a:pt x="2506" y="1540"/>
                  </a:lnTo>
                  <a:lnTo>
                    <a:pt x="2479" y="1562"/>
                  </a:lnTo>
                  <a:lnTo>
                    <a:pt x="2453" y="1583"/>
                  </a:lnTo>
                  <a:lnTo>
                    <a:pt x="2430" y="1602"/>
                  </a:lnTo>
                  <a:lnTo>
                    <a:pt x="2410" y="1621"/>
                  </a:lnTo>
                  <a:lnTo>
                    <a:pt x="2392" y="1640"/>
                  </a:lnTo>
                  <a:lnTo>
                    <a:pt x="2376" y="1657"/>
                  </a:lnTo>
                  <a:lnTo>
                    <a:pt x="2343" y="1699"/>
                  </a:lnTo>
                  <a:lnTo>
                    <a:pt x="2309" y="1744"/>
                  </a:lnTo>
                  <a:lnTo>
                    <a:pt x="2274" y="1791"/>
                  </a:lnTo>
                  <a:lnTo>
                    <a:pt x="2241" y="1840"/>
                  </a:lnTo>
                  <a:lnTo>
                    <a:pt x="2208" y="1888"/>
                  </a:lnTo>
                  <a:lnTo>
                    <a:pt x="2176" y="1937"/>
                  </a:lnTo>
                  <a:lnTo>
                    <a:pt x="2145" y="1984"/>
                  </a:lnTo>
                  <a:lnTo>
                    <a:pt x="2116" y="2031"/>
                  </a:lnTo>
                  <a:lnTo>
                    <a:pt x="2065" y="2114"/>
                  </a:lnTo>
                  <a:lnTo>
                    <a:pt x="2025" y="2182"/>
                  </a:lnTo>
                  <a:lnTo>
                    <a:pt x="1999" y="2227"/>
                  </a:lnTo>
                  <a:lnTo>
                    <a:pt x="1989" y="2242"/>
                  </a:lnTo>
                  <a:lnTo>
                    <a:pt x="2170" y="2136"/>
                  </a:lnTo>
                  <a:lnTo>
                    <a:pt x="2142" y="2170"/>
                  </a:lnTo>
                  <a:lnTo>
                    <a:pt x="2116" y="2206"/>
                  </a:lnTo>
                  <a:lnTo>
                    <a:pt x="2091" y="2242"/>
                  </a:lnTo>
                  <a:lnTo>
                    <a:pt x="2067" y="2281"/>
                  </a:lnTo>
                  <a:lnTo>
                    <a:pt x="2045" y="2320"/>
                  </a:lnTo>
                  <a:lnTo>
                    <a:pt x="2024" y="2358"/>
                  </a:lnTo>
                  <a:lnTo>
                    <a:pt x="2004" y="2396"/>
                  </a:lnTo>
                  <a:lnTo>
                    <a:pt x="1986" y="2432"/>
                  </a:lnTo>
                  <a:lnTo>
                    <a:pt x="1955" y="2498"/>
                  </a:lnTo>
                  <a:lnTo>
                    <a:pt x="1931" y="2551"/>
                  </a:lnTo>
                  <a:lnTo>
                    <a:pt x="1917" y="2587"/>
                  </a:lnTo>
                  <a:lnTo>
                    <a:pt x="1912" y="2600"/>
                  </a:lnTo>
                  <a:lnTo>
                    <a:pt x="2119" y="2520"/>
                  </a:lnTo>
                  <a:lnTo>
                    <a:pt x="2106" y="2531"/>
                  </a:lnTo>
                  <a:lnTo>
                    <a:pt x="2092" y="2544"/>
                  </a:lnTo>
                  <a:lnTo>
                    <a:pt x="2079" y="2558"/>
                  </a:lnTo>
                  <a:lnTo>
                    <a:pt x="2066" y="2575"/>
                  </a:lnTo>
                  <a:lnTo>
                    <a:pt x="2052" y="2593"/>
                  </a:lnTo>
                  <a:lnTo>
                    <a:pt x="2038" y="2613"/>
                  </a:lnTo>
                  <a:lnTo>
                    <a:pt x="2026" y="2634"/>
                  </a:lnTo>
                  <a:lnTo>
                    <a:pt x="2012" y="2656"/>
                  </a:lnTo>
                  <a:lnTo>
                    <a:pt x="1987" y="2703"/>
                  </a:lnTo>
                  <a:lnTo>
                    <a:pt x="1962" y="2753"/>
                  </a:lnTo>
                  <a:lnTo>
                    <a:pt x="1939" y="2805"/>
                  </a:lnTo>
                  <a:lnTo>
                    <a:pt x="1917" y="2856"/>
                  </a:lnTo>
                  <a:lnTo>
                    <a:pt x="1896" y="2907"/>
                  </a:lnTo>
                  <a:lnTo>
                    <a:pt x="1877" y="2954"/>
                  </a:lnTo>
                  <a:lnTo>
                    <a:pt x="1860" y="2998"/>
                  </a:lnTo>
                  <a:lnTo>
                    <a:pt x="1846" y="3038"/>
                  </a:lnTo>
                  <a:lnTo>
                    <a:pt x="1827" y="3094"/>
                  </a:lnTo>
                  <a:lnTo>
                    <a:pt x="1819" y="3116"/>
                  </a:lnTo>
                  <a:lnTo>
                    <a:pt x="2022" y="3053"/>
                  </a:lnTo>
                  <a:lnTo>
                    <a:pt x="2006" y="3064"/>
                  </a:lnTo>
                  <a:lnTo>
                    <a:pt x="1991" y="3075"/>
                  </a:lnTo>
                  <a:lnTo>
                    <a:pt x="1974" y="3090"/>
                  </a:lnTo>
                  <a:lnTo>
                    <a:pt x="1958" y="3106"/>
                  </a:lnTo>
                  <a:lnTo>
                    <a:pt x="1941" y="3124"/>
                  </a:lnTo>
                  <a:lnTo>
                    <a:pt x="1924" y="3144"/>
                  </a:lnTo>
                  <a:lnTo>
                    <a:pt x="1906" y="3165"/>
                  </a:lnTo>
                  <a:lnTo>
                    <a:pt x="1888" y="3186"/>
                  </a:lnTo>
                  <a:lnTo>
                    <a:pt x="1853" y="3233"/>
                  </a:lnTo>
                  <a:lnTo>
                    <a:pt x="1817" y="3282"/>
                  </a:lnTo>
                  <a:lnTo>
                    <a:pt x="1783" y="3334"/>
                  </a:lnTo>
                  <a:lnTo>
                    <a:pt x="1750" y="3385"/>
                  </a:lnTo>
                  <a:lnTo>
                    <a:pt x="1719" y="3435"/>
                  </a:lnTo>
                  <a:lnTo>
                    <a:pt x="1689" y="3484"/>
                  </a:lnTo>
                  <a:lnTo>
                    <a:pt x="1663" y="3528"/>
                  </a:lnTo>
                  <a:lnTo>
                    <a:pt x="1640" y="3566"/>
                  </a:lnTo>
                  <a:lnTo>
                    <a:pt x="1607" y="3624"/>
                  </a:lnTo>
                  <a:lnTo>
                    <a:pt x="1596" y="3645"/>
                  </a:lnTo>
                  <a:lnTo>
                    <a:pt x="1770" y="3555"/>
                  </a:lnTo>
                  <a:lnTo>
                    <a:pt x="1726" y="3609"/>
                  </a:lnTo>
                  <a:lnTo>
                    <a:pt x="1684" y="3664"/>
                  </a:lnTo>
                  <a:lnTo>
                    <a:pt x="1644" y="3719"/>
                  </a:lnTo>
                  <a:lnTo>
                    <a:pt x="1605" y="3773"/>
                  </a:lnTo>
                  <a:lnTo>
                    <a:pt x="1569" y="3826"/>
                  </a:lnTo>
                  <a:lnTo>
                    <a:pt x="1535" y="3876"/>
                  </a:lnTo>
                  <a:lnTo>
                    <a:pt x="1502" y="3924"/>
                  </a:lnTo>
                  <a:lnTo>
                    <a:pt x="1474" y="3970"/>
                  </a:lnTo>
                  <a:lnTo>
                    <a:pt x="1424" y="4051"/>
                  </a:lnTo>
                  <a:lnTo>
                    <a:pt x="1387" y="4113"/>
                  </a:lnTo>
                  <a:lnTo>
                    <a:pt x="1364" y="4154"/>
                  </a:lnTo>
                  <a:lnTo>
                    <a:pt x="1356" y="4169"/>
                  </a:lnTo>
                  <a:lnTo>
                    <a:pt x="1509" y="4090"/>
                  </a:lnTo>
                  <a:lnTo>
                    <a:pt x="1493" y="4107"/>
                  </a:lnTo>
                  <a:lnTo>
                    <a:pt x="1478" y="4124"/>
                  </a:lnTo>
                  <a:lnTo>
                    <a:pt x="1465" y="4140"/>
                  </a:lnTo>
                  <a:lnTo>
                    <a:pt x="1450" y="4159"/>
                  </a:lnTo>
                  <a:lnTo>
                    <a:pt x="1437" y="4177"/>
                  </a:lnTo>
                  <a:lnTo>
                    <a:pt x="1424" y="4197"/>
                  </a:lnTo>
                  <a:lnTo>
                    <a:pt x="1411" y="4216"/>
                  </a:lnTo>
                  <a:lnTo>
                    <a:pt x="1399" y="4236"/>
                  </a:lnTo>
                  <a:lnTo>
                    <a:pt x="1376" y="4276"/>
                  </a:lnTo>
                  <a:lnTo>
                    <a:pt x="1353" y="4316"/>
                  </a:lnTo>
                  <a:lnTo>
                    <a:pt x="1335" y="4354"/>
                  </a:lnTo>
                  <a:lnTo>
                    <a:pt x="1316" y="4393"/>
                  </a:lnTo>
                  <a:lnTo>
                    <a:pt x="1300" y="4429"/>
                  </a:lnTo>
                  <a:lnTo>
                    <a:pt x="1286" y="4462"/>
                  </a:lnTo>
                  <a:lnTo>
                    <a:pt x="1274" y="4493"/>
                  </a:lnTo>
                  <a:lnTo>
                    <a:pt x="1264" y="4519"/>
                  </a:lnTo>
                  <a:lnTo>
                    <a:pt x="1251" y="4557"/>
                  </a:lnTo>
                  <a:lnTo>
                    <a:pt x="1245" y="4570"/>
                  </a:lnTo>
                  <a:lnTo>
                    <a:pt x="1344" y="4547"/>
                  </a:lnTo>
                  <a:lnTo>
                    <a:pt x="1330" y="4582"/>
                  </a:lnTo>
                  <a:lnTo>
                    <a:pt x="1316" y="4621"/>
                  </a:lnTo>
                  <a:lnTo>
                    <a:pt x="1301" y="4662"/>
                  </a:lnTo>
                  <a:lnTo>
                    <a:pt x="1286" y="4705"/>
                  </a:lnTo>
                  <a:lnTo>
                    <a:pt x="1258" y="4792"/>
                  </a:lnTo>
                  <a:lnTo>
                    <a:pt x="1232" y="4878"/>
                  </a:lnTo>
                  <a:lnTo>
                    <a:pt x="1209" y="4955"/>
                  </a:lnTo>
                  <a:lnTo>
                    <a:pt x="1191" y="5018"/>
                  </a:lnTo>
                  <a:lnTo>
                    <a:pt x="1179" y="5060"/>
                  </a:lnTo>
                  <a:lnTo>
                    <a:pt x="1175" y="5076"/>
                  </a:lnTo>
                  <a:lnTo>
                    <a:pt x="1181" y="5071"/>
                  </a:lnTo>
                  <a:lnTo>
                    <a:pt x="1188" y="5067"/>
                  </a:lnTo>
                  <a:lnTo>
                    <a:pt x="1280" y="4886"/>
                  </a:lnTo>
                  <a:lnTo>
                    <a:pt x="1379" y="4705"/>
                  </a:lnTo>
                  <a:lnTo>
                    <a:pt x="1483" y="4521"/>
                  </a:lnTo>
                  <a:lnTo>
                    <a:pt x="1592" y="4337"/>
                  </a:lnTo>
                  <a:lnTo>
                    <a:pt x="1704" y="4152"/>
                  </a:lnTo>
                  <a:lnTo>
                    <a:pt x="1820" y="3967"/>
                  </a:lnTo>
                  <a:lnTo>
                    <a:pt x="1941" y="3783"/>
                  </a:lnTo>
                  <a:lnTo>
                    <a:pt x="2064" y="3600"/>
                  </a:lnTo>
                  <a:lnTo>
                    <a:pt x="2189" y="3417"/>
                  </a:lnTo>
                  <a:lnTo>
                    <a:pt x="2316" y="3237"/>
                  </a:lnTo>
                  <a:lnTo>
                    <a:pt x="2444" y="3059"/>
                  </a:lnTo>
                  <a:lnTo>
                    <a:pt x="2574" y="2883"/>
                  </a:lnTo>
                  <a:lnTo>
                    <a:pt x="2703" y="2710"/>
                  </a:lnTo>
                  <a:lnTo>
                    <a:pt x="2834" y="2541"/>
                  </a:lnTo>
                  <a:lnTo>
                    <a:pt x="2962" y="2376"/>
                  </a:lnTo>
                  <a:lnTo>
                    <a:pt x="3089" y="2215"/>
                  </a:lnTo>
                  <a:lnTo>
                    <a:pt x="3215" y="2059"/>
                  </a:lnTo>
                  <a:lnTo>
                    <a:pt x="3339" y="1908"/>
                  </a:lnTo>
                  <a:lnTo>
                    <a:pt x="3461" y="1762"/>
                  </a:lnTo>
                  <a:lnTo>
                    <a:pt x="3578" y="1622"/>
                  </a:lnTo>
                  <a:lnTo>
                    <a:pt x="3693" y="1489"/>
                  </a:lnTo>
                  <a:lnTo>
                    <a:pt x="3803" y="1363"/>
                  </a:lnTo>
                  <a:lnTo>
                    <a:pt x="3908" y="1244"/>
                  </a:lnTo>
                  <a:lnTo>
                    <a:pt x="4008" y="1132"/>
                  </a:lnTo>
                  <a:lnTo>
                    <a:pt x="4102" y="1030"/>
                  </a:lnTo>
                  <a:lnTo>
                    <a:pt x="4191" y="935"/>
                  </a:lnTo>
                  <a:lnTo>
                    <a:pt x="4272" y="849"/>
                  </a:lnTo>
                  <a:lnTo>
                    <a:pt x="4346" y="773"/>
                  </a:lnTo>
                  <a:lnTo>
                    <a:pt x="4412" y="707"/>
                  </a:lnTo>
                  <a:lnTo>
                    <a:pt x="4471" y="651"/>
                  </a:lnTo>
                  <a:lnTo>
                    <a:pt x="4520" y="606"/>
                  </a:lnTo>
                  <a:lnTo>
                    <a:pt x="4561" y="571"/>
                  </a:lnTo>
                  <a:lnTo>
                    <a:pt x="4589" y="548"/>
                  </a:lnTo>
                  <a:lnTo>
                    <a:pt x="4618" y="523"/>
                  </a:lnTo>
                  <a:lnTo>
                    <a:pt x="4648" y="496"/>
                  </a:lnTo>
                  <a:lnTo>
                    <a:pt x="4679" y="466"/>
                  </a:lnTo>
                  <a:lnTo>
                    <a:pt x="4709" y="435"/>
                  </a:lnTo>
                  <a:lnTo>
                    <a:pt x="4742" y="401"/>
                  </a:lnTo>
                  <a:lnTo>
                    <a:pt x="4773" y="368"/>
                  </a:lnTo>
                  <a:lnTo>
                    <a:pt x="4806" y="332"/>
                  </a:lnTo>
                  <a:lnTo>
                    <a:pt x="4872" y="256"/>
                  </a:lnTo>
                  <a:lnTo>
                    <a:pt x="4939" y="178"/>
                  </a:lnTo>
                  <a:lnTo>
                    <a:pt x="5005" y="96"/>
                  </a:lnTo>
                  <a:lnTo>
                    <a:pt x="5072" y="12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7"/>
            <p:cNvSpPr>
              <a:spLocks/>
            </p:cNvSpPr>
            <p:nvPr/>
          </p:nvSpPr>
          <p:spPr bwMode="auto">
            <a:xfrm>
              <a:off x="2101850" y="4513263"/>
              <a:ext cx="647700" cy="681038"/>
            </a:xfrm>
            <a:custGeom>
              <a:avLst/>
              <a:gdLst>
                <a:gd name="T0" fmla="*/ 4681 w 5304"/>
                <a:gd name="T1" fmla="*/ 1267 h 5578"/>
                <a:gd name="T2" fmla="*/ 3159 w 5304"/>
                <a:gd name="T3" fmla="*/ 868 h 5578"/>
                <a:gd name="T4" fmla="*/ 2357 w 5304"/>
                <a:gd name="T5" fmla="*/ 693 h 5578"/>
                <a:gd name="T6" fmla="*/ 1631 w 5304"/>
                <a:gd name="T7" fmla="*/ 583 h 5578"/>
                <a:gd name="T8" fmla="*/ 958 w 5304"/>
                <a:gd name="T9" fmla="*/ 404 h 5578"/>
                <a:gd name="T10" fmla="*/ 429 w 5304"/>
                <a:gd name="T11" fmla="*/ 202 h 5578"/>
                <a:gd name="T12" fmla="*/ 7 w 5304"/>
                <a:gd name="T13" fmla="*/ 55 h 5578"/>
                <a:gd name="T14" fmla="*/ 4 w 5304"/>
                <a:gd name="T15" fmla="*/ 500 h 5578"/>
                <a:gd name="T16" fmla="*/ 68 w 5304"/>
                <a:gd name="T17" fmla="*/ 978 h 5578"/>
                <a:gd name="T18" fmla="*/ 485 w 5304"/>
                <a:gd name="T19" fmla="*/ 2820 h 5578"/>
                <a:gd name="T20" fmla="*/ 762 w 5304"/>
                <a:gd name="T21" fmla="*/ 4210 h 5578"/>
                <a:gd name="T22" fmla="*/ 905 w 5304"/>
                <a:gd name="T23" fmla="*/ 5402 h 5578"/>
                <a:gd name="T24" fmla="*/ 955 w 5304"/>
                <a:gd name="T25" fmla="*/ 5501 h 5578"/>
                <a:gd name="T26" fmla="*/ 975 w 5304"/>
                <a:gd name="T27" fmla="*/ 5324 h 5578"/>
                <a:gd name="T28" fmla="*/ 943 w 5304"/>
                <a:gd name="T29" fmla="*/ 5115 h 5578"/>
                <a:gd name="T30" fmla="*/ 1038 w 5304"/>
                <a:gd name="T31" fmla="*/ 5003 h 5578"/>
                <a:gd name="T32" fmla="*/ 995 w 5304"/>
                <a:gd name="T33" fmla="*/ 4706 h 5578"/>
                <a:gd name="T34" fmla="*/ 1079 w 5304"/>
                <a:gd name="T35" fmla="*/ 4552 h 5578"/>
                <a:gd name="T36" fmla="*/ 1109 w 5304"/>
                <a:gd name="T37" fmla="*/ 4416 h 5578"/>
                <a:gd name="T38" fmla="*/ 1129 w 5304"/>
                <a:gd name="T39" fmla="*/ 4002 h 5578"/>
                <a:gd name="T40" fmla="*/ 1191 w 5304"/>
                <a:gd name="T41" fmla="*/ 3876 h 5578"/>
                <a:gd name="T42" fmla="*/ 1222 w 5304"/>
                <a:gd name="T43" fmla="*/ 3541 h 5578"/>
                <a:gd name="T44" fmla="*/ 1161 w 5304"/>
                <a:gd name="T45" fmla="*/ 3273 h 5578"/>
                <a:gd name="T46" fmla="*/ 1227 w 5304"/>
                <a:gd name="T47" fmla="*/ 3204 h 5578"/>
                <a:gd name="T48" fmla="*/ 1253 w 5304"/>
                <a:gd name="T49" fmla="*/ 3041 h 5578"/>
                <a:gd name="T50" fmla="*/ 1309 w 5304"/>
                <a:gd name="T51" fmla="*/ 2917 h 5578"/>
                <a:gd name="T52" fmla="*/ 1305 w 5304"/>
                <a:gd name="T53" fmla="*/ 2818 h 5578"/>
                <a:gd name="T54" fmla="*/ 1243 w 5304"/>
                <a:gd name="T55" fmla="*/ 2676 h 5578"/>
                <a:gd name="T56" fmla="*/ 1270 w 5304"/>
                <a:gd name="T57" fmla="*/ 2605 h 5578"/>
                <a:gd name="T58" fmla="*/ 1329 w 5304"/>
                <a:gd name="T59" fmla="*/ 2518 h 5578"/>
                <a:gd name="T60" fmla="*/ 1328 w 5304"/>
                <a:gd name="T61" fmla="*/ 2422 h 5578"/>
                <a:gd name="T62" fmla="*/ 1245 w 5304"/>
                <a:gd name="T63" fmla="*/ 2247 h 5578"/>
                <a:gd name="T64" fmla="*/ 1189 w 5304"/>
                <a:gd name="T65" fmla="*/ 2045 h 5578"/>
                <a:gd name="T66" fmla="*/ 1293 w 5304"/>
                <a:gd name="T67" fmla="*/ 1979 h 5578"/>
                <a:gd name="T68" fmla="*/ 1254 w 5304"/>
                <a:gd name="T69" fmla="*/ 1767 h 5578"/>
                <a:gd name="T70" fmla="*/ 1194 w 5304"/>
                <a:gd name="T71" fmla="*/ 1643 h 5578"/>
                <a:gd name="T72" fmla="*/ 1196 w 5304"/>
                <a:gd name="T73" fmla="*/ 1602 h 5578"/>
                <a:gd name="T74" fmla="*/ 1275 w 5304"/>
                <a:gd name="T75" fmla="*/ 1666 h 5578"/>
                <a:gd name="T76" fmla="*/ 1178 w 5304"/>
                <a:gd name="T77" fmla="*/ 1452 h 5578"/>
                <a:gd name="T78" fmla="*/ 907 w 5304"/>
                <a:gd name="T79" fmla="*/ 1092 h 5578"/>
                <a:gd name="T80" fmla="*/ 793 w 5304"/>
                <a:gd name="T81" fmla="*/ 929 h 5578"/>
                <a:gd name="T82" fmla="*/ 1038 w 5304"/>
                <a:gd name="T83" fmla="*/ 1087 h 5578"/>
                <a:gd name="T84" fmla="*/ 1412 w 5304"/>
                <a:gd name="T85" fmla="*/ 1383 h 5578"/>
                <a:gd name="T86" fmla="*/ 1601 w 5304"/>
                <a:gd name="T87" fmla="*/ 1481 h 5578"/>
                <a:gd name="T88" fmla="*/ 1799 w 5304"/>
                <a:gd name="T89" fmla="*/ 1513 h 5578"/>
                <a:gd name="T90" fmla="*/ 1773 w 5304"/>
                <a:gd name="T91" fmla="*/ 1404 h 5578"/>
                <a:gd name="T92" fmla="*/ 1832 w 5304"/>
                <a:gd name="T93" fmla="*/ 1436 h 5578"/>
                <a:gd name="T94" fmla="*/ 2047 w 5304"/>
                <a:gd name="T95" fmla="*/ 1502 h 5578"/>
                <a:gd name="T96" fmla="*/ 2439 w 5304"/>
                <a:gd name="T97" fmla="*/ 1517 h 5578"/>
                <a:gd name="T98" fmla="*/ 2556 w 5304"/>
                <a:gd name="T99" fmla="*/ 1479 h 5578"/>
                <a:gd name="T100" fmla="*/ 2461 w 5304"/>
                <a:gd name="T101" fmla="*/ 1371 h 5578"/>
                <a:gd name="T102" fmla="*/ 2686 w 5304"/>
                <a:gd name="T103" fmla="*/ 1447 h 5578"/>
                <a:gd name="T104" fmla="*/ 2877 w 5304"/>
                <a:gd name="T105" fmla="*/ 1461 h 5578"/>
                <a:gd name="T106" fmla="*/ 2969 w 5304"/>
                <a:gd name="T107" fmla="*/ 1261 h 5578"/>
                <a:gd name="T108" fmla="*/ 3243 w 5304"/>
                <a:gd name="T109" fmla="*/ 1347 h 5578"/>
                <a:gd name="T110" fmla="*/ 3573 w 5304"/>
                <a:gd name="T111" fmla="*/ 1391 h 5578"/>
                <a:gd name="T112" fmla="*/ 3747 w 5304"/>
                <a:gd name="T113" fmla="*/ 1295 h 5578"/>
                <a:gd name="T114" fmla="*/ 4023 w 5304"/>
                <a:gd name="T115" fmla="*/ 1379 h 5578"/>
                <a:gd name="T116" fmla="*/ 4318 w 5304"/>
                <a:gd name="T117" fmla="*/ 1453 h 5578"/>
                <a:gd name="T118" fmla="*/ 4393 w 5304"/>
                <a:gd name="T119" fmla="*/ 1388 h 5578"/>
                <a:gd name="T120" fmla="*/ 4649 w 5304"/>
                <a:gd name="T121" fmla="*/ 1458 h 5578"/>
                <a:gd name="T122" fmla="*/ 4783 w 5304"/>
                <a:gd name="T123" fmla="*/ 1387 h 5578"/>
                <a:gd name="T124" fmla="*/ 5041 w 5304"/>
                <a:gd name="T125" fmla="*/ 1421 h 5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04" h="5578">
                  <a:moveTo>
                    <a:pt x="5304" y="1406"/>
                  </a:moveTo>
                  <a:lnTo>
                    <a:pt x="5227" y="1391"/>
                  </a:lnTo>
                  <a:lnTo>
                    <a:pt x="5144" y="1375"/>
                  </a:lnTo>
                  <a:lnTo>
                    <a:pt x="5059" y="1356"/>
                  </a:lnTo>
                  <a:lnTo>
                    <a:pt x="4969" y="1336"/>
                  </a:lnTo>
                  <a:lnTo>
                    <a:pt x="4876" y="1314"/>
                  </a:lnTo>
                  <a:lnTo>
                    <a:pt x="4781" y="1291"/>
                  </a:lnTo>
                  <a:lnTo>
                    <a:pt x="4681" y="1267"/>
                  </a:lnTo>
                  <a:lnTo>
                    <a:pt x="4581" y="1241"/>
                  </a:lnTo>
                  <a:lnTo>
                    <a:pt x="4372" y="1187"/>
                  </a:lnTo>
                  <a:lnTo>
                    <a:pt x="4156" y="1130"/>
                  </a:lnTo>
                  <a:lnTo>
                    <a:pt x="3936" y="1071"/>
                  </a:lnTo>
                  <a:lnTo>
                    <a:pt x="3712" y="1012"/>
                  </a:lnTo>
                  <a:lnTo>
                    <a:pt x="3490" y="953"/>
                  </a:lnTo>
                  <a:lnTo>
                    <a:pt x="3268" y="896"/>
                  </a:lnTo>
                  <a:lnTo>
                    <a:pt x="3159" y="868"/>
                  </a:lnTo>
                  <a:lnTo>
                    <a:pt x="3051" y="842"/>
                  </a:lnTo>
                  <a:lnTo>
                    <a:pt x="2945" y="817"/>
                  </a:lnTo>
                  <a:lnTo>
                    <a:pt x="2840" y="792"/>
                  </a:lnTo>
                  <a:lnTo>
                    <a:pt x="2739" y="770"/>
                  </a:lnTo>
                  <a:lnTo>
                    <a:pt x="2639" y="748"/>
                  </a:lnTo>
                  <a:lnTo>
                    <a:pt x="2541" y="728"/>
                  </a:lnTo>
                  <a:lnTo>
                    <a:pt x="2447" y="710"/>
                  </a:lnTo>
                  <a:lnTo>
                    <a:pt x="2357" y="693"/>
                  </a:lnTo>
                  <a:lnTo>
                    <a:pt x="2270" y="680"/>
                  </a:lnTo>
                  <a:lnTo>
                    <a:pt x="2186" y="667"/>
                  </a:lnTo>
                  <a:lnTo>
                    <a:pt x="2106" y="658"/>
                  </a:lnTo>
                  <a:lnTo>
                    <a:pt x="2009" y="646"/>
                  </a:lnTo>
                  <a:lnTo>
                    <a:pt x="1912" y="632"/>
                  </a:lnTo>
                  <a:lnTo>
                    <a:pt x="1817" y="618"/>
                  </a:lnTo>
                  <a:lnTo>
                    <a:pt x="1723" y="601"/>
                  </a:lnTo>
                  <a:lnTo>
                    <a:pt x="1631" y="583"/>
                  </a:lnTo>
                  <a:lnTo>
                    <a:pt x="1540" y="563"/>
                  </a:lnTo>
                  <a:lnTo>
                    <a:pt x="1451" y="543"/>
                  </a:lnTo>
                  <a:lnTo>
                    <a:pt x="1364" y="522"/>
                  </a:lnTo>
                  <a:lnTo>
                    <a:pt x="1279" y="499"/>
                  </a:lnTo>
                  <a:lnTo>
                    <a:pt x="1196" y="476"/>
                  </a:lnTo>
                  <a:lnTo>
                    <a:pt x="1114" y="453"/>
                  </a:lnTo>
                  <a:lnTo>
                    <a:pt x="1035" y="429"/>
                  </a:lnTo>
                  <a:lnTo>
                    <a:pt x="958" y="404"/>
                  </a:lnTo>
                  <a:lnTo>
                    <a:pt x="883" y="379"/>
                  </a:lnTo>
                  <a:lnTo>
                    <a:pt x="811" y="353"/>
                  </a:lnTo>
                  <a:lnTo>
                    <a:pt x="740" y="327"/>
                  </a:lnTo>
                  <a:lnTo>
                    <a:pt x="673" y="302"/>
                  </a:lnTo>
                  <a:lnTo>
                    <a:pt x="608" y="277"/>
                  </a:lnTo>
                  <a:lnTo>
                    <a:pt x="545" y="252"/>
                  </a:lnTo>
                  <a:lnTo>
                    <a:pt x="486" y="226"/>
                  </a:lnTo>
                  <a:lnTo>
                    <a:pt x="429" y="202"/>
                  </a:lnTo>
                  <a:lnTo>
                    <a:pt x="375" y="179"/>
                  </a:lnTo>
                  <a:lnTo>
                    <a:pt x="324" y="156"/>
                  </a:lnTo>
                  <a:lnTo>
                    <a:pt x="276" y="134"/>
                  </a:lnTo>
                  <a:lnTo>
                    <a:pt x="190" y="92"/>
                  </a:lnTo>
                  <a:lnTo>
                    <a:pt x="115" y="55"/>
                  </a:lnTo>
                  <a:lnTo>
                    <a:pt x="55" y="24"/>
                  </a:lnTo>
                  <a:lnTo>
                    <a:pt x="9" y="0"/>
                  </a:lnTo>
                  <a:lnTo>
                    <a:pt x="7" y="55"/>
                  </a:lnTo>
                  <a:lnTo>
                    <a:pt x="4" y="111"/>
                  </a:lnTo>
                  <a:lnTo>
                    <a:pt x="2" y="167"/>
                  </a:lnTo>
                  <a:lnTo>
                    <a:pt x="1" y="223"/>
                  </a:lnTo>
                  <a:lnTo>
                    <a:pt x="0" y="279"/>
                  </a:lnTo>
                  <a:lnTo>
                    <a:pt x="0" y="336"/>
                  </a:lnTo>
                  <a:lnTo>
                    <a:pt x="1" y="390"/>
                  </a:lnTo>
                  <a:lnTo>
                    <a:pt x="2" y="446"/>
                  </a:lnTo>
                  <a:lnTo>
                    <a:pt x="4" y="500"/>
                  </a:lnTo>
                  <a:lnTo>
                    <a:pt x="6" y="554"/>
                  </a:lnTo>
                  <a:lnTo>
                    <a:pt x="10" y="606"/>
                  </a:lnTo>
                  <a:lnTo>
                    <a:pt x="15" y="659"/>
                  </a:lnTo>
                  <a:lnTo>
                    <a:pt x="20" y="709"/>
                  </a:lnTo>
                  <a:lnTo>
                    <a:pt x="27" y="758"/>
                  </a:lnTo>
                  <a:lnTo>
                    <a:pt x="35" y="807"/>
                  </a:lnTo>
                  <a:lnTo>
                    <a:pt x="43" y="853"/>
                  </a:lnTo>
                  <a:lnTo>
                    <a:pt x="68" y="978"/>
                  </a:lnTo>
                  <a:lnTo>
                    <a:pt x="94" y="1105"/>
                  </a:lnTo>
                  <a:lnTo>
                    <a:pt x="123" y="1235"/>
                  </a:lnTo>
                  <a:lnTo>
                    <a:pt x="152" y="1368"/>
                  </a:lnTo>
                  <a:lnTo>
                    <a:pt x="214" y="1642"/>
                  </a:lnTo>
                  <a:lnTo>
                    <a:pt x="279" y="1926"/>
                  </a:lnTo>
                  <a:lnTo>
                    <a:pt x="347" y="2218"/>
                  </a:lnTo>
                  <a:lnTo>
                    <a:pt x="415" y="2516"/>
                  </a:lnTo>
                  <a:lnTo>
                    <a:pt x="485" y="2820"/>
                  </a:lnTo>
                  <a:lnTo>
                    <a:pt x="552" y="3126"/>
                  </a:lnTo>
                  <a:lnTo>
                    <a:pt x="584" y="3281"/>
                  </a:lnTo>
                  <a:lnTo>
                    <a:pt x="617" y="3436"/>
                  </a:lnTo>
                  <a:lnTo>
                    <a:pt x="648" y="3591"/>
                  </a:lnTo>
                  <a:lnTo>
                    <a:pt x="679" y="3746"/>
                  </a:lnTo>
                  <a:lnTo>
                    <a:pt x="708" y="3901"/>
                  </a:lnTo>
                  <a:lnTo>
                    <a:pt x="735" y="4056"/>
                  </a:lnTo>
                  <a:lnTo>
                    <a:pt x="762" y="4210"/>
                  </a:lnTo>
                  <a:lnTo>
                    <a:pt x="787" y="4363"/>
                  </a:lnTo>
                  <a:lnTo>
                    <a:pt x="810" y="4516"/>
                  </a:lnTo>
                  <a:lnTo>
                    <a:pt x="832" y="4667"/>
                  </a:lnTo>
                  <a:lnTo>
                    <a:pt x="851" y="4817"/>
                  </a:lnTo>
                  <a:lnTo>
                    <a:pt x="867" y="4966"/>
                  </a:lnTo>
                  <a:lnTo>
                    <a:pt x="882" y="5113"/>
                  </a:lnTo>
                  <a:lnTo>
                    <a:pt x="895" y="5259"/>
                  </a:lnTo>
                  <a:lnTo>
                    <a:pt x="905" y="5402"/>
                  </a:lnTo>
                  <a:lnTo>
                    <a:pt x="911" y="5543"/>
                  </a:lnTo>
                  <a:lnTo>
                    <a:pt x="921" y="5558"/>
                  </a:lnTo>
                  <a:lnTo>
                    <a:pt x="928" y="5570"/>
                  </a:lnTo>
                  <a:lnTo>
                    <a:pt x="933" y="5576"/>
                  </a:lnTo>
                  <a:lnTo>
                    <a:pt x="935" y="5578"/>
                  </a:lnTo>
                  <a:lnTo>
                    <a:pt x="943" y="5552"/>
                  </a:lnTo>
                  <a:lnTo>
                    <a:pt x="949" y="5527"/>
                  </a:lnTo>
                  <a:lnTo>
                    <a:pt x="955" y="5501"/>
                  </a:lnTo>
                  <a:lnTo>
                    <a:pt x="961" y="5477"/>
                  </a:lnTo>
                  <a:lnTo>
                    <a:pt x="965" y="5453"/>
                  </a:lnTo>
                  <a:lnTo>
                    <a:pt x="968" y="5430"/>
                  </a:lnTo>
                  <a:lnTo>
                    <a:pt x="971" y="5408"/>
                  </a:lnTo>
                  <a:lnTo>
                    <a:pt x="973" y="5386"/>
                  </a:lnTo>
                  <a:lnTo>
                    <a:pt x="974" y="5365"/>
                  </a:lnTo>
                  <a:lnTo>
                    <a:pt x="975" y="5344"/>
                  </a:lnTo>
                  <a:lnTo>
                    <a:pt x="975" y="5324"/>
                  </a:lnTo>
                  <a:lnTo>
                    <a:pt x="975" y="5305"/>
                  </a:lnTo>
                  <a:lnTo>
                    <a:pt x="974" y="5270"/>
                  </a:lnTo>
                  <a:lnTo>
                    <a:pt x="971" y="5237"/>
                  </a:lnTo>
                  <a:lnTo>
                    <a:pt x="967" y="5208"/>
                  </a:lnTo>
                  <a:lnTo>
                    <a:pt x="962" y="5181"/>
                  </a:lnTo>
                  <a:lnTo>
                    <a:pt x="957" y="5159"/>
                  </a:lnTo>
                  <a:lnTo>
                    <a:pt x="951" y="5141"/>
                  </a:lnTo>
                  <a:lnTo>
                    <a:pt x="943" y="5115"/>
                  </a:lnTo>
                  <a:lnTo>
                    <a:pt x="940" y="5106"/>
                  </a:lnTo>
                  <a:lnTo>
                    <a:pt x="1028" y="5171"/>
                  </a:lnTo>
                  <a:lnTo>
                    <a:pt x="1031" y="5150"/>
                  </a:lnTo>
                  <a:lnTo>
                    <a:pt x="1034" y="5129"/>
                  </a:lnTo>
                  <a:lnTo>
                    <a:pt x="1035" y="5108"/>
                  </a:lnTo>
                  <a:lnTo>
                    <a:pt x="1037" y="5087"/>
                  </a:lnTo>
                  <a:lnTo>
                    <a:pt x="1038" y="5045"/>
                  </a:lnTo>
                  <a:lnTo>
                    <a:pt x="1038" y="5003"/>
                  </a:lnTo>
                  <a:lnTo>
                    <a:pt x="1036" y="4963"/>
                  </a:lnTo>
                  <a:lnTo>
                    <a:pt x="1033" y="4925"/>
                  </a:lnTo>
                  <a:lnTo>
                    <a:pt x="1030" y="4889"/>
                  </a:lnTo>
                  <a:lnTo>
                    <a:pt x="1025" y="4854"/>
                  </a:lnTo>
                  <a:lnTo>
                    <a:pt x="1015" y="4793"/>
                  </a:lnTo>
                  <a:lnTo>
                    <a:pt x="1006" y="4747"/>
                  </a:lnTo>
                  <a:lnTo>
                    <a:pt x="998" y="4717"/>
                  </a:lnTo>
                  <a:lnTo>
                    <a:pt x="995" y="4706"/>
                  </a:lnTo>
                  <a:lnTo>
                    <a:pt x="1083" y="4770"/>
                  </a:lnTo>
                  <a:lnTo>
                    <a:pt x="1088" y="4735"/>
                  </a:lnTo>
                  <a:lnTo>
                    <a:pt x="1089" y="4701"/>
                  </a:lnTo>
                  <a:lnTo>
                    <a:pt x="1090" y="4667"/>
                  </a:lnTo>
                  <a:lnTo>
                    <a:pt x="1089" y="4636"/>
                  </a:lnTo>
                  <a:lnTo>
                    <a:pt x="1086" y="4607"/>
                  </a:lnTo>
                  <a:lnTo>
                    <a:pt x="1082" y="4578"/>
                  </a:lnTo>
                  <a:lnTo>
                    <a:pt x="1079" y="4552"/>
                  </a:lnTo>
                  <a:lnTo>
                    <a:pt x="1074" y="4528"/>
                  </a:lnTo>
                  <a:lnTo>
                    <a:pt x="1065" y="4487"/>
                  </a:lnTo>
                  <a:lnTo>
                    <a:pt x="1056" y="4456"/>
                  </a:lnTo>
                  <a:lnTo>
                    <a:pt x="1049" y="4438"/>
                  </a:lnTo>
                  <a:lnTo>
                    <a:pt x="1047" y="4430"/>
                  </a:lnTo>
                  <a:lnTo>
                    <a:pt x="1097" y="4502"/>
                  </a:lnTo>
                  <a:lnTo>
                    <a:pt x="1103" y="4459"/>
                  </a:lnTo>
                  <a:lnTo>
                    <a:pt x="1109" y="4416"/>
                  </a:lnTo>
                  <a:lnTo>
                    <a:pt x="1113" y="4372"/>
                  </a:lnTo>
                  <a:lnTo>
                    <a:pt x="1117" y="4328"/>
                  </a:lnTo>
                  <a:lnTo>
                    <a:pt x="1122" y="4245"/>
                  </a:lnTo>
                  <a:lnTo>
                    <a:pt x="1126" y="4168"/>
                  </a:lnTo>
                  <a:lnTo>
                    <a:pt x="1128" y="4101"/>
                  </a:lnTo>
                  <a:lnTo>
                    <a:pt x="1129" y="4048"/>
                  </a:lnTo>
                  <a:lnTo>
                    <a:pt x="1129" y="4015"/>
                  </a:lnTo>
                  <a:lnTo>
                    <a:pt x="1129" y="4002"/>
                  </a:lnTo>
                  <a:lnTo>
                    <a:pt x="1184" y="4057"/>
                  </a:lnTo>
                  <a:lnTo>
                    <a:pt x="1187" y="4045"/>
                  </a:lnTo>
                  <a:lnTo>
                    <a:pt x="1190" y="4032"/>
                  </a:lnTo>
                  <a:lnTo>
                    <a:pt x="1191" y="4016"/>
                  </a:lnTo>
                  <a:lnTo>
                    <a:pt x="1194" y="3999"/>
                  </a:lnTo>
                  <a:lnTo>
                    <a:pt x="1195" y="3962"/>
                  </a:lnTo>
                  <a:lnTo>
                    <a:pt x="1194" y="3920"/>
                  </a:lnTo>
                  <a:lnTo>
                    <a:pt x="1191" y="3876"/>
                  </a:lnTo>
                  <a:lnTo>
                    <a:pt x="1188" y="3829"/>
                  </a:lnTo>
                  <a:lnTo>
                    <a:pt x="1183" y="3782"/>
                  </a:lnTo>
                  <a:lnTo>
                    <a:pt x="1178" y="3734"/>
                  </a:lnTo>
                  <a:lnTo>
                    <a:pt x="1166" y="3644"/>
                  </a:lnTo>
                  <a:lnTo>
                    <a:pt x="1156" y="3569"/>
                  </a:lnTo>
                  <a:lnTo>
                    <a:pt x="1147" y="3518"/>
                  </a:lnTo>
                  <a:lnTo>
                    <a:pt x="1144" y="3498"/>
                  </a:lnTo>
                  <a:lnTo>
                    <a:pt x="1222" y="3541"/>
                  </a:lnTo>
                  <a:lnTo>
                    <a:pt x="1219" y="3515"/>
                  </a:lnTo>
                  <a:lnTo>
                    <a:pt x="1215" y="3490"/>
                  </a:lnTo>
                  <a:lnTo>
                    <a:pt x="1210" y="3465"/>
                  </a:lnTo>
                  <a:lnTo>
                    <a:pt x="1205" y="3439"/>
                  </a:lnTo>
                  <a:lnTo>
                    <a:pt x="1195" y="3390"/>
                  </a:lnTo>
                  <a:lnTo>
                    <a:pt x="1182" y="3344"/>
                  </a:lnTo>
                  <a:lnTo>
                    <a:pt x="1171" y="3305"/>
                  </a:lnTo>
                  <a:lnTo>
                    <a:pt x="1161" y="3273"/>
                  </a:lnTo>
                  <a:lnTo>
                    <a:pt x="1155" y="3253"/>
                  </a:lnTo>
                  <a:lnTo>
                    <a:pt x="1153" y="3246"/>
                  </a:lnTo>
                  <a:lnTo>
                    <a:pt x="1219" y="3321"/>
                  </a:lnTo>
                  <a:lnTo>
                    <a:pt x="1223" y="3303"/>
                  </a:lnTo>
                  <a:lnTo>
                    <a:pt x="1226" y="3283"/>
                  </a:lnTo>
                  <a:lnTo>
                    <a:pt x="1227" y="3258"/>
                  </a:lnTo>
                  <a:lnTo>
                    <a:pt x="1227" y="3232"/>
                  </a:lnTo>
                  <a:lnTo>
                    <a:pt x="1227" y="3204"/>
                  </a:lnTo>
                  <a:lnTo>
                    <a:pt x="1226" y="3174"/>
                  </a:lnTo>
                  <a:lnTo>
                    <a:pt x="1224" y="3145"/>
                  </a:lnTo>
                  <a:lnTo>
                    <a:pt x="1221" y="3116"/>
                  </a:lnTo>
                  <a:lnTo>
                    <a:pt x="1216" y="3060"/>
                  </a:lnTo>
                  <a:lnTo>
                    <a:pt x="1209" y="3014"/>
                  </a:lnTo>
                  <a:lnTo>
                    <a:pt x="1205" y="2982"/>
                  </a:lnTo>
                  <a:lnTo>
                    <a:pt x="1204" y="2971"/>
                  </a:lnTo>
                  <a:lnTo>
                    <a:pt x="1253" y="3041"/>
                  </a:lnTo>
                  <a:lnTo>
                    <a:pt x="1258" y="3035"/>
                  </a:lnTo>
                  <a:lnTo>
                    <a:pt x="1269" y="3017"/>
                  </a:lnTo>
                  <a:lnTo>
                    <a:pt x="1275" y="3004"/>
                  </a:lnTo>
                  <a:lnTo>
                    <a:pt x="1283" y="2990"/>
                  </a:lnTo>
                  <a:lnTo>
                    <a:pt x="1290" y="2973"/>
                  </a:lnTo>
                  <a:lnTo>
                    <a:pt x="1297" y="2955"/>
                  </a:lnTo>
                  <a:lnTo>
                    <a:pt x="1304" y="2936"/>
                  </a:lnTo>
                  <a:lnTo>
                    <a:pt x="1309" y="2917"/>
                  </a:lnTo>
                  <a:lnTo>
                    <a:pt x="1312" y="2896"/>
                  </a:lnTo>
                  <a:lnTo>
                    <a:pt x="1314" y="2876"/>
                  </a:lnTo>
                  <a:lnTo>
                    <a:pt x="1314" y="2867"/>
                  </a:lnTo>
                  <a:lnTo>
                    <a:pt x="1313" y="2857"/>
                  </a:lnTo>
                  <a:lnTo>
                    <a:pt x="1312" y="2847"/>
                  </a:lnTo>
                  <a:lnTo>
                    <a:pt x="1310" y="2837"/>
                  </a:lnTo>
                  <a:lnTo>
                    <a:pt x="1308" y="2827"/>
                  </a:lnTo>
                  <a:lnTo>
                    <a:pt x="1305" y="2818"/>
                  </a:lnTo>
                  <a:lnTo>
                    <a:pt x="1300" y="2808"/>
                  </a:lnTo>
                  <a:lnTo>
                    <a:pt x="1294" y="2800"/>
                  </a:lnTo>
                  <a:lnTo>
                    <a:pt x="1284" y="2782"/>
                  </a:lnTo>
                  <a:lnTo>
                    <a:pt x="1273" y="2762"/>
                  </a:lnTo>
                  <a:lnTo>
                    <a:pt x="1265" y="2741"/>
                  </a:lnTo>
                  <a:lnTo>
                    <a:pt x="1257" y="2720"/>
                  </a:lnTo>
                  <a:lnTo>
                    <a:pt x="1249" y="2698"/>
                  </a:lnTo>
                  <a:lnTo>
                    <a:pt x="1243" y="2676"/>
                  </a:lnTo>
                  <a:lnTo>
                    <a:pt x="1237" y="2655"/>
                  </a:lnTo>
                  <a:lnTo>
                    <a:pt x="1231" y="2634"/>
                  </a:lnTo>
                  <a:lnTo>
                    <a:pt x="1224" y="2596"/>
                  </a:lnTo>
                  <a:lnTo>
                    <a:pt x="1219" y="2566"/>
                  </a:lnTo>
                  <a:lnTo>
                    <a:pt x="1216" y="2545"/>
                  </a:lnTo>
                  <a:lnTo>
                    <a:pt x="1215" y="2538"/>
                  </a:lnTo>
                  <a:lnTo>
                    <a:pt x="1265" y="2608"/>
                  </a:lnTo>
                  <a:lnTo>
                    <a:pt x="1270" y="2605"/>
                  </a:lnTo>
                  <a:lnTo>
                    <a:pt x="1285" y="2592"/>
                  </a:lnTo>
                  <a:lnTo>
                    <a:pt x="1293" y="2584"/>
                  </a:lnTo>
                  <a:lnTo>
                    <a:pt x="1303" y="2572"/>
                  </a:lnTo>
                  <a:lnTo>
                    <a:pt x="1311" y="2560"/>
                  </a:lnTo>
                  <a:lnTo>
                    <a:pt x="1319" y="2544"/>
                  </a:lnTo>
                  <a:lnTo>
                    <a:pt x="1324" y="2536"/>
                  </a:lnTo>
                  <a:lnTo>
                    <a:pt x="1327" y="2527"/>
                  </a:lnTo>
                  <a:lnTo>
                    <a:pt x="1329" y="2518"/>
                  </a:lnTo>
                  <a:lnTo>
                    <a:pt x="1332" y="2507"/>
                  </a:lnTo>
                  <a:lnTo>
                    <a:pt x="1333" y="2497"/>
                  </a:lnTo>
                  <a:lnTo>
                    <a:pt x="1335" y="2485"/>
                  </a:lnTo>
                  <a:lnTo>
                    <a:pt x="1335" y="2474"/>
                  </a:lnTo>
                  <a:lnTo>
                    <a:pt x="1335" y="2462"/>
                  </a:lnTo>
                  <a:lnTo>
                    <a:pt x="1333" y="2450"/>
                  </a:lnTo>
                  <a:lnTo>
                    <a:pt x="1331" y="2436"/>
                  </a:lnTo>
                  <a:lnTo>
                    <a:pt x="1328" y="2422"/>
                  </a:lnTo>
                  <a:lnTo>
                    <a:pt x="1324" y="2408"/>
                  </a:lnTo>
                  <a:lnTo>
                    <a:pt x="1318" y="2393"/>
                  </a:lnTo>
                  <a:lnTo>
                    <a:pt x="1312" y="2377"/>
                  </a:lnTo>
                  <a:lnTo>
                    <a:pt x="1304" y="2361"/>
                  </a:lnTo>
                  <a:lnTo>
                    <a:pt x="1294" y="2345"/>
                  </a:lnTo>
                  <a:lnTo>
                    <a:pt x="1275" y="2311"/>
                  </a:lnTo>
                  <a:lnTo>
                    <a:pt x="1260" y="2278"/>
                  </a:lnTo>
                  <a:lnTo>
                    <a:pt x="1245" y="2247"/>
                  </a:lnTo>
                  <a:lnTo>
                    <a:pt x="1232" y="2216"/>
                  </a:lnTo>
                  <a:lnTo>
                    <a:pt x="1222" y="2186"/>
                  </a:lnTo>
                  <a:lnTo>
                    <a:pt x="1214" y="2157"/>
                  </a:lnTo>
                  <a:lnTo>
                    <a:pt x="1206" y="2131"/>
                  </a:lnTo>
                  <a:lnTo>
                    <a:pt x="1201" y="2105"/>
                  </a:lnTo>
                  <a:lnTo>
                    <a:pt x="1196" y="2083"/>
                  </a:lnTo>
                  <a:lnTo>
                    <a:pt x="1193" y="2062"/>
                  </a:lnTo>
                  <a:lnTo>
                    <a:pt x="1189" y="2045"/>
                  </a:lnTo>
                  <a:lnTo>
                    <a:pt x="1188" y="2030"/>
                  </a:lnTo>
                  <a:lnTo>
                    <a:pt x="1186" y="2008"/>
                  </a:lnTo>
                  <a:lnTo>
                    <a:pt x="1186" y="2000"/>
                  </a:lnTo>
                  <a:lnTo>
                    <a:pt x="1292" y="2125"/>
                  </a:lnTo>
                  <a:lnTo>
                    <a:pt x="1293" y="2087"/>
                  </a:lnTo>
                  <a:lnTo>
                    <a:pt x="1294" y="2049"/>
                  </a:lnTo>
                  <a:lnTo>
                    <a:pt x="1294" y="2013"/>
                  </a:lnTo>
                  <a:lnTo>
                    <a:pt x="1293" y="1979"/>
                  </a:lnTo>
                  <a:lnTo>
                    <a:pt x="1290" y="1948"/>
                  </a:lnTo>
                  <a:lnTo>
                    <a:pt x="1288" y="1917"/>
                  </a:lnTo>
                  <a:lnTo>
                    <a:pt x="1284" y="1888"/>
                  </a:lnTo>
                  <a:lnTo>
                    <a:pt x="1279" y="1861"/>
                  </a:lnTo>
                  <a:lnTo>
                    <a:pt x="1273" y="1835"/>
                  </a:lnTo>
                  <a:lnTo>
                    <a:pt x="1268" y="1811"/>
                  </a:lnTo>
                  <a:lnTo>
                    <a:pt x="1262" y="1788"/>
                  </a:lnTo>
                  <a:lnTo>
                    <a:pt x="1254" y="1767"/>
                  </a:lnTo>
                  <a:lnTo>
                    <a:pt x="1247" y="1747"/>
                  </a:lnTo>
                  <a:lnTo>
                    <a:pt x="1240" y="1728"/>
                  </a:lnTo>
                  <a:lnTo>
                    <a:pt x="1232" y="1711"/>
                  </a:lnTo>
                  <a:lnTo>
                    <a:pt x="1225" y="1695"/>
                  </a:lnTo>
                  <a:lnTo>
                    <a:pt x="1217" y="1680"/>
                  </a:lnTo>
                  <a:lnTo>
                    <a:pt x="1208" y="1667"/>
                  </a:lnTo>
                  <a:lnTo>
                    <a:pt x="1201" y="1654"/>
                  </a:lnTo>
                  <a:lnTo>
                    <a:pt x="1194" y="1643"/>
                  </a:lnTo>
                  <a:lnTo>
                    <a:pt x="1178" y="1624"/>
                  </a:lnTo>
                  <a:lnTo>
                    <a:pt x="1165" y="1609"/>
                  </a:lnTo>
                  <a:lnTo>
                    <a:pt x="1144" y="1590"/>
                  </a:lnTo>
                  <a:lnTo>
                    <a:pt x="1137" y="1585"/>
                  </a:lnTo>
                  <a:lnTo>
                    <a:pt x="1153" y="1587"/>
                  </a:lnTo>
                  <a:lnTo>
                    <a:pt x="1168" y="1591"/>
                  </a:lnTo>
                  <a:lnTo>
                    <a:pt x="1182" y="1596"/>
                  </a:lnTo>
                  <a:lnTo>
                    <a:pt x="1196" y="1602"/>
                  </a:lnTo>
                  <a:lnTo>
                    <a:pt x="1207" y="1608"/>
                  </a:lnTo>
                  <a:lnTo>
                    <a:pt x="1219" y="1614"/>
                  </a:lnTo>
                  <a:lnTo>
                    <a:pt x="1229" y="1622"/>
                  </a:lnTo>
                  <a:lnTo>
                    <a:pt x="1239" y="1629"/>
                  </a:lnTo>
                  <a:lnTo>
                    <a:pt x="1254" y="1643"/>
                  </a:lnTo>
                  <a:lnTo>
                    <a:pt x="1266" y="1654"/>
                  </a:lnTo>
                  <a:lnTo>
                    <a:pt x="1272" y="1663"/>
                  </a:lnTo>
                  <a:lnTo>
                    <a:pt x="1275" y="1666"/>
                  </a:lnTo>
                  <a:lnTo>
                    <a:pt x="1270" y="1643"/>
                  </a:lnTo>
                  <a:lnTo>
                    <a:pt x="1263" y="1619"/>
                  </a:lnTo>
                  <a:lnTo>
                    <a:pt x="1253" y="1593"/>
                  </a:lnTo>
                  <a:lnTo>
                    <a:pt x="1242" y="1567"/>
                  </a:lnTo>
                  <a:lnTo>
                    <a:pt x="1228" y="1540"/>
                  </a:lnTo>
                  <a:lnTo>
                    <a:pt x="1214" y="1511"/>
                  </a:lnTo>
                  <a:lnTo>
                    <a:pt x="1197" y="1481"/>
                  </a:lnTo>
                  <a:lnTo>
                    <a:pt x="1178" y="1452"/>
                  </a:lnTo>
                  <a:lnTo>
                    <a:pt x="1158" y="1420"/>
                  </a:lnTo>
                  <a:lnTo>
                    <a:pt x="1137" y="1390"/>
                  </a:lnTo>
                  <a:lnTo>
                    <a:pt x="1116" y="1358"/>
                  </a:lnTo>
                  <a:lnTo>
                    <a:pt x="1093" y="1327"/>
                  </a:lnTo>
                  <a:lnTo>
                    <a:pt x="1047" y="1265"/>
                  </a:lnTo>
                  <a:lnTo>
                    <a:pt x="1000" y="1204"/>
                  </a:lnTo>
                  <a:lnTo>
                    <a:pt x="952" y="1146"/>
                  </a:lnTo>
                  <a:lnTo>
                    <a:pt x="907" y="1092"/>
                  </a:lnTo>
                  <a:lnTo>
                    <a:pt x="865" y="1044"/>
                  </a:lnTo>
                  <a:lnTo>
                    <a:pt x="828" y="1001"/>
                  </a:lnTo>
                  <a:lnTo>
                    <a:pt x="796" y="965"/>
                  </a:lnTo>
                  <a:lnTo>
                    <a:pt x="772" y="939"/>
                  </a:lnTo>
                  <a:lnTo>
                    <a:pt x="756" y="922"/>
                  </a:lnTo>
                  <a:lnTo>
                    <a:pt x="751" y="916"/>
                  </a:lnTo>
                  <a:lnTo>
                    <a:pt x="772" y="922"/>
                  </a:lnTo>
                  <a:lnTo>
                    <a:pt x="793" y="929"/>
                  </a:lnTo>
                  <a:lnTo>
                    <a:pt x="815" y="939"/>
                  </a:lnTo>
                  <a:lnTo>
                    <a:pt x="838" y="950"/>
                  </a:lnTo>
                  <a:lnTo>
                    <a:pt x="862" y="963"/>
                  </a:lnTo>
                  <a:lnTo>
                    <a:pt x="886" y="978"/>
                  </a:lnTo>
                  <a:lnTo>
                    <a:pt x="910" y="993"/>
                  </a:lnTo>
                  <a:lnTo>
                    <a:pt x="936" y="1010"/>
                  </a:lnTo>
                  <a:lnTo>
                    <a:pt x="986" y="1047"/>
                  </a:lnTo>
                  <a:lnTo>
                    <a:pt x="1038" y="1087"/>
                  </a:lnTo>
                  <a:lnTo>
                    <a:pt x="1092" y="1130"/>
                  </a:lnTo>
                  <a:lnTo>
                    <a:pt x="1145" y="1174"/>
                  </a:lnTo>
                  <a:lnTo>
                    <a:pt x="1200" y="1219"/>
                  </a:lnTo>
                  <a:lnTo>
                    <a:pt x="1253" y="1263"/>
                  </a:lnTo>
                  <a:lnTo>
                    <a:pt x="1307" y="1306"/>
                  </a:lnTo>
                  <a:lnTo>
                    <a:pt x="1360" y="1346"/>
                  </a:lnTo>
                  <a:lnTo>
                    <a:pt x="1387" y="1365"/>
                  </a:lnTo>
                  <a:lnTo>
                    <a:pt x="1412" y="1383"/>
                  </a:lnTo>
                  <a:lnTo>
                    <a:pt x="1437" y="1400"/>
                  </a:lnTo>
                  <a:lnTo>
                    <a:pt x="1462" y="1416"/>
                  </a:lnTo>
                  <a:lnTo>
                    <a:pt x="1487" y="1431"/>
                  </a:lnTo>
                  <a:lnTo>
                    <a:pt x="1511" y="1443"/>
                  </a:lnTo>
                  <a:lnTo>
                    <a:pt x="1534" y="1455"/>
                  </a:lnTo>
                  <a:lnTo>
                    <a:pt x="1558" y="1464"/>
                  </a:lnTo>
                  <a:lnTo>
                    <a:pt x="1580" y="1473"/>
                  </a:lnTo>
                  <a:lnTo>
                    <a:pt x="1601" y="1481"/>
                  </a:lnTo>
                  <a:lnTo>
                    <a:pt x="1621" y="1487"/>
                  </a:lnTo>
                  <a:lnTo>
                    <a:pt x="1640" y="1494"/>
                  </a:lnTo>
                  <a:lnTo>
                    <a:pt x="1675" y="1502"/>
                  </a:lnTo>
                  <a:lnTo>
                    <a:pt x="1707" y="1508"/>
                  </a:lnTo>
                  <a:lnTo>
                    <a:pt x="1735" y="1513"/>
                  </a:lnTo>
                  <a:lnTo>
                    <a:pt x="1759" y="1514"/>
                  </a:lnTo>
                  <a:lnTo>
                    <a:pt x="1781" y="1514"/>
                  </a:lnTo>
                  <a:lnTo>
                    <a:pt x="1799" y="1513"/>
                  </a:lnTo>
                  <a:lnTo>
                    <a:pt x="1815" y="1509"/>
                  </a:lnTo>
                  <a:lnTo>
                    <a:pt x="1827" y="1506"/>
                  </a:lnTo>
                  <a:lnTo>
                    <a:pt x="1838" y="1502"/>
                  </a:lnTo>
                  <a:lnTo>
                    <a:pt x="1846" y="1498"/>
                  </a:lnTo>
                  <a:lnTo>
                    <a:pt x="1857" y="1491"/>
                  </a:lnTo>
                  <a:lnTo>
                    <a:pt x="1860" y="1488"/>
                  </a:lnTo>
                  <a:lnTo>
                    <a:pt x="1807" y="1437"/>
                  </a:lnTo>
                  <a:lnTo>
                    <a:pt x="1773" y="1404"/>
                  </a:lnTo>
                  <a:lnTo>
                    <a:pt x="1754" y="1386"/>
                  </a:lnTo>
                  <a:lnTo>
                    <a:pt x="1748" y="1379"/>
                  </a:lnTo>
                  <a:lnTo>
                    <a:pt x="1754" y="1385"/>
                  </a:lnTo>
                  <a:lnTo>
                    <a:pt x="1769" y="1397"/>
                  </a:lnTo>
                  <a:lnTo>
                    <a:pt x="1781" y="1406"/>
                  </a:lnTo>
                  <a:lnTo>
                    <a:pt x="1796" y="1415"/>
                  </a:lnTo>
                  <a:lnTo>
                    <a:pt x="1812" y="1426"/>
                  </a:lnTo>
                  <a:lnTo>
                    <a:pt x="1832" y="1436"/>
                  </a:lnTo>
                  <a:lnTo>
                    <a:pt x="1855" y="1448"/>
                  </a:lnTo>
                  <a:lnTo>
                    <a:pt x="1881" y="1458"/>
                  </a:lnTo>
                  <a:lnTo>
                    <a:pt x="1908" y="1470"/>
                  </a:lnTo>
                  <a:lnTo>
                    <a:pt x="1939" y="1479"/>
                  </a:lnTo>
                  <a:lnTo>
                    <a:pt x="1973" y="1488"/>
                  </a:lnTo>
                  <a:lnTo>
                    <a:pt x="2009" y="1496"/>
                  </a:lnTo>
                  <a:lnTo>
                    <a:pt x="2029" y="1500"/>
                  </a:lnTo>
                  <a:lnTo>
                    <a:pt x="2047" y="1502"/>
                  </a:lnTo>
                  <a:lnTo>
                    <a:pt x="2068" y="1505"/>
                  </a:lnTo>
                  <a:lnTo>
                    <a:pt x="2089" y="1507"/>
                  </a:lnTo>
                  <a:lnTo>
                    <a:pt x="2133" y="1511"/>
                  </a:lnTo>
                  <a:lnTo>
                    <a:pt x="2179" y="1513"/>
                  </a:lnTo>
                  <a:lnTo>
                    <a:pt x="2224" y="1515"/>
                  </a:lnTo>
                  <a:lnTo>
                    <a:pt x="2269" y="1516"/>
                  </a:lnTo>
                  <a:lnTo>
                    <a:pt x="2357" y="1517"/>
                  </a:lnTo>
                  <a:lnTo>
                    <a:pt x="2439" y="1517"/>
                  </a:lnTo>
                  <a:lnTo>
                    <a:pt x="2510" y="1516"/>
                  </a:lnTo>
                  <a:lnTo>
                    <a:pt x="2566" y="1514"/>
                  </a:lnTo>
                  <a:lnTo>
                    <a:pt x="2602" y="1513"/>
                  </a:lnTo>
                  <a:lnTo>
                    <a:pt x="2616" y="1512"/>
                  </a:lnTo>
                  <a:lnTo>
                    <a:pt x="2600" y="1505"/>
                  </a:lnTo>
                  <a:lnTo>
                    <a:pt x="2586" y="1498"/>
                  </a:lnTo>
                  <a:lnTo>
                    <a:pt x="2571" y="1488"/>
                  </a:lnTo>
                  <a:lnTo>
                    <a:pt x="2556" y="1479"/>
                  </a:lnTo>
                  <a:lnTo>
                    <a:pt x="2544" y="1468"/>
                  </a:lnTo>
                  <a:lnTo>
                    <a:pt x="2530" y="1456"/>
                  </a:lnTo>
                  <a:lnTo>
                    <a:pt x="2518" y="1443"/>
                  </a:lnTo>
                  <a:lnTo>
                    <a:pt x="2507" y="1432"/>
                  </a:lnTo>
                  <a:lnTo>
                    <a:pt x="2488" y="1409"/>
                  </a:lnTo>
                  <a:lnTo>
                    <a:pt x="2473" y="1389"/>
                  </a:lnTo>
                  <a:lnTo>
                    <a:pt x="2464" y="1376"/>
                  </a:lnTo>
                  <a:lnTo>
                    <a:pt x="2461" y="1371"/>
                  </a:lnTo>
                  <a:lnTo>
                    <a:pt x="2490" y="1385"/>
                  </a:lnTo>
                  <a:lnTo>
                    <a:pt x="2519" y="1397"/>
                  </a:lnTo>
                  <a:lnTo>
                    <a:pt x="2548" y="1409"/>
                  </a:lnTo>
                  <a:lnTo>
                    <a:pt x="2576" y="1418"/>
                  </a:lnTo>
                  <a:lnTo>
                    <a:pt x="2604" y="1427"/>
                  </a:lnTo>
                  <a:lnTo>
                    <a:pt x="2633" y="1435"/>
                  </a:lnTo>
                  <a:lnTo>
                    <a:pt x="2660" y="1441"/>
                  </a:lnTo>
                  <a:lnTo>
                    <a:pt x="2686" y="1447"/>
                  </a:lnTo>
                  <a:lnTo>
                    <a:pt x="2712" y="1451"/>
                  </a:lnTo>
                  <a:lnTo>
                    <a:pt x="2739" y="1455"/>
                  </a:lnTo>
                  <a:lnTo>
                    <a:pt x="2764" y="1457"/>
                  </a:lnTo>
                  <a:lnTo>
                    <a:pt x="2788" y="1459"/>
                  </a:lnTo>
                  <a:lnTo>
                    <a:pt x="2812" y="1461"/>
                  </a:lnTo>
                  <a:lnTo>
                    <a:pt x="2834" y="1461"/>
                  </a:lnTo>
                  <a:lnTo>
                    <a:pt x="2856" y="1461"/>
                  </a:lnTo>
                  <a:lnTo>
                    <a:pt x="2877" y="1461"/>
                  </a:lnTo>
                  <a:lnTo>
                    <a:pt x="2917" y="1459"/>
                  </a:lnTo>
                  <a:lnTo>
                    <a:pt x="2953" y="1456"/>
                  </a:lnTo>
                  <a:lnTo>
                    <a:pt x="2983" y="1452"/>
                  </a:lnTo>
                  <a:lnTo>
                    <a:pt x="3009" y="1447"/>
                  </a:lnTo>
                  <a:lnTo>
                    <a:pt x="3046" y="1438"/>
                  </a:lnTo>
                  <a:lnTo>
                    <a:pt x="3059" y="1435"/>
                  </a:lnTo>
                  <a:lnTo>
                    <a:pt x="2968" y="1261"/>
                  </a:lnTo>
                  <a:lnTo>
                    <a:pt x="2969" y="1261"/>
                  </a:lnTo>
                  <a:lnTo>
                    <a:pt x="2973" y="1262"/>
                  </a:lnTo>
                  <a:lnTo>
                    <a:pt x="2981" y="1264"/>
                  </a:lnTo>
                  <a:lnTo>
                    <a:pt x="2998" y="1270"/>
                  </a:lnTo>
                  <a:lnTo>
                    <a:pt x="3025" y="1279"/>
                  </a:lnTo>
                  <a:lnTo>
                    <a:pt x="3066" y="1291"/>
                  </a:lnTo>
                  <a:lnTo>
                    <a:pt x="3124" y="1310"/>
                  </a:lnTo>
                  <a:lnTo>
                    <a:pt x="3200" y="1334"/>
                  </a:lnTo>
                  <a:lnTo>
                    <a:pt x="3243" y="1347"/>
                  </a:lnTo>
                  <a:lnTo>
                    <a:pt x="3286" y="1358"/>
                  </a:lnTo>
                  <a:lnTo>
                    <a:pt x="3328" y="1367"/>
                  </a:lnTo>
                  <a:lnTo>
                    <a:pt x="3369" y="1374"/>
                  </a:lnTo>
                  <a:lnTo>
                    <a:pt x="3408" y="1380"/>
                  </a:lnTo>
                  <a:lnTo>
                    <a:pt x="3446" y="1385"/>
                  </a:lnTo>
                  <a:lnTo>
                    <a:pt x="3481" y="1388"/>
                  </a:lnTo>
                  <a:lnTo>
                    <a:pt x="3515" y="1390"/>
                  </a:lnTo>
                  <a:lnTo>
                    <a:pt x="3573" y="1391"/>
                  </a:lnTo>
                  <a:lnTo>
                    <a:pt x="3617" y="1391"/>
                  </a:lnTo>
                  <a:lnTo>
                    <a:pt x="3646" y="1390"/>
                  </a:lnTo>
                  <a:lnTo>
                    <a:pt x="3655" y="1389"/>
                  </a:lnTo>
                  <a:lnTo>
                    <a:pt x="3616" y="1230"/>
                  </a:lnTo>
                  <a:lnTo>
                    <a:pt x="3625" y="1236"/>
                  </a:lnTo>
                  <a:lnTo>
                    <a:pt x="3652" y="1250"/>
                  </a:lnTo>
                  <a:lnTo>
                    <a:pt x="3693" y="1271"/>
                  </a:lnTo>
                  <a:lnTo>
                    <a:pt x="3747" y="1295"/>
                  </a:lnTo>
                  <a:lnTo>
                    <a:pt x="3777" y="1308"/>
                  </a:lnTo>
                  <a:lnTo>
                    <a:pt x="3810" y="1321"/>
                  </a:lnTo>
                  <a:lnTo>
                    <a:pt x="3843" y="1333"/>
                  </a:lnTo>
                  <a:lnTo>
                    <a:pt x="3878" y="1345"/>
                  </a:lnTo>
                  <a:lnTo>
                    <a:pt x="3913" y="1356"/>
                  </a:lnTo>
                  <a:lnTo>
                    <a:pt x="3950" y="1366"/>
                  </a:lnTo>
                  <a:lnTo>
                    <a:pt x="3986" y="1373"/>
                  </a:lnTo>
                  <a:lnTo>
                    <a:pt x="4023" y="1379"/>
                  </a:lnTo>
                  <a:lnTo>
                    <a:pt x="4058" y="1384"/>
                  </a:lnTo>
                  <a:lnTo>
                    <a:pt x="4092" y="1390"/>
                  </a:lnTo>
                  <a:lnTo>
                    <a:pt x="4123" y="1396"/>
                  </a:lnTo>
                  <a:lnTo>
                    <a:pt x="4154" y="1402"/>
                  </a:lnTo>
                  <a:lnTo>
                    <a:pt x="4208" y="1416"/>
                  </a:lnTo>
                  <a:lnTo>
                    <a:pt x="4254" y="1430"/>
                  </a:lnTo>
                  <a:lnTo>
                    <a:pt x="4291" y="1442"/>
                  </a:lnTo>
                  <a:lnTo>
                    <a:pt x="4318" y="1453"/>
                  </a:lnTo>
                  <a:lnTo>
                    <a:pt x="4335" y="1460"/>
                  </a:lnTo>
                  <a:lnTo>
                    <a:pt x="4341" y="1462"/>
                  </a:lnTo>
                  <a:lnTo>
                    <a:pt x="4286" y="1354"/>
                  </a:lnTo>
                  <a:lnTo>
                    <a:pt x="4290" y="1355"/>
                  </a:lnTo>
                  <a:lnTo>
                    <a:pt x="4305" y="1361"/>
                  </a:lnTo>
                  <a:lnTo>
                    <a:pt x="4328" y="1368"/>
                  </a:lnTo>
                  <a:lnTo>
                    <a:pt x="4357" y="1377"/>
                  </a:lnTo>
                  <a:lnTo>
                    <a:pt x="4393" y="1388"/>
                  </a:lnTo>
                  <a:lnTo>
                    <a:pt x="4432" y="1400"/>
                  </a:lnTo>
                  <a:lnTo>
                    <a:pt x="4474" y="1414"/>
                  </a:lnTo>
                  <a:lnTo>
                    <a:pt x="4517" y="1428"/>
                  </a:lnTo>
                  <a:lnTo>
                    <a:pt x="4539" y="1434"/>
                  </a:lnTo>
                  <a:lnTo>
                    <a:pt x="4561" y="1440"/>
                  </a:lnTo>
                  <a:lnTo>
                    <a:pt x="4584" y="1445"/>
                  </a:lnTo>
                  <a:lnTo>
                    <a:pt x="4606" y="1451"/>
                  </a:lnTo>
                  <a:lnTo>
                    <a:pt x="4649" y="1458"/>
                  </a:lnTo>
                  <a:lnTo>
                    <a:pt x="4689" y="1464"/>
                  </a:lnTo>
                  <a:lnTo>
                    <a:pt x="4723" y="1469"/>
                  </a:lnTo>
                  <a:lnTo>
                    <a:pt x="4751" y="1472"/>
                  </a:lnTo>
                  <a:lnTo>
                    <a:pt x="4768" y="1473"/>
                  </a:lnTo>
                  <a:lnTo>
                    <a:pt x="4775" y="1474"/>
                  </a:lnTo>
                  <a:lnTo>
                    <a:pt x="4752" y="1375"/>
                  </a:lnTo>
                  <a:lnTo>
                    <a:pt x="4767" y="1381"/>
                  </a:lnTo>
                  <a:lnTo>
                    <a:pt x="4783" y="1387"/>
                  </a:lnTo>
                  <a:lnTo>
                    <a:pt x="4800" y="1392"/>
                  </a:lnTo>
                  <a:lnTo>
                    <a:pt x="4817" y="1396"/>
                  </a:lnTo>
                  <a:lnTo>
                    <a:pt x="4852" y="1404"/>
                  </a:lnTo>
                  <a:lnTo>
                    <a:pt x="4889" y="1410"/>
                  </a:lnTo>
                  <a:lnTo>
                    <a:pt x="4927" y="1415"/>
                  </a:lnTo>
                  <a:lnTo>
                    <a:pt x="4965" y="1418"/>
                  </a:lnTo>
                  <a:lnTo>
                    <a:pt x="5003" y="1420"/>
                  </a:lnTo>
                  <a:lnTo>
                    <a:pt x="5041" y="1421"/>
                  </a:lnTo>
                  <a:lnTo>
                    <a:pt x="5079" y="1421"/>
                  </a:lnTo>
                  <a:lnTo>
                    <a:pt x="5116" y="1420"/>
                  </a:lnTo>
                  <a:lnTo>
                    <a:pt x="5152" y="1419"/>
                  </a:lnTo>
                  <a:lnTo>
                    <a:pt x="5187" y="1417"/>
                  </a:lnTo>
                  <a:lnTo>
                    <a:pt x="5250" y="1412"/>
                  </a:lnTo>
                  <a:lnTo>
                    <a:pt x="5304" y="1406"/>
                  </a:lnTo>
                  <a:close/>
                </a:path>
              </a:pathLst>
            </a:custGeom>
            <a:solidFill>
              <a:srgbClr val="E46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8"/>
            <p:cNvSpPr>
              <a:spLocks/>
            </p:cNvSpPr>
            <p:nvPr/>
          </p:nvSpPr>
          <p:spPr bwMode="auto">
            <a:xfrm>
              <a:off x="1625600" y="4511675"/>
              <a:ext cx="587375" cy="677863"/>
            </a:xfrm>
            <a:custGeom>
              <a:avLst/>
              <a:gdLst>
                <a:gd name="T0" fmla="*/ 3585 w 4815"/>
                <a:gd name="T1" fmla="*/ 356 h 5560"/>
                <a:gd name="T2" fmla="*/ 3332 w 4815"/>
                <a:gd name="T3" fmla="*/ 594 h 5560"/>
                <a:gd name="T4" fmla="*/ 2720 w 4815"/>
                <a:gd name="T5" fmla="*/ 1232 h 5560"/>
                <a:gd name="T6" fmla="*/ 1774 w 4815"/>
                <a:gd name="T7" fmla="*/ 2364 h 5560"/>
                <a:gd name="T8" fmla="*/ 753 w 4815"/>
                <a:gd name="T9" fmla="*/ 3771 h 5560"/>
                <a:gd name="T10" fmla="*/ 24 w 4815"/>
                <a:gd name="T11" fmla="*/ 5038 h 5560"/>
                <a:gd name="T12" fmla="*/ 192 w 4815"/>
                <a:gd name="T13" fmla="*/ 4866 h 5560"/>
                <a:gd name="T14" fmla="*/ 321 w 4815"/>
                <a:gd name="T15" fmla="*/ 4650 h 5560"/>
                <a:gd name="T16" fmla="*/ 513 w 4815"/>
                <a:gd name="T17" fmla="*/ 4396 h 5560"/>
                <a:gd name="T18" fmla="*/ 673 w 4815"/>
                <a:gd name="T19" fmla="*/ 4193 h 5560"/>
                <a:gd name="T20" fmla="*/ 856 w 4815"/>
                <a:gd name="T21" fmla="*/ 3930 h 5560"/>
                <a:gd name="T22" fmla="*/ 1133 w 4815"/>
                <a:gd name="T23" fmla="*/ 3784 h 5560"/>
                <a:gd name="T24" fmla="*/ 1301 w 4815"/>
                <a:gd name="T25" fmla="*/ 3672 h 5560"/>
                <a:gd name="T26" fmla="*/ 1258 w 4815"/>
                <a:gd name="T27" fmla="*/ 3737 h 5560"/>
                <a:gd name="T28" fmla="*/ 1536 w 4815"/>
                <a:gd name="T29" fmla="*/ 3524 h 5560"/>
                <a:gd name="T30" fmla="*/ 1680 w 4815"/>
                <a:gd name="T31" fmla="*/ 3597 h 5560"/>
                <a:gd name="T32" fmla="*/ 1877 w 4815"/>
                <a:gd name="T33" fmla="*/ 3350 h 5560"/>
                <a:gd name="T34" fmla="*/ 2124 w 4815"/>
                <a:gd name="T35" fmla="*/ 3077 h 5560"/>
                <a:gd name="T36" fmla="*/ 2291 w 4815"/>
                <a:gd name="T37" fmla="*/ 2920 h 5560"/>
                <a:gd name="T38" fmla="*/ 2472 w 4815"/>
                <a:gd name="T39" fmla="*/ 2815 h 5560"/>
                <a:gd name="T40" fmla="*/ 2656 w 4815"/>
                <a:gd name="T41" fmla="*/ 2554 h 5560"/>
                <a:gd name="T42" fmla="*/ 2754 w 4815"/>
                <a:gd name="T43" fmla="*/ 2612 h 5560"/>
                <a:gd name="T44" fmla="*/ 2939 w 4815"/>
                <a:gd name="T45" fmla="*/ 2429 h 5560"/>
                <a:gd name="T46" fmla="*/ 3021 w 4815"/>
                <a:gd name="T47" fmla="*/ 2287 h 5560"/>
                <a:gd name="T48" fmla="*/ 3193 w 4815"/>
                <a:gd name="T49" fmla="*/ 1829 h 5560"/>
                <a:gd name="T50" fmla="*/ 3212 w 4815"/>
                <a:gd name="T51" fmla="*/ 1850 h 5560"/>
                <a:gd name="T52" fmla="*/ 3110 w 4815"/>
                <a:gd name="T53" fmla="*/ 2370 h 5560"/>
                <a:gd name="T54" fmla="*/ 3097 w 4815"/>
                <a:gd name="T55" fmla="*/ 2619 h 5560"/>
                <a:gd name="T56" fmla="*/ 3146 w 4815"/>
                <a:gd name="T57" fmla="*/ 2735 h 5560"/>
                <a:gd name="T58" fmla="*/ 3251 w 4815"/>
                <a:gd name="T59" fmla="*/ 2846 h 5560"/>
                <a:gd name="T60" fmla="*/ 3323 w 4815"/>
                <a:gd name="T61" fmla="*/ 2726 h 5560"/>
                <a:gd name="T62" fmla="*/ 3337 w 4815"/>
                <a:gd name="T63" fmla="*/ 2757 h 5560"/>
                <a:gd name="T64" fmla="*/ 3332 w 4815"/>
                <a:gd name="T65" fmla="*/ 3019 h 5560"/>
                <a:gd name="T66" fmla="*/ 3391 w 4815"/>
                <a:gd name="T67" fmla="*/ 3056 h 5560"/>
                <a:gd name="T68" fmla="*/ 3443 w 4815"/>
                <a:gd name="T69" fmla="*/ 3081 h 5560"/>
                <a:gd name="T70" fmla="*/ 3441 w 4815"/>
                <a:gd name="T71" fmla="*/ 3139 h 5560"/>
                <a:gd name="T72" fmla="*/ 3450 w 4815"/>
                <a:gd name="T73" fmla="*/ 3243 h 5560"/>
                <a:gd name="T74" fmla="*/ 3587 w 4815"/>
                <a:gd name="T75" fmla="*/ 3248 h 5560"/>
                <a:gd name="T76" fmla="*/ 3597 w 4815"/>
                <a:gd name="T77" fmla="*/ 3380 h 5560"/>
                <a:gd name="T78" fmla="*/ 3651 w 4815"/>
                <a:gd name="T79" fmla="*/ 3505 h 5560"/>
                <a:gd name="T80" fmla="*/ 3711 w 4815"/>
                <a:gd name="T81" fmla="*/ 3643 h 5560"/>
                <a:gd name="T82" fmla="*/ 3748 w 4815"/>
                <a:gd name="T83" fmla="*/ 3607 h 5560"/>
                <a:gd name="T84" fmla="*/ 3771 w 4815"/>
                <a:gd name="T85" fmla="*/ 3567 h 5560"/>
                <a:gd name="T86" fmla="*/ 3776 w 4815"/>
                <a:gd name="T87" fmla="*/ 3675 h 5560"/>
                <a:gd name="T88" fmla="*/ 3881 w 4815"/>
                <a:gd name="T89" fmla="*/ 3879 h 5560"/>
                <a:gd name="T90" fmla="*/ 3940 w 4815"/>
                <a:gd name="T91" fmla="*/ 3793 h 5560"/>
                <a:gd name="T92" fmla="*/ 3998 w 4815"/>
                <a:gd name="T93" fmla="*/ 3925 h 5560"/>
                <a:gd name="T94" fmla="*/ 4097 w 4815"/>
                <a:gd name="T95" fmla="*/ 4037 h 5560"/>
                <a:gd name="T96" fmla="*/ 4201 w 4815"/>
                <a:gd name="T97" fmla="*/ 4272 h 5560"/>
                <a:gd name="T98" fmla="*/ 4332 w 4815"/>
                <a:gd name="T99" fmla="*/ 4464 h 5560"/>
                <a:gd name="T100" fmla="*/ 4440 w 4815"/>
                <a:gd name="T101" fmla="*/ 4684 h 5560"/>
                <a:gd name="T102" fmla="*/ 4516 w 4815"/>
                <a:gd name="T103" fmla="*/ 4763 h 5560"/>
                <a:gd name="T104" fmla="*/ 4552 w 4815"/>
                <a:gd name="T105" fmla="*/ 5012 h 5560"/>
                <a:gd name="T106" fmla="*/ 4585 w 4815"/>
                <a:gd name="T107" fmla="*/ 5027 h 5560"/>
                <a:gd name="T108" fmla="*/ 4679 w 4815"/>
                <a:gd name="T109" fmla="*/ 5126 h 5560"/>
                <a:gd name="T110" fmla="*/ 4749 w 4815"/>
                <a:gd name="T111" fmla="*/ 5414 h 5560"/>
                <a:gd name="T112" fmla="*/ 4799 w 4815"/>
                <a:gd name="T113" fmla="*/ 5276 h 5560"/>
                <a:gd name="T114" fmla="*/ 4639 w 4815"/>
                <a:gd name="T115" fmla="*/ 4073 h 5560"/>
                <a:gd name="T116" fmla="*/ 4319 w 4815"/>
                <a:gd name="T117" fmla="*/ 2533 h 5560"/>
                <a:gd name="T118" fmla="*/ 3947 w 4815"/>
                <a:gd name="T119" fmla="*/ 870 h 5560"/>
                <a:gd name="T120" fmla="*/ 3906 w 4815"/>
                <a:gd name="T121" fmla="*/ 463 h 5560"/>
                <a:gd name="T122" fmla="*/ 3913 w 4815"/>
                <a:gd name="T123" fmla="*/ 17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5" h="5560">
                  <a:moveTo>
                    <a:pt x="3913" y="17"/>
                  </a:moveTo>
                  <a:lnTo>
                    <a:pt x="3897" y="7"/>
                  </a:lnTo>
                  <a:lnTo>
                    <a:pt x="3884" y="0"/>
                  </a:lnTo>
                  <a:lnTo>
                    <a:pt x="3817" y="84"/>
                  </a:lnTo>
                  <a:lnTo>
                    <a:pt x="3751" y="166"/>
                  </a:lnTo>
                  <a:lnTo>
                    <a:pt x="3684" y="244"/>
                  </a:lnTo>
                  <a:lnTo>
                    <a:pt x="3618" y="320"/>
                  </a:lnTo>
                  <a:lnTo>
                    <a:pt x="3585" y="356"/>
                  </a:lnTo>
                  <a:lnTo>
                    <a:pt x="3554" y="389"/>
                  </a:lnTo>
                  <a:lnTo>
                    <a:pt x="3521" y="423"/>
                  </a:lnTo>
                  <a:lnTo>
                    <a:pt x="3491" y="454"/>
                  </a:lnTo>
                  <a:lnTo>
                    <a:pt x="3460" y="484"/>
                  </a:lnTo>
                  <a:lnTo>
                    <a:pt x="3430" y="511"/>
                  </a:lnTo>
                  <a:lnTo>
                    <a:pt x="3401" y="536"/>
                  </a:lnTo>
                  <a:lnTo>
                    <a:pt x="3373" y="559"/>
                  </a:lnTo>
                  <a:lnTo>
                    <a:pt x="3332" y="594"/>
                  </a:lnTo>
                  <a:lnTo>
                    <a:pt x="3283" y="639"/>
                  </a:lnTo>
                  <a:lnTo>
                    <a:pt x="3224" y="695"/>
                  </a:lnTo>
                  <a:lnTo>
                    <a:pt x="3158" y="761"/>
                  </a:lnTo>
                  <a:lnTo>
                    <a:pt x="3084" y="837"/>
                  </a:lnTo>
                  <a:lnTo>
                    <a:pt x="3003" y="923"/>
                  </a:lnTo>
                  <a:lnTo>
                    <a:pt x="2914" y="1018"/>
                  </a:lnTo>
                  <a:lnTo>
                    <a:pt x="2820" y="1120"/>
                  </a:lnTo>
                  <a:lnTo>
                    <a:pt x="2720" y="1232"/>
                  </a:lnTo>
                  <a:lnTo>
                    <a:pt x="2615" y="1351"/>
                  </a:lnTo>
                  <a:lnTo>
                    <a:pt x="2505" y="1477"/>
                  </a:lnTo>
                  <a:lnTo>
                    <a:pt x="2390" y="1610"/>
                  </a:lnTo>
                  <a:lnTo>
                    <a:pt x="2273" y="1750"/>
                  </a:lnTo>
                  <a:lnTo>
                    <a:pt x="2151" y="1896"/>
                  </a:lnTo>
                  <a:lnTo>
                    <a:pt x="2027" y="2047"/>
                  </a:lnTo>
                  <a:lnTo>
                    <a:pt x="1901" y="2203"/>
                  </a:lnTo>
                  <a:lnTo>
                    <a:pt x="1774" y="2364"/>
                  </a:lnTo>
                  <a:lnTo>
                    <a:pt x="1646" y="2529"/>
                  </a:lnTo>
                  <a:lnTo>
                    <a:pt x="1515" y="2698"/>
                  </a:lnTo>
                  <a:lnTo>
                    <a:pt x="1386" y="2871"/>
                  </a:lnTo>
                  <a:lnTo>
                    <a:pt x="1256" y="3047"/>
                  </a:lnTo>
                  <a:lnTo>
                    <a:pt x="1128" y="3225"/>
                  </a:lnTo>
                  <a:lnTo>
                    <a:pt x="1001" y="3405"/>
                  </a:lnTo>
                  <a:lnTo>
                    <a:pt x="876" y="3588"/>
                  </a:lnTo>
                  <a:lnTo>
                    <a:pt x="753" y="3771"/>
                  </a:lnTo>
                  <a:lnTo>
                    <a:pt x="632" y="3955"/>
                  </a:lnTo>
                  <a:lnTo>
                    <a:pt x="516" y="4140"/>
                  </a:lnTo>
                  <a:lnTo>
                    <a:pt x="404" y="4325"/>
                  </a:lnTo>
                  <a:lnTo>
                    <a:pt x="295" y="4509"/>
                  </a:lnTo>
                  <a:lnTo>
                    <a:pt x="191" y="4693"/>
                  </a:lnTo>
                  <a:lnTo>
                    <a:pt x="92" y="4874"/>
                  </a:lnTo>
                  <a:lnTo>
                    <a:pt x="0" y="5055"/>
                  </a:lnTo>
                  <a:lnTo>
                    <a:pt x="24" y="5038"/>
                  </a:lnTo>
                  <a:lnTo>
                    <a:pt x="48" y="5020"/>
                  </a:lnTo>
                  <a:lnTo>
                    <a:pt x="71" y="5000"/>
                  </a:lnTo>
                  <a:lnTo>
                    <a:pt x="93" y="4980"/>
                  </a:lnTo>
                  <a:lnTo>
                    <a:pt x="114" y="4958"/>
                  </a:lnTo>
                  <a:lnTo>
                    <a:pt x="134" y="4936"/>
                  </a:lnTo>
                  <a:lnTo>
                    <a:pt x="154" y="4913"/>
                  </a:lnTo>
                  <a:lnTo>
                    <a:pt x="173" y="4890"/>
                  </a:lnTo>
                  <a:lnTo>
                    <a:pt x="192" y="4866"/>
                  </a:lnTo>
                  <a:lnTo>
                    <a:pt x="208" y="4842"/>
                  </a:lnTo>
                  <a:lnTo>
                    <a:pt x="225" y="4818"/>
                  </a:lnTo>
                  <a:lnTo>
                    <a:pt x="241" y="4792"/>
                  </a:lnTo>
                  <a:lnTo>
                    <a:pt x="257" y="4768"/>
                  </a:lnTo>
                  <a:lnTo>
                    <a:pt x="270" y="4744"/>
                  </a:lnTo>
                  <a:lnTo>
                    <a:pt x="284" y="4719"/>
                  </a:lnTo>
                  <a:lnTo>
                    <a:pt x="297" y="4696"/>
                  </a:lnTo>
                  <a:lnTo>
                    <a:pt x="321" y="4650"/>
                  </a:lnTo>
                  <a:lnTo>
                    <a:pt x="341" y="4607"/>
                  </a:lnTo>
                  <a:lnTo>
                    <a:pt x="357" y="4568"/>
                  </a:lnTo>
                  <a:lnTo>
                    <a:pt x="371" y="4534"/>
                  </a:lnTo>
                  <a:lnTo>
                    <a:pt x="390" y="4485"/>
                  </a:lnTo>
                  <a:lnTo>
                    <a:pt x="396" y="4466"/>
                  </a:lnTo>
                  <a:lnTo>
                    <a:pt x="463" y="4543"/>
                  </a:lnTo>
                  <a:lnTo>
                    <a:pt x="489" y="4465"/>
                  </a:lnTo>
                  <a:lnTo>
                    <a:pt x="513" y="4396"/>
                  </a:lnTo>
                  <a:lnTo>
                    <a:pt x="536" y="4335"/>
                  </a:lnTo>
                  <a:lnTo>
                    <a:pt x="556" y="4283"/>
                  </a:lnTo>
                  <a:lnTo>
                    <a:pt x="571" y="4242"/>
                  </a:lnTo>
                  <a:lnTo>
                    <a:pt x="585" y="4210"/>
                  </a:lnTo>
                  <a:lnTo>
                    <a:pt x="592" y="4191"/>
                  </a:lnTo>
                  <a:lnTo>
                    <a:pt x="596" y="4184"/>
                  </a:lnTo>
                  <a:lnTo>
                    <a:pt x="656" y="4222"/>
                  </a:lnTo>
                  <a:lnTo>
                    <a:pt x="673" y="4193"/>
                  </a:lnTo>
                  <a:lnTo>
                    <a:pt x="690" y="4165"/>
                  </a:lnTo>
                  <a:lnTo>
                    <a:pt x="707" y="4137"/>
                  </a:lnTo>
                  <a:lnTo>
                    <a:pt x="725" y="4110"/>
                  </a:lnTo>
                  <a:lnTo>
                    <a:pt x="759" y="4060"/>
                  </a:lnTo>
                  <a:lnTo>
                    <a:pt x="791" y="4015"/>
                  </a:lnTo>
                  <a:lnTo>
                    <a:pt x="819" y="3977"/>
                  </a:lnTo>
                  <a:lnTo>
                    <a:pt x="841" y="3948"/>
                  </a:lnTo>
                  <a:lnTo>
                    <a:pt x="856" y="3930"/>
                  </a:lnTo>
                  <a:lnTo>
                    <a:pt x="861" y="3924"/>
                  </a:lnTo>
                  <a:lnTo>
                    <a:pt x="879" y="4038"/>
                  </a:lnTo>
                  <a:lnTo>
                    <a:pt x="925" y="3998"/>
                  </a:lnTo>
                  <a:lnTo>
                    <a:pt x="970" y="3956"/>
                  </a:lnTo>
                  <a:lnTo>
                    <a:pt x="1013" y="3913"/>
                  </a:lnTo>
                  <a:lnTo>
                    <a:pt x="1055" y="3869"/>
                  </a:lnTo>
                  <a:lnTo>
                    <a:pt x="1095" y="3826"/>
                  </a:lnTo>
                  <a:lnTo>
                    <a:pt x="1133" y="3784"/>
                  </a:lnTo>
                  <a:lnTo>
                    <a:pt x="1167" y="3743"/>
                  </a:lnTo>
                  <a:lnTo>
                    <a:pt x="1200" y="3704"/>
                  </a:lnTo>
                  <a:lnTo>
                    <a:pt x="1255" y="3634"/>
                  </a:lnTo>
                  <a:lnTo>
                    <a:pt x="1297" y="3579"/>
                  </a:lnTo>
                  <a:lnTo>
                    <a:pt x="1324" y="3542"/>
                  </a:lnTo>
                  <a:lnTo>
                    <a:pt x="1333" y="3528"/>
                  </a:lnTo>
                  <a:lnTo>
                    <a:pt x="1308" y="3666"/>
                  </a:lnTo>
                  <a:lnTo>
                    <a:pt x="1301" y="3672"/>
                  </a:lnTo>
                  <a:lnTo>
                    <a:pt x="1288" y="3688"/>
                  </a:lnTo>
                  <a:lnTo>
                    <a:pt x="1272" y="3708"/>
                  </a:lnTo>
                  <a:lnTo>
                    <a:pt x="1258" y="3725"/>
                  </a:lnTo>
                  <a:lnTo>
                    <a:pt x="1254" y="3732"/>
                  </a:lnTo>
                  <a:lnTo>
                    <a:pt x="1253" y="3737"/>
                  </a:lnTo>
                  <a:lnTo>
                    <a:pt x="1254" y="3738"/>
                  </a:lnTo>
                  <a:lnTo>
                    <a:pt x="1255" y="3738"/>
                  </a:lnTo>
                  <a:lnTo>
                    <a:pt x="1258" y="3737"/>
                  </a:lnTo>
                  <a:lnTo>
                    <a:pt x="1262" y="3736"/>
                  </a:lnTo>
                  <a:lnTo>
                    <a:pt x="1273" y="3730"/>
                  </a:lnTo>
                  <a:lnTo>
                    <a:pt x="1289" y="3717"/>
                  </a:lnTo>
                  <a:lnTo>
                    <a:pt x="1311" y="3700"/>
                  </a:lnTo>
                  <a:lnTo>
                    <a:pt x="1340" y="3676"/>
                  </a:lnTo>
                  <a:lnTo>
                    <a:pt x="1406" y="3623"/>
                  </a:lnTo>
                  <a:lnTo>
                    <a:pt x="1472" y="3572"/>
                  </a:lnTo>
                  <a:lnTo>
                    <a:pt x="1536" y="3524"/>
                  </a:lnTo>
                  <a:lnTo>
                    <a:pt x="1595" y="3483"/>
                  </a:lnTo>
                  <a:lnTo>
                    <a:pt x="1646" y="3447"/>
                  </a:lnTo>
                  <a:lnTo>
                    <a:pt x="1685" y="3420"/>
                  </a:lnTo>
                  <a:lnTo>
                    <a:pt x="1712" y="3403"/>
                  </a:lnTo>
                  <a:lnTo>
                    <a:pt x="1720" y="3397"/>
                  </a:lnTo>
                  <a:lnTo>
                    <a:pt x="1647" y="3629"/>
                  </a:lnTo>
                  <a:lnTo>
                    <a:pt x="1663" y="3614"/>
                  </a:lnTo>
                  <a:lnTo>
                    <a:pt x="1680" y="3597"/>
                  </a:lnTo>
                  <a:lnTo>
                    <a:pt x="1699" y="3579"/>
                  </a:lnTo>
                  <a:lnTo>
                    <a:pt x="1717" y="3558"/>
                  </a:lnTo>
                  <a:lnTo>
                    <a:pt x="1737" y="3536"/>
                  </a:lnTo>
                  <a:lnTo>
                    <a:pt x="1756" y="3512"/>
                  </a:lnTo>
                  <a:lnTo>
                    <a:pt x="1776" y="3487"/>
                  </a:lnTo>
                  <a:lnTo>
                    <a:pt x="1797" y="3461"/>
                  </a:lnTo>
                  <a:lnTo>
                    <a:pt x="1837" y="3407"/>
                  </a:lnTo>
                  <a:lnTo>
                    <a:pt x="1877" y="3350"/>
                  </a:lnTo>
                  <a:lnTo>
                    <a:pt x="1918" y="3292"/>
                  </a:lnTo>
                  <a:lnTo>
                    <a:pt x="1957" y="3234"/>
                  </a:lnTo>
                  <a:lnTo>
                    <a:pt x="2027" y="3125"/>
                  </a:lnTo>
                  <a:lnTo>
                    <a:pt x="2085" y="3034"/>
                  </a:lnTo>
                  <a:lnTo>
                    <a:pt x="2123" y="2971"/>
                  </a:lnTo>
                  <a:lnTo>
                    <a:pt x="2136" y="2948"/>
                  </a:lnTo>
                  <a:lnTo>
                    <a:pt x="2111" y="3085"/>
                  </a:lnTo>
                  <a:lnTo>
                    <a:pt x="2124" y="3077"/>
                  </a:lnTo>
                  <a:lnTo>
                    <a:pt x="2136" y="3069"/>
                  </a:lnTo>
                  <a:lnTo>
                    <a:pt x="2150" y="3058"/>
                  </a:lnTo>
                  <a:lnTo>
                    <a:pt x="2163" y="3048"/>
                  </a:lnTo>
                  <a:lnTo>
                    <a:pt x="2189" y="3025"/>
                  </a:lnTo>
                  <a:lnTo>
                    <a:pt x="2216" y="3001"/>
                  </a:lnTo>
                  <a:lnTo>
                    <a:pt x="2241" y="2974"/>
                  </a:lnTo>
                  <a:lnTo>
                    <a:pt x="2267" y="2947"/>
                  </a:lnTo>
                  <a:lnTo>
                    <a:pt x="2291" y="2920"/>
                  </a:lnTo>
                  <a:lnTo>
                    <a:pt x="2314" y="2893"/>
                  </a:lnTo>
                  <a:lnTo>
                    <a:pt x="2354" y="2843"/>
                  </a:lnTo>
                  <a:lnTo>
                    <a:pt x="2386" y="2802"/>
                  </a:lnTo>
                  <a:lnTo>
                    <a:pt x="2406" y="2774"/>
                  </a:lnTo>
                  <a:lnTo>
                    <a:pt x="2414" y="2763"/>
                  </a:lnTo>
                  <a:lnTo>
                    <a:pt x="2415" y="2874"/>
                  </a:lnTo>
                  <a:lnTo>
                    <a:pt x="2444" y="2845"/>
                  </a:lnTo>
                  <a:lnTo>
                    <a:pt x="2472" y="2815"/>
                  </a:lnTo>
                  <a:lnTo>
                    <a:pt x="2497" y="2785"/>
                  </a:lnTo>
                  <a:lnTo>
                    <a:pt x="2522" y="2755"/>
                  </a:lnTo>
                  <a:lnTo>
                    <a:pt x="2544" y="2725"/>
                  </a:lnTo>
                  <a:lnTo>
                    <a:pt x="2567" y="2695"/>
                  </a:lnTo>
                  <a:lnTo>
                    <a:pt x="2585" y="2667"/>
                  </a:lnTo>
                  <a:lnTo>
                    <a:pt x="2603" y="2641"/>
                  </a:lnTo>
                  <a:lnTo>
                    <a:pt x="2634" y="2592"/>
                  </a:lnTo>
                  <a:lnTo>
                    <a:pt x="2656" y="2554"/>
                  </a:lnTo>
                  <a:lnTo>
                    <a:pt x="2669" y="2528"/>
                  </a:lnTo>
                  <a:lnTo>
                    <a:pt x="2673" y="2519"/>
                  </a:lnTo>
                  <a:lnTo>
                    <a:pt x="2638" y="2690"/>
                  </a:lnTo>
                  <a:lnTo>
                    <a:pt x="2656" y="2681"/>
                  </a:lnTo>
                  <a:lnTo>
                    <a:pt x="2677" y="2667"/>
                  </a:lnTo>
                  <a:lnTo>
                    <a:pt x="2701" y="2651"/>
                  </a:lnTo>
                  <a:lnTo>
                    <a:pt x="2726" y="2633"/>
                  </a:lnTo>
                  <a:lnTo>
                    <a:pt x="2754" y="2612"/>
                  </a:lnTo>
                  <a:lnTo>
                    <a:pt x="2783" y="2589"/>
                  </a:lnTo>
                  <a:lnTo>
                    <a:pt x="2812" y="2564"/>
                  </a:lnTo>
                  <a:lnTo>
                    <a:pt x="2841" y="2537"/>
                  </a:lnTo>
                  <a:lnTo>
                    <a:pt x="2871" y="2507"/>
                  </a:lnTo>
                  <a:lnTo>
                    <a:pt x="2899" y="2477"/>
                  </a:lnTo>
                  <a:lnTo>
                    <a:pt x="2913" y="2461"/>
                  </a:lnTo>
                  <a:lnTo>
                    <a:pt x="2926" y="2446"/>
                  </a:lnTo>
                  <a:lnTo>
                    <a:pt x="2939" y="2429"/>
                  </a:lnTo>
                  <a:lnTo>
                    <a:pt x="2951" y="2412"/>
                  </a:lnTo>
                  <a:lnTo>
                    <a:pt x="2964" y="2394"/>
                  </a:lnTo>
                  <a:lnTo>
                    <a:pt x="2976" y="2377"/>
                  </a:lnTo>
                  <a:lnTo>
                    <a:pt x="2986" y="2359"/>
                  </a:lnTo>
                  <a:lnTo>
                    <a:pt x="2996" y="2342"/>
                  </a:lnTo>
                  <a:lnTo>
                    <a:pt x="3005" y="2324"/>
                  </a:lnTo>
                  <a:lnTo>
                    <a:pt x="3013" y="2305"/>
                  </a:lnTo>
                  <a:lnTo>
                    <a:pt x="3021" y="2287"/>
                  </a:lnTo>
                  <a:lnTo>
                    <a:pt x="3027" y="2268"/>
                  </a:lnTo>
                  <a:lnTo>
                    <a:pt x="3040" y="2229"/>
                  </a:lnTo>
                  <a:lnTo>
                    <a:pt x="3054" y="2187"/>
                  </a:lnTo>
                  <a:lnTo>
                    <a:pt x="3071" y="2142"/>
                  </a:lnTo>
                  <a:lnTo>
                    <a:pt x="3088" y="2096"/>
                  </a:lnTo>
                  <a:lnTo>
                    <a:pt x="3123" y="2002"/>
                  </a:lnTo>
                  <a:lnTo>
                    <a:pt x="3159" y="1910"/>
                  </a:lnTo>
                  <a:lnTo>
                    <a:pt x="3193" y="1829"/>
                  </a:lnTo>
                  <a:lnTo>
                    <a:pt x="3220" y="1761"/>
                  </a:lnTo>
                  <a:lnTo>
                    <a:pt x="3238" y="1717"/>
                  </a:lnTo>
                  <a:lnTo>
                    <a:pt x="3244" y="1701"/>
                  </a:lnTo>
                  <a:lnTo>
                    <a:pt x="3243" y="1708"/>
                  </a:lnTo>
                  <a:lnTo>
                    <a:pt x="3239" y="1728"/>
                  </a:lnTo>
                  <a:lnTo>
                    <a:pt x="3232" y="1759"/>
                  </a:lnTo>
                  <a:lnTo>
                    <a:pt x="3222" y="1800"/>
                  </a:lnTo>
                  <a:lnTo>
                    <a:pt x="3212" y="1850"/>
                  </a:lnTo>
                  <a:lnTo>
                    <a:pt x="3199" y="1905"/>
                  </a:lnTo>
                  <a:lnTo>
                    <a:pt x="3186" y="1967"/>
                  </a:lnTo>
                  <a:lnTo>
                    <a:pt x="3173" y="2033"/>
                  </a:lnTo>
                  <a:lnTo>
                    <a:pt x="3159" y="2101"/>
                  </a:lnTo>
                  <a:lnTo>
                    <a:pt x="3146" y="2171"/>
                  </a:lnTo>
                  <a:lnTo>
                    <a:pt x="3132" y="2240"/>
                  </a:lnTo>
                  <a:lnTo>
                    <a:pt x="3120" y="2306"/>
                  </a:lnTo>
                  <a:lnTo>
                    <a:pt x="3110" y="2370"/>
                  </a:lnTo>
                  <a:lnTo>
                    <a:pt x="3101" y="2429"/>
                  </a:lnTo>
                  <a:lnTo>
                    <a:pt x="3094" y="2481"/>
                  </a:lnTo>
                  <a:lnTo>
                    <a:pt x="3091" y="2525"/>
                  </a:lnTo>
                  <a:lnTo>
                    <a:pt x="3090" y="2545"/>
                  </a:lnTo>
                  <a:lnTo>
                    <a:pt x="3090" y="2564"/>
                  </a:lnTo>
                  <a:lnTo>
                    <a:pt x="3091" y="2583"/>
                  </a:lnTo>
                  <a:lnTo>
                    <a:pt x="3094" y="2601"/>
                  </a:lnTo>
                  <a:lnTo>
                    <a:pt x="3097" y="2619"/>
                  </a:lnTo>
                  <a:lnTo>
                    <a:pt x="3100" y="2635"/>
                  </a:lnTo>
                  <a:lnTo>
                    <a:pt x="3106" y="2651"/>
                  </a:lnTo>
                  <a:lnTo>
                    <a:pt x="3111" y="2667"/>
                  </a:lnTo>
                  <a:lnTo>
                    <a:pt x="3117" y="2682"/>
                  </a:lnTo>
                  <a:lnTo>
                    <a:pt x="3123" y="2696"/>
                  </a:lnTo>
                  <a:lnTo>
                    <a:pt x="3131" y="2710"/>
                  </a:lnTo>
                  <a:lnTo>
                    <a:pt x="3138" y="2722"/>
                  </a:lnTo>
                  <a:lnTo>
                    <a:pt x="3146" y="2735"/>
                  </a:lnTo>
                  <a:lnTo>
                    <a:pt x="3153" y="2747"/>
                  </a:lnTo>
                  <a:lnTo>
                    <a:pt x="3161" y="2758"/>
                  </a:lnTo>
                  <a:lnTo>
                    <a:pt x="3170" y="2769"/>
                  </a:lnTo>
                  <a:lnTo>
                    <a:pt x="3186" y="2789"/>
                  </a:lnTo>
                  <a:lnTo>
                    <a:pt x="3202" y="2805"/>
                  </a:lnTo>
                  <a:lnTo>
                    <a:pt x="3217" y="2819"/>
                  </a:lnTo>
                  <a:lnTo>
                    <a:pt x="3230" y="2831"/>
                  </a:lnTo>
                  <a:lnTo>
                    <a:pt x="3251" y="2846"/>
                  </a:lnTo>
                  <a:lnTo>
                    <a:pt x="3259" y="2852"/>
                  </a:lnTo>
                  <a:lnTo>
                    <a:pt x="3263" y="2842"/>
                  </a:lnTo>
                  <a:lnTo>
                    <a:pt x="3273" y="2817"/>
                  </a:lnTo>
                  <a:lnTo>
                    <a:pt x="3288" y="2784"/>
                  </a:lnTo>
                  <a:lnTo>
                    <a:pt x="3304" y="2753"/>
                  </a:lnTo>
                  <a:lnTo>
                    <a:pt x="3312" y="2739"/>
                  </a:lnTo>
                  <a:lnTo>
                    <a:pt x="3320" y="2730"/>
                  </a:lnTo>
                  <a:lnTo>
                    <a:pt x="3323" y="2726"/>
                  </a:lnTo>
                  <a:lnTo>
                    <a:pt x="3326" y="2724"/>
                  </a:lnTo>
                  <a:lnTo>
                    <a:pt x="3329" y="2721"/>
                  </a:lnTo>
                  <a:lnTo>
                    <a:pt x="3331" y="2721"/>
                  </a:lnTo>
                  <a:lnTo>
                    <a:pt x="3333" y="2724"/>
                  </a:lnTo>
                  <a:lnTo>
                    <a:pt x="3335" y="2727"/>
                  </a:lnTo>
                  <a:lnTo>
                    <a:pt x="3336" y="2731"/>
                  </a:lnTo>
                  <a:lnTo>
                    <a:pt x="3337" y="2738"/>
                  </a:lnTo>
                  <a:lnTo>
                    <a:pt x="3337" y="2757"/>
                  </a:lnTo>
                  <a:lnTo>
                    <a:pt x="3335" y="2785"/>
                  </a:lnTo>
                  <a:lnTo>
                    <a:pt x="3331" y="2817"/>
                  </a:lnTo>
                  <a:lnTo>
                    <a:pt x="3329" y="2847"/>
                  </a:lnTo>
                  <a:lnTo>
                    <a:pt x="3328" y="2876"/>
                  </a:lnTo>
                  <a:lnTo>
                    <a:pt x="3327" y="2902"/>
                  </a:lnTo>
                  <a:lnTo>
                    <a:pt x="3327" y="2949"/>
                  </a:lnTo>
                  <a:lnTo>
                    <a:pt x="3329" y="2988"/>
                  </a:lnTo>
                  <a:lnTo>
                    <a:pt x="3332" y="3019"/>
                  </a:lnTo>
                  <a:lnTo>
                    <a:pt x="3335" y="3041"/>
                  </a:lnTo>
                  <a:lnTo>
                    <a:pt x="3337" y="3055"/>
                  </a:lnTo>
                  <a:lnTo>
                    <a:pt x="3339" y="3059"/>
                  </a:lnTo>
                  <a:lnTo>
                    <a:pt x="3344" y="3058"/>
                  </a:lnTo>
                  <a:lnTo>
                    <a:pt x="3360" y="3056"/>
                  </a:lnTo>
                  <a:lnTo>
                    <a:pt x="3369" y="3056"/>
                  </a:lnTo>
                  <a:lnTo>
                    <a:pt x="3379" y="3055"/>
                  </a:lnTo>
                  <a:lnTo>
                    <a:pt x="3391" y="3056"/>
                  </a:lnTo>
                  <a:lnTo>
                    <a:pt x="3403" y="3057"/>
                  </a:lnTo>
                  <a:lnTo>
                    <a:pt x="3414" y="3059"/>
                  </a:lnTo>
                  <a:lnTo>
                    <a:pt x="3425" y="3063"/>
                  </a:lnTo>
                  <a:lnTo>
                    <a:pt x="3429" y="3067"/>
                  </a:lnTo>
                  <a:lnTo>
                    <a:pt x="3433" y="3070"/>
                  </a:lnTo>
                  <a:lnTo>
                    <a:pt x="3437" y="3073"/>
                  </a:lnTo>
                  <a:lnTo>
                    <a:pt x="3440" y="3077"/>
                  </a:lnTo>
                  <a:lnTo>
                    <a:pt x="3443" y="3081"/>
                  </a:lnTo>
                  <a:lnTo>
                    <a:pt x="3446" y="3087"/>
                  </a:lnTo>
                  <a:lnTo>
                    <a:pt x="3447" y="3092"/>
                  </a:lnTo>
                  <a:lnTo>
                    <a:pt x="3448" y="3098"/>
                  </a:lnTo>
                  <a:lnTo>
                    <a:pt x="3448" y="3104"/>
                  </a:lnTo>
                  <a:lnTo>
                    <a:pt x="3448" y="3112"/>
                  </a:lnTo>
                  <a:lnTo>
                    <a:pt x="3446" y="3120"/>
                  </a:lnTo>
                  <a:lnTo>
                    <a:pt x="3443" y="3130"/>
                  </a:lnTo>
                  <a:lnTo>
                    <a:pt x="3441" y="3139"/>
                  </a:lnTo>
                  <a:lnTo>
                    <a:pt x="3439" y="3149"/>
                  </a:lnTo>
                  <a:lnTo>
                    <a:pt x="3438" y="3160"/>
                  </a:lnTo>
                  <a:lnTo>
                    <a:pt x="3438" y="3170"/>
                  </a:lnTo>
                  <a:lnTo>
                    <a:pt x="3438" y="3182"/>
                  </a:lnTo>
                  <a:lnTo>
                    <a:pt x="3439" y="3194"/>
                  </a:lnTo>
                  <a:lnTo>
                    <a:pt x="3441" y="3206"/>
                  </a:lnTo>
                  <a:lnTo>
                    <a:pt x="3443" y="3218"/>
                  </a:lnTo>
                  <a:lnTo>
                    <a:pt x="3450" y="3243"/>
                  </a:lnTo>
                  <a:lnTo>
                    <a:pt x="3457" y="3268"/>
                  </a:lnTo>
                  <a:lnTo>
                    <a:pt x="3465" y="3292"/>
                  </a:lnTo>
                  <a:lnTo>
                    <a:pt x="3475" y="3316"/>
                  </a:lnTo>
                  <a:lnTo>
                    <a:pt x="3494" y="3360"/>
                  </a:lnTo>
                  <a:lnTo>
                    <a:pt x="3512" y="3397"/>
                  </a:lnTo>
                  <a:lnTo>
                    <a:pt x="3524" y="3421"/>
                  </a:lnTo>
                  <a:lnTo>
                    <a:pt x="3529" y="3430"/>
                  </a:lnTo>
                  <a:lnTo>
                    <a:pt x="3587" y="3248"/>
                  </a:lnTo>
                  <a:lnTo>
                    <a:pt x="3587" y="3255"/>
                  </a:lnTo>
                  <a:lnTo>
                    <a:pt x="3586" y="3274"/>
                  </a:lnTo>
                  <a:lnTo>
                    <a:pt x="3586" y="3288"/>
                  </a:lnTo>
                  <a:lnTo>
                    <a:pt x="3587" y="3304"/>
                  </a:lnTo>
                  <a:lnTo>
                    <a:pt x="3588" y="3322"/>
                  </a:lnTo>
                  <a:lnTo>
                    <a:pt x="3590" y="3339"/>
                  </a:lnTo>
                  <a:lnTo>
                    <a:pt x="3592" y="3360"/>
                  </a:lnTo>
                  <a:lnTo>
                    <a:pt x="3597" y="3380"/>
                  </a:lnTo>
                  <a:lnTo>
                    <a:pt x="3602" y="3402"/>
                  </a:lnTo>
                  <a:lnTo>
                    <a:pt x="3608" y="3423"/>
                  </a:lnTo>
                  <a:lnTo>
                    <a:pt x="3615" y="3445"/>
                  </a:lnTo>
                  <a:lnTo>
                    <a:pt x="3626" y="3466"/>
                  </a:lnTo>
                  <a:lnTo>
                    <a:pt x="3631" y="3476"/>
                  </a:lnTo>
                  <a:lnTo>
                    <a:pt x="3637" y="3486"/>
                  </a:lnTo>
                  <a:lnTo>
                    <a:pt x="3644" y="3496"/>
                  </a:lnTo>
                  <a:lnTo>
                    <a:pt x="3651" y="3505"/>
                  </a:lnTo>
                  <a:lnTo>
                    <a:pt x="3665" y="3523"/>
                  </a:lnTo>
                  <a:lnTo>
                    <a:pt x="3676" y="3542"/>
                  </a:lnTo>
                  <a:lnTo>
                    <a:pt x="3686" y="3560"/>
                  </a:lnTo>
                  <a:lnTo>
                    <a:pt x="3693" y="3578"/>
                  </a:lnTo>
                  <a:lnTo>
                    <a:pt x="3699" y="3595"/>
                  </a:lnTo>
                  <a:lnTo>
                    <a:pt x="3705" y="3612"/>
                  </a:lnTo>
                  <a:lnTo>
                    <a:pt x="3709" y="3628"/>
                  </a:lnTo>
                  <a:lnTo>
                    <a:pt x="3711" y="3643"/>
                  </a:lnTo>
                  <a:lnTo>
                    <a:pt x="3714" y="3669"/>
                  </a:lnTo>
                  <a:lnTo>
                    <a:pt x="3715" y="3690"/>
                  </a:lnTo>
                  <a:lnTo>
                    <a:pt x="3714" y="3702"/>
                  </a:lnTo>
                  <a:lnTo>
                    <a:pt x="3714" y="3708"/>
                  </a:lnTo>
                  <a:lnTo>
                    <a:pt x="3717" y="3697"/>
                  </a:lnTo>
                  <a:lnTo>
                    <a:pt x="3725" y="3673"/>
                  </a:lnTo>
                  <a:lnTo>
                    <a:pt x="3736" y="3640"/>
                  </a:lnTo>
                  <a:lnTo>
                    <a:pt x="3748" y="3607"/>
                  </a:lnTo>
                  <a:lnTo>
                    <a:pt x="3754" y="3591"/>
                  </a:lnTo>
                  <a:lnTo>
                    <a:pt x="3759" y="3579"/>
                  </a:lnTo>
                  <a:lnTo>
                    <a:pt x="3763" y="3569"/>
                  </a:lnTo>
                  <a:lnTo>
                    <a:pt x="3768" y="3563"/>
                  </a:lnTo>
                  <a:lnTo>
                    <a:pt x="3769" y="3562"/>
                  </a:lnTo>
                  <a:lnTo>
                    <a:pt x="3770" y="3562"/>
                  </a:lnTo>
                  <a:lnTo>
                    <a:pt x="3771" y="3564"/>
                  </a:lnTo>
                  <a:lnTo>
                    <a:pt x="3771" y="3567"/>
                  </a:lnTo>
                  <a:lnTo>
                    <a:pt x="3770" y="3578"/>
                  </a:lnTo>
                  <a:lnTo>
                    <a:pt x="3768" y="3596"/>
                  </a:lnTo>
                  <a:lnTo>
                    <a:pt x="3765" y="3608"/>
                  </a:lnTo>
                  <a:lnTo>
                    <a:pt x="3765" y="3621"/>
                  </a:lnTo>
                  <a:lnTo>
                    <a:pt x="3766" y="3634"/>
                  </a:lnTo>
                  <a:lnTo>
                    <a:pt x="3769" y="3647"/>
                  </a:lnTo>
                  <a:lnTo>
                    <a:pt x="3772" y="3661"/>
                  </a:lnTo>
                  <a:lnTo>
                    <a:pt x="3776" y="3675"/>
                  </a:lnTo>
                  <a:lnTo>
                    <a:pt x="3780" y="3690"/>
                  </a:lnTo>
                  <a:lnTo>
                    <a:pt x="3785" y="3704"/>
                  </a:lnTo>
                  <a:lnTo>
                    <a:pt x="3798" y="3735"/>
                  </a:lnTo>
                  <a:lnTo>
                    <a:pt x="3814" y="3765"/>
                  </a:lnTo>
                  <a:lnTo>
                    <a:pt x="3829" y="3796"/>
                  </a:lnTo>
                  <a:lnTo>
                    <a:pt x="3846" y="3824"/>
                  </a:lnTo>
                  <a:lnTo>
                    <a:pt x="3864" y="3852"/>
                  </a:lnTo>
                  <a:lnTo>
                    <a:pt x="3881" y="3879"/>
                  </a:lnTo>
                  <a:lnTo>
                    <a:pt x="3897" y="3902"/>
                  </a:lnTo>
                  <a:lnTo>
                    <a:pt x="3911" y="3922"/>
                  </a:lnTo>
                  <a:lnTo>
                    <a:pt x="3933" y="3951"/>
                  </a:lnTo>
                  <a:lnTo>
                    <a:pt x="3942" y="3962"/>
                  </a:lnTo>
                  <a:lnTo>
                    <a:pt x="3933" y="3759"/>
                  </a:lnTo>
                  <a:lnTo>
                    <a:pt x="3934" y="3764"/>
                  </a:lnTo>
                  <a:lnTo>
                    <a:pt x="3937" y="3781"/>
                  </a:lnTo>
                  <a:lnTo>
                    <a:pt x="3940" y="3793"/>
                  </a:lnTo>
                  <a:lnTo>
                    <a:pt x="3943" y="3805"/>
                  </a:lnTo>
                  <a:lnTo>
                    <a:pt x="3947" y="3820"/>
                  </a:lnTo>
                  <a:lnTo>
                    <a:pt x="3952" y="3836"/>
                  </a:lnTo>
                  <a:lnTo>
                    <a:pt x="3958" y="3852"/>
                  </a:lnTo>
                  <a:lnTo>
                    <a:pt x="3967" y="3870"/>
                  </a:lnTo>
                  <a:lnTo>
                    <a:pt x="3975" y="3888"/>
                  </a:lnTo>
                  <a:lnTo>
                    <a:pt x="3986" y="3906"/>
                  </a:lnTo>
                  <a:lnTo>
                    <a:pt x="3998" y="3925"/>
                  </a:lnTo>
                  <a:lnTo>
                    <a:pt x="4012" y="3943"/>
                  </a:lnTo>
                  <a:lnTo>
                    <a:pt x="4028" y="3960"/>
                  </a:lnTo>
                  <a:lnTo>
                    <a:pt x="4046" y="3977"/>
                  </a:lnTo>
                  <a:lnTo>
                    <a:pt x="4055" y="3986"/>
                  </a:lnTo>
                  <a:lnTo>
                    <a:pt x="4064" y="3995"/>
                  </a:lnTo>
                  <a:lnTo>
                    <a:pt x="4073" y="4005"/>
                  </a:lnTo>
                  <a:lnTo>
                    <a:pt x="4081" y="4015"/>
                  </a:lnTo>
                  <a:lnTo>
                    <a:pt x="4097" y="4037"/>
                  </a:lnTo>
                  <a:lnTo>
                    <a:pt x="4113" y="4061"/>
                  </a:lnTo>
                  <a:lnTo>
                    <a:pt x="4126" y="4086"/>
                  </a:lnTo>
                  <a:lnTo>
                    <a:pt x="4139" y="4112"/>
                  </a:lnTo>
                  <a:lnTo>
                    <a:pt x="4151" y="4137"/>
                  </a:lnTo>
                  <a:lnTo>
                    <a:pt x="4162" y="4162"/>
                  </a:lnTo>
                  <a:lnTo>
                    <a:pt x="4180" y="4208"/>
                  </a:lnTo>
                  <a:lnTo>
                    <a:pt x="4192" y="4247"/>
                  </a:lnTo>
                  <a:lnTo>
                    <a:pt x="4201" y="4272"/>
                  </a:lnTo>
                  <a:lnTo>
                    <a:pt x="4203" y="4281"/>
                  </a:lnTo>
                  <a:lnTo>
                    <a:pt x="4240" y="4166"/>
                  </a:lnTo>
                  <a:lnTo>
                    <a:pt x="4264" y="4233"/>
                  </a:lnTo>
                  <a:lnTo>
                    <a:pt x="4284" y="4295"/>
                  </a:lnTo>
                  <a:lnTo>
                    <a:pt x="4300" y="4350"/>
                  </a:lnTo>
                  <a:lnTo>
                    <a:pt x="4314" y="4397"/>
                  </a:lnTo>
                  <a:lnTo>
                    <a:pt x="4325" y="4436"/>
                  </a:lnTo>
                  <a:lnTo>
                    <a:pt x="4332" y="4464"/>
                  </a:lnTo>
                  <a:lnTo>
                    <a:pt x="4336" y="4483"/>
                  </a:lnTo>
                  <a:lnTo>
                    <a:pt x="4337" y="4488"/>
                  </a:lnTo>
                  <a:lnTo>
                    <a:pt x="4402" y="4455"/>
                  </a:lnTo>
                  <a:lnTo>
                    <a:pt x="4415" y="4516"/>
                  </a:lnTo>
                  <a:lnTo>
                    <a:pt x="4424" y="4570"/>
                  </a:lnTo>
                  <a:lnTo>
                    <a:pt x="4432" y="4616"/>
                  </a:lnTo>
                  <a:lnTo>
                    <a:pt x="4437" y="4655"/>
                  </a:lnTo>
                  <a:lnTo>
                    <a:pt x="4440" y="4684"/>
                  </a:lnTo>
                  <a:lnTo>
                    <a:pt x="4443" y="4705"/>
                  </a:lnTo>
                  <a:lnTo>
                    <a:pt x="4444" y="4719"/>
                  </a:lnTo>
                  <a:lnTo>
                    <a:pt x="4444" y="4723"/>
                  </a:lnTo>
                  <a:lnTo>
                    <a:pt x="4521" y="4656"/>
                  </a:lnTo>
                  <a:lnTo>
                    <a:pt x="4518" y="4680"/>
                  </a:lnTo>
                  <a:lnTo>
                    <a:pt x="4515" y="4706"/>
                  </a:lnTo>
                  <a:lnTo>
                    <a:pt x="4515" y="4734"/>
                  </a:lnTo>
                  <a:lnTo>
                    <a:pt x="4516" y="4763"/>
                  </a:lnTo>
                  <a:lnTo>
                    <a:pt x="4519" y="4792"/>
                  </a:lnTo>
                  <a:lnTo>
                    <a:pt x="4521" y="4822"/>
                  </a:lnTo>
                  <a:lnTo>
                    <a:pt x="4525" y="4851"/>
                  </a:lnTo>
                  <a:lnTo>
                    <a:pt x="4528" y="4879"/>
                  </a:lnTo>
                  <a:lnTo>
                    <a:pt x="4536" y="4931"/>
                  </a:lnTo>
                  <a:lnTo>
                    <a:pt x="4544" y="4974"/>
                  </a:lnTo>
                  <a:lnTo>
                    <a:pt x="4550" y="5002"/>
                  </a:lnTo>
                  <a:lnTo>
                    <a:pt x="4552" y="5012"/>
                  </a:lnTo>
                  <a:lnTo>
                    <a:pt x="4589" y="4896"/>
                  </a:lnTo>
                  <a:lnTo>
                    <a:pt x="4586" y="4908"/>
                  </a:lnTo>
                  <a:lnTo>
                    <a:pt x="4584" y="4919"/>
                  </a:lnTo>
                  <a:lnTo>
                    <a:pt x="4582" y="4932"/>
                  </a:lnTo>
                  <a:lnTo>
                    <a:pt x="4580" y="4945"/>
                  </a:lnTo>
                  <a:lnTo>
                    <a:pt x="4580" y="4971"/>
                  </a:lnTo>
                  <a:lnTo>
                    <a:pt x="4582" y="4999"/>
                  </a:lnTo>
                  <a:lnTo>
                    <a:pt x="4585" y="5027"/>
                  </a:lnTo>
                  <a:lnTo>
                    <a:pt x="4590" y="5057"/>
                  </a:lnTo>
                  <a:lnTo>
                    <a:pt x="4595" y="5085"/>
                  </a:lnTo>
                  <a:lnTo>
                    <a:pt x="4601" y="5112"/>
                  </a:lnTo>
                  <a:lnTo>
                    <a:pt x="4616" y="5163"/>
                  </a:lnTo>
                  <a:lnTo>
                    <a:pt x="4629" y="5204"/>
                  </a:lnTo>
                  <a:lnTo>
                    <a:pt x="4638" y="5231"/>
                  </a:lnTo>
                  <a:lnTo>
                    <a:pt x="4642" y="5241"/>
                  </a:lnTo>
                  <a:lnTo>
                    <a:pt x="4679" y="5126"/>
                  </a:lnTo>
                  <a:lnTo>
                    <a:pt x="4686" y="5170"/>
                  </a:lnTo>
                  <a:lnTo>
                    <a:pt x="4695" y="5212"/>
                  </a:lnTo>
                  <a:lnTo>
                    <a:pt x="4703" y="5252"/>
                  </a:lnTo>
                  <a:lnTo>
                    <a:pt x="4712" y="5289"/>
                  </a:lnTo>
                  <a:lnTo>
                    <a:pt x="4721" y="5324"/>
                  </a:lnTo>
                  <a:lnTo>
                    <a:pt x="4730" y="5356"/>
                  </a:lnTo>
                  <a:lnTo>
                    <a:pt x="4740" y="5386"/>
                  </a:lnTo>
                  <a:lnTo>
                    <a:pt x="4749" y="5414"/>
                  </a:lnTo>
                  <a:lnTo>
                    <a:pt x="4759" y="5440"/>
                  </a:lnTo>
                  <a:lnTo>
                    <a:pt x="4768" y="5463"/>
                  </a:lnTo>
                  <a:lnTo>
                    <a:pt x="4777" y="5484"/>
                  </a:lnTo>
                  <a:lnTo>
                    <a:pt x="4785" y="5503"/>
                  </a:lnTo>
                  <a:lnTo>
                    <a:pt x="4802" y="5535"/>
                  </a:lnTo>
                  <a:lnTo>
                    <a:pt x="4815" y="5560"/>
                  </a:lnTo>
                  <a:lnTo>
                    <a:pt x="4809" y="5419"/>
                  </a:lnTo>
                  <a:lnTo>
                    <a:pt x="4799" y="5276"/>
                  </a:lnTo>
                  <a:lnTo>
                    <a:pt x="4786" y="5130"/>
                  </a:lnTo>
                  <a:lnTo>
                    <a:pt x="4771" y="4983"/>
                  </a:lnTo>
                  <a:lnTo>
                    <a:pt x="4755" y="4834"/>
                  </a:lnTo>
                  <a:lnTo>
                    <a:pt x="4736" y="4684"/>
                  </a:lnTo>
                  <a:lnTo>
                    <a:pt x="4714" y="4533"/>
                  </a:lnTo>
                  <a:lnTo>
                    <a:pt x="4691" y="4380"/>
                  </a:lnTo>
                  <a:lnTo>
                    <a:pt x="4666" y="4227"/>
                  </a:lnTo>
                  <a:lnTo>
                    <a:pt x="4639" y="4073"/>
                  </a:lnTo>
                  <a:lnTo>
                    <a:pt x="4612" y="3918"/>
                  </a:lnTo>
                  <a:lnTo>
                    <a:pt x="4583" y="3763"/>
                  </a:lnTo>
                  <a:lnTo>
                    <a:pt x="4552" y="3608"/>
                  </a:lnTo>
                  <a:lnTo>
                    <a:pt x="4521" y="3453"/>
                  </a:lnTo>
                  <a:lnTo>
                    <a:pt x="4488" y="3298"/>
                  </a:lnTo>
                  <a:lnTo>
                    <a:pt x="4456" y="3143"/>
                  </a:lnTo>
                  <a:lnTo>
                    <a:pt x="4389" y="2837"/>
                  </a:lnTo>
                  <a:lnTo>
                    <a:pt x="4319" y="2533"/>
                  </a:lnTo>
                  <a:lnTo>
                    <a:pt x="4251" y="2235"/>
                  </a:lnTo>
                  <a:lnTo>
                    <a:pt x="4183" y="1943"/>
                  </a:lnTo>
                  <a:lnTo>
                    <a:pt x="4118" y="1659"/>
                  </a:lnTo>
                  <a:lnTo>
                    <a:pt x="4056" y="1385"/>
                  </a:lnTo>
                  <a:lnTo>
                    <a:pt x="4027" y="1252"/>
                  </a:lnTo>
                  <a:lnTo>
                    <a:pt x="3998" y="1122"/>
                  </a:lnTo>
                  <a:lnTo>
                    <a:pt x="3972" y="995"/>
                  </a:lnTo>
                  <a:lnTo>
                    <a:pt x="3947" y="870"/>
                  </a:lnTo>
                  <a:lnTo>
                    <a:pt x="3939" y="824"/>
                  </a:lnTo>
                  <a:lnTo>
                    <a:pt x="3931" y="775"/>
                  </a:lnTo>
                  <a:lnTo>
                    <a:pt x="3924" y="726"/>
                  </a:lnTo>
                  <a:lnTo>
                    <a:pt x="3919" y="676"/>
                  </a:lnTo>
                  <a:lnTo>
                    <a:pt x="3914" y="623"/>
                  </a:lnTo>
                  <a:lnTo>
                    <a:pt x="3910" y="571"/>
                  </a:lnTo>
                  <a:lnTo>
                    <a:pt x="3908" y="517"/>
                  </a:lnTo>
                  <a:lnTo>
                    <a:pt x="3906" y="463"/>
                  </a:lnTo>
                  <a:lnTo>
                    <a:pt x="3905" y="407"/>
                  </a:lnTo>
                  <a:lnTo>
                    <a:pt x="3904" y="353"/>
                  </a:lnTo>
                  <a:lnTo>
                    <a:pt x="3904" y="296"/>
                  </a:lnTo>
                  <a:lnTo>
                    <a:pt x="3905" y="240"/>
                  </a:lnTo>
                  <a:lnTo>
                    <a:pt x="3906" y="184"/>
                  </a:lnTo>
                  <a:lnTo>
                    <a:pt x="3908" y="128"/>
                  </a:lnTo>
                  <a:lnTo>
                    <a:pt x="3911" y="72"/>
                  </a:lnTo>
                  <a:lnTo>
                    <a:pt x="3913" y="17"/>
                  </a:lnTo>
                  <a:close/>
                </a:path>
              </a:pathLst>
            </a:custGeom>
            <a:solidFill>
              <a:srgbClr val="E15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794139" y="3521622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프로그램의 순서</a:t>
            </a:r>
            <a:endParaRPr lang="ko-KR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4139" y="5686990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추가기능 메뉴</a:t>
            </a:r>
            <a:endParaRPr lang="ko-KR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7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1670" y="412154"/>
            <a:ext cx="5975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C000"/>
                </a:solidFill>
                <a:latin typeface="-윤고딕320" pitchFamily="18" charset="-127"/>
                <a:ea typeface="-윤고딕320" pitchFamily="18" charset="-127"/>
              </a:rPr>
              <a:t>프로그램의 특징</a:t>
            </a:r>
            <a:endParaRPr lang="ko-KR" altLang="en-US" sz="40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359813" y="1332400"/>
            <a:ext cx="385192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6785" y="6155"/>
            <a:ext cx="213641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Part</a:t>
            </a:r>
            <a:r>
              <a:rPr lang="en-US" altLang="ko-KR" sz="8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1</a:t>
            </a:r>
            <a:endParaRPr lang="ko-KR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6" name="그룹 35"/>
          <p:cNvGrpSpPr/>
          <p:nvPr/>
        </p:nvGrpSpPr>
        <p:grpSpPr>
          <a:xfrm rot="21100385">
            <a:off x="1715508" y="744374"/>
            <a:ext cx="572300" cy="486030"/>
            <a:chOff x="1319213" y="4435475"/>
            <a:chExt cx="747713" cy="635000"/>
          </a:xfrm>
        </p:grpSpPr>
        <p:sp>
          <p:nvSpPr>
            <p:cNvPr id="37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4256261">
            <a:off x="1665956" y="5036587"/>
            <a:ext cx="1178421" cy="1000782"/>
            <a:chOff x="1319213" y="4435475"/>
            <a:chExt cx="747713" cy="635000"/>
          </a:xfrm>
        </p:grpSpPr>
        <p:sp>
          <p:nvSpPr>
            <p:cNvPr id="60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0695" y="227727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관리메뉴에는 상품 등록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상품입고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주문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검색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삭제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상품목록 출력으로 이루어져 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695" y="32295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 관리메뉴에는 상품 판매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판매목록 출력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환불을 하게 하였고 판매 후 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일정 시간이 흐르면  판매목록에서 삭제가 되면서 출력 및 환불이 안되게 구현했다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5355" y="42198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3. Application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Market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에 있는 함수를 불러옴으로써 예외처리에 따른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출력문을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출   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력하고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가능한 많은 예외처리를 통해 사용자가 실수에 혼란에 겪지 않도록 하였다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6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7443" y="-19624"/>
            <a:ext cx="4629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-윤고딕320" pitchFamily="18" charset="-127"/>
                <a:ea typeface="-윤고딕320" pitchFamily="18" charset="-127"/>
              </a:rPr>
              <a:t>프로그램의 순서</a:t>
            </a:r>
            <a:endParaRPr lang="ko-KR" altLang="en-US" sz="44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594938" y="1269283"/>
            <a:ext cx="385192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7014" y="-3618"/>
            <a:ext cx="213641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Part</a:t>
            </a:r>
            <a:r>
              <a:rPr lang="en-US" altLang="ko-KR" sz="8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2</a:t>
            </a:r>
            <a:endParaRPr lang="ko-KR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9" name="그룹 58"/>
          <p:cNvGrpSpPr/>
          <p:nvPr/>
        </p:nvGrpSpPr>
        <p:grpSpPr>
          <a:xfrm rot="4256261">
            <a:off x="1665956" y="5036587"/>
            <a:ext cx="1178421" cy="1000782"/>
            <a:chOff x="1319213" y="4435475"/>
            <a:chExt cx="747713" cy="635000"/>
          </a:xfrm>
        </p:grpSpPr>
        <p:sp>
          <p:nvSpPr>
            <p:cNvPr id="60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9512" y="170472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상품관리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-&gt;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등록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 &gt;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주문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-&gt;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입고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 &gt;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판매 관리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-&gt;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판매 순으로 이루어 진다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" y="3522231"/>
            <a:ext cx="4629150" cy="299085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716393" y="3464719"/>
            <a:ext cx="5005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번과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외의 숫자나 문자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작동되지 않는다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0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번을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상품관리 목록으로 들어가고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번을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판매관리에 들어가게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27584" y="29141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메인페이지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5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33226" y="0"/>
            <a:ext cx="23920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Part</a:t>
            </a:r>
            <a:r>
              <a:rPr lang="en-US" altLang="ko-KR" sz="8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3</a:t>
            </a:r>
            <a:endParaRPr lang="ko-KR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1456" y="123110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4400" dirty="0" smtClean="0">
                <a:solidFill>
                  <a:srgbClr val="FFC000"/>
                </a:solidFill>
                <a:latin typeface="-윤고딕320" pitchFamily="18" charset="-127"/>
                <a:ea typeface="-윤고딕320" pitchFamily="18" charset="-127"/>
              </a:rPr>
              <a:t>상품 관리</a:t>
            </a:r>
            <a:endParaRPr lang="ko-KR" altLang="en-US" sz="4400" dirty="0">
              <a:solidFill>
                <a:schemeClr val="bg1"/>
              </a:solidFill>
              <a:effectLst/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2" y="2801729"/>
            <a:ext cx="3657600" cy="27622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1420" y="2023194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메뉴 페이지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1960" y="1891163"/>
            <a:ext cx="52686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등록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입고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주문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삭제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5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검색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6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상품 출력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0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번 이전 메뉴로</a:t>
            </a:r>
            <a:endParaRPr lang="en-US" altLang="ko-KR" sz="2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-&gt;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다른 숫자나 문자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입력시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에러 구문 출력 및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재시작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6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13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7904" y="280780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등록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4" y="1276537"/>
            <a:ext cx="3771370" cy="267672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139952" y="2135698"/>
            <a:ext cx="5268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id,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이름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제조업자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상품가격을 입력해서 새로운 상품을 추가한다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와 상품가격에 숫자 외에 정보가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입력되었을때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에러구문 출력</a:t>
            </a: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50" y="3879477"/>
            <a:ext cx="3838434" cy="1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입고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7" y="2009976"/>
            <a:ext cx="4197146" cy="27871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499993" y="2009976"/>
            <a:ext cx="52686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등록된 상품을 출력한다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입고할 상품의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입력한다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입고할 상품수량을 입력한다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입고할 상품 수량이 주문량에 비해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충분할때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상품입고를 완료하게 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1" y="4784739"/>
            <a:ext cx="435539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2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주문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" y="1994553"/>
            <a:ext cx="4039567" cy="29306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39952" y="1994553"/>
            <a:ext cx="5268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등록된 상품을 출력한다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주문할 상품의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입력한다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아이디가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일치할시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주문할 상품수량을 입력한다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맞지 않는 아이디나 문자를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입력햇을때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에러 구문을 출력한다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0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236513">
            <a:off x="28153" y="31248"/>
            <a:ext cx="1297824" cy="1102187"/>
            <a:chOff x="1319213" y="4435475"/>
            <a:chExt cx="747713" cy="635000"/>
          </a:xfrm>
        </p:grpSpPr>
        <p:sp>
          <p:nvSpPr>
            <p:cNvPr id="5" name="Freeform 103"/>
            <p:cNvSpPr>
              <a:spLocks/>
            </p:cNvSpPr>
            <p:nvPr/>
          </p:nvSpPr>
          <p:spPr bwMode="auto">
            <a:xfrm>
              <a:off x="1454151" y="4435475"/>
              <a:ext cx="612775" cy="577850"/>
            </a:xfrm>
            <a:custGeom>
              <a:avLst/>
              <a:gdLst>
                <a:gd name="T0" fmla="*/ 3579 w 3862"/>
                <a:gd name="T1" fmla="*/ 288 h 3638"/>
                <a:gd name="T2" fmla="*/ 3307 w 3862"/>
                <a:gd name="T3" fmla="*/ 425 h 3638"/>
                <a:gd name="T4" fmla="*/ 3068 w 3862"/>
                <a:gd name="T5" fmla="*/ 441 h 3638"/>
                <a:gd name="T6" fmla="*/ 2916 w 3862"/>
                <a:gd name="T7" fmla="*/ 425 h 3638"/>
                <a:gd name="T8" fmla="*/ 2861 w 3862"/>
                <a:gd name="T9" fmla="*/ 360 h 3638"/>
                <a:gd name="T10" fmla="*/ 2643 w 3862"/>
                <a:gd name="T11" fmla="*/ 397 h 3638"/>
                <a:gd name="T12" fmla="*/ 2665 w 3862"/>
                <a:gd name="T13" fmla="*/ 288 h 3638"/>
                <a:gd name="T14" fmla="*/ 2502 w 3862"/>
                <a:gd name="T15" fmla="*/ 360 h 3638"/>
                <a:gd name="T16" fmla="*/ 2459 w 3862"/>
                <a:gd name="T17" fmla="*/ 250 h 3638"/>
                <a:gd name="T18" fmla="*/ 2295 w 3862"/>
                <a:gd name="T19" fmla="*/ 266 h 3638"/>
                <a:gd name="T20" fmla="*/ 2230 w 3862"/>
                <a:gd name="T21" fmla="*/ 234 h 3638"/>
                <a:gd name="T22" fmla="*/ 2099 w 3862"/>
                <a:gd name="T23" fmla="*/ 316 h 3638"/>
                <a:gd name="T24" fmla="*/ 1882 w 3862"/>
                <a:gd name="T25" fmla="*/ 277 h 3638"/>
                <a:gd name="T26" fmla="*/ 1784 w 3862"/>
                <a:gd name="T27" fmla="*/ 65 h 3638"/>
                <a:gd name="T28" fmla="*/ 1556 w 3862"/>
                <a:gd name="T29" fmla="*/ 157 h 3638"/>
                <a:gd name="T30" fmla="*/ 1430 w 3862"/>
                <a:gd name="T31" fmla="*/ 196 h 3638"/>
                <a:gd name="T32" fmla="*/ 1217 w 3862"/>
                <a:gd name="T33" fmla="*/ 365 h 3638"/>
                <a:gd name="T34" fmla="*/ 1039 w 3862"/>
                <a:gd name="T35" fmla="*/ 402 h 3638"/>
                <a:gd name="T36" fmla="*/ 924 w 3862"/>
                <a:gd name="T37" fmla="*/ 376 h 3638"/>
                <a:gd name="T38" fmla="*/ 896 w 3862"/>
                <a:gd name="T39" fmla="*/ 163 h 3638"/>
                <a:gd name="T40" fmla="*/ 385 w 3862"/>
                <a:gd name="T41" fmla="*/ 734 h 3638"/>
                <a:gd name="T42" fmla="*/ 233 w 3862"/>
                <a:gd name="T43" fmla="*/ 964 h 3638"/>
                <a:gd name="T44" fmla="*/ 146 w 3862"/>
                <a:gd name="T45" fmla="*/ 1383 h 3638"/>
                <a:gd name="T46" fmla="*/ 0 w 3862"/>
                <a:gd name="T47" fmla="*/ 1633 h 3638"/>
                <a:gd name="T48" fmla="*/ 118 w 3862"/>
                <a:gd name="T49" fmla="*/ 2135 h 3638"/>
                <a:gd name="T50" fmla="*/ 499 w 3862"/>
                <a:gd name="T51" fmla="*/ 2875 h 3638"/>
                <a:gd name="T52" fmla="*/ 1066 w 3862"/>
                <a:gd name="T53" fmla="*/ 3203 h 3638"/>
                <a:gd name="T54" fmla="*/ 1674 w 3862"/>
                <a:gd name="T55" fmla="*/ 3578 h 3638"/>
                <a:gd name="T56" fmla="*/ 2023 w 3862"/>
                <a:gd name="T57" fmla="*/ 3595 h 3638"/>
                <a:gd name="T58" fmla="*/ 2191 w 3862"/>
                <a:gd name="T59" fmla="*/ 3480 h 3638"/>
                <a:gd name="T60" fmla="*/ 2692 w 3862"/>
                <a:gd name="T61" fmla="*/ 3305 h 3638"/>
                <a:gd name="T62" fmla="*/ 3084 w 3862"/>
                <a:gd name="T63" fmla="*/ 3072 h 3638"/>
                <a:gd name="T64" fmla="*/ 3035 w 3862"/>
                <a:gd name="T65" fmla="*/ 2952 h 3638"/>
                <a:gd name="T66" fmla="*/ 3112 w 3862"/>
                <a:gd name="T67" fmla="*/ 2777 h 3638"/>
                <a:gd name="T68" fmla="*/ 2899 w 3862"/>
                <a:gd name="T69" fmla="*/ 2673 h 3638"/>
                <a:gd name="T70" fmla="*/ 2959 w 3862"/>
                <a:gd name="T71" fmla="*/ 2537 h 3638"/>
                <a:gd name="T72" fmla="*/ 3172 w 3862"/>
                <a:gd name="T73" fmla="*/ 2391 h 3638"/>
                <a:gd name="T74" fmla="*/ 3214 w 3862"/>
                <a:gd name="T75" fmla="*/ 2309 h 3638"/>
                <a:gd name="T76" fmla="*/ 3248 w 3862"/>
                <a:gd name="T77" fmla="*/ 2189 h 3638"/>
                <a:gd name="T78" fmla="*/ 3285 w 3862"/>
                <a:gd name="T79" fmla="*/ 2048 h 3638"/>
                <a:gd name="T80" fmla="*/ 3225 w 3862"/>
                <a:gd name="T81" fmla="*/ 1949 h 3638"/>
                <a:gd name="T82" fmla="*/ 3313 w 3862"/>
                <a:gd name="T83" fmla="*/ 1857 h 3638"/>
                <a:gd name="T84" fmla="*/ 3253 w 3862"/>
                <a:gd name="T85" fmla="*/ 1781 h 3638"/>
                <a:gd name="T86" fmla="*/ 3361 w 3862"/>
                <a:gd name="T87" fmla="*/ 1666 h 3638"/>
                <a:gd name="T88" fmla="*/ 3421 w 3862"/>
                <a:gd name="T89" fmla="*/ 1579 h 3638"/>
                <a:gd name="T90" fmla="*/ 3405 w 3862"/>
                <a:gd name="T91" fmla="*/ 1486 h 3638"/>
                <a:gd name="T92" fmla="*/ 3367 w 3862"/>
                <a:gd name="T93" fmla="*/ 1361 h 3638"/>
                <a:gd name="T94" fmla="*/ 3475 w 3862"/>
                <a:gd name="T95" fmla="*/ 1230 h 3638"/>
                <a:gd name="T96" fmla="*/ 3383 w 3862"/>
                <a:gd name="T97" fmla="*/ 1204 h 3638"/>
                <a:gd name="T98" fmla="*/ 3470 w 3862"/>
                <a:gd name="T99" fmla="*/ 1084 h 3638"/>
                <a:gd name="T100" fmla="*/ 3361 w 3862"/>
                <a:gd name="T101" fmla="*/ 1061 h 3638"/>
                <a:gd name="T102" fmla="*/ 3492 w 3862"/>
                <a:gd name="T103" fmla="*/ 958 h 3638"/>
                <a:gd name="T104" fmla="*/ 3433 w 3862"/>
                <a:gd name="T105" fmla="*/ 942 h 3638"/>
                <a:gd name="T106" fmla="*/ 3623 w 3862"/>
                <a:gd name="T107" fmla="*/ 734 h 3638"/>
                <a:gd name="T108" fmla="*/ 3551 w 3862"/>
                <a:gd name="T109" fmla="*/ 702 h 3638"/>
                <a:gd name="T110" fmla="*/ 3677 w 3862"/>
                <a:gd name="T111" fmla="*/ 528 h 3638"/>
                <a:gd name="T112" fmla="*/ 3797 w 3862"/>
                <a:gd name="T113" fmla="*/ 353 h 3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2" h="3638">
                  <a:moveTo>
                    <a:pt x="3862" y="256"/>
                  </a:moveTo>
                  <a:lnTo>
                    <a:pt x="3721" y="321"/>
                  </a:lnTo>
                  <a:lnTo>
                    <a:pt x="3611" y="360"/>
                  </a:lnTo>
                  <a:lnTo>
                    <a:pt x="3569" y="370"/>
                  </a:lnTo>
                  <a:lnTo>
                    <a:pt x="3541" y="370"/>
                  </a:lnTo>
                  <a:lnTo>
                    <a:pt x="3579" y="288"/>
                  </a:lnTo>
                  <a:lnTo>
                    <a:pt x="3541" y="316"/>
                  </a:lnTo>
                  <a:lnTo>
                    <a:pt x="3449" y="376"/>
                  </a:lnTo>
                  <a:lnTo>
                    <a:pt x="3394" y="402"/>
                  </a:lnTo>
                  <a:lnTo>
                    <a:pt x="3345" y="418"/>
                  </a:lnTo>
                  <a:lnTo>
                    <a:pt x="3329" y="425"/>
                  </a:lnTo>
                  <a:lnTo>
                    <a:pt x="3307" y="425"/>
                  </a:lnTo>
                  <a:lnTo>
                    <a:pt x="3296" y="418"/>
                  </a:lnTo>
                  <a:lnTo>
                    <a:pt x="3285" y="408"/>
                  </a:lnTo>
                  <a:lnTo>
                    <a:pt x="3318" y="321"/>
                  </a:lnTo>
                  <a:lnTo>
                    <a:pt x="3264" y="348"/>
                  </a:lnTo>
                  <a:lnTo>
                    <a:pt x="3133" y="408"/>
                  </a:lnTo>
                  <a:lnTo>
                    <a:pt x="3068" y="441"/>
                  </a:lnTo>
                  <a:lnTo>
                    <a:pt x="3002" y="462"/>
                  </a:lnTo>
                  <a:lnTo>
                    <a:pt x="2953" y="473"/>
                  </a:lnTo>
                  <a:lnTo>
                    <a:pt x="2937" y="473"/>
                  </a:lnTo>
                  <a:lnTo>
                    <a:pt x="2926" y="468"/>
                  </a:lnTo>
                  <a:lnTo>
                    <a:pt x="2921" y="446"/>
                  </a:lnTo>
                  <a:lnTo>
                    <a:pt x="2916" y="425"/>
                  </a:lnTo>
                  <a:lnTo>
                    <a:pt x="2921" y="392"/>
                  </a:lnTo>
                  <a:lnTo>
                    <a:pt x="2932" y="365"/>
                  </a:lnTo>
                  <a:lnTo>
                    <a:pt x="2948" y="316"/>
                  </a:lnTo>
                  <a:lnTo>
                    <a:pt x="2959" y="294"/>
                  </a:lnTo>
                  <a:lnTo>
                    <a:pt x="2932" y="316"/>
                  </a:lnTo>
                  <a:lnTo>
                    <a:pt x="2861" y="360"/>
                  </a:lnTo>
                  <a:lnTo>
                    <a:pt x="2812" y="381"/>
                  </a:lnTo>
                  <a:lnTo>
                    <a:pt x="2763" y="402"/>
                  </a:lnTo>
                  <a:lnTo>
                    <a:pt x="2708" y="413"/>
                  </a:lnTo>
                  <a:lnTo>
                    <a:pt x="2681" y="413"/>
                  </a:lnTo>
                  <a:lnTo>
                    <a:pt x="2655" y="413"/>
                  </a:lnTo>
                  <a:lnTo>
                    <a:pt x="2643" y="397"/>
                  </a:lnTo>
                  <a:lnTo>
                    <a:pt x="2632" y="360"/>
                  </a:lnTo>
                  <a:lnTo>
                    <a:pt x="2627" y="337"/>
                  </a:lnTo>
                  <a:lnTo>
                    <a:pt x="2627" y="321"/>
                  </a:lnTo>
                  <a:lnTo>
                    <a:pt x="2638" y="305"/>
                  </a:lnTo>
                  <a:lnTo>
                    <a:pt x="2655" y="288"/>
                  </a:lnTo>
                  <a:lnTo>
                    <a:pt x="2665" y="288"/>
                  </a:lnTo>
                  <a:lnTo>
                    <a:pt x="2655" y="300"/>
                  </a:lnTo>
                  <a:lnTo>
                    <a:pt x="2627" y="316"/>
                  </a:lnTo>
                  <a:lnTo>
                    <a:pt x="2595" y="332"/>
                  </a:lnTo>
                  <a:lnTo>
                    <a:pt x="2556" y="348"/>
                  </a:lnTo>
                  <a:lnTo>
                    <a:pt x="2518" y="360"/>
                  </a:lnTo>
                  <a:lnTo>
                    <a:pt x="2502" y="360"/>
                  </a:lnTo>
                  <a:lnTo>
                    <a:pt x="2486" y="360"/>
                  </a:lnTo>
                  <a:lnTo>
                    <a:pt x="2470" y="348"/>
                  </a:lnTo>
                  <a:lnTo>
                    <a:pt x="2464" y="342"/>
                  </a:lnTo>
                  <a:lnTo>
                    <a:pt x="2452" y="310"/>
                  </a:lnTo>
                  <a:lnTo>
                    <a:pt x="2452" y="282"/>
                  </a:lnTo>
                  <a:lnTo>
                    <a:pt x="2459" y="250"/>
                  </a:lnTo>
                  <a:lnTo>
                    <a:pt x="2470" y="217"/>
                  </a:lnTo>
                  <a:lnTo>
                    <a:pt x="2496" y="169"/>
                  </a:lnTo>
                  <a:lnTo>
                    <a:pt x="2507" y="146"/>
                  </a:lnTo>
                  <a:lnTo>
                    <a:pt x="2470" y="174"/>
                  </a:lnTo>
                  <a:lnTo>
                    <a:pt x="2387" y="222"/>
                  </a:lnTo>
                  <a:lnTo>
                    <a:pt x="2295" y="266"/>
                  </a:lnTo>
                  <a:lnTo>
                    <a:pt x="2263" y="277"/>
                  </a:lnTo>
                  <a:lnTo>
                    <a:pt x="2246" y="277"/>
                  </a:lnTo>
                  <a:lnTo>
                    <a:pt x="2241" y="277"/>
                  </a:lnTo>
                  <a:lnTo>
                    <a:pt x="2235" y="266"/>
                  </a:lnTo>
                  <a:lnTo>
                    <a:pt x="2230" y="256"/>
                  </a:lnTo>
                  <a:lnTo>
                    <a:pt x="2230" y="234"/>
                  </a:lnTo>
                  <a:lnTo>
                    <a:pt x="2235" y="217"/>
                  </a:lnTo>
                  <a:lnTo>
                    <a:pt x="2241" y="212"/>
                  </a:lnTo>
                  <a:lnTo>
                    <a:pt x="2224" y="234"/>
                  </a:lnTo>
                  <a:lnTo>
                    <a:pt x="2170" y="272"/>
                  </a:lnTo>
                  <a:lnTo>
                    <a:pt x="2138" y="294"/>
                  </a:lnTo>
                  <a:lnTo>
                    <a:pt x="2099" y="316"/>
                  </a:lnTo>
                  <a:lnTo>
                    <a:pt x="2061" y="326"/>
                  </a:lnTo>
                  <a:lnTo>
                    <a:pt x="2018" y="332"/>
                  </a:lnTo>
                  <a:lnTo>
                    <a:pt x="1995" y="332"/>
                  </a:lnTo>
                  <a:lnTo>
                    <a:pt x="1974" y="326"/>
                  </a:lnTo>
                  <a:lnTo>
                    <a:pt x="1930" y="310"/>
                  </a:lnTo>
                  <a:lnTo>
                    <a:pt x="1882" y="277"/>
                  </a:lnTo>
                  <a:lnTo>
                    <a:pt x="1844" y="234"/>
                  </a:lnTo>
                  <a:lnTo>
                    <a:pt x="1811" y="185"/>
                  </a:lnTo>
                  <a:lnTo>
                    <a:pt x="1800" y="157"/>
                  </a:lnTo>
                  <a:lnTo>
                    <a:pt x="1789" y="125"/>
                  </a:lnTo>
                  <a:lnTo>
                    <a:pt x="1784" y="98"/>
                  </a:lnTo>
                  <a:lnTo>
                    <a:pt x="1784" y="65"/>
                  </a:lnTo>
                  <a:lnTo>
                    <a:pt x="1789" y="33"/>
                  </a:lnTo>
                  <a:lnTo>
                    <a:pt x="1800" y="0"/>
                  </a:lnTo>
                  <a:lnTo>
                    <a:pt x="1626" y="146"/>
                  </a:lnTo>
                  <a:lnTo>
                    <a:pt x="1621" y="76"/>
                  </a:lnTo>
                  <a:lnTo>
                    <a:pt x="1604" y="104"/>
                  </a:lnTo>
                  <a:lnTo>
                    <a:pt x="1556" y="157"/>
                  </a:lnTo>
                  <a:lnTo>
                    <a:pt x="1522" y="185"/>
                  </a:lnTo>
                  <a:lnTo>
                    <a:pt x="1496" y="206"/>
                  </a:lnTo>
                  <a:lnTo>
                    <a:pt x="1468" y="217"/>
                  </a:lnTo>
                  <a:lnTo>
                    <a:pt x="1457" y="217"/>
                  </a:lnTo>
                  <a:lnTo>
                    <a:pt x="1446" y="212"/>
                  </a:lnTo>
                  <a:lnTo>
                    <a:pt x="1430" y="196"/>
                  </a:lnTo>
                  <a:lnTo>
                    <a:pt x="1430" y="180"/>
                  </a:lnTo>
                  <a:lnTo>
                    <a:pt x="1430" y="169"/>
                  </a:lnTo>
                  <a:lnTo>
                    <a:pt x="1441" y="163"/>
                  </a:lnTo>
                  <a:lnTo>
                    <a:pt x="1457" y="146"/>
                  </a:lnTo>
                  <a:lnTo>
                    <a:pt x="1468" y="146"/>
                  </a:lnTo>
                  <a:lnTo>
                    <a:pt x="1217" y="365"/>
                  </a:lnTo>
                  <a:lnTo>
                    <a:pt x="1169" y="261"/>
                  </a:lnTo>
                  <a:lnTo>
                    <a:pt x="1152" y="288"/>
                  </a:lnTo>
                  <a:lnTo>
                    <a:pt x="1131" y="321"/>
                  </a:lnTo>
                  <a:lnTo>
                    <a:pt x="1104" y="353"/>
                  </a:lnTo>
                  <a:lnTo>
                    <a:pt x="1076" y="381"/>
                  </a:lnTo>
                  <a:lnTo>
                    <a:pt x="1039" y="402"/>
                  </a:lnTo>
                  <a:lnTo>
                    <a:pt x="1022" y="413"/>
                  </a:lnTo>
                  <a:lnTo>
                    <a:pt x="1000" y="413"/>
                  </a:lnTo>
                  <a:lnTo>
                    <a:pt x="979" y="408"/>
                  </a:lnTo>
                  <a:lnTo>
                    <a:pt x="962" y="402"/>
                  </a:lnTo>
                  <a:lnTo>
                    <a:pt x="940" y="392"/>
                  </a:lnTo>
                  <a:lnTo>
                    <a:pt x="924" y="376"/>
                  </a:lnTo>
                  <a:lnTo>
                    <a:pt x="902" y="342"/>
                  </a:lnTo>
                  <a:lnTo>
                    <a:pt x="891" y="300"/>
                  </a:lnTo>
                  <a:lnTo>
                    <a:pt x="886" y="261"/>
                  </a:lnTo>
                  <a:lnTo>
                    <a:pt x="886" y="222"/>
                  </a:lnTo>
                  <a:lnTo>
                    <a:pt x="891" y="196"/>
                  </a:lnTo>
                  <a:lnTo>
                    <a:pt x="896" y="163"/>
                  </a:lnTo>
                  <a:lnTo>
                    <a:pt x="674" y="413"/>
                  </a:lnTo>
                  <a:lnTo>
                    <a:pt x="635" y="348"/>
                  </a:lnTo>
                  <a:lnTo>
                    <a:pt x="499" y="632"/>
                  </a:lnTo>
                  <a:lnTo>
                    <a:pt x="462" y="572"/>
                  </a:lnTo>
                  <a:lnTo>
                    <a:pt x="439" y="621"/>
                  </a:lnTo>
                  <a:lnTo>
                    <a:pt x="385" y="734"/>
                  </a:lnTo>
                  <a:lnTo>
                    <a:pt x="326" y="865"/>
                  </a:lnTo>
                  <a:lnTo>
                    <a:pt x="304" y="931"/>
                  </a:lnTo>
                  <a:lnTo>
                    <a:pt x="298" y="974"/>
                  </a:lnTo>
                  <a:lnTo>
                    <a:pt x="266" y="882"/>
                  </a:lnTo>
                  <a:lnTo>
                    <a:pt x="254" y="904"/>
                  </a:lnTo>
                  <a:lnTo>
                    <a:pt x="233" y="964"/>
                  </a:lnTo>
                  <a:lnTo>
                    <a:pt x="212" y="1045"/>
                  </a:lnTo>
                  <a:lnTo>
                    <a:pt x="201" y="1089"/>
                  </a:lnTo>
                  <a:lnTo>
                    <a:pt x="196" y="1138"/>
                  </a:lnTo>
                  <a:lnTo>
                    <a:pt x="184" y="1230"/>
                  </a:lnTo>
                  <a:lnTo>
                    <a:pt x="168" y="1312"/>
                  </a:lnTo>
                  <a:lnTo>
                    <a:pt x="146" y="1383"/>
                  </a:lnTo>
                  <a:lnTo>
                    <a:pt x="81" y="1317"/>
                  </a:lnTo>
                  <a:lnTo>
                    <a:pt x="59" y="1356"/>
                  </a:lnTo>
                  <a:lnTo>
                    <a:pt x="42" y="1405"/>
                  </a:lnTo>
                  <a:lnTo>
                    <a:pt x="21" y="1465"/>
                  </a:lnTo>
                  <a:lnTo>
                    <a:pt x="5" y="1541"/>
                  </a:lnTo>
                  <a:lnTo>
                    <a:pt x="0" y="1633"/>
                  </a:lnTo>
                  <a:lnTo>
                    <a:pt x="0" y="1683"/>
                  </a:lnTo>
                  <a:lnTo>
                    <a:pt x="5" y="1732"/>
                  </a:lnTo>
                  <a:lnTo>
                    <a:pt x="10" y="1786"/>
                  </a:lnTo>
                  <a:lnTo>
                    <a:pt x="21" y="1846"/>
                  </a:lnTo>
                  <a:lnTo>
                    <a:pt x="65" y="1977"/>
                  </a:lnTo>
                  <a:lnTo>
                    <a:pt x="118" y="2135"/>
                  </a:lnTo>
                  <a:lnTo>
                    <a:pt x="184" y="2304"/>
                  </a:lnTo>
                  <a:lnTo>
                    <a:pt x="254" y="2467"/>
                  </a:lnTo>
                  <a:lnTo>
                    <a:pt x="374" y="2744"/>
                  </a:lnTo>
                  <a:lnTo>
                    <a:pt x="423" y="2859"/>
                  </a:lnTo>
                  <a:lnTo>
                    <a:pt x="457" y="2864"/>
                  </a:lnTo>
                  <a:lnTo>
                    <a:pt x="499" y="2875"/>
                  </a:lnTo>
                  <a:lnTo>
                    <a:pt x="554" y="2887"/>
                  </a:lnTo>
                  <a:lnTo>
                    <a:pt x="619" y="2913"/>
                  </a:lnTo>
                  <a:lnTo>
                    <a:pt x="695" y="2940"/>
                  </a:lnTo>
                  <a:lnTo>
                    <a:pt x="778" y="2984"/>
                  </a:lnTo>
                  <a:lnTo>
                    <a:pt x="859" y="3044"/>
                  </a:lnTo>
                  <a:lnTo>
                    <a:pt x="1066" y="3203"/>
                  </a:lnTo>
                  <a:lnTo>
                    <a:pt x="1191" y="3295"/>
                  </a:lnTo>
                  <a:lnTo>
                    <a:pt x="1321" y="3387"/>
                  </a:lnTo>
                  <a:lnTo>
                    <a:pt x="1463" y="3475"/>
                  </a:lnTo>
                  <a:lnTo>
                    <a:pt x="1533" y="3512"/>
                  </a:lnTo>
                  <a:lnTo>
                    <a:pt x="1604" y="3551"/>
                  </a:lnTo>
                  <a:lnTo>
                    <a:pt x="1674" y="3578"/>
                  </a:lnTo>
                  <a:lnTo>
                    <a:pt x="1751" y="3605"/>
                  </a:lnTo>
                  <a:lnTo>
                    <a:pt x="1822" y="3627"/>
                  </a:lnTo>
                  <a:lnTo>
                    <a:pt x="1893" y="3638"/>
                  </a:lnTo>
                  <a:lnTo>
                    <a:pt x="1849" y="3583"/>
                  </a:lnTo>
                  <a:lnTo>
                    <a:pt x="1898" y="3589"/>
                  </a:lnTo>
                  <a:lnTo>
                    <a:pt x="2023" y="3595"/>
                  </a:lnTo>
                  <a:lnTo>
                    <a:pt x="2094" y="3595"/>
                  </a:lnTo>
                  <a:lnTo>
                    <a:pt x="2175" y="3583"/>
                  </a:lnTo>
                  <a:lnTo>
                    <a:pt x="2246" y="3567"/>
                  </a:lnTo>
                  <a:lnTo>
                    <a:pt x="2284" y="3556"/>
                  </a:lnTo>
                  <a:lnTo>
                    <a:pt x="2311" y="3545"/>
                  </a:lnTo>
                  <a:lnTo>
                    <a:pt x="2191" y="3480"/>
                  </a:lnTo>
                  <a:lnTo>
                    <a:pt x="2376" y="3442"/>
                  </a:lnTo>
                  <a:lnTo>
                    <a:pt x="2535" y="3399"/>
                  </a:lnTo>
                  <a:lnTo>
                    <a:pt x="2605" y="3376"/>
                  </a:lnTo>
                  <a:lnTo>
                    <a:pt x="2665" y="3355"/>
                  </a:lnTo>
                  <a:lnTo>
                    <a:pt x="2562" y="3344"/>
                  </a:lnTo>
                  <a:lnTo>
                    <a:pt x="2692" y="3305"/>
                  </a:lnTo>
                  <a:lnTo>
                    <a:pt x="2801" y="3268"/>
                  </a:lnTo>
                  <a:lnTo>
                    <a:pt x="2851" y="3245"/>
                  </a:lnTo>
                  <a:lnTo>
                    <a:pt x="2893" y="3224"/>
                  </a:lnTo>
                  <a:lnTo>
                    <a:pt x="2844" y="3159"/>
                  </a:lnTo>
                  <a:lnTo>
                    <a:pt x="2976" y="3115"/>
                  </a:lnTo>
                  <a:lnTo>
                    <a:pt x="3084" y="3072"/>
                  </a:lnTo>
                  <a:lnTo>
                    <a:pt x="3138" y="3044"/>
                  </a:lnTo>
                  <a:lnTo>
                    <a:pt x="3188" y="3017"/>
                  </a:lnTo>
                  <a:lnTo>
                    <a:pt x="3100" y="2989"/>
                  </a:lnTo>
                  <a:lnTo>
                    <a:pt x="3078" y="2979"/>
                  </a:lnTo>
                  <a:lnTo>
                    <a:pt x="3057" y="2968"/>
                  </a:lnTo>
                  <a:lnTo>
                    <a:pt x="3035" y="2952"/>
                  </a:lnTo>
                  <a:lnTo>
                    <a:pt x="3013" y="2924"/>
                  </a:lnTo>
                  <a:lnTo>
                    <a:pt x="2997" y="2892"/>
                  </a:lnTo>
                  <a:lnTo>
                    <a:pt x="2986" y="2853"/>
                  </a:lnTo>
                  <a:lnTo>
                    <a:pt x="2986" y="2832"/>
                  </a:lnTo>
                  <a:lnTo>
                    <a:pt x="2992" y="2804"/>
                  </a:lnTo>
                  <a:lnTo>
                    <a:pt x="3112" y="2777"/>
                  </a:lnTo>
                  <a:lnTo>
                    <a:pt x="3013" y="2744"/>
                  </a:lnTo>
                  <a:lnTo>
                    <a:pt x="2943" y="2717"/>
                  </a:lnTo>
                  <a:lnTo>
                    <a:pt x="2916" y="2701"/>
                  </a:lnTo>
                  <a:lnTo>
                    <a:pt x="2899" y="2685"/>
                  </a:lnTo>
                  <a:lnTo>
                    <a:pt x="2893" y="2679"/>
                  </a:lnTo>
                  <a:lnTo>
                    <a:pt x="2899" y="2673"/>
                  </a:lnTo>
                  <a:lnTo>
                    <a:pt x="2910" y="2663"/>
                  </a:lnTo>
                  <a:lnTo>
                    <a:pt x="2932" y="2657"/>
                  </a:lnTo>
                  <a:lnTo>
                    <a:pt x="2953" y="2652"/>
                  </a:lnTo>
                  <a:lnTo>
                    <a:pt x="3008" y="2641"/>
                  </a:lnTo>
                  <a:lnTo>
                    <a:pt x="3029" y="2641"/>
                  </a:lnTo>
                  <a:lnTo>
                    <a:pt x="2959" y="2537"/>
                  </a:lnTo>
                  <a:lnTo>
                    <a:pt x="3078" y="2495"/>
                  </a:lnTo>
                  <a:lnTo>
                    <a:pt x="3182" y="2451"/>
                  </a:lnTo>
                  <a:lnTo>
                    <a:pt x="3264" y="2412"/>
                  </a:lnTo>
                  <a:lnTo>
                    <a:pt x="3248" y="2412"/>
                  </a:lnTo>
                  <a:lnTo>
                    <a:pt x="3209" y="2407"/>
                  </a:lnTo>
                  <a:lnTo>
                    <a:pt x="3172" y="2391"/>
                  </a:lnTo>
                  <a:lnTo>
                    <a:pt x="3160" y="2380"/>
                  </a:lnTo>
                  <a:lnTo>
                    <a:pt x="3149" y="2364"/>
                  </a:lnTo>
                  <a:lnTo>
                    <a:pt x="3149" y="2357"/>
                  </a:lnTo>
                  <a:lnTo>
                    <a:pt x="3154" y="2347"/>
                  </a:lnTo>
                  <a:lnTo>
                    <a:pt x="3177" y="2331"/>
                  </a:lnTo>
                  <a:lnTo>
                    <a:pt x="3214" y="2309"/>
                  </a:lnTo>
                  <a:lnTo>
                    <a:pt x="3253" y="2287"/>
                  </a:lnTo>
                  <a:lnTo>
                    <a:pt x="3334" y="2260"/>
                  </a:lnTo>
                  <a:lnTo>
                    <a:pt x="3373" y="2244"/>
                  </a:lnTo>
                  <a:lnTo>
                    <a:pt x="3269" y="2216"/>
                  </a:lnTo>
                  <a:lnTo>
                    <a:pt x="3258" y="2200"/>
                  </a:lnTo>
                  <a:lnTo>
                    <a:pt x="3248" y="2189"/>
                  </a:lnTo>
                  <a:lnTo>
                    <a:pt x="3242" y="2168"/>
                  </a:lnTo>
                  <a:lnTo>
                    <a:pt x="3242" y="2145"/>
                  </a:lnTo>
                  <a:lnTo>
                    <a:pt x="3253" y="2119"/>
                  </a:lnTo>
                  <a:lnTo>
                    <a:pt x="3269" y="2085"/>
                  </a:lnTo>
                  <a:lnTo>
                    <a:pt x="3307" y="2048"/>
                  </a:lnTo>
                  <a:lnTo>
                    <a:pt x="3285" y="2048"/>
                  </a:lnTo>
                  <a:lnTo>
                    <a:pt x="3253" y="2048"/>
                  </a:lnTo>
                  <a:lnTo>
                    <a:pt x="3230" y="2037"/>
                  </a:lnTo>
                  <a:lnTo>
                    <a:pt x="3220" y="2025"/>
                  </a:lnTo>
                  <a:lnTo>
                    <a:pt x="3214" y="2004"/>
                  </a:lnTo>
                  <a:lnTo>
                    <a:pt x="3214" y="1977"/>
                  </a:lnTo>
                  <a:lnTo>
                    <a:pt x="3225" y="1949"/>
                  </a:lnTo>
                  <a:lnTo>
                    <a:pt x="3242" y="1922"/>
                  </a:lnTo>
                  <a:lnTo>
                    <a:pt x="3264" y="1905"/>
                  </a:lnTo>
                  <a:lnTo>
                    <a:pt x="3280" y="1889"/>
                  </a:lnTo>
                  <a:lnTo>
                    <a:pt x="3313" y="1868"/>
                  </a:lnTo>
                  <a:lnTo>
                    <a:pt x="3329" y="1862"/>
                  </a:lnTo>
                  <a:lnTo>
                    <a:pt x="3313" y="1857"/>
                  </a:lnTo>
                  <a:lnTo>
                    <a:pt x="3269" y="1852"/>
                  </a:lnTo>
                  <a:lnTo>
                    <a:pt x="3253" y="1846"/>
                  </a:lnTo>
                  <a:lnTo>
                    <a:pt x="3237" y="1835"/>
                  </a:lnTo>
                  <a:lnTo>
                    <a:pt x="3230" y="1824"/>
                  </a:lnTo>
                  <a:lnTo>
                    <a:pt x="3237" y="1803"/>
                  </a:lnTo>
                  <a:lnTo>
                    <a:pt x="3253" y="1781"/>
                  </a:lnTo>
                  <a:lnTo>
                    <a:pt x="3274" y="1759"/>
                  </a:lnTo>
                  <a:lnTo>
                    <a:pt x="3340" y="1721"/>
                  </a:lnTo>
                  <a:lnTo>
                    <a:pt x="3394" y="1693"/>
                  </a:lnTo>
                  <a:lnTo>
                    <a:pt x="3421" y="1683"/>
                  </a:lnTo>
                  <a:lnTo>
                    <a:pt x="3399" y="1677"/>
                  </a:lnTo>
                  <a:lnTo>
                    <a:pt x="3361" y="1666"/>
                  </a:lnTo>
                  <a:lnTo>
                    <a:pt x="3345" y="1656"/>
                  </a:lnTo>
                  <a:lnTo>
                    <a:pt x="3334" y="1644"/>
                  </a:lnTo>
                  <a:lnTo>
                    <a:pt x="3334" y="1639"/>
                  </a:lnTo>
                  <a:lnTo>
                    <a:pt x="3340" y="1633"/>
                  </a:lnTo>
                  <a:lnTo>
                    <a:pt x="3356" y="1617"/>
                  </a:lnTo>
                  <a:lnTo>
                    <a:pt x="3421" y="1579"/>
                  </a:lnTo>
                  <a:lnTo>
                    <a:pt x="3492" y="1530"/>
                  </a:lnTo>
                  <a:lnTo>
                    <a:pt x="3574" y="1470"/>
                  </a:lnTo>
                  <a:lnTo>
                    <a:pt x="3546" y="1476"/>
                  </a:lnTo>
                  <a:lnTo>
                    <a:pt x="3475" y="1486"/>
                  </a:lnTo>
                  <a:lnTo>
                    <a:pt x="3438" y="1486"/>
                  </a:lnTo>
                  <a:lnTo>
                    <a:pt x="3405" y="1486"/>
                  </a:lnTo>
                  <a:lnTo>
                    <a:pt x="3378" y="1476"/>
                  </a:lnTo>
                  <a:lnTo>
                    <a:pt x="3367" y="1465"/>
                  </a:lnTo>
                  <a:lnTo>
                    <a:pt x="3356" y="1454"/>
                  </a:lnTo>
                  <a:lnTo>
                    <a:pt x="3356" y="1426"/>
                  </a:lnTo>
                  <a:lnTo>
                    <a:pt x="3356" y="1394"/>
                  </a:lnTo>
                  <a:lnTo>
                    <a:pt x="3367" y="1361"/>
                  </a:lnTo>
                  <a:lnTo>
                    <a:pt x="3383" y="1329"/>
                  </a:lnTo>
                  <a:lnTo>
                    <a:pt x="3405" y="1301"/>
                  </a:lnTo>
                  <a:lnTo>
                    <a:pt x="3427" y="1274"/>
                  </a:lnTo>
                  <a:lnTo>
                    <a:pt x="3443" y="1252"/>
                  </a:lnTo>
                  <a:lnTo>
                    <a:pt x="3465" y="1236"/>
                  </a:lnTo>
                  <a:lnTo>
                    <a:pt x="3475" y="1230"/>
                  </a:lnTo>
                  <a:lnTo>
                    <a:pt x="3470" y="1230"/>
                  </a:lnTo>
                  <a:lnTo>
                    <a:pt x="3443" y="1230"/>
                  </a:lnTo>
                  <a:lnTo>
                    <a:pt x="3421" y="1230"/>
                  </a:lnTo>
                  <a:lnTo>
                    <a:pt x="3405" y="1225"/>
                  </a:lnTo>
                  <a:lnTo>
                    <a:pt x="3389" y="1220"/>
                  </a:lnTo>
                  <a:lnTo>
                    <a:pt x="3383" y="1204"/>
                  </a:lnTo>
                  <a:lnTo>
                    <a:pt x="3389" y="1181"/>
                  </a:lnTo>
                  <a:lnTo>
                    <a:pt x="3399" y="1165"/>
                  </a:lnTo>
                  <a:lnTo>
                    <a:pt x="3438" y="1121"/>
                  </a:lnTo>
                  <a:lnTo>
                    <a:pt x="3475" y="1089"/>
                  </a:lnTo>
                  <a:lnTo>
                    <a:pt x="3492" y="1078"/>
                  </a:lnTo>
                  <a:lnTo>
                    <a:pt x="3470" y="1084"/>
                  </a:lnTo>
                  <a:lnTo>
                    <a:pt x="3416" y="1089"/>
                  </a:lnTo>
                  <a:lnTo>
                    <a:pt x="3394" y="1089"/>
                  </a:lnTo>
                  <a:lnTo>
                    <a:pt x="3373" y="1084"/>
                  </a:lnTo>
                  <a:lnTo>
                    <a:pt x="3367" y="1078"/>
                  </a:lnTo>
                  <a:lnTo>
                    <a:pt x="3361" y="1073"/>
                  </a:lnTo>
                  <a:lnTo>
                    <a:pt x="3361" y="1061"/>
                  </a:lnTo>
                  <a:lnTo>
                    <a:pt x="3367" y="1050"/>
                  </a:lnTo>
                  <a:lnTo>
                    <a:pt x="3383" y="1024"/>
                  </a:lnTo>
                  <a:lnTo>
                    <a:pt x="3399" y="1008"/>
                  </a:lnTo>
                  <a:lnTo>
                    <a:pt x="3427" y="990"/>
                  </a:lnTo>
                  <a:lnTo>
                    <a:pt x="3449" y="974"/>
                  </a:lnTo>
                  <a:lnTo>
                    <a:pt x="3492" y="958"/>
                  </a:lnTo>
                  <a:lnTo>
                    <a:pt x="3509" y="958"/>
                  </a:lnTo>
                  <a:lnTo>
                    <a:pt x="3492" y="958"/>
                  </a:lnTo>
                  <a:lnTo>
                    <a:pt x="3459" y="958"/>
                  </a:lnTo>
                  <a:lnTo>
                    <a:pt x="3449" y="958"/>
                  </a:lnTo>
                  <a:lnTo>
                    <a:pt x="3438" y="953"/>
                  </a:lnTo>
                  <a:lnTo>
                    <a:pt x="3433" y="942"/>
                  </a:lnTo>
                  <a:lnTo>
                    <a:pt x="3438" y="925"/>
                  </a:lnTo>
                  <a:lnTo>
                    <a:pt x="3459" y="904"/>
                  </a:lnTo>
                  <a:lnTo>
                    <a:pt x="3486" y="872"/>
                  </a:lnTo>
                  <a:lnTo>
                    <a:pt x="3551" y="812"/>
                  </a:lnTo>
                  <a:lnTo>
                    <a:pt x="3645" y="734"/>
                  </a:lnTo>
                  <a:lnTo>
                    <a:pt x="3623" y="734"/>
                  </a:lnTo>
                  <a:lnTo>
                    <a:pt x="3579" y="734"/>
                  </a:lnTo>
                  <a:lnTo>
                    <a:pt x="3557" y="734"/>
                  </a:lnTo>
                  <a:lnTo>
                    <a:pt x="3546" y="729"/>
                  </a:lnTo>
                  <a:lnTo>
                    <a:pt x="3541" y="724"/>
                  </a:lnTo>
                  <a:lnTo>
                    <a:pt x="3541" y="718"/>
                  </a:lnTo>
                  <a:lnTo>
                    <a:pt x="3551" y="702"/>
                  </a:lnTo>
                  <a:lnTo>
                    <a:pt x="3606" y="658"/>
                  </a:lnTo>
                  <a:lnTo>
                    <a:pt x="3677" y="616"/>
                  </a:lnTo>
                  <a:lnTo>
                    <a:pt x="3754" y="566"/>
                  </a:lnTo>
                  <a:lnTo>
                    <a:pt x="3737" y="561"/>
                  </a:lnTo>
                  <a:lnTo>
                    <a:pt x="3694" y="544"/>
                  </a:lnTo>
                  <a:lnTo>
                    <a:pt x="3677" y="528"/>
                  </a:lnTo>
                  <a:lnTo>
                    <a:pt x="3666" y="517"/>
                  </a:lnTo>
                  <a:lnTo>
                    <a:pt x="3666" y="501"/>
                  </a:lnTo>
                  <a:lnTo>
                    <a:pt x="3682" y="485"/>
                  </a:lnTo>
                  <a:lnTo>
                    <a:pt x="3704" y="462"/>
                  </a:lnTo>
                  <a:lnTo>
                    <a:pt x="3737" y="430"/>
                  </a:lnTo>
                  <a:lnTo>
                    <a:pt x="3797" y="353"/>
                  </a:lnTo>
                  <a:lnTo>
                    <a:pt x="3862" y="256"/>
                  </a:lnTo>
                  <a:close/>
                </a:path>
              </a:pathLst>
            </a:custGeom>
            <a:solidFill>
              <a:srgbClr val="ECB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4"/>
            <p:cNvSpPr>
              <a:spLocks/>
            </p:cNvSpPr>
            <p:nvPr/>
          </p:nvSpPr>
          <p:spPr bwMode="auto">
            <a:xfrm>
              <a:off x="1493838" y="4524375"/>
              <a:ext cx="504825" cy="400050"/>
            </a:xfrm>
            <a:custGeom>
              <a:avLst/>
              <a:gdLst>
                <a:gd name="T0" fmla="*/ 3184 w 3184"/>
                <a:gd name="T1" fmla="*/ 0 h 2516"/>
                <a:gd name="T2" fmla="*/ 3047 w 3184"/>
                <a:gd name="T3" fmla="*/ 43 h 2516"/>
                <a:gd name="T4" fmla="*/ 2732 w 3184"/>
                <a:gd name="T5" fmla="*/ 157 h 2516"/>
                <a:gd name="T6" fmla="*/ 2542 w 3184"/>
                <a:gd name="T7" fmla="*/ 228 h 2516"/>
                <a:gd name="T8" fmla="*/ 2356 w 3184"/>
                <a:gd name="T9" fmla="*/ 304 h 2516"/>
                <a:gd name="T10" fmla="*/ 2193 w 3184"/>
                <a:gd name="T11" fmla="*/ 375 h 2516"/>
                <a:gd name="T12" fmla="*/ 2122 w 3184"/>
                <a:gd name="T13" fmla="*/ 408 h 2516"/>
                <a:gd name="T14" fmla="*/ 2062 w 3184"/>
                <a:gd name="T15" fmla="*/ 441 h 2516"/>
                <a:gd name="T16" fmla="*/ 1910 w 3184"/>
                <a:gd name="T17" fmla="*/ 523 h 2516"/>
                <a:gd name="T18" fmla="*/ 1687 w 3184"/>
                <a:gd name="T19" fmla="*/ 648 h 2516"/>
                <a:gd name="T20" fmla="*/ 1404 w 3184"/>
                <a:gd name="T21" fmla="*/ 800 h 2516"/>
                <a:gd name="T22" fmla="*/ 1094 w 3184"/>
                <a:gd name="T23" fmla="*/ 975 h 2516"/>
                <a:gd name="T24" fmla="*/ 931 w 3184"/>
                <a:gd name="T25" fmla="*/ 1072 h 2516"/>
                <a:gd name="T26" fmla="*/ 773 w 3184"/>
                <a:gd name="T27" fmla="*/ 1171 h 2516"/>
                <a:gd name="T28" fmla="*/ 615 w 3184"/>
                <a:gd name="T29" fmla="*/ 1274 h 2516"/>
                <a:gd name="T30" fmla="*/ 469 w 3184"/>
                <a:gd name="T31" fmla="*/ 1378 h 2516"/>
                <a:gd name="T32" fmla="*/ 333 w 3184"/>
                <a:gd name="T33" fmla="*/ 1481 h 2516"/>
                <a:gd name="T34" fmla="*/ 202 w 3184"/>
                <a:gd name="T35" fmla="*/ 1590 h 2516"/>
                <a:gd name="T36" fmla="*/ 93 w 3184"/>
                <a:gd name="T37" fmla="*/ 1694 h 2516"/>
                <a:gd name="T38" fmla="*/ 44 w 3184"/>
                <a:gd name="T39" fmla="*/ 1743 h 2516"/>
                <a:gd name="T40" fmla="*/ 0 w 3184"/>
                <a:gd name="T41" fmla="*/ 1796 h 2516"/>
                <a:gd name="T42" fmla="*/ 229 w 3184"/>
                <a:gd name="T43" fmla="*/ 2266 h 2516"/>
                <a:gd name="T44" fmla="*/ 294 w 3184"/>
                <a:gd name="T45" fmla="*/ 2292 h 2516"/>
                <a:gd name="T46" fmla="*/ 441 w 3184"/>
                <a:gd name="T47" fmla="*/ 2358 h 2516"/>
                <a:gd name="T48" fmla="*/ 522 w 3184"/>
                <a:gd name="T49" fmla="*/ 2396 h 2516"/>
                <a:gd name="T50" fmla="*/ 610 w 3184"/>
                <a:gd name="T51" fmla="*/ 2439 h 2516"/>
                <a:gd name="T52" fmla="*/ 681 w 3184"/>
                <a:gd name="T53" fmla="*/ 2478 h 2516"/>
                <a:gd name="T54" fmla="*/ 730 w 3184"/>
                <a:gd name="T55" fmla="*/ 2516 h 2516"/>
                <a:gd name="T56" fmla="*/ 817 w 3184"/>
                <a:gd name="T57" fmla="*/ 2445 h 2516"/>
                <a:gd name="T58" fmla="*/ 1056 w 3184"/>
                <a:gd name="T59" fmla="*/ 2243 h 2516"/>
                <a:gd name="T60" fmla="*/ 1393 w 3184"/>
                <a:gd name="T61" fmla="*/ 1950 h 2516"/>
                <a:gd name="T62" fmla="*/ 1595 w 3184"/>
                <a:gd name="T63" fmla="*/ 1775 h 2516"/>
                <a:gd name="T64" fmla="*/ 1801 w 3184"/>
                <a:gd name="T65" fmla="*/ 1584 h 2516"/>
                <a:gd name="T66" fmla="*/ 2014 w 3184"/>
                <a:gd name="T67" fmla="*/ 1383 h 2516"/>
                <a:gd name="T68" fmla="*/ 2226 w 3184"/>
                <a:gd name="T69" fmla="*/ 1176 h 2516"/>
                <a:gd name="T70" fmla="*/ 2427 w 3184"/>
                <a:gd name="T71" fmla="*/ 969 h 2516"/>
                <a:gd name="T72" fmla="*/ 2623 w 3184"/>
                <a:gd name="T73" fmla="*/ 756 h 2516"/>
                <a:gd name="T74" fmla="*/ 2803 w 3184"/>
                <a:gd name="T75" fmla="*/ 555 h 2516"/>
                <a:gd name="T76" fmla="*/ 2884 w 3184"/>
                <a:gd name="T77" fmla="*/ 452 h 2516"/>
                <a:gd name="T78" fmla="*/ 2960 w 3184"/>
                <a:gd name="T79" fmla="*/ 353 h 2516"/>
                <a:gd name="T80" fmla="*/ 3025 w 3184"/>
                <a:gd name="T81" fmla="*/ 261 h 2516"/>
                <a:gd name="T82" fmla="*/ 3085 w 3184"/>
                <a:gd name="T83" fmla="*/ 168 h 2516"/>
                <a:gd name="T84" fmla="*/ 3140 w 3184"/>
                <a:gd name="T85" fmla="*/ 81 h 2516"/>
                <a:gd name="T86" fmla="*/ 3184 w 3184"/>
                <a:gd name="T87" fmla="*/ 0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4" h="2516">
                  <a:moveTo>
                    <a:pt x="3184" y="0"/>
                  </a:moveTo>
                  <a:lnTo>
                    <a:pt x="3047" y="43"/>
                  </a:lnTo>
                  <a:lnTo>
                    <a:pt x="2732" y="157"/>
                  </a:lnTo>
                  <a:lnTo>
                    <a:pt x="2542" y="228"/>
                  </a:lnTo>
                  <a:lnTo>
                    <a:pt x="2356" y="304"/>
                  </a:lnTo>
                  <a:lnTo>
                    <a:pt x="2193" y="375"/>
                  </a:lnTo>
                  <a:lnTo>
                    <a:pt x="2122" y="408"/>
                  </a:lnTo>
                  <a:lnTo>
                    <a:pt x="2062" y="441"/>
                  </a:lnTo>
                  <a:lnTo>
                    <a:pt x="1910" y="523"/>
                  </a:lnTo>
                  <a:lnTo>
                    <a:pt x="1687" y="648"/>
                  </a:lnTo>
                  <a:lnTo>
                    <a:pt x="1404" y="800"/>
                  </a:lnTo>
                  <a:lnTo>
                    <a:pt x="1094" y="975"/>
                  </a:lnTo>
                  <a:lnTo>
                    <a:pt x="931" y="1072"/>
                  </a:lnTo>
                  <a:lnTo>
                    <a:pt x="773" y="1171"/>
                  </a:lnTo>
                  <a:lnTo>
                    <a:pt x="615" y="1274"/>
                  </a:lnTo>
                  <a:lnTo>
                    <a:pt x="469" y="1378"/>
                  </a:lnTo>
                  <a:lnTo>
                    <a:pt x="333" y="1481"/>
                  </a:lnTo>
                  <a:lnTo>
                    <a:pt x="202" y="1590"/>
                  </a:lnTo>
                  <a:lnTo>
                    <a:pt x="93" y="1694"/>
                  </a:lnTo>
                  <a:lnTo>
                    <a:pt x="44" y="1743"/>
                  </a:lnTo>
                  <a:lnTo>
                    <a:pt x="0" y="1796"/>
                  </a:lnTo>
                  <a:lnTo>
                    <a:pt x="229" y="2266"/>
                  </a:lnTo>
                  <a:lnTo>
                    <a:pt x="294" y="2292"/>
                  </a:lnTo>
                  <a:lnTo>
                    <a:pt x="441" y="2358"/>
                  </a:lnTo>
                  <a:lnTo>
                    <a:pt x="522" y="2396"/>
                  </a:lnTo>
                  <a:lnTo>
                    <a:pt x="610" y="2439"/>
                  </a:lnTo>
                  <a:lnTo>
                    <a:pt x="681" y="2478"/>
                  </a:lnTo>
                  <a:lnTo>
                    <a:pt x="730" y="2516"/>
                  </a:lnTo>
                  <a:lnTo>
                    <a:pt x="817" y="2445"/>
                  </a:lnTo>
                  <a:lnTo>
                    <a:pt x="1056" y="2243"/>
                  </a:lnTo>
                  <a:lnTo>
                    <a:pt x="1393" y="1950"/>
                  </a:lnTo>
                  <a:lnTo>
                    <a:pt x="1595" y="1775"/>
                  </a:lnTo>
                  <a:lnTo>
                    <a:pt x="1801" y="1584"/>
                  </a:lnTo>
                  <a:lnTo>
                    <a:pt x="2014" y="1383"/>
                  </a:lnTo>
                  <a:lnTo>
                    <a:pt x="2226" y="1176"/>
                  </a:lnTo>
                  <a:lnTo>
                    <a:pt x="2427" y="969"/>
                  </a:lnTo>
                  <a:lnTo>
                    <a:pt x="2623" y="756"/>
                  </a:lnTo>
                  <a:lnTo>
                    <a:pt x="2803" y="555"/>
                  </a:lnTo>
                  <a:lnTo>
                    <a:pt x="2884" y="452"/>
                  </a:lnTo>
                  <a:lnTo>
                    <a:pt x="2960" y="353"/>
                  </a:lnTo>
                  <a:lnTo>
                    <a:pt x="3025" y="261"/>
                  </a:lnTo>
                  <a:lnTo>
                    <a:pt x="3085" y="168"/>
                  </a:lnTo>
                  <a:lnTo>
                    <a:pt x="3140" y="81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rgbClr val="E0AB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5"/>
            <p:cNvSpPr>
              <a:spLocks/>
            </p:cNvSpPr>
            <p:nvPr/>
          </p:nvSpPr>
          <p:spPr bwMode="auto">
            <a:xfrm>
              <a:off x="1319213" y="4506912"/>
              <a:ext cx="708025" cy="563563"/>
            </a:xfrm>
            <a:custGeom>
              <a:avLst/>
              <a:gdLst>
                <a:gd name="T0" fmla="*/ 4466 w 4466"/>
                <a:gd name="T1" fmla="*/ 0 h 3546"/>
                <a:gd name="T2" fmla="*/ 4135 w 4466"/>
                <a:gd name="T3" fmla="*/ 228 h 3546"/>
                <a:gd name="T4" fmla="*/ 3379 w 4466"/>
                <a:gd name="T5" fmla="*/ 752 h 3546"/>
                <a:gd name="T6" fmla="*/ 2960 w 4466"/>
                <a:gd name="T7" fmla="*/ 1046 h 3546"/>
                <a:gd name="T8" fmla="*/ 2573 w 4466"/>
                <a:gd name="T9" fmla="*/ 1323 h 3546"/>
                <a:gd name="T10" fmla="*/ 2263 w 4466"/>
                <a:gd name="T11" fmla="*/ 1547 h 3546"/>
                <a:gd name="T12" fmla="*/ 2155 w 4466"/>
                <a:gd name="T13" fmla="*/ 1634 h 3546"/>
                <a:gd name="T14" fmla="*/ 2078 w 4466"/>
                <a:gd name="T15" fmla="*/ 1699 h 3546"/>
                <a:gd name="T16" fmla="*/ 1861 w 4466"/>
                <a:gd name="T17" fmla="*/ 1895 h 3546"/>
                <a:gd name="T18" fmla="*/ 1654 w 4466"/>
                <a:gd name="T19" fmla="*/ 2081 h 3546"/>
                <a:gd name="T20" fmla="*/ 1480 w 4466"/>
                <a:gd name="T21" fmla="*/ 2227 h 3546"/>
                <a:gd name="T22" fmla="*/ 1414 w 4466"/>
                <a:gd name="T23" fmla="*/ 2277 h 3546"/>
                <a:gd name="T24" fmla="*/ 1365 w 4466"/>
                <a:gd name="T25" fmla="*/ 2310 h 3546"/>
                <a:gd name="T26" fmla="*/ 1284 w 4466"/>
                <a:gd name="T27" fmla="*/ 2370 h 3546"/>
                <a:gd name="T28" fmla="*/ 1132 w 4466"/>
                <a:gd name="T29" fmla="*/ 2483 h 3546"/>
                <a:gd name="T30" fmla="*/ 931 w 4466"/>
                <a:gd name="T31" fmla="*/ 2642 h 3546"/>
                <a:gd name="T32" fmla="*/ 702 w 4466"/>
                <a:gd name="T33" fmla="*/ 2816 h 3546"/>
                <a:gd name="T34" fmla="*/ 474 w 4466"/>
                <a:gd name="T35" fmla="*/ 3006 h 3546"/>
                <a:gd name="T36" fmla="*/ 266 w 4466"/>
                <a:gd name="T37" fmla="*/ 3181 h 3546"/>
                <a:gd name="T38" fmla="*/ 103 w 4466"/>
                <a:gd name="T39" fmla="*/ 3333 h 3546"/>
                <a:gd name="T40" fmla="*/ 44 w 4466"/>
                <a:gd name="T41" fmla="*/ 3393 h 3546"/>
                <a:gd name="T42" fmla="*/ 0 w 4466"/>
                <a:gd name="T43" fmla="*/ 3442 h 3546"/>
                <a:gd name="T44" fmla="*/ 0 w 4466"/>
                <a:gd name="T45" fmla="*/ 3458 h 3546"/>
                <a:gd name="T46" fmla="*/ 10 w 4466"/>
                <a:gd name="T47" fmla="*/ 3497 h 3546"/>
                <a:gd name="T48" fmla="*/ 17 w 4466"/>
                <a:gd name="T49" fmla="*/ 3513 h 3546"/>
                <a:gd name="T50" fmla="*/ 27 w 4466"/>
                <a:gd name="T51" fmla="*/ 3535 h 3546"/>
                <a:gd name="T52" fmla="*/ 44 w 4466"/>
                <a:gd name="T53" fmla="*/ 3546 h 3546"/>
                <a:gd name="T54" fmla="*/ 65 w 4466"/>
                <a:gd name="T55" fmla="*/ 3546 h 3546"/>
                <a:gd name="T56" fmla="*/ 76 w 4466"/>
                <a:gd name="T57" fmla="*/ 3546 h 3546"/>
                <a:gd name="T58" fmla="*/ 87 w 4466"/>
                <a:gd name="T59" fmla="*/ 3535 h 3546"/>
                <a:gd name="T60" fmla="*/ 109 w 4466"/>
                <a:gd name="T61" fmla="*/ 3508 h 3546"/>
                <a:gd name="T62" fmla="*/ 163 w 4466"/>
                <a:gd name="T63" fmla="*/ 3415 h 3546"/>
                <a:gd name="T64" fmla="*/ 201 w 4466"/>
                <a:gd name="T65" fmla="*/ 3355 h 3546"/>
                <a:gd name="T66" fmla="*/ 245 w 4466"/>
                <a:gd name="T67" fmla="*/ 3295 h 3546"/>
                <a:gd name="T68" fmla="*/ 305 w 4466"/>
                <a:gd name="T69" fmla="*/ 3225 h 3546"/>
                <a:gd name="T70" fmla="*/ 375 w 4466"/>
                <a:gd name="T71" fmla="*/ 3159 h 3546"/>
                <a:gd name="T72" fmla="*/ 599 w 4466"/>
                <a:gd name="T73" fmla="*/ 2979 h 3546"/>
                <a:gd name="T74" fmla="*/ 903 w 4466"/>
                <a:gd name="T75" fmla="*/ 2745 h 3546"/>
                <a:gd name="T76" fmla="*/ 1186 w 4466"/>
                <a:gd name="T77" fmla="*/ 2527 h 3546"/>
                <a:gd name="T78" fmla="*/ 1344 w 4466"/>
                <a:gd name="T79" fmla="*/ 2418 h 3546"/>
                <a:gd name="T80" fmla="*/ 1382 w 4466"/>
                <a:gd name="T81" fmla="*/ 2391 h 3546"/>
                <a:gd name="T82" fmla="*/ 1437 w 4466"/>
                <a:gd name="T83" fmla="*/ 2347 h 3546"/>
                <a:gd name="T84" fmla="*/ 1567 w 4466"/>
                <a:gd name="T85" fmla="*/ 2227 h 3546"/>
                <a:gd name="T86" fmla="*/ 1828 w 4466"/>
                <a:gd name="T87" fmla="*/ 1977 h 3546"/>
                <a:gd name="T88" fmla="*/ 1959 w 4466"/>
                <a:gd name="T89" fmla="*/ 1858 h 3546"/>
                <a:gd name="T90" fmla="*/ 2138 w 4466"/>
                <a:gd name="T91" fmla="*/ 1710 h 3546"/>
                <a:gd name="T92" fmla="*/ 2323 w 4466"/>
                <a:gd name="T93" fmla="*/ 1558 h 3546"/>
                <a:gd name="T94" fmla="*/ 2481 w 4466"/>
                <a:gd name="T95" fmla="*/ 1427 h 3546"/>
                <a:gd name="T96" fmla="*/ 3542 w 4466"/>
                <a:gd name="T97" fmla="*/ 659 h 3546"/>
                <a:gd name="T98" fmla="*/ 4466 w 4466"/>
                <a:gd name="T99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66" h="3546">
                  <a:moveTo>
                    <a:pt x="4466" y="0"/>
                  </a:moveTo>
                  <a:lnTo>
                    <a:pt x="4135" y="228"/>
                  </a:lnTo>
                  <a:lnTo>
                    <a:pt x="3379" y="752"/>
                  </a:lnTo>
                  <a:lnTo>
                    <a:pt x="2960" y="1046"/>
                  </a:lnTo>
                  <a:lnTo>
                    <a:pt x="2573" y="1323"/>
                  </a:lnTo>
                  <a:lnTo>
                    <a:pt x="2263" y="1547"/>
                  </a:lnTo>
                  <a:lnTo>
                    <a:pt x="2155" y="1634"/>
                  </a:lnTo>
                  <a:lnTo>
                    <a:pt x="2078" y="1699"/>
                  </a:lnTo>
                  <a:lnTo>
                    <a:pt x="1861" y="1895"/>
                  </a:lnTo>
                  <a:lnTo>
                    <a:pt x="1654" y="2081"/>
                  </a:lnTo>
                  <a:lnTo>
                    <a:pt x="1480" y="2227"/>
                  </a:lnTo>
                  <a:lnTo>
                    <a:pt x="1414" y="2277"/>
                  </a:lnTo>
                  <a:lnTo>
                    <a:pt x="1365" y="2310"/>
                  </a:lnTo>
                  <a:lnTo>
                    <a:pt x="1284" y="2370"/>
                  </a:lnTo>
                  <a:lnTo>
                    <a:pt x="1132" y="2483"/>
                  </a:lnTo>
                  <a:lnTo>
                    <a:pt x="931" y="2642"/>
                  </a:lnTo>
                  <a:lnTo>
                    <a:pt x="702" y="2816"/>
                  </a:lnTo>
                  <a:lnTo>
                    <a:pt x="474" y="3006"/>
                  </a:lnTo>
                  <a:lnTo>
                    <a:pt x="266" y="3181"/>
                  </a:lnTo>
                  <a:lnTo>
                    <a:pt x="103" y="3333"/>
                  </a:lnTo>
                  <a:lnTo>
                    <a:pt x="44" y="3393"/>
                  </a:lnTo>
                  <a:lnTo>
                    <a:pt x="0" y="3442"/>
                  </a:lnTo>
                  <a:lnTo>
                    <a:pt x="0" y="3458"/>
                  </a:lnTo>
                  <a:lnTo>
                    <a:pt x="10" y="3497"/>
                  </a:lnTo>
                  <a:lnTo>
                    <a:pt x="17" y="3513"/>
                  </a:lnTo>
                  <a:lnTo>
                    <a:pt x="27" y="3535"/>
                  </a:lnTo>
                  <a:lnTo>
                    <a:pt x="44" y="3546"/>
                  </a:lnTo>
                  <a:lnTo>
                    <a:pt x="65" y="3546"/>
                  </a:lnTo>
                  <a:lnTo>
                    <a:pt x="76" y="3546"/>
                  </a:lnTo>
                  <a:lnTo>
                    <a:pt x="87" y="3535"/>
                  </a:lnTo>
                  <a:lnTo>
                    <a:pt x="109" y="3508"/>
                  </a:lnTo>
                  <a:lnTo>
                    <a:pt x="163" y="3415"/>
                  </a:lnTo>
                  <a:lnTo>
                    <a:pt x="201" y="3355"/>
                  </a:lnTo>
                  <a:lnTo>
                    <a:pt x="245" y="3295"/>
                  </a:lnTo>
                  <a:lnTo>
                    <a:pt x="305" y="3225"/>
                  </a:lnTo>
                  <a:lnTo>
                    <a:pt x="375" y="3159"/>
                  </a:lnTo>
                  <a:lnTo>
                    <a:pt x="599" y="2979"/>
                  </a:lnTo>
                  <a:lnTo>
                    <a:pt x="903" y="2745"/>
                  </a:lnTo>
                  <a:lnTo>
                    <a:pt x="1186" y="2527"/>
                  </a:lnTo>
                  <a:lnTo>
                    <a:pt x="1344" y="2418"/>
                  </a:lnTo>
                  <a:lnTo>
                    <a:pt x="1382" y="2391"/>
                  </a:lnTo>
                  <a:lnTo>
                    <a:pt x="1437" y="2347"/>
                  </a:lnTo>
                  <a:lnTo>
                    <a:pt x="1567" y="2227"/>
                  </a:lnTo>
                  <a:lnTo>
                    <a:pt x="1828" y="1977"/>
                  </a:lnTo>
                  <a:lnTo>
                    <a:pt x="1959" y="1858"/>
                  </a:lnTo>
                  <a:lnTo>
                    <a:pt x="2138" y="1710"/>
                  </a:lnTo>
                  <a:lnTo>
                    <a:pt x="2323" y="1558"/>
                  </a:lnTo>
                  <a:lnTo>
                    <a:pt x="2481" y="1427"/>
                  </a:lnTo>
                  <a:lnTo>
                    <a:pt x="3542" y="659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06"/>
            <p:cNvSpPr>
              <a:spLocks/>
            </p:cNvSpPr>
            <p:nvPr/>
          </p:nvSpPr>
          <p:spPr bwMode="auto">
            <a:xfrm>
              <a:off x="1712913" y="4684712"/>
              <a:ext cx="257175" cy="44450"/>
            </a:xfrm>
            <a:custGeom>
              <a:avLst/>
              <a:gdLst>
                <a:gd name="T0" fmla="*/ 1621 w 1621"/>
                <a:gd name="T1" fmla="*/ 0 h 278"/>
                <a:gd name="T2" fmla="*/ 1425 w 1621"/>
                <a:gd name="T3" fmla="*/ 49 h 278"/>
                <a:gd name="T4" fmla="*/ 1212 w 1621"/>
                <a:gd name="T5" fmla="*/ 98 h 278"/>
                <a:gd name="T6" fmla="*/ 963 w 1621"/>
                <a:gd name="T7" fmla="*/ 153 h 278"/>
                <a:gd name="T8" fmla="*/ 695 w 1621"/>
                <a:gd name="T9" fmla="*/ 207 h 278"/>
                <a:gd name="T10" fmla="*/ 565 w 1621"/>
                <a:gd name="T11" fmla="*/ 224 h 278"/>
                <a:gd name="T12" fmla="*/ 441 w 1621"/>
                <a:gd name="T13" fmla="*/ 240 h 278"/>
                <a:gd name="T14" fmla="*/ 326 w 1621"/>
                <a:gd name="T15" fmla="*/ 251 h 278"/>
                <a:gd name="T16" fmla="*/ 217 w 1621"/>
                <a:gd name="T17" fmla="*/ 256 h 278"/>
                <a:gd name="T18" fmla="*/ 130 w 1621"/>
                <a:gd name="T19" fmla="*/ 256 h 278"/>
                <a:gd name="T20" fmla="*/ 54 w 1621"/>
                <a:gd name="T21" fmla="*/ 240 h 278"/>
                <a:gd name="T22" fmla="*/ 0 w 1621"/>
                <a:gd name="T23" fmla="*/ 272 h 278"/>
                <a:gd name="T24" fmla="*/ 32 w 1621"/>
                <a:gd name="T25" fmla="*/ 278 h 278"/>
                <a:gd name="T26" fmla="*/ 119 w 1621"/>
                <a:gd name="T27" fmla="*/ 278 h 278"/>
                <a:gd name="T28" fmla="*/ 255 w 1621"/>
                <a:gd name="T29" fmla="*/ 272 h 278"/>
                <a:gd name="T30" fmla="*/ 446 w 1621"/>
                <a:gd name="T31" fmla="*/ 261 h 278"/>
                <a:gd name="T32" fmla="*/ 554 w 1621"/>
                <a:gd name="T33" fmla="*/ 245 h 278"/>
                <a:gd name="T34" fmla="*/ 679 w 1621"/>
                <a:gd name="T35" fmla="*/ 229 h 278"/>
                <a:gd name="T36" fmla="*/ 810 w 1621"/>
                <a:gd name="T37" fmla="*/ 207 h 278"/>
                <a:gd name="T38" fmla="*/ 957 w 1621"/>
                <a:gd name="T39" fmla="*/ 180 h 278"/>
                <a:gd name="T40" fmla="*/ 1109 w 1621"/>
                <a:gd name="T41" fmla="*/ 148 h 278"/>
                <a:gd name="T42" fmla="*/ 1272 w 1621"/>
                <a:gd name="T43" fmla="*/ 104 h 278"/>
                <a:gd name="T44" fmla="*/ 1441 w 1621"/>
                <a:gd name="T45" fmla="*/ 55 h 278"/>
                <a:gd name="T46" fmla="*/ 1621 w 1621"/>
                <a:gd name="T4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1" h="278">
                  <a:moveTo>
                    <a:pt x="1621" y="0"/>
                  </a:moveTo>
                  <a:lnTo>
                    <a:pt x="1425" y="49"/>
                  </a:lnTo>
                  <a:lnTo>
                    <a:pt x="1212" y="98"/>
                  </a:lnTo>
                  <a:lnTo>
                    <a:pt x="963" y="153"/>
                  </a:lnTo>
                  <a:lnTo>
                    <a:pt x="695" y="207"/>
                  </a:lnTo>
                  <a:lnTo>
                    <a:pt x="565" y="224"/>
                  </a:lnTo>
                  <a:lnTo>
                    <a:pt x="441" y="240"/>
                  </a:lnTo>
                  <a:lnTo>
                    <a:pt x="326" y="251"/>
                  </a:lnTo>
                  <a:lnTo>
                    <a:pt x="217" y="256"/>
                  </a:lnTo>
                  <a:lnTo>
                    <a:pt x="130" y="256"/>
                  </a:lnTo>
                  <a:lnTo>
                    <a:pt x="54" y="240"/>
                  </a:lnTo>
                  <a:lnTo>
                    <a:pt x="0" y="272"/>
                  </a:lnTo>
                  <a:lnTo>
                    <a:pt x="32" y="278"/>
                  </a:lnTo>
                  <a:lnTo>
                    <a:pt x="119" y="278"/>
                  </a:lnTo>
                  <a:lnTo>
                    <a:pt x="255" y="272"/>
                  </a:lnTo>
                  <a:lnTo>
                    <a:pt x="446" y="261"/>
                  </a:lnTo>
                  <a:lnTo>
                    <a:pt x="554" y="245"/>
                  </a:lnTo>
                  <a:lnTo>
                    <a:pt x="679" y="229"/>
                  </a:lnTo>
                  <a:lnTo>
                    <a:pt x="810" y="207"/>
                  </a:lnTo>
                  <a:lnTo>
                    <a:pt x="957" y="180"/>
                  </a:lnTo>
                  <a:lnTo>
                    <a:pt x="1109" y="148"/>
                  </a:lnTo>
                  <a:lnTo>
                    <a:pt x="1272" y="104"/>
                  </a:lnTo>
                  <a:lnTo>
                    <a:pt x="1441" y="5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/>
            <p:cNvSpPr>
              <a:spLocks/>
            </p:cNvSpPr>
            <p:nvPr/>
          </p:nvSpPr>
          <p:spPr bwMode="auto">
            <a:xfrm>
              <a:off x="1608138" y="4784725"/>
              <a:ext cx="336550" cy="73025"/>
            </a:xfrm>
            <a:custGeom>
              <a:avLst/>
              <a:gdLst>
                <a:gd name="T0" fmla="*/ 2116 w 2116"/>
                <a:gd name="T1" fmla="*/ 0 h 462"/>
                <a:gd name="T2" fmla="*/ 1970 w 2116"/>
                <a:gd name="T3" fmla="*/ 26 h 462"/>
                <a:gd name="T4" fmla="*/ 1643 w 2116"/>
                <a:gd name="T5" fmla="*/ 70 h 462"/>
                <a:gd name="T6" fmla="*/ 1458 w 2116"/>
                <a:gd name="T7" fmla="*/ 92 h 462"/>
                <a:gd name="T8" fmla="*/ 1290 w 2116"/>
                <a:gd name="T9" fmla="*/ 109 h 462"/>
                <a:gd name="T10" fmla="*/ 1148 w 2116"/>
                <a:gd name="T11" fmla="*/ 109 h 462"/>
                <a:gd name="T12" fmla="*/ 1100 w 2116"/>
                <a:gd name="T13" fmla="*/ 109 h 462"/>
                <a:gd name="T14" fmla="*/ 1061 w 2116"/>
                <a:gd name="T15" fmla="*/ 97 h 462"/>
                <a:gd name="T16" fmla="*/ 1022 w 2116"/>
                <a:gd name="T17" fmla="*/ 92 h 462"/>
                <a:gd name="T18" fmla="*/ 969 w 2116"/>
                <a:gd name="T19" fmla="*/ 86 h 462"/>
                <a:gd name="T20" fmla="*/ 832 w 2116"/>
                <a:gd name="T21" fmla="*/ 86 h 462"/>
                <a:gd name="T22" fmla="*/ 664 w 2116"/>
                <a:gd name="T23" fmla="*/ 97 h 462"/>
                <a:gd name="T24" fmla="*/ 484 w 2116"/>
                <a:gd name="T25" fmla="*/ 120 h 462"/>
                <a:gd name="T26" fmla="*/ 158 w 2116"/>
                <a:gd name="T27" fmla="*/ 157 h 462"/>
                <a:gd name="T28" fmla="*/ 17 w 2116"/>
                <a:gd name="T29" fmla="*/ 180 h 462"/>
                <a:gd name="T30" fmla="*/ 0 w 2116"/>
                <a:gd name="T31" fmla="*/ 228 h 462"/>
                <a:gd name="T32" fmla="*/ 136 w 2116"/>
                <a:gd name="T33" fmla="*/ 206 h 462"/>
                <a:gd name="T34" fmla="*/ 446 w 2116"/>
                <a:gd name="T35" fmla="*/ 169 h 462"/>
                <a:gd name="T36" fmla="*/ 620 w 2116"/>
                <a:gd name="T37" fmla="*/ 146 h 462"/>
                <a:gd name="T38" fmla="*/ 784 w 2116"/>
                <a:gd name="T39" fmla="*/ 130 h 462"/>
                <a:gd name="T40" fmla="*/ 914 w 2116"/>
                <a:gd name="T41" fmla="*/ 120 h 462"/>
                <a:gd name="T42" fmla="*/ 963 w 2116"/>
                <a:gd name="T43" fmla="*/ 120 h 462"/>
                <a:gd name="T44" fmla="*/ 1001 w 2116"/>
                <a:gd name="T45" fmla="*/ 125 h 462"/>
                <a:gd name="T46" fmla="*/ 1034 w 2116"/>
                <a:gd name="T47" fmla="*/ 130 h 462"/>
                <a:gd name="T48" fmla="*/ 1072 w 2116"/>
                <a:gd name="T49" fmla="*/ 146 h 462"/>
                <a:gd name="T50" fmla="*/ 1170 w 2116"/>
                <a:gd name="T51" fmla="*/ 185 h 462"/>
                <a:gd name="T52" fmla="*/ 1414 w 2116"/>
                <a:gd name="T53" fmla="*/ 305 h 462"/>
                <a:gd name="T54" fmla="*/ 1545 w 2116"/>
                <a:gd name="T55" fmla="*/ 365 h 462"/>
                <a:gd name="T56" fmla="*/ 1675 w 2116"/>
                <a:gd name="T57" fmla="*/ 413 h 462"/>
                <a:gd name="T58" fmla="*/ 1735 w 2116"/>
                <a:gd name="T59" fmla="*/ 436 h 462"/>
                <a:gd name="T60" fmla="*/ 1790 w 2116"/>
                <a:gd name="T61" fmla="*/ 452 h 462"/>
                <a:gd name="T62" fmla="*/ 1839 w 2116"/>
                <a:gd name="T63" fmla="*/ 462 h 462"/>
                <a:gd name="T64" fmla="*/ 1883 w 2116"/>
                <a:gd name="T65" fmla="*/ 462 h 462"/>
                <a:gd name="T66" fmla="*/ 1589 w 2116"/>
                <a:gd name="T67" fmla="*/ 337 h 462"/>
                <a:gd name="T68" fmla="*/ 1366 w 2116"/>
                <a:gd name="T69" fmla="*/ 234 h 462"/>
                <a:gd name="T70" fmla="*/ 1273 w 2116"/>
                <a:gd name="T71" fmla="*/ 190 h 462"/>
                <a:gd name="T72" fmla="*/ 1213 w 2116"/>
                <a:gd name="T73" fmla="*/ 152 h 462"/>
                <a:gd name="T74" fmla="*/ 1327 w 2116"/>
                <a:gd name="T75" fmla="*/ 141 h 462"/>
                <a:gd name="T76" fmla="*/ 1594 w 2116"/>
                <a:gd name="T77" fmla="*/ 109 h 462"/>
                <a:gd name="T78" fmla="*/ 1747 w 2116"/>
                <a:gd name="T79" fmla="*/ 86 h 462"/>
                <a:gd name="T80" fmla="*/ 1894 w 2116"/>
                <a:gd name="T81" fmla="*/ 60 h 462"/>
                <a:gd name="T82" fmla="*/ 2024 w 2116"/>
                <a:gd name="T83" fmla="*/ 32 h 462"/>
                <a:gd name="T84" fmla="*/ 2073 w 2116"/>
                <a:gd name="T85" fmla="*/ 16 h 462"/>
                <a:gd name="T86" fmla="*/ 2116 w 2116"/>
                <a:gd name="T8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16" h="462">
                  <a:moveTo>
                    <a:pt x="2116" y="0"/>
                  </a:moveTo>
                  <a:lnTo>
                    <a:pt x="1970" y="26"/>
                  </a:lnTo>
                  <a:lnTo>
                    <a:pt x="1643" y="70"/>
                  </a:lnTo>
                  <a:lnTo>
                    <a:pt x="1458" y="92"/>
                  </a:lnTo>
                  <a:lnTo>
                    <a:pt x="1290" y="109"/>
                  </a:lnTo>
                  <a:lnTo>
                    <a:pt x="1148" y="109"/>
                  </a:lnTo>
                  <a:lnTo>
                    <a:pt x="1100" y="109"/>
                  </a:lnTo>
                  <a:lnTo>
                    <a:pt x="1061" y="97"/>
                  </a:lnTo>
                  <a:lnTo>
                    <a:pt x="1022" y="92"/>
                  </a:lnTo>
                  <a:lnTo>
                    <a:pt x="969" y="86"/>
                  </a:lnTo>
                  <a:lnTo>
                    <a:pt x="832" y="86"/>
                  </a:lnTo>
                  <a:lnTo>
                    <a:pt x="664" y="97"/>
                  </a:lnTo>
                  <a:lnTo>
                    <a:pt x="484" y="120"/>
                  </a:lnTo>
                  <a:lnTo>
                    <a:pt x="158" y="157"/>
                  </a:lnTo>
                  <a:lnTo>
                    <a:pt x="17" y="180"/>
                  </a:lnTo>
                  <a:lnTo>
                    <a:pt x="0" y="228"/>
                  </a:lnTo>
                  <a:lnTo>
                    <a:pt x="136" y="206"/>
                  </a:lnTo>
                  <a:lnTo>
                    <a:pt x="446" y="169"/>
                  </a:lnTo>
                  <a:lnTo>
                    <a:pt x="620" y="146"/>
                  </a:lnTo>
                  <a:lnTo>
                    <a:pt x="784" y="130"/>
                  </a:lnTo>
                  <a:lnTo>
                    <a:pt x="914" y="120"/>
                  </a:lnTo>
                  <a:lnTo>
                    <a:pt x="963" y="120"/>
                  </a:lnTo>
                  <a:lnTo>
                    <a:pt x="1001" y="125"/>
                  </a:lnTo>
                  <a:lnTo>
                    <a:pt x="1034" y="130"/>
                  </a:lnTo>
                  <a:lnTo>
                    <a:pt x="1072" y="146"/>
                  </a:lnTo>
                  <a:lnTo>
                    <a:pt x="1170" y="185"/>
                  </a:lnTo>
                  <a:lnTo>
                    <a:pt x="1414" y="305"/>
                  </a:lnTo>
                  <a:lnTo>
                    <a:pt x="1545" y="365"/>
                  </a:lnTo>
                  <a:lnTo>
                    <a:pt x="1675" y="413"/>
                  </a:lnTo>
                  <a:lnTo>
                    <a:pt x="1735" y="436"/>
                  </a:lnTo>
                  <a:lnTo>
                    <a:pt x="1790" y="452"/>
                  </a:lnTo>
                  <a:lnTo>
                    <a:pt x="1839" y="462"/>
                  </a:lnTo>
                  <a:lnTo>
                    <a:pt x="1883" y="462"/>
                  </a:lnTo>
                  <a:lnTo>
                    <a:pt x="1589" y="337"/>
                  </a:lnTo>
                  <a:lnTo>
                    <a:pt x="1366" y="234"/>
                  </a:lnTo>
                  <a:lnTo>
                    <a:pt x="1273" y="190"/>
                  </a:lnTo>
                  <a:lnTo>
                    <a:pt x="1213" y="152"/>
                  </a:lnTo>
                  <a:lnTo>
                    <a:pt x="1327" y="141"/>
                  </a:lnTo>
                  <a:lnTo>
                    <a:pt x="1594" y="109"/>
                  </a:lnTo>
                  <a:lnTo>
                    <a:pt x="1747" y="86"/>
                  </a:lnTo>
                  <a:lnTo>
                    <a:pt x="1894" y="60"/>
                  </a:lnTo>
                  <a:lnTo>
                    <a:pt x="2024" y="32"/>
                  </a:lnTo>
                  <a:lnTo>
                    <a:pt x="2073" y="16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8"/>
            <p:cNvSpPr>
              <a:spLocks/>
            </p:cNvSpPr>
            <p:nvPr/>
          </p:nvSpPr>
          <p:spPr bwMode="auto">
            <a:xfrm>
              <a:off x="1539876" y="4841875"/>
              <a:ext cx="381000" cy="142875"/>
            </a:xfrm>
            <a:custGeom>
              <a:avLst/>
              <a:gdLst>
                <a:gd name="T0" fmla="*/ 2230 w 2394"/>
                <a:gd name="T1" fmla="*/ 337 h 892"/>
                <a:gd name="T2" fmla="*/ 1643 w 2394"/>
                <a:gd name="T3" fmla="*/ 315 h 892"/>
                <a:gd name="T4" fmla="*/ 1284 w 2394"/>
                <a:gd name="T5" fmla="*/ 288 h 892"/>
                <a:gd name="T6" fmla="*/ 1181 w 2394"/>
                <a:gd name="T7" fmla="*/ 267 h 892"/>
                <a:gd name="T8" fmla="*/ 1306 w 2394"/>
                <a:gd name="T9" fmla="*/ 163 h 892"/>
                <a:gd name="T10" fmla="*/ 1436 w 2394"/>
                <a:gd name="T11" fmla="*/ 76 h 892"/>
                <a:gd name="T12" fmla="*/ 1595 w 2394"/>
                <a:gd name="T13" fmla="*/ 0 h 892"/>
                <a:gd name="T14" fmla="*/ 1447 w 2394"/>
                <a:gd name="T15" fmla="*/ 53 h 892"/>
                <a:gd name="T16" fmla="*/ 1301 w 2394"/>
                <a:gd name="T17" fmla="*/ 125 h 892"/>
                <a:gd name="T18" fmla="*/ 1149 w 2394"/>
                <a:gd name="T19" fmla="*/ 233 h 892"/>
                <a:gd name="T20" fmla="*/ 674 w 2394"/>
                <a:gd name="T21" fmla="*/ 191 h 892"/>
                <a:gd name="T22" fmla="*/ 305 w 2394"/>
                <a:gd name="T23" fmla="*/ 179 h 892"/>
                <a:gd name="T24" fmla="*/ 98 w 2394"/>
                <a:gd name="T25" fmla="*/ 191 h 892"/>
                <a:gd name="T26" fmla="*/ 0 w 2394"/>
                <a:gd name="T27" fmla="*/ 228 h 892"/>
                <a:gd name="T28" fmla="*/ 131 w 2394"/>
                <a:gd name="T29" fmla="*/ 228 h 892"/>
                <a:gd name="T30" fmla="*/ 228 w 2394"/>
                <a:gd name="T31" fmla="*/ 233 h 892"/>
                <a:gd name="T32" fmla="*/ 305 w 2394"/>
                <a:gd name="T33" fmla="*/ 256 h 892"/>
                <a:gd name="T34" fmla="*/ 588 w 2394"/>
                <a:gd name="T35" fmla="*/ 463 h 892"/>
                <a:gd name="T36" fmla="*/ 920 w 2394"/>
                <a:gd name="T37" fmla="*/ 685 h 892"/>
                <a:gd name="T38" fmla="*/ 1094 w 2394"/>
                <a:gd name="T39" fmla="*/ 784 h 892"/>
                <a:gd name="T40" fmla="*/ 1257 w 2394"/>
                <a:gd name="T41" fmla="*/ 855 h 892"/>
                <a:gd name="T42" fmla="*/ 1399 w 2394"/>
                <a:gd name="T43" fmla="*/ 892 h 892"/>
                <a:gd name="T44" fmla="*/ 1170 w 2394"/>
                <a:gd name="T45" fmla="*/ 784 h 892"/>
                <a:gd name="T46" fmla="*/ 860 w 2394"/>
                <a:gd name="T47" fmla="*/ 609 h 892"/>
                <a:gd name="T48" fmla="*/ 615 w 2394"/>
                <a:gd name="T49" fmla="*/ 440 h 892"/>
                <a:gd name="T50" fmla="*/ 468 w 2394"/>
                <a:gd name="T51" fmla="*/ 315 h 892"/>
                <a:gd name="T52" fmla="*/ 441 w 2394"/>
                <a:gd name="T53" fmla="*/ 244 h 892"/>
                <a:gd name="T54" fmla="*/ 588 w 2394"/>
                <a:gd name="T55" fmla="*/ 239 h 892"/>
                <a:gd name="T56" fmla="*/ 876 w 2394"/>
                <a:gd name="T57" fmla="*/ 267 h 892"/>
                <a:gd name="T58" fmla="*/ 1344 w 2394"/>
                <a:gd name="T59" fmla="*/ 343 h 892"/>
                <a:gd name="T60" fmla="*/ 1480 w 2394"/>
                <a:gd name="T61" fmla="*/ 446 h 892"/>
                <a:gd name="T62" fmla="*/ 1627 w 2394"/>
                <a:gd name="T63" fmla="*/ 533 h 892"/>
                <a:gd name="T64" fmla="*/ 1741 w 2394"/>
                <a:gd name="T65" fmla="*/ 583 h 892"/>
                <a:gd name="T66" fmla="*/ 1867 w 2394"/>
                <a:gd name="T67" fmla="*/ 620 h 892"/>
                <a:gd name="T68" fmla="*/ 1997 w 2394"/>
                <a:gd name="T69" fmla="*/ 631 h 892"/>
                <a:gd name="T70" fmla="*/ 1992 w 2394"/>
                <a:gd name="T71" fmla="*/ 615 h 892"/>
                <a:gd name="T72" fmla="*/ 1817 w 2394"/>
                <a:gd name="T73" fmla="*/ 565 h 892"/>
                <a:gd name="T74" fmla="*/ 1611 w 2394"/>
                <a:gd name="T75" fmla="*/ 484 h 892"/>
                <a:gd name="T76" fmla="*/ 1518 w 2394"/>
                <a:gd name="T77" fmla="*/ 424 h 892"/>
                <a:gd name="T78" fmla="*/ 1442 w 2394"/>
                <a:gd name="T79" fmla="*/ 359 h 892"/>
                <a:gd name="T80" fmla="*/ 1851 w 2394"/>
                <a:gd name="T81" fmla="*/ 364 h 892"/>
                <a:gd name="T82" fmla="*/ 2301 w 2394"/>
                <a:gd name="T83" fmla="*/ 3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4" h="892">
                  <a:moveTo>
                    <a:pt x="2394" y="343"/>
                  </a:moveTo>
                  <a:lnTo>
                    <a:pt x="2230" y="337"/>
                  </a:lnTo>
                  <a:lnTo>
                    <a:pt x="1856" y="327"/>
                  </a:lnTo>
                  <a:lnTo>
                    <a:pt x="1643" y="315"/>
                  </a:lnTo>
                  <a:lnTo>
                    <a:pt x="1447" y="304"/>
                  </a:lnTo>
                  <a:lnTo>
                    <a:pt x="1284" y="288"/>
                  </a:lnTo>
                  <a:lnTo>
                    <a:pt x="1225" y="277"/>
                  </a:lnTo>
                  <a:lnTo>
                    <a:pt x="1181" y="267"/>
                  </a:lnTo>
                  <a:lnTo>
                    <a:pt x="1214" y="233"/>
                  </a:lnTo>
                  <a:lnTo>
                    <a:pt x="1306" y="163"/>
                  </a:lnTo>
                  <a:lnTo>
                    <a:pt x="1366" y="119"/>
                  </a:lnTo>
                  <a:lnTo>
                    <a:pt x="1436" y="76"/>
                  </a:lnTo>
                  <a:lnTo>
                    <a:pt x="1512" y="32"/>
                  </a:lnTo>
                  <a:lnTo>
                    <a:pt x="1595" y="0"/>
                  </a:lnTo>
                  <a:lnTo>
                    <a:pt x="1551" y="11"/>
                  </a:lnTo>
                  <a:lnTo>
                    <a:pt x="1447" y="53"/>
                  </a:lnTo>
                  <a:lnTo>
                    <a:pt x="1376" y="87"/>
                  </a:lnTo>
                  <a:lnTo>
                    <a:pt x="1301" y="125"/>
                  </a:lnTo>
                  <a:lnTo>
                    <a:pt x="1225" y="173"/>
                  </a:lnTo>
                  <a:lnTo>
                    <a:pt x="1149" y="233"/>
                  </a:lnTo>
                  <a:lnTo>
                    <a:pt x="1001" y="217"/>
                  </a:lnTo>
                  <a:lnTo>
                    <a:pt x="674" y="191"/>
                  </a:lnTo>
                  <a:lnTo>
                    <a:pt x="484" y="179"/>
                  </a:lnTo>
                  <a:lnTo>
                    <a:pt x="305" y="179"/>
                  </a:lnTo>
                  <a:lnTo>
                    <a:pt x="158" y="179"/>
                  </a:lnTo>
                  <a:lnTo>
                    <a:pt x="98" y="191"/>
                  </a:lnTo>
                  <a:lnTo>
                    <a:pt x="55" y="201"/>
                  </a:lnTo>
                  <a:lnTo>
                    <a:pt x="0" y="228"/>
                  </a:lnTo>
                  <a:lnTo>
                    <a:pt x="39" y="228"/>
                  </a:lnTo>
                  <a:lnTo>
                    <a:pt x="131" y="228"/>
                  </a:lnTo>
                  <a:lnTo>
                    <a:pt x="180" y="228"/>
                  </a:lnTo>
                  <a:lnTo>
                    <a:pt x="228" y="233"/>
                  </a:lnTo>
                  <a:lnTo>
                    <a:pt x="272" y="239"/>
                  </a:lnTo>
                  <a:lnTo>
                    <a:pt x="305" y="256"/>
                  </a:lnTo>
                  <a:lnTo>
                    <a:pt x="457" y="369"/>
                  </a:lnTo>
                  <a:lnTo>
                    <a:pt x="588" y="463"/>
                  </a:lnTo>
                  <a:lnTo>
                    <a:pt x="745" y="577"/>
                  </a:lnTo>
                  <a:lnTo>
                    <a:pt x="920" y="685"/>
                  </a:lnTo>
                  <a:lnTo>
                    <a:pt x="1006" y="735"/>
                  </a:lnTo>
                  <a:lnTo>
                    <a:pt x="1094" y="784"/>
                  </a:lnTo>
                  <a:lnTo>
                    <a:pt x="1175" y="822"/>
                  </a:lnTo>
                  <a:lnTo>
                    <a:pt x="1257" y="855"/>
                  </a:lnTo>
                  <a:lnTo>
                    <a:pt x="1334" y="882"/>
                  </a:lnTo>
                  <a:lnTo>
                    <a:pt x="1399" y="892"/>
                  </a:lnTo>
                  <a:lnTo>
                    <a:pt x="1290" y="844"/>
                  </a:lnTo>
                  <a:lnTo>
                    <a:pt x="1170" y="784"/>
                  </a:lnTo>
                  <a:lnTo>
                    <a:pt x="1023" y="702"/>
                  </a:lnTo>
                  <a:lnTo>
                    <a:pt x="860" y="609"/>
                  </a:lnTo>
                  <a:lnTo>
                    <a:pt x="697" y="500"/>
                  </a:lnTo>
                  <a:lnTo>
                    <a:pt x="615" y="440"/>
                  </a:lnTo>
                  <a:lnTo>
                    <a:pt x="539" y="380"/>
                  </a:lnTo>
                  <a:lnTo>
                    <a:pt x="468" y="315"/>
                  </a:lnTo>
                  <a:lnTo>
                    <a:pt x="403" y="249"/>
                  </a:lnTo>
                  <a:lnTo>
                    <a:pt x="441" y="244"/>
                  </a:lnTo>
                  <a:lnTo>
                    <a:pt x="501" y="239"/>
                  </a:lnTo>
                  <a:lnTo>
                    <a:pt x="588" y="239"/>
                  </a:lnTo>
                  <a:lnTo>
                    <a:pt x="713" y="244"/>
                  </a:lnTo>
                  <a:lnTo>
                    <a:pt x="876" y="267"/>
                  </a:lnTo>
                  <a:lnTo>
                    <a:pt x="1089" y="293"/>
                  </a:lnTo>
                  <a:lnTo>
                    <a:pt x="1344" y="343"/>
                  </a:lnTo>
                  <a:lnTo>
                    <a:pt x="1410" y="392"/>
                  </a:lnTo>
                  <a:lnTo>
                    <a:pt x="1480" y="446"/>
                  </a:lnTo>
                  <a:lnTo>
                    <a:pt x="1572" y="506"/>
                  </a:lnTo>
                  <a:lnTo>
                    <a:pt x="1627" y="533"/>
                  </a:lnTo>
                  <a:lnTo>
                    <a:pt x="1681" y="560"/>
                  </a:lnTo>
                  <a:lnTo>
                    <a:pt x="1741" y="583"/>
                  </a:lnTo>
                  <a:lnTo>
                    <a:pt x="1801" y="604"/>
                  </a:lnTo>
                  <a:lnTo>
                    <a:pt x="1867" y="620"/>
                  </a:lnTo>
                  <a:lnTo>
                    <a:pt x="1932" y="631"/>
                  </a:lnTo>
                  <a:lnTo>
                    <a:pt x="1997" y="631"/>
                  </a:lnTo>
                  <a:lnTo>
                    <a:pt x="2062" y="625"/>
                  </a:lnTo>
                  <a:lnTo>
                    <a:pt x="1992" y="615"/>
                  </a:lnTo>
                  <a:lnTo>
                    <a:pt x="1909" y="593"/>
                  </a:lnTo>
                  <a:lnTo>
                    <a:pt x="1817" y="565"/>
                  </a:lnTo>
                  <a:lnTo>
                    <a:pt x="1714" y="533"/>
                  </a:lnTo>
                  <a:lnTo>
                    <a:pt x="1611" y="484"/>
                  </a:lnTo>
                  <a:lnTo>
                    <a:pt x="1562" y="457"/>
                  </a:lnTo>
                  <a:lnTo>
                    <a:pt x="1518" y="424"/>
                  </a:lnTo>
                  <a:lnTo>
                    <a:pt x="1475" y="392"/>
                  </a:lnTo>
                  <a:lnTo>
                    <a:pt x="1442" y="359"/>
                  </a:lnTo>
                  <a:lnTo>
                    <a:pt x="1562" y="359"/>
                  </a:lnTo>
                  <a:lnTo>
                    <a:pt x="1851" y="364"/>
                  </a:lnTo>
                  <a:lnTo>
                    <a:pt x="2165" y="359"/>
                  </a:lnTo>
                  <a:lnTo>
                    <a:pt x="2301" y="353"/>
                  </a:lnTo>
                  <a:lnTo>
                    <a:pt x="2394" y="34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9"/>
            <p:cNvSpPr>
              <a:spLocks/>
            </p:cNvSpPr>
            <p:nvPr/>
          </p:nvSpPr>
          <p:spPr bwMode="auto">
            <a:xfrm>
              <a:off x="1824038" y="4619625"/>
              <a:ext cx="152400" cy="30163"/>
            </a:xfrm>
            <a:custGeom>
              <a:avLst/>
              <a:gdLst>
                <a:gd name="T0" fmla="*/ 958 w 958"/>
                <a:gd name="T1" fmla="*/ 0 h 185"/>
                <a:gd name="T2" fmla="*/ 861 w 958"/>
                <a:gd name="T3" fmla="*/ 27 h 185"/>
                <a:gd name="T4" fmla="*/ 751 w 958"/>
                <a:gd name="T5" fmla="*/ 60 h 185"/>
                <a:gd name="T6" fmla="*/ 616 w 958"/>
                <a:gd name="T7" fmla="*/ 87 h 185"/>
                <a:gd name="T8" fmla="*/ 474 w 958"/>
                <a:gd name="T9" fmla="*/ 120 h 185"/>
                <a:gd name="T10" fmla="*/ 328 w 958"/>
                <a:gd name="T11" fmla="*/ 141 h 185"/>
                <a:gd name="T12" fmla="*/ 251 w 958"/>
                <a:gd name="T13" fmla="*/ 147 h 185"/>
                <a:gd name="T14" fmla="*/ 185 w 958"/>
                <a:gd name="T15" fmla="*/ 152 h 185"/>
                <a:gd name="T16" fmla="*/ 120 w 958"/>
                <a:gd name="T17" fmla="*/ 152 h 185"/>
                <a:gd name="T18" fmla="*/ 67 w 958"/>
                <a:gd name="T19" fmla="*/ 141 h 185"/>
                <a:gd name="T20" fmla="*/ 0 w 958"/>
                <a:gd name="T21" fmla="*/ 180 h 185"/>
                <a:gd name="T22" fmla="*/ 93 w 958"/>
                <a:gd name="T23" fmla="*/ 185 h 185"/>
                <a:gd name="T24" fmla="*/ 197 w 958"/>
                <a:gd name="T25" fmla="*/ 180 h 185"/>
                <a:gd name="T26" fmla="*/ 328 w 958"/>
                <a:gd name="T27" fmla="*/ 174 h 185"/>
                <a:gd name="T28" fmla="*/ 474 w 958"/>
                <a:gd name="T29" fmla="*/ 152 h 185"/>
                <a:gd name="T30" fmla="*/ 556 w 958"/>
                <a:gd name="T31" fmla="*/ 136 h 185"/>
                <a:gd name="T32" fmla="*/ 637 w 958"/>
                <a:gd name="T33" fmla="*/ 120 h 185"/>
                <a:gd name="T34" fmla="*/ 719 w 958"/>
                <a:gd name="T35" fmla="*/ 97 h 185"/>
                <a:gd name="T36" fmla="*/ 801 w 958"/>
                <a:gd name="T37" fmla="*/ 70 h 185"/>
                <a:gd name="T38" fmla="*/ 877 w 958"/>
                <a:gd name="T39" fmla="*/ 38 h 185"/>
                <a:gd name="T40" fmla="*/ 958 w 958"/>
                <a:gd name="T4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8" h="185">
                  <a:moveTo>
                    <a:pt x="958" y="0"/>
                  </a:moveTo>
                  <a:lnTo>
                    <a:pt x="861" y="27"/>
                  </a:lnTo>
                  <a:lnTo>
                    <a:pt x="751" y="60"/>
                  </a:lnTo>
                  <a:lnTo>
                    <a:pt x="616" y="87"/>
                  </a:lnTo>
                  <a:lnTo>
                    <a:pt x="474" y="120"/>
                  </a:lnTo>
                  <a:lnTo>
                    <a:pt x="328" y="141"/>
                  </a:lnTo>
                  <a:lnTo>
                    <a:pt x="251" y="147"/>
                  </a:lnTo>
                  <a:lnTo>
                    <a:pt x="185" y="152"/>
                  </a:lnTo>
                  <a:lnTo>
                    <a:pt x="120" y="152"/>
                  </a:lnTo>
                  <a:lnTo>
                    <a:pt x="67" y="141"/>
                  </a:lnTo>
                  <a:lnTo>
                    <a:pt x="0" y="180"/>
                  </a:lnTo>
                  <a:lnTo>
                    <a:pt x="93" y="185"/>
                  </a:lnTo>
                  <a:lnTo>
                    <a:pt x="197" y="180"/>
                  </a:lnTo>
                  <a:lnTo>
                    <a:pt x="328" y="174"/>
                  </a:lnTo>
                  <a:lnTo>
                    <a:pt x="474" y="152"/>
                  </a:lnTo>
                  <a:lnTo>
                    <a:pt x="556" y="136"/>
                  </a:lnTo>
                  <a:lnTo>
                    <a:pt x="637" y="120"/>
                  </a:lnTo>
                  <a:lnTo>
                    <a:pt x="719" y="97"/>
                  </a:lnTo>
                  <a:lnTo>
                    <a:pt x="801" y="70"/>
                  </a:lnTo>
                  <a:lnTo>
                    <a:pt x="877" y="38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0"/>
            <p:cNvSpPr>
              <a:spLocks/>
            </p:cNvSpPr>
            <p:nvPr/>
          </p:nvSpPr>
          <p:spPr bwMode="auto">
            <a:xfrm>
              <a:off x="1919288" y="4556125"/>
              <a:ext cx="79375" cy="25400"/>
            </a:xfrm>
            <a:custGeom>
              <a:avLst/>
              <a:gdLst>
                <a:gd name="T0" fmla="*/ 495 w 495"/>
                <a:gd name="T1" fmla="*/ 0 h 157"/>
                <a:gd name="T2" fmla="*/ 446 w 495"/>
                <a:gd name="T3" fmla="*/ 21 h 157"/>
                <a:gd name="T4" fmla="*/ 326 w 495"/>
                <a:gd name="T5" fmla="*/ 76 h 157"/>
                <a:gd name="T6" fmla="*/ 256 w 495"/>
                <a:gd name="T7" fmla="*/ 97 h 157"/>
                <a:gd name="T8" fmla="*/ 185 w 495"/>
                <a:gd name="T9" fmla="*/ 120 h 157"/>
                <a:gd name="T10" fmla="*/ 114 w 495"/>
                <a:gd name="T11" fmla="*/ 131 h 157"/>
                <a:gd name="T12" fmla="*/ 81 w 495"/>
                <a:gd name="T13" fmla="*/ 131 h 157"/>
                <a:gd name="T14" fmla="*/ 54 w 495"/>
                <a:gd name="T15" fmla="*/ 125 h 157"/>
                <a:gd name="T16" fmla="*/ 0 w 495"/>
                <a:gd name="T17" fmla="*/ 157 h 157"/>
                <a:gd name="T18" fmla="*/ 32 w 495"/>
                <a:gd name="T19" fmla="*/ 157 h 157"/>
                <a:gd name="T20" fmla="*/ 70 w 495"/>
                <a:gd name="T21" fmla="*/ 157 h 157"/>
                <a:gd name="T22" fmla="*/ 125 w 495"/>
                <a:gd name="T23" fmla="*/ 152 h 157"/>
                <a:gd name="T24" fmla="*/ 196 w 495"/>
                <a:gd name="T25" fmla="*/ 136 h 157"/>
                <a:gd name="T26" fmla="*/ 277 w 495"/>
                <a:gd name="T27" fmla="*/ 108 h 157"/>
                <a:gd name="T28" fmla="*/ 381 w 495"/>
                <a:gd name="T29" fmla="*/ 60 h 157"/>
                <a:gd name="T30" fmla="*/ 495 w 495"/>
                <a:gd name="T3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157">
                  <a:moveTo>
                    <a:pt x="495" y="0"/>
                  </a:moveTo>
                  <a:lnTo>
                    <a:pt x="446" y="21"/>
                  </a:lnTo>
                  <a:lnTo>
                    <a:pt x="326" y="76"/>
                  </a:lnTo>
                  <a:lnTo>
                    <a:pt x="256" y="97"/>
                  </a:lnTo>
                  <a:lnTo>
                    <a:pt x="185" y="120"/>
                  </a:lnTo>
                  <a:lnTo>
                    <a:pt x="114" y="131"/>
                  </a:lnTo>
                  <a:lnTo>
                    <a:pt x="81" y="131"/>
                  </a:lnTo>
                  <a:lnTo>
                    <a:pt x="54" y="125"/>
                  </a:lnTo>
                  <a:lnTo>
                    <a:pt x="0" y="157"/>
                  </a:lnTo>
                  <a:lnTo>
                    <a:pt x="32" y="157"/>
                  </a:lnTo>
                  <a:lnTo>
                    <a:pt x="70" y="157"/>
                  </a:lnTo>
                  <a:lnTo>
                    <a:pt x="125" y="152"/>
                  </a:lnTo>
                  <a:lnTo>
                    <a:pt x="196" y="136"/>
                  </a:lnTo>
                  <a:lnTo>
                    <a:pt x="277" y="108"/>
                  </a:lnTo>
                  <a:lnTo>
                    <a:pt x="381" y="6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11"/>
            <p:cNvSpPr>
              <a:spLocks/>
            </p:cNvSpPr>
            <p:nvPr/>
          </p:nvSpPr>
          <p:spPr bwMode="auto">
            <a:xfrm>
              <a:off x="1905001" y="4516437"/>
              <a:ext cx="46038" cy="74613"/>
            </a:xfrm>
            <a:custGeom>
              <a:avLst/>
              <a:gdLst>
                <a:gd name="T0" fmla="*/ 294 w 294"/>
                <a:gd name="T1" fmla="*/ 0 h 468"/>
                <a:gd name="T2" fmla="*/ 245 w 294"/>
                <a:gd name="T3" fmla="*/ 55 h 468"/>
                <a:gd name="T4" fmla="*/ 190 w 294"/>
                <a:gd name="T5" fmla="*/ 115 h 468"/>
                <a:gd name="T6" fmla="*/ 130 w 294"/>
                <a:gd name="T7" fmla="*/ 180 h 468"/>
                <a:gd name="T8" fmla="*/ 77 w 294"/>
                <a:gd name="T9" fmla="*/ 256 h 468"/>
                <a:gd name="T10" fmla="*/ 33 w 294"/>
                <a:gd name="T11" fmla="*/ 332 h 468"/>
                <a:gd name="T12" fmla="*/ 17 w 294"/>
                <a:gd name="T13" fmla="*/ 371 h 468"/>
                <a:gd name="T14" fmla="*/ 5 w 294"/>
                <a:gd name="T15" fmla="*/ 408 h 468"/>
                <a:gd name="T16" fmla="*/ 0 w 294"/>
                <a:gd name="T17" fmla="*/ 442 h 468"/>
                <a:gd name="T18" fmla="*/ 5 w 294"/>
                <a:gd name="T19" fmla="*/ 468 h 468"/>
                <a:gd name="T20" fmla="*/ 65 w 294"/>
                <a:gd name="T21" fmla="*/ 425 h 468"/>
                <a:gd name="T22" fmla="*/ 54 w 294"/>
                <a:gd name="T23" fmla="*/ 414 h 468"/>
                <a:gd name="T24" fmla="*/ 54 w 294"/>
                <a:gd name="T25" fmla="*/ 398 h 468"/>
                <a:gd name="T26" fmla="*/ 60 w 294"/>
                <a:gd name="T27" fmla="*/ 366 h 468"/>
                <a:gd name="T28" fmla="*/ 77 w 294"/>
                <a:gd name="T29" fmla="*/ 311 h 468"/>
                <a:gd name="T30" fmla="*/ 120 w 294"/>
                <a:gd name="T31" fmla="*/ 234 h 468"/>
                <a:gd name="T32" fmla="*/ 190 w 294"/>
                <a:gd name="T33" fmla="*/ 136 h 468"/>
                <a:gd name="T34" fmla="*/ 294 w 294"/>
                <a:gd name="T3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468">
                  <a:moveTo>
                    <a:pt x="294" y="0"/>
                  </a:moveTo>
                  <a:lnTo>
                    <a:pt x="245" y="55"/>
                  </a:lnTo>
                  <a:lnTo>
                    <a:pt x="190" y="115"/>
                  </a:lnTo>
                  <a:lnTo>
                    <a:pt x="130" y="180"/>
                  </a:lnTo>
                  <a:lnTo>
                    <a:pt x="77" y="256"/>
                  </a:lnTo>
                  <a:lnTo>
                    <a:pt x="33" y="332"/>
                  </a:lnTo>
                  <a:lnTo>
                    <a:pt x="17" y="371"/>
                  </a:lnTo>
                  <a:lnTo>
                    <a:pt x="5" y="408"/>
                  </a:lnTo>
                  <a:lnTo>
                    <a:pt x="0" y="442"/>
                  </a:lnTo>
                  <a:lnTo>
                    <a:pt x="5" y="468"/>
                  </a:lnTo>
                  <a:lnTo>
                    <a:pt x="65" y="425"/>
                  </a:lnTo>
                  <a:lnTo>
                    <a:pt x="54" y="414"/>
                  </a:lnTo>
                  <a:lnTo>
                    <a:pt x="54" y="398"/>
                  </a:lnTo>
                  <a:lnTo>
                    <a:pt x="60" y="366"/>
                  </a:lnTo>
                  <a:lnTo>
                    <a:pt x="77" y="311"/>
                  </a:lnTo>
                  <a:lnTo>
                    <a:pt x="120" y="234"/>
                  </a:lnTo>
                  <a:lnTo>
                    <a:pt x="190" y="136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1824038" y="4511675"/>
              <a:ext cx="77788" cy="136525"/>
            </a:xfrm>
            <a:custGeom>
              <a:avLst/>
              <a:gdLst>
                <a:gd name="T0" fmla="*/ 496 w 496"/>
                <a:gd name="T1" fmla="*/ 0 h 862"/>
                <a:gd name="T2" fmla="*/ 414 w 496"/>
                <a:gd name="T3" fmla="*/ 99 h 862"/>
                <a:gd name="T4" fmla="*/ 333 w 496"/>
                <a:gd name="T5" fmla="*/ 203 h 862"/>
                <a:gd name="T6" fmla="*/ 245 w 496"/>
                <a:gd name="T7" fmla="*/ 327 h 862"/>
                <a:gd name="T8" fmla="*/ 159 w 496"/>
                <a:gd name="T9" fmla="*/ 470 h 862"/>
                <a:gd name="T10" fmla="*/ 125 w 496"/>
                <a:gd name="T11" fmla="*/ 535 h 862"/>
                <a:gd name="T12" fmla="*/ 93 w 496"/>
                <a:gd name="T13" fmla="*/ 606 h 862"/>
                <a:gd name="T14" fmla="*/ 72 w 496"/>
                <a:gd name="T15" fmla="*/ 666 h 862"/>
                <a:gd name="T16" fmla="*/ 55 w 496"/>
                <a:gd name="T17" fmla="*/ 726 h 862"/>
                <a:gd name="T18" fmla="*/ 55 w 496"/>
                <a:gd name="T19" fmla="*/ 779 h 862"/>
                <a:gd name="T20" fmla="*/ 60 w 496"/>
                <a:gd name="T21" fmla="*/ 802 h 862"/>
                <a:gd name="T22" fmla="*/ 67 w 496"/>
                <a:gd name="T23" fmla="*/ 823 h 862"/>
                <a:gd name="T24" fmla="*/ 0 w 496"/>
                <a:gd name="T25" fmla="*/ 862 h 862"/>
                <a:gd name="T26" fmla="*/ 7 w 496"/>
                <a:gd name="T27" fmla="*/ 839 h 862"/>
                <a:gd name="T28" fmla="*/ 12 w 496"/>
                <a:gd name="T29" fmla="*/ 786 h 862"/>
                <a:gd name="T30" fmla="*/ 33 w 496"/>
                <a:gd name="T31" fmla="*/ 692 h 862"/>
                <a:gd name="T32" fmla="*/ 77 w 496"/>
                <a:gd name="T33" fmla="*/ 578 h 862"/>
                <a:gd name="T34" fmla="*/ 104 w 496"/>
                <a:gd name="T35" fmla="*/ 512 h 862"/>
                <a:gd name="T36" fmla="*/ 137 w 496"/>
                <a:gd name="T37" fmla="*/ 447 h 862"/>
                <a:gd name="T38" fmla="*/ 175 w 496"/>
                <a:gd name="T39" fmla="*/ 376 h 862"/>
                <a:gd name="T40" fmla="*/ 224 w 496"/>
                <a:gd name="T41" fmla="*/ 300 h 862"/>
                <a:gd name="T42" fmla="*/ 278 w 496"/>
                <a:gd name="T43" fmla="*/ 224 h 862"/>
                <a:gd name="T44" fmla="*/ 344 w 496"/>
                <a:gd name="T45" fmla="*/ 148 h 862"/>
                <a:gd name="T46" fmla="*/ 414 w 496"/>
                <a:gd name="T47" fmla="*/ 72 h 862"/>
                <a:gd name="T48" fmla="*/ 496 w 496"/>
                <a:gd name="T4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6" h="862">
                  <a:moveTo>
                    <a:pt x="496" y="0"/>
                  </a:moveTo>
                  <a:lnTo>
                    <a:pt x="414" y="99"/>
                  </a:lnTo>
                  <a:lnTo>
                    <a:pt x="333" y="203"/>
                  </a:lnTo>
                  <a:lnTo>
                    <a:pt x="245" y="327"/>
                  </a:lnTo>
                  <a:lnTo>
                    <a:pt x="159" y="470"/>
                  </a:lnTo>
                  <a:lnTo>
                    <a:pt x="125" y="535"/>
                  </a:lnTo>
                  <a:lnTo>
                    <a:pt x="93" y="606"/>
                  </a:lnTo>
                  <a:lnTo>
                    <a:pt x="72" y="666"/>
                  </a:lnTo>
                  <a:lnTo>
                    <a:pt x="55" y="726"/>
                  </a:lnTo>
                  <a:lnTo>
                    <a:pt x="55" y="779"/>
                  </a:lnTo>
                  <a:lnTo>
                    <a:pt x="60" y="802"/>
                  </a:lnTo>
                  <a:lnTo>
                    <a:pt x="67" y="823"/>
                  </a:lnTo>
                  <a:lnTo>
                    <a:pt x="0" y="862"/>
                  </a:lnTo>
                  <a:lnTo>
                    <a:pt x="7" y="839"/>
                  </a:lnTo>
                  <a:lnTo>
                    <a:pt x="12" y="786"/>
                  </a:lnTo>
                  <a:lnTo>
                    <a:pt x="33" y="692"/>
                  </a:lnTo>
                  <a:lnTo>
                    <a:pt x="77" y="578"/>
                  </a:lnTo>
                  <a:lnTo>
                    <a:pt x="104" y="512"/>
                  </a:lnTo>
                  <a:lnTo>
                    <a:pt x="137" y="447"/>
                  </a:lnTo>
                  <a:lnTo>
                    <a:pt x="175" y="376"/>
                  </a:lnTo>
                  <a:lnTo>
                    <a:pt x="224" y="300"/>
                  </a:lnTo>
                  <a:lnTo>
                    <a:pt x="278" y="224"/>
                  </a:lnTo>
                  <a:lnTo>
                    <a:pt x="344" y="148"/>
                  </a:lnTo>
                  <a:lnTo>
                    <a:pt x="414" y="7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3"/>
            <p:cNvSpPr>
              <a:spLocks/>
            </p:cNvSpPr>
            <p:nvPr/>
          </p:nvSpPr>
          <p:spPr bwMode="auto">
            <a:xfrm>
              <a:off x="1704976" y="4500562"/>
              <a:ext cx="123825" cy="233363"/>
            </a:xfrm>
            <a:custGeom>
              <a:avLst/>
              <a:gdLst>
                <a:gd name="T0" fmla="*/ 773 w 773"/>
                <a:gd name="T1" fmla="*/ 0 h 1477"/>
                <a:gd name="T2" fmla="*/ 653 w 773"/>
                <a:gd name="T3" fmla="*/ 196 h 1477"/>
                <a:gd name="T4" fmla="*/ 533 w 773"/>
                <a:gd name="T5" fmla="*/ 398 h 1477"/>
                <a:gd name="T6" fmla="*/ 397 w 773"/>
                <a:gd name="T7" fmla="*/ 638 h 1477"/>
                <a:gd name="T8" fmla="*/ 262 w 773"/>
                <a:gd name="T9" fmla="*/ 888 h 1477"/>
                <a:gd name="T10" fmla="*/ 202 w 773"/>
                <a:gd name="T11" fmla="*/ 1014 h 1477"/>
                <a:gd name="T12" fmla="*/ 147 w 773"/>
                <a:gd name="T13" fmla="*/ 1134 h 1477"/>
                <a:gd name="T14" fmla="*/ 99 w 773"/>
                <a:gd name="T15" fmla="*/ 1237 h 1477"/>
                <a:gd name="T16" fmla="*/ 66 w 773"/>
                <a:gd name="T17" fmla="*/ 1335 h 1477"/>
                <a:gd name="T18" fmla="*/ 50 w 773"/>
                <a:gd name="T19" fmla="*/ 1411 h 1477"/>
                <a:gd name="T20" fmla="*/ 44 w 773"/>
                <a:gd name="T21" fmla="*/ 1444 h 1477"/>
                <a:gd name="T22" fmla="*/ 44 w 773"/>
                <a:gd name="T23" fmla="*/ 1471 h 1477"/>
                <a:gd name="T24" fmla="*/ 0 w 773"/>
                <a:gd name="T25" fmla="*/ 1477 h 1477"/>
                <a:gd name="T26" fmla="*/ 0 w 773"/>
                <a:gd name="T27" fmla="*/ 1460 h 1477"/>
                <a:gd name="T28" fmla="*/ 11 w 773"/>
                <a:gd name="T29" fmla="*/ 1406 h 1477"/>
                <a:gd name="T30" fmla="*/ 39 w 773"/>
                <a:gd name="T31" fmla="*/ 1307 h 1477"/>
                <a:gd name="T32" fmla="*/ 66 w 773"/>
                <a:gd name="T33" fmla="*/ 1237 h 1477"/>
                <a:gd name="T34" fmla="*/ 92 w 773"/>
                <a:gd name="T35" fmla="*/ 1155 h 1477"/>
                <a:gd name="T36" fmla="*/ 136 w 773"/>
                <a:gd name="T37" fmla="*/ 1063 h 1477"/>
                <a:gd name="T38" fmla="*/ 186 w 773"/>
                <a:gd name="T39" fmla="*/ 959 h 1477"/>
                <a:gd name="T40" fmla="*/ 251 w 773"/>
                <a:gd name="T41" fmla="*/ 839 h 1477"/>
                <a:gd name="T42" fmla="*/ 321 w 773"/>
                <a:gd name="T43" fmla="*/ 703 h 1477"/>
                <a:gd name="T44" fmla="*/ 413 w 773"/>
                <a:gd name="T45" fmla="*/ 551 h 1477"/>
                <a:gd name="T46" fmla="*/ 517 w 773"/>
                <a:gd name="T47" fmla="*/ 387 h 1477"/>
                <a:gd name="T48" fmla="*/ 637 w 773"/>
                <a:gd name="T49" fmla="*/ 202 h 1477"/>
                <a:gd name="T50" fmla="*/ 773 w 773"/>
                <a:gd name="T51" fmla="*/ 0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3" h="1477">
                  <a:moveTo>
                    <a:pt x="773" y="0"/>
                  </a:moveTo>
                  <a:lnTo>
                    <a:pt x="653" y="196"/>
                  </a:lnTo>
                  <a:lnTo>
                    <a:pt x="533" y="398"/>
                  </a:lnTo>
                  <a:lnTo>
                    <a:pt x="397" y="638"/>
                  </a:lnTo>
                  <a:lnTo>
                    <a:pt x="262" y="888"/>
                  </a:lnTo>
                  <a:lnTo>
                    <a:pt x="202" y="1014"/>
                  </a:lnTo>
                  <a:lnTo>
                    <a:pt x="147" y="1134"/>
                  </a:lnTo>
                  <a:lnTo>
                    <a:pt x="99" y="1237"/>
                  </a:lnTo>
                  <a:lnTo>
                    <a:pt x="66" y="1335"/>
                  </a:lnTo>
                  <a:lnTo>
                    <a:pt x="50" y="1411"/>
                  </a:lnTo>
                  <a:lnTo>
                    <a:pt x="44" y="1444"/>
                  </a:lnTo>
                  <a:lnTo>
                    <a:pt x="44" y="1471"/>
                  </a:lnTo>
                  <a:lnTo>
                    <a:pt x="0" y="1477"/>
                  </a:lnTo>
                  <a:lnTo>
                    <a:pt x="0" y="1460"/>
                  </a:lnTo>
                  <a:lnTo>
                    <a:pt x="11" y="1406"/>
                  </a:lnTo>
                  <a:lnTo>
                    <a:pt x="39" y="1307"/>
                  </a:lnTo>
                  <a:lnTo>
                    <a:pt x="66" y="1237"/>
                  </a:lnTo>
                  <a:lnTo>
                    <a:pt x="92" y="1155"/>
                  </a:lnTo>
                  <a:lnTo>
                    <a:pt x="136" y="1063"/>
                  </a:lnTo>
                  <a:lnTo>
                    <a:pt x="186" y="959"/>
                  </a:lnTo>
                  <a:lnTo>
                    <a:pt x="251" y="839"/>
                  </a:lnTo>
                  <a:lnTo>
                    <a:pt x="321" y="703"/>
                  </a:lnTo>
                  <a:lnTo>
                    <a:pt x="413" y="551"/>
                  </a:lnTo>
                  <a:lnTo>
                    <a:pt x="517" y="387"/>
                  </a:lnTo>
                  <a:lnTo>
                    <a:pt x="637" y="20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1603376" y="4491037"/>
              <a:ext cx="119063" cy="328613"/>
            </a:xfrm>
            <a:custGeom>
              <a:avLst/>
              <a:gdLst>
                <a:gd name="T0" fmla="*/ 746 w 746"/>
                <a:gd name="T1" fmla="*/ 0 h 2064"/>
                <a:gd name="T2" fmla="*/ 621 w 746"/>
                <a:gd name="T3" fmla="*/ 268 h 2064"/>
                <a:gd name="T4" fmla="*/ 496 w 746"/>
                <a:gd name="T5" fmla="*/ 545 h 2064"/>
                <a:gd name="T6" fmla="*/ 360 w 746"/>
                <a:gd name="T7" fmla="*/ 877 h 2064"/>
                <a:gd name="T8" fmla="*/ 289 w 746"/>
                <a:gd name="T9" fmla="*/ 1052 h 2064"/>
                <a:gd name="T10" fmla="*/ 223 w 746"/>
                <a:gd name="T11" fmla="*/ 1225 h 2064"/>
                <a:gd name="T12" fmla="*/ 164 w 746"/>
                <a:gd name="T13" fmla="*/ 1395 h 2064"/>
                <a:gd name="T14" fmla="*/ 115 w 746"/>
                <a:gd name="T15" fmla="*/ 1557 h 2064"/>
                <a:gd name="T16" fmla="*/ 76 w 746"/>
                <a:gd name="T17" fmla="*/ 1705 h 2064"/>
                <a:gd name="T18" fmla="*/ 50 w 746"/>
                <a:gd name="T19" fmla="*/ 1836 h 2064"/>
                <a:gd name="T20" fmla="*/ 44 w 746"/>
                <a:gd name="T21" fmla="*/ 1891 h 2064"/>
                <a:gd name="T22" fmla="*/ 44 w 746"/>
                <a:gd name="T23" fmla="*/ 1944 h 2064"/>
                <a:gd name="T24" fmla="*/ 44 w 746"/>
                <a:gd name="T25" fmla="*/ 1988 h 2064"/>
                <a:gd name="T26" fmla="*/ 50 w 746"/>
                <a:gd name="T27" fmla="*/ 2027 h 2064"/>
                <a:gd name="T28" fmla="*/ 0 w 746"/>
                <a:gd name="T29" fmla="*/ 2064 h 2064"/>
                <a:gd name="T30" fmla="*/ 0 w 746"/>
                <a:gd name="T31" fmla="*/ 2043 h 2064"/>
                <a:gd name="T32" fmla="*/ 0 w 746"/>
                <a:gd name="T33" fmla="*/ 1972 h 2064"/>
                <a:gd name="T34" fmla="*/ 6 w 746"/>
                <a:gd name="T35" fmla="*/ 1917 h 2064"/>
                <a:gd name="T36" fmla="*/ 16 w 746"/>
                <a:gd name="T37" fmla="*/ 1841 h 2064"/>
                <a:gd name="T38" fmla="*/ 33 w 746"/>
                <a:gd name="T39" fmla="*/ 1754 h 2064"/>
                <a:gd name="T40" fmla="*/ 60 w 746"/>
                <a:gd name="T41" fmla="*/ 1645 h 2064"/>
                <a:gd name="T42" fmla="*/ 99 w 746"/>
                <a:gd name="T43" fmla="*/ 1520 h 2064"/>
                <a:gd name="T44" fmla="*/ 142 w 746"/>
                <a:gd name="T45" fmla="*/ 1373 h 2064"/>
                <a:gd name="T46" fmla="*/ 202 w 746"/>
                <a:gd name="T47" fmla="*/ 1204 h 2064"/>
                <a:gd name="T48" fmla="*/ 277 w 746"/>
                <a:gd name="T49" fmla="*/ 1013 h 2064"/>
                <a:gd name="T50" fmla="*/ 365 w 746"/>
                <a:gd name="T51" fmla="*/ 796 h 2064"/>
                <a:gd name="T52" fmla="*/ 473 w 746"/>
                <a:gd name="T53" fmla="*/ 556 h 2064"/>
                <a:gd name="T54" fmla="*/ 599 w 746"/>
                <a:gd name="T55" fmla="*/ 289 h 2064"/>
                <a:gd name="T56" fmla="*/ 746 w 746"/>
                <a:gd name="T57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6" h="2064">
                  <a:moveTo>
                    <a:pt x="746" y="0"/>
                  </a:moveTo>
                  <a:lnTo>
                    <a:pt x="621" y="268"/>
                  </a:lnTo>
                  <a:lnTo>
                    <a:pt x="496" y="545"/>
                  </a:lnTo>
                  <a:lnTo>
                    <a:pt x="360" y="877"/>
                  </a:lnTo>
                  <a:lnTo>
                    <a:pt x="289" y="1052"/>
                  </a:lnTo>
                  <a:lnTo>
                    <a:pt x="223" y="1225"/>
                  </a:lnTo>
                  <a:lnTo>
                    <a:pt x="164" y="1395"/>
                  </a:lnTo>
                  <a:lnTo>
                    <a:pt x="115" y="1557"/>
                  </a:lnTo>
                  <a:lnTo>
                    <a:pt x="76" y="1705"/>
                  </a:lnTo>
                  <a:lnTo>
                    <a:pt x="50" y="1836"/>
                  </a:lnTo>
                  <a:lnTo>
                    <a:pt x="44" y="1891"/>
                  </a:lnTo>
                  <a:lnTo>
                    <a:pt x="44" y="1944"/>
                  </a:lnTo>
                  <a:lnTo>
                    <a:pt x="44" y="1988"/>
                  </a:lnTo>
                  <a:lnTo>
                    <a:pt x="50" y="2027"/>
                  </a:lnTo>
                  <a:lnTo>
                    <a:pt x="0" y="2064"/>
                  </a:lnTo>
                  <a:lnTo>
                    <a:pt x="0" y="2043"/>
                  </a:lnTo>
                  <a:lnTo>
                    <a:pt x="0" y="1972"/>
                  </a:lnTo>
                  <a:lnTo>
                    <a:pt x="6" y="1917"/>
                  </a:lnTo>
                  <a:lnTo>
                    <a:pt x="16" y="1841"/>
                  </a:lnTo>
                  <a:lnTo>
                    <a:pt x="33" y="1754"/>
                  </a:lnTo>
                  <a:lnTo>
                    <a:pt x="60" y="1645"/>
                  </a:lnTo>
                  <a:lnTo>
                    <a:pt x="99" y="1520"/>
                  </a:lnTo>
                  <a:lnTo>
                    <a:pt x="142" y="1373"/>
                  </a:lnTo>
                  <a:lnTo>
                    <a:pt x="202" y="1204"/>
                  </a:lnTo>
                  <a:lnTo>
                    <a:pt x="277" y="1013"/>
                  </a:lnTo>
                  <a:lnTo>
                    <a:pt x="365" y="796"/>
                  </a:lnTo>
                  <a:lnTo>
                    <a:pt x="473" y="556"/>
                  </a:lnTo>
                  <a:lnTo>
                    <a:pt x="599" y="289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5"/>
            <p:cNvSpPr>
              <a:spLocks/>
            </p:cNvSpPr>
            <p:nvPr/>
          </p:nvSpPr>
          <p:spPr bwMode="auto">
            <a:xfrm>
              <a:off x="1641476" y="4505325"/>
              <a:ext cx="25400" cy="112713"/>
            </a:xfrm>
            <a:custGeom>
              <a:avLst/>
              <a:gdLst>
                <a:gd name="T0" fmla="*/ 55 w 157"/>
                <a:gd name="T1" fmla="*/ 0 h 713"/>
                <a:gd name="T2" fmla="*/ 43 w 157"/>
                <a:gd name="T3" fmla="*/ 86 h 713"/>
                <a:gd name="T4" fmla="*/ 32 w 157"/>
                <a:gd name="T5" fmla="*/ 180 h 713"/>
                <a:gd name="T6" fmla="*/ 27 w 157"/>
                <a:gd name="T7" fmla="*/ 288 h 713"/>
                <a:gd name="T8" fmla="*/ 32 w 157"/>
                <a:gd name="T9" fmla="*/ 342 h 713"/>
                <a:gd name="T10" fmla="*/ 32 w 157"/>
                <a:gd name="T11" fmla="*/ 397 h 713"/>
                <a:gd name="T12" fmla="*/ 43 w 157"/>
                <a:gd name="T13" fmla="*/ 452 h 713"/>
                <a:gd name="T14" fmla="*/ 55 w 157"/>
                <a:gd name="T15" fmla="*/ 506 h 713"/>
                <a:gd name="T16" fmla="*/ 71 w 157"/>
                <a:gd name="T17" fmla="*/ 554 h 713"/>
                <a:gd name="T18" fmla="*/ 92 w 157"/>
                <a:gd name="T19" fmla="*/ 593 h 713"/>
                <a:gd name="T20" fmla="*/ 125 w 157"/>
                <a:gd name="T21" fmla="*/ 632 h 713"/>
                <a:gd name="T22" fmla="*/ 157 w 157"/>
                <a:gd name="T23" fmla="*/ 653 h 713"/>
                <a:gd name="T24" fmla="*/ 131 w 157"/>
                <a:gd name="T25" fmla="*/ 713 h 713"/>
                <a:gd name="T26" fmla="*/ 125 w 157"/>
                <a:gd name="T27" fmla="*/ 702 h 713"/>
                <a:gd name="T28" fmla="*/ 97 w 157"/>
                <a:gd name="T29" fmla="*/ 674 h 713"/>
                <a:gd name="T30" fmla="*/ 65 w 157"/>
                <a:gd name="T31" fmla="*/ 625 h 713"/>
                <a:gd name="T32" fmla="*/ 49 w 157"/>
                <a:gd name="T33" fmla="*/ 593 h 713"/>
                <a:gd name="T34" fmla="*/ 37 w 157"/>
                <a:gd name="T35" fmla="*/ 549 h 713"/>
                <a:gd name="T36" fmla="*/ 21 w 157"/>
                <a:gd name="T37" fmla="*/ 506 h 713"/>
                <a:gd name="T38" fmla="*/ 11 w 157"/>
                <a:gd name="T39" fmla="*/ 457 h 713"/>
                <a:gd name="T40" fmla="*/ 5 w 157"/>
                <a:gd name="T41" fmla="*/ 397 h 713"/>
                <a:gd name="T42" fmla="*/ 0 w 157"/>
                <a:gd name="T43" fmla="*/ 332 h 713"/>
                <a:gd name="T44" fmla="*/ 5 w 157"/>
                <a:gd name="T45" fmla="*/ 261 h 713"/>
                <a:gd name="T46" fmla="*/ 16 w 157"/>
                <a:gd name="T47" fmla="*/ 180 h 713"/>
                <a:gd name="T48" fmla="*/ 32 w 157"/>
                <a:gd name="T49" fmla="*/ 92 h 713"/>
                <a:gd name="T50" fmla="*/ 55 w 157"/>
                <a:gd name="T5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713">
                  <a:moveTo>
                    <a:pt x="55" y="0"/>
                  </a:moveTo>
                  <a:lnTo>
                    <a:pt x="43" y="86"/>
                  </a:lnTo>
                  <a:lnTo>
                    <a:pt x="32" y="180"/>
                  </a:lnTo>
                  <a:lnTo>
                    <a:pt x="27" y="288"/>
                  </a:lnTo>
                  <a:lnTo>
                    <a:pt x="32" y="342"/>
                  </a:lnTo>
                  <a:lnTo>
                    <a:pt x="32" y="397"/>
                  </a:lnTo>
                  <a:lnTo>
                    <a:pt x="43" y="452"/>
                  </a:lnTo>
                  <a:lnTo>
                    <a:pt x="55" y="506"/>
                  </a:lnTo>
                  <a:lnTo>
                    <a:pt x="71" y="554"/>
                  </a:lnTo>
                  <a:lnTo>
                    <a:pt x="92" y="593"/>
                  </a:lnTo>
                  <a:lnTo>
                    <a:pt x="125" y="632"/>
                  </a:lnTo>
                  <a:lnTo>
                    <a:pt x="157" y="653"/>
                  </a:lnTo>
                  <a:lnTo>
                    <a:pt x="131" y="713"/>
                  </a:lnTo>
                  <a:lnTo>
                    <a:pt x="125" y="702"/>
                  </a:lnTo>
                  <a:lnTo>
                    <a:pt x="97" y="674"/>
                  </a:lnTo>
                  <a:lnTo>
                    <a:pt x="65" y="625"/>
                  </a:lnTo>
                  <a:lnTo>
                    <a:pt x="49" y="593"/>
                  </a:lnTo>
                  <a:lnTo>
                    <a:pt x="37" y="549"/>
                  </a:lnTo>
                  <a:lnTo>
                    <a:pt x="21" y="506"/>
                  </a:lnTo>
                  <a:lnTo>
                    <a:pt x="11" y="457"/>
                  </a:lnTo>
                  <a:lnTo>
                    <a:pt x="5" y="397"/>
                  </a:lnTo>
                  <a:lnTo>
                    <a:pt x="0" y="332"/>
                  </a:lnTo>
                  <a:lnTo>
                    <a:pt x="5" y="261"/>
                  </a:lnTo>
                  <a:lnTo>
                    <a:pt x="16" y="180"/>
                  </a:lnTo>
                  <a:lnTo>
                    <a:pt x="32" y="9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6"/>
            <p:cNvSpPr>
              <a:spLocks/>
            </p:cNvSpPr>
            <p:nvPr/>
          </p:nvSpPr>
          <p:spPr bwMode="auto">
            <a:xfrm>
              <a:off x="1497013" y="4508500"/>
              <a:ext cx="85725" cy="376238"/>
            </a:xfrm>
            <a:custGeom>
              <a:avLst/>
              <a:gdLst>
                <a:gd name="T0" fmla="*/ 544 w 544"/>
                <a:gd name="T1" fmla="*/ 0 h 2370"/>
                <a:gd name="T2" fmla="*/ 512 w 544"/>
                <a:gd name="T3" fmla="*/ 147 h 2370"/>
                <a:gd name="T4" fmla="*/ 435 w 544"/>
                <a:gd name="T5" fmla="*/ 496 h 2370"/>
                <a:gd name="T6" fmla="*/ 397 w 544"/>
                <a:gd name="T7" fmla="*/ 708 h 2370"/>
                <a:gd name="T8" fmla="*/ 359 w 544"/>
                <a:gd name="T9" fmla="*/ 931 h 2370"/>
                <a:gd name="T10" fmla="*/ 327 w 544"/>
                <a:gd name="T11" fmla="*/ 1144 h 2370"/>
                <a:gd name="T12" fmla="*/ 321 w 544"/>
                <a:gd name="T13" fmla="*/ 1247 h 2370"/>
                <a:gd name="T14" fmla="*/ 316 w 544"/>
                <a:gd name="T15" fmla="*/ 1340 h 2370"/>
                <a:gd name="T16" fmla="*/ 309 w 544"/>
                <a:gd name="T17" fmla="*/ 1515 h 2370"/>
                <a:gd name="T18" fmla="*/ 309 w 544"/>
                <a:gd name="T19" fmla="*/ 1683 h 2370"/>
                <a:gd name="T20" fmla="*/ 309 w 544"/>
                <a:gd name="T21" fmla="*/ 1983 h 2370"/>
                <a:gd name="T22" fmla="*/ 309 w 544"/>
                <a:gd name="T23" fmla="*/ 2108 h 2370"/>
                <a:gd name="T24" fmla="*/ 304 w 544"/>
                <a:gd name="T25" fmla="*/ 2211 h 2370"/>
                <a:gd name="T26" fmla="*/ 293 w 544"/>
                <a:gd name="T27" fmla="*/ 2287 h 2370"/>
                <a:gd name="T28" fmla="*/ 283 w 544"/>
                <a:gd name="T29" fmla="*/ 2315 h 2370"/>
                <a:gd name="T30" fmla="*/ 277 w 544"/>
                <a:gd name="T31" fmla="*/ 2331 h 2370"/>
                <a:gd name="T32" fmla="*/ 212 w 544"/>
                <a:gd name="T33" fmla="*/ 2370 h 2370"/>
                <a:gd name="T34" fmla="*/ 223 w 544"/>
                <a:gd name="T35" fmla="*/ 2266 h 2370"/>
                <a:gd name="T36" fmla="*/ 244 w 544"/>
                <a:gd name="T37" fmla="*/ 2020 h 2370"/>
                <a:gd name="T38" fmla="*/ 267 w 544"/>
                <a:gd name="T39" fmla="*/ 1732 h 2370"/>
                <a:gd name="T40" fmla="*/ 272 w 544"/>
                <a:gd name="T41" fmla="*/ 1607 h 2370"/>
                <a:gd name="T42" fmla="*/ 267 w 544"/>
                <a:gd name="T43" fmla="*/ 1508 h 2370"/>
                <a:gd name="T44" fmla="*/ 261 w 544"/>
                <a:gd name="T45" fmla="*/ 1465 h 2370"/>
                <a:gd name="T46" fmla="*/ 249 w 544"/>
                <a:gd name="T47" fmla="*/ 1422 h 2370"/>
                <a:gd name="T48" fmla="*/ 212 w 544"/>
                <a:gd name="T49" fmla="*/ 1318 h 2370"/>
                <a:gd name="T50" fmla="*/ 163 w 544"/>
                <a:gd name="T51" fmla="*/ 1215 h 2370"/>
                <a:gd name="T52" fmla="*/ 114 w 544"/>
                <a:gd name="T53" fmla="*/ 1100 h 2370"/>
                <a:gd name="T54" fmla="*/ 60 w 544"/>
                <a:gd name="T55" fmla="*/ 991 h 2370"/>
                <a:gd name="T56" fmla="*/ 22 w 544"/>
                <a:gd name="T57" fmla="*/ 883 h 2370"/>
                <a:gd name="T58" fmla="*/ 11 w 544"/>
                <a:gd name="T59" fmla="*/ 828 h 2370"/>
                <a:gd name="T60" fmla="*/ 0 w 544"/>
                <a:gd name="T61" fmla="*/ 779 h 2370"/>
                <a:gd name="T62" fmla="*/ 0 w 544"/>
                <a:gd name="T63" fmla="*/ 730 h 2370"/>
                <a:gd name="T64" fmla="*/ 5 w 544"/>
                <a:gd name="T65" fmla="*/ 687 h 2370"/>
                <a:gd name="T66" fmla="*/ 16 w 544"/>
                <a:gd name="T67" fmla="*/ 747 h 2370"/>
                <a:gd name="T68" fmla="*/ 32 w 544"/>
                <a:gd name="T69" fmla="*/ 812 h 2370"/>
                <a:gd name="T70" fmla="*/ 54 w 544"/>
                <a:gd name="T71" fmla="*/ 899 h 2370"/>
                <a:gd name="T72" fmla="*/ 87 w 544"/>
                <a:gd name="T73" fmla="*/ 991 h 2370"/>
                <a:gd name="T74" fmla="*/ 131 w 544"/>
                <a:gd name="T75" fmla="*/ 1095 h 2370"/>
                <a:gd name="T76" fmla="*/ 185 w 544"/>
                <a:gd name="T77" fmla="*/ 1199 h 2370"/>
                <a:gd name="T78" fmla="*/ 217 w 544"/>
                <a:gd name="T79" fmla="*/ 1247 h 2370"/>
                <a:gd name="T80" fmla="*/ 249 w 544"/>
                <a:gd name="T81" fmla="*/ 1291 h 2370"/>
                <a:gd name="T82" fmla="*/ 277 w 544"/>
                <a:gd name="T83" fmla="*/ 1133 h 2370"/>
                <a:gd name="T84" fmla="*/ 304 w 544"/>
                <a:gd name="T85" fmla="*/ 959 h 2370"/>
                <a:gd name="T86" fmla="*/ 343 w 544"/>
                <a:gd name="T87" fmla="*/ 752 h 2370"/>
                <a:gd name="T88" fmla="*/ 386 w 544"/>
                <a:gd name="T89" fmla="*/ 533 h 2370"/>
                <a:gd name="T90" fmla="*/ 435 w 544"/>
                <a:gd name="T91" fmla="*/ 321 h 2370"/>
                <a:gd name="T92" fmla="*/ 462 w 544"/>
                <a:gd name="T93" fmla="*/ 229 h 2370"/>
                <a:gd name="T94" fmla="*/ 489 w 544"/>
                <a:gd name="T95" fmla="*/ 141 h 2370"/>
                <a:gd name="T96" fmla="*/ 517 w 544"/>
                <a:gd name="T97" fmla="*/ 65 h 2370"/>
                <a:gd name="T98" fmla="*/ 544 w 544"/>
                <a:gd name="T99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2370">
                  <a:moveTo>
                    <a:pt x="544" y="0"/>
                  </a:moveTo>
                  <a:lnTo>
                    <a:pt x="512" y="147"/>
                  </a:lnTo>
                  <a:lnTo>
                    <a:pt x="435" y="496"/>
                  </a:lnTo>
                  <a:lnTo>
                    <a:pt x="397" y="708"/>
                  </a:lnTo>
                  <a:lnTo>
                    <a:pt x="359" y="931"/>
                  </a:lnTo>
                  <a:lnTo>
                    <a:pt x="327" y="1144"/>
                  </a:lnTo>
                  <a:lnTo>
                    <a:pt x="321" y="1247"/>
                  </a:lnTo>
                  <a:lnTo>
                    <a:pt x="316" y="1340"/>
                  </a:lnTo>
                  <a:lnTo>
                    <a:pt x="309" y="1515"/>
                  </a:lnTo>
                  <a:lnTo>
                    <a:pt x="309" y="1683"/>
                  </a:lnTo>
                  <a:lnTo>
                    <a:pt x="309" y="1983"/>
                  </a:lnTo>
                  <a:lnTo>
                    <a:pt x="309" y="2108"/>
                  </a:lnTo>
                  <a:lnTo>
                    <a:pt x="304" y="2211"/>
                  </a:lnTo>
                  <a:lnTo>
                    <a:pt x="293" y="2287"/>
                  </a:lnTo>
                  <a:lnTo>
                    <a:pt x="283" y="2315"/>
                  </a:lnTo>
                  <a:lnTo>
                    <a:pt x="277" y="2331"/>
                  </a:lnTo>
                  <a:lnTo>
                    <a:pt x="212" y="2370"/>
                  </a:lnTo>
                  <a:lnTo>
                    <a:pt x="223" y="2266"/>
                  </a:lnTo>
                  <a:lnTo>
                    <a:pt x="244" y="2020"/>
                  </a:lnTo>
                  <a:lnTo>
                    <a:pt x="267" y="1732"/>
                  </a:lnTo>
                  <a:lnTo>
                    <a:pt x="272" y="1607"/>
                  </a:lnTo>
                  <a:lnTo>
                    <a:pt x="267" y="1508"/>
                  </a:lnTo>
                  <a:lnTo>
                    <a:pt x="261" y="1465"/>
                  </a:lnTo>
                  <a:lnTo>
                    <a:pt x="249" y="1422"/>
                  </a:lnTo>
                  <a:lnTo>
                    <a:pt x="212" y="1318"/>
                  </a:lnTo>
                  <a:lnTo>
                    <a:pt x="163" y="1215"/>
                  </a:lnTo>
                  <a:lnTo>
                    <a:pt x="114" y="1100"/>
                  </a:lnTo>
                  <a:lnTo>
                    <a:pt x="60" y="991"/>
                  </a:lnTo>
                  <a:lnTo>
                    <a:pt x="22" y="883"/>
                  </a:lnTo>
                  <a:lnTo>
                    <a:pt x="11" y="828"/>
                  </a:lnTo>
                  <a:lnTo>
                    <a:pt x="0" y="779"/>
                  </a:lnTo>
                  <a:lnTo>
                    <a:pt x="0" y="730"/>
                  </a:lnTo>
                  <a:lnTo>
                    <a:pt x="5" y="687"/>
                  </a:lnTo>
                  <a:lnTo>
                    <a:pt x="16" y="747"/>
                  </a:lnTo>
                  <a:lnTo>
                    <a:pt x="32" y="812"/>
                  </a:lnTo>
                  <a:lnTo>
                    <a:pt x="54" y="899"/>
                  </a:lnTo>
                  <a:lnTo>
                    <a:pt x="87" y="991"/>
                  </a:lnTo>
                  <a:lnTo>
                    <a:pt x="131" y="1095"/>
                  </a:lnTo>
                  <a:lnTo>
                    <a:pt x="185" y="1199"/>
                  </a:lnTo>
                  <a:lnTo>
                    <a:pt x="217" y="1247"/>
                  </a:lnTo>
                  <a:lnTo>
                    <a:pt x="249" y="1291"/>
                  </a:lnTo>
                  <a:lnTo>
                    <a:pt x="277" y="1133"/>
                  </a:lnTo>
                  <a:lnTo>
                    <a:pt x="304" y="959"/>
                  </a:lnTo>
                  <a:lnTo>
                    <a:pt x="343" y="752"/>
                  </a:lnTo>
                  <a:lnTo>
                    <a:pt x="386" y="533"/>
                  </a:lnTo>
                  <a:lnTo>
                    <a:pt x="435" y="321"/>
                  </a:lnTo>
                  <a:lnTo>
                    <a:pt x="462" y="229"/>
                  </a:lnTo>
                  <a:lnTo>
                    <a:pt x="489" y="141"/>
                  </a:lnTo>
                  <a:lnTo>
                    <a:pt x="517" y="65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1633538" y="4619625"/>
              <a:ext cx="77788" cy="77788"/>
            </a:xfrm>
            <a:custGeom>
              <a:avLst/>
              <a:gdLst>
                <a:gd name="T0" fmla="*/ 490 w 490"/>
                <a:gd name="T1" fmla="*/ 0 h 490"/>
                <a:gd name="T2" fmla="*/ 441 w 490"/>
                <a:gd name="T3" fmla="*/ 55 h 490"/>
                <a:gd name="T4" fmla="*/ 326 w 490"/>
                <a:gd name="T5" fmla="*/ 180 h 490"/>
                <a:gd name="T6" fmla="*/ 250 w 490"/>
                <a:gd name="T7" fmla="*/ 256 h 490"/>
                <a:gd name="T8" fmla="*/ 174 w 490"/>
                <a:gd name="T9" fmla="*/ 327 h 490"/>
                <a:gd name="T10" fmla="*/ 92 w 490"/>
                <a:gd name="T11" fmla="*/ 387 h 490"/>
                <a:gd name="T12" fmla="*/ 49 w 490"/>
                <a:gd name="T13" fmla="*/ 414 h 490"/>
                <a:gd name="T14" fmla="*/ 11 w 490"/>
                <a:gd name="T15" fmla="*/ 431 h 490"/>
                <a:gd name="T16" fmla="*/ 0 w 490"/>
                <a:gd name="T17" fmla="*/ 490 h 490"/>
                <a:gd name="T18" fmla="*/ 49 w 490"/>
                <a:gd name="T19" fmla="*/ 458 h 490"/>
                <a:gd name="T20" fmla="*/ 104 w 490"/>
                <a:gd name="T21" fmla="*/ 419 h 490"/>
                <a:gd name="T22" fmla="*/ 174 w 490"/>
                <a:gd name="T23" fmla="*/ 366 h 490"/>
                <a:gd name="T24" fmla="*/ 256 w 490"/>
                <a:gd name="T25" fmla="*/ 294 h 490"/>
                <a:gd name="T26" fmla="*/ 337 w 490"/>
                <a:gd name="T27" fmla="*/ 207 h 490"/>
                <a:gd name="T28" fmla="*/ 413 w 490"/>
                <a:gd name="T29" fmla="*/ 110 h 490"/>
                <a:gd name="T30" fmla="*/ 451 w 490"/>
                <a:gd name="T31" fmla="*/ 55 h 490"/>
                <a:gd name="T32" fmla="*/ 490 w 490"/>
                <a:gd name="T3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0" h="490">
                  <a:moveTo>
                    <a:pt x="490" y="0"/>
                  </a:moveTo>
                  <a:lnTo>
                    <a:pt x="441" y="55"/>
                  </a:lnTo>
                  <a:lnTo>
                    <a:pt x="326" y="180"/>
                  </a:lnTo>
                  <a:lnTo>
                    <a:pt x="250" y="256"/>
                  </a:lnTo>
                  <a:lnTo>
                    <a:pt x="174" y="327"/>
                  </a:lnTo>
                  <a:lnTo>
                    <a:pt x="92" y="387"/>
                  </a:lnTo>
                  <a:lnTo>
                    <a:pt x="49" y="414"/>
                  </a:lnTo>
                  <a:lnTo>
                    <a:pt x="11" y="431"/>
                  </a:lnTo>
                  <a:lnTo>
                    <a:pt x="0" y="490"/>
                  </a:lnTo>
                  <a:lnTo>
                    <a:pt x="49" y="458"/>
                  </a:lnTo>
                  <a:lnTo>
                    <a:pt x="104" y="419"/>
                  </a:lnTo>
                  <a:lnTo>
                    <a:pt x="174" y="366"/>
                  </a:lnTo>
                  <a:lnTo>
                    <a:pt x="256" y="294"/>
                  </a:lnTo>
                  <a:lnTo>
                    <a:pt x="337" y="207"/>
                  </a:lnTo>
                  <a:lnTo>
                    <a:pt x="413" y="110"/>
                  </a:lnTo>
                  <a:lnTo>
                    <a:pt x="451" y="55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1760538" y="4502150"/>
              <a:ext cx="28575" cy="100013"/>
            </a:xfrm>
            <a:custGeom>
              <a:avLst/>
              <a:gdLst>
                <a:gd name="T0" fmla="*/ 175 w 175"/>
                <a:gd name="T1" fmla="*/ 0 h 632"/>
                <a:gd name="T2" fmla="*/ 143 w 175"/>
                <a:gd name="T3" fmla="*/ 55 h 632"/>
                <a:gd name="T4" fmla="*/ 115 w 175"/>
                <a:gd name="T5" fmla="*/ 120 h 632"/>
                <a:gd name="T6" fmla="*/ 83 w 175"/>
                <a:gd name="T7" fmla="*/ 198 h 632"/>
                <a:gd name="T8" fmla="*/ 55 w 175"/>
                <a:gd name="T9" fmla="*/ 290 h 632"/>
                <a:gd name="T10" fmla="*/ 44 w 175"/>
                <a:gd name="T11" fmla="*/ 334 h 632"/>
                <a:gd name="T12" fmla="*/ 39 w 175"/>
                <a:gd name="T13" fmla="*/ 382 h 632"/>
                <a:gd name="T14" fmla="*/ 33 w 175"/>
                <a:gd name="T15" fmla="*/ 426 h 632"/>
                <a:gd name="T16" fmla="*/ 39 w 175"/>
                <a:gd name="T17" fmla="*/ 475 h 632"/>
                <a:gd name="T18" fmla="*/ 49 w 175"/>
                <a:gd name="T19" fmla="*/ 518 h 632"/>
                <a:gd name="T20" fmla="*/ 60 w 175"/>
                <a:gd name="T21" fmla="*/ 556 h 632"/>
                <a:gd name="T22" fmla="*/ 23 w 175"/>
                <a:gd name="T23" fmla="*/ 632 h 632"/>
                <a:gd name="T24" fmla="*/ 6 w 175"/>
                <a:gd name="T25" fmla="*/ 584 h 632"/>
                <a:gd name="T26" fmla="*/ 0 w 175"/>
                <a:gd name="T27" fmla="*/ 524 h 632"/>
                <a:gd name="T28" fmla="*/ 0 w 175"/>
                <a:gd name="T29" fmla="*/ 447 h 632"/>
                <a:gd name="T30" fmla="*/ 6 w 175"/>
                <a:gd name="T31" fmla="*/ 399 h 632"/>
                <a:gd name="T32" fmla="*/ 12 w 175"/>
                <a:gd name="T33" fmla="*/ 355 h 632"/>
                <a:gd name="T34" fmla="*/ 23 w 175"/>
                <a:gd name="T35" fmla="*/ 300 h 632"/>
                <a:gd name="T36" fmla="*/ 39 w 175"/>
                <a:gd name="T37" fmla="*/ 246 h 632"/>
                <a:gd name="T38" fmla="*/ 65 w 175"/>
                <a:gd name="T39" fmla="*/ 186 h 632"/>
                <a:gd name="T40" fmla="*/ 93 w 175"/>
                <a:gd name="T41" fmla="*/ 126 h 632"/>
                <a:gd name="T42" fmla="*/ 131 w 175"/>
                <a:gd name="T43" fmla="*/ 60 h 632"/>
                <a:gd name="T44" fmla="*/ 175 w 175"/>
                <a:gd name="T45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632">
                  <a:moveTo>
                    <a:pt x="175" y="0"/>
                  </a:moveTo>
                  <a:lnTo>
                    <a:pt x="143" y="55"/>
                  </a:lnTo>
                  <a:lnTo>
                    <a:pt x="115" y="120"/>
                  </a:lnTo>
                  <a:lnTo>
                    <a:pt x="83" y="198"/>
                  </a:lnTo>
                  <a:lnTo>
                    <a:pt x="55" y="290"/>
                  </a:lnTo>
                  <a:lnTo>
                    <a:pt x="44" y="334"/>
                  </a:lnTo>
                  <a:lnTo>
                    <a:pt x="39" y="382"/>
                  </a:lnTo>
                  <a:lnTo>
                    <a:pt x="33" y="426"/>
                  </a:lnTo>
                  <a:lnTo>
                    <a:pt x="39" y="475"/>
                  </a:lnTo>
                  <a:lnTo>
                    <a:pt x="49" y="518"/>
                  </a:lnTo>
                  <a:lnTo>
                    <a:pt x="60" y="556"/>
                  </a:lnTo>
                  <a:lnTo>
                    <a:pt x="23" y="632"/>
                  </a:lnTo>
                  <a:lnTo>
                    <a:pt x="6" y="584"/>
                  </a:lnTo>
                  <a:lnTo>
                    <a:pt x="0" y="524"/>
                  </a:lnTo>
                  <a:lnTo>
                    <a:pt x="0" y="447"/>
                  </a:lnTo>
                  <a:lnTo>
                    <a:pt x="6" y="399"/>
                  </a:lnTo>
                  <a:lnTo>
                    <a:pt x="12" y="355"/>
                  </a:lnTo>
                  <a:lnTo>
                    <a:pt x="23" y="300"/>
                  </a:lnTo>
                  <a:lnTo>
                    <a:pt x="39" y="246"/>
                  </a:lnTo>
                  <a:lnTo>
                    <a:pt x="65" y="186"/>
                  </a:lnTo>
                  <a:lnTo>
                    <a:pt x="93" y="126"/>
                  </a:lnTo>
                  <a:lnTo>
                    <a:pt x="131" y="6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9"/>
            <p:cNvSpPr>
              <a:spLocks/>
            </p:cNvSpPr>
            <p:nvPr/>
          </p:nvSpPr>
          <p:spPr bwMode="auto">
            <a:xfrm>
              <a:off x="1830388" y="4676775"/>
              <a:ext cx="88900" cy="38100"/>
            </a:xfrm>
            <a:custGeom>
              <a:avLst/>
              <a:gdLst>
                <a:gd name="T0" fmla="*/ 560 w 560"/>
                <a:gd name="T1" fmla="*/ 0 h 246"/>
                <a:gd name="T2" fmla="*/ 501 w 560"/>
                <a:gd name="T3" fmla="*/ 12 h 246"/>
                <a:gd name="T4" fmla="*/ 435 w 560"/>
                <a:gd name="T5" fmla="*/ 28 h 246"/>
                <a:gd name="T6" fmla="*/ 354 w 560"/>
                <a:gd name="T7" fmla="*/ 50 h 246"/>
                <a:gd name="T8" fmla="*/ 272 w 560"/>
                <a:gd name="T9" fmla="*/ 88 h 246"/>
                <a:gd name="T10" fmla="*/ 185 w 560"/>
                <a:gd name="T11" fmla="*/ 126 h 246"/>
                <a:gd name="T12" fmla="*/ 146 w 560"/>
                <a:gd name="T13" fmla="*/ 153 h 246"/>
                <a:gd name="T14" fmla="*/ 109 w 560"/>
                <a:gd name="T15" fmla="*/ 180 h 246"/>
                <a:gd name="T16" fmla="*/ 76 w 560"/>
                <a:gd name="T17" fmla="*/ 213 h 246"/>
                <a:gd name="T18" fmla="*/ 49 w 560"/>
                <a:gd name="T19" fmla="*/ 246 h 246"/>
                <a:gd name="T20" fmla="*/ 0 w 560"/>
                <a:gd name="T21" fmla="*/ 246 h 246"/>
                <a:gd name="T22" fmla="*/ 33 w 560"/>
                <a:gd name="T23" fmla="*/ 213 h 246"/>
                <a:gd name="T24" fmla="*/ 76 w 560"/>
                <a:gd name="T25" fmla="*/ 175 h 246"/>
                <a:gd name="T26" fmla="*/ 136 w 560"/>
                <a:gd name="T27" fmla="*/ 137 h 246"/>
                <a:gd name="T28" fmla="*/ 212 w 560"/>
                <a:gd name="T29" fmla="*/ 93 h 246"/>
                <a:gd name="T30" fmla="*/ 310 w 560"/>
                <a:gd name="T31" fmla="*/ 50 h 246"/>
                <a:gd name="T32" fmla="*/ 365 w 560"/>
                <a:gd name="T33" fmla="*/ 33 h 246"/>
                <a:gd name="T34" fmla="*/ 425 w 560"/>
                <a:gd name="T35" fmla="*/ 17 h 246"/>
                <a:gd name="T36" fmla="*/ 490 w 560"/>
                <a:gd name="T37" fmla="*/ 7 h 246"/>
                <a:gd name="T38" fmla="*/ 560 w 560"/>
                <a:gd name="T3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0" h="246">
                  <a:moveTo>
                    <a:pt x="560" y="0"/>
                  </a:moveTo>
                  <a:lnTo>
                    <a:pt x="501" y="12"/>
                  </a:lnTo>
                  <a:lnTo>
                    <a:pt x="435" y="28"/>
                  </a:lnTo>
                  <a:lnTo>
                    <a:pt x="354" y="50"/>
                  </a:lnTo>
                  <a:lnTo>
                    <a:pt x="272" y="88"/>
                  </a:lnTo>
                  <a:lnTo>
                    <a:pt x="185" y="126"/>
                  </a:lnTo>
                  <a:lnTo>
                    <a:pt x="146" y="153"/>
                  </a:lnTo>
                  <a:lnTo>
                    <a:pt x="109" y="180"/>
                  </a:lnTo>
                  <a:lnTo>
                    <a:pt x="76" y="213"/>
                  </a:lnTo>
                  <a:lnTo>
                    <a:pt x="49" y="246"/>
                  </a:lnTo>
                  <a:lnTo>
                    <a:pt x="0" y="246"/>
                  </a:lnTo>
                  <a:lnTo>
                    <a:pt x="33" y="213"/>
                  </a:lnTo>
                  <a:lnTo>
                    <a:pt x="76" y="175"/>
                  </a:lnTo>
                  <a:lnTo>
                    <a:pt x="136" y="137"/>
                  </a:lnTo>
                  <a:lnTo>
                    <a:pt x="212" y="93"/>
                  </a:lnTo>
                  <a:lnTo>
                    <a:pt x="310" y="50"/>
                  </a:lnTo>
                  <a:lnTo>
                    <a:pt x="365" y="33"/>
                  </a:lnTo>
                  <a:lnTo>
                    <a:pt x="425" y="17"/>
                  </a:lnTo>
                  <a:lnTo>
                    <a:pt x="490" y="7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0"/>
            <p:cNvSpPr>
              <a:spLocks/>
            </p:cNvSpPr>
            <p:nvPr/>
          </p:nvSpPr>
          <p:spPr bwMode="auto">
            <a:xfrm>
              <a:off x="1876426" y="4708525"/>
              <a:ext cx="61913" cy="17463"/>
            </a:xfrm>
            <a:custGeom>
              <a:avLst/>
              <a:gdLst>
                <a:gd name="T0" fmla="*/ 392 w 392"/>
                <a:gd name="T1" fmla="*/ 113 h 113"/>
                <a:gd name="T2" fmla="*/ 353 w 392"/>
                <a:gd name="T3" fmla="*/ 108 h 113"/>
                <a:gd name="T4" fmla="*/ 256 w 392"/>
                <a:gd name="T5" fmla="*/ 87 h 113"/>
                <a:gd name="T6" fmla="*/ 201 w 392"/>
                <a:gd name="T7" fmla="*/ 70 h 113"/>
                <a:gd name="T8" fmla="*/ 141 w 392"/>
                <a:gd name="T9" fmla="*/ 53 h 113"/>
                <a:gd name="T10" fmla="*/ 87 w 392"/>
                <a:gd name="T11" fmla="*/ 27 h 113"/>
                <a:gd name="T12" fmla="*/ 48 w 392"/>
                <a:gd name="T13" fmla="*/ 0 h 113"/>
                <a:gd name="T14" fmla="*/ 0 w 392"/>
                <a:gd name="T15" fmla="*/ 5 h 113"/>
                <a:gd name="T16" fmla="*/ 27 w 392"/>
                <a:gd name="T17" fmla="*/ 21 h 113"/>
                <a:gd name="T18" fmla="*/ 54 w 392"/>
                <a:gd name="T19" fmla="*/ 37 h 113"/>
                <a:gd name="T20" fmla="*/ 97 w 392"/>
                <a:gd name="T21" fmla="*/ 59 h 113"/>
                <a:gd name="T22" fmla="*/ 152 w 392"/>
                <a:gd name="T23" fmla="*/ 81 h 113"/>
                <a:gd name="T24" fmla="*/ 217 w 392"/>
                <a:gd name="T25" fmla="*/ 97 h 113"/>
                <a:gd name="T26" fmla="*/ 299 w 392"/>
                <a:gd name="T27" fmla="*/ 108 h 113"/>
                <a:gd name="T28" fmla="*/ 392 w 392"/>
                <a:gd name="T2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2" h="113">
                  <a:moveTo>
                    <a:pt x="392" y="113"/>
                  </a:moveTo>
                  <a:lnTo>
                    <a:pt x="353" y="108"/>
                  </a:lnTo>
                  <a:lnTo>
                    <a:pt x="256" y="87"/>
                  </a:lnTo>
                  <a:lnTo>
                    <a:pt x="201" y="70"/>
                  </a:lnTo>
                  <a:lnTo>
                    <a:pt x="141" y="53"/>
                  </a:lnTo>
                  <a:lnTo>
                    <a:pt x="87" y="27"/>
                  </a:lnTo>
                  <a:lnTo>
                    <a:pt x="48" y="0"/>
                  </a:lnTo>
                  <a:lnTo>
                    <a:pt x="0" y="5"/>
                  </a:lnTo>
                  <a:lnTo>
                    <a:pt x="27" y="21"/>
                  </a:lnTo>
                  <a:lnTo>
                    <a:pt x="54" y="37"/>
                  </a:lnTo>
                  <a:lnTo>
                    <a:pt x="97" y="59"/>
                  </a:lnTo>
                  <a:lnTo>
                    <a:pt x="152" y="81"/>
                  </a:lnTo>
                  <a:lnTo>
                    <a:pt x="217" y="97"/>
                  </a:lnTo>
                  <a:lnTo>
                    <a:pt x="299" y="108"/>
                  </a:lnTo>
                  <a:lnTo>
                    <a:pt x="392" y="113"/>
                  </a:lnTo>
                  <a:close/>
                </a:path>
              </a:pathLst>
            </a:custGeom>
            <a:solidFill>
              <a:srgbClr val="C4A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1"/>
            <p:cNvSpPr>
              <a:spLocks/>
            </p:cNvSpPr>
            <p:nvPr/>
          </p:nvSpPr>
          <p:spPr bwMode="auto">
            <a:xfrm>
              <a:off x="1700213" y="4584700"/>
              <a:ext cx="20638" cy="20638"/>
            </a:xfrm>
            <a:custGeom>
              <a:avLst/>
              <a:gdLst>
                <a:gd name="T0" fmla="*/ 72 w 132"/>
                <a:gd name="T1" fmla="*/ 0 h 132"/>
                <a:gd name="T2" fmla="*/ 60 w 132"/>
                <a:gd name="T3" fmla="*/ 6 h 132"/>
                <a:gd name="T4" fmla="*/ 28 w 132"/>
                <a:gd name="T5" fmla="*/ 22 h 132"/>
                <a:gd name="T6" fmla="*/ 17 w 132"/>
                <a:gd name="T7" fmla="*/ 33 h 132"/>
                <a:gd name="T8" fmla="*/ 7 w 132"/>
                <a:gd name="T9" fmla="*/ 44 h 132"/>
                <a:gd name="T10" fmla="*/ 0 w 132"/>
                <a:gd name="T11" fmla="*/ 60 h 132"/>
                <a:gd name="T12" fmla="*/ 7 w 132"/>
                <a:gd name="T13" fmla="*/ 82 h 132"/>
                <a:gd name="T14" fmla="*/ 17 w 132"/>
                <a:gd name="T15" fmla="*/ 98 h 132"/>
                <a:gd name="T16" fmla="*/ 33 w 132"/>
                <a:gd name="T17" fmla="*/ 114 h 132"/>
                <a:gd name="T18" fmla="*/ 49 w 132"/>
                <a:gd name="T19" fmla="*/ 125 h 132"/>
                <a:gd name="T20" fmla="*/ 72 w 132"/>
                <a:gd name="T21" fmla="*/ 132 h 132"/>
                <a:gd name="T22" fmla="*/ 88 w 132"/>
                <a:gd name="T23" fmla="*/ 132 h 132"/>
                <a:gd name="T24" fmla="*/ 104 w 132"/>
                <a:gd name="T25" fmla="*/ 125 h 132"/>
                <a:gd name="T26" fmla="*/ 115 w 132"/>
                <a:gd name="T27" fmla="*/ 114 h 132"/>
                <a:gd name="T28" fmla="*/ 125 w 132"/>
                <a:gd name="T29" fmla="*/ 93 h 132"/>
                <a:gd name="T30" fmla="*/ 132 w 132"/>
                <a:gd name="T31" fmla="*/ 66 h 132"/>
                <a:gd name="T32" fmla="*/ 132 w 132"/>
                <a:gd name="T33" fmla="*/ 49 h 132"/>
                <a:gd name="T34" fmla="*/ 120 w 132"/>
                <a:gd name="T35" fmla="*/ 33 h 132"/>
                <a:gd name="T36" fmla="*/ 109 w 132"/>
                <a:gd name="T37" fmla="*/ 22 h 132"/>
                <a:gd name="T38" fmla="*/ 88 w 132"/>
                <a:gd name="T39" fmla="*/ 6 h 132"/>
                <a:gd name="T40" fmla="*/ 72 w 132"/>
                <a:gd name="T4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" h="132">
                  <a:moveTo>
                    <a:pt x="72" y="0"/>
                  </a:moveTo>
                  <a:lnTo>
                    <a:pt x="60" y="6"/>
                  </a:lnTo>
                  <a:lnTo>
                    <a:pt x="28" y="22"/>
                  </a:lnTo>
                  <a:lnTo>
                    <a:pt x="17" y="33"/>
                  </a:lnTo>
                  <a:lnTo>
                    <a:pt x="7" y="44"/>
                  </a:lnTo>
                  <a:lnTo>
                    <a:pt x="0" y="60"/>
                  </a:lnTo>
                  <a:lnTo>
                    <a:pt x="7" y="82"/>
                  </a:lnTo>
                  <a:lnTo>
                    <a:pt x="17" y="98"/>
                  </a:lnTo>
                  <a:lnTo>
                    <a:pt x="33" y="114"/>
                  </a:lnTo>
                  <a:lnTo>
                    <a:pt x="49" y="125"/>
                  </a:lnTo>
                  <a:lnTo>
                    <a:pt x="72" y="132"/>
                  </a:lnTo>
                  <a:lnTo>
                    <a:pt x="88" y="132"/>
                  </a:lnTo>
                  <a:lnTo>
                    <a:pt x="104" y="125"/>
                  </a:lnTo>
                  <a:lnTo>
                    <a:pt x="115" y="114"/>
                  </a:lnTo>
                  <a:lnTo>
                    <a:pt x="125" y="93"/>
                  </a:lnTo>
                  <a:lnTo>
                    <a:pt x="132" y="66"/>
                  </a:lnTo>
                  <a:lnTo>
                    <a:pt x="132" y="49"/>
                  </a:lnTo>
                  <a:lnTo>
                    <a:pt x="120" y="33"/>
                  </a:lnTo>
                  <a:lnTo>
                    <a:pt x="109" y="22"/>
                  </a:lnTo>
                  <a:lnTo>
                    <a:pt x="88" y="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1855788" y="4765675"/>
              <a:ext cx="15875" cy="9525"/>
            </a:xfrm>
            <a:custGeom>
              <a:avLst/>
              <a:gdLst>
                <a:gd name="T0" fmla="*/ 98 w 108"/>
                <a:gd name="T1" fmla="*/ 5 h 60"/>
                <a:gd name="T2" fmla="*/ 81 w 108"/>
                <a:gd name="T3" fmla="*/ 0 h 60"/>
                <a:gd name="T4" fmla="*/ 54 w 108"/>
                <a:gd name="T5" fmla="*/ 0 h 60"/>
                <a:gd name="T6" fmla="*/ 32 w 108"/>
                <a:gd name="T7" fmla="*/ 5 h 60"/>
                <a:gd name="T8" fmla="*/ 22 w 108"/>
                <a:gd name="T9" fmla="*/ 11 h 60"/>
                <a:gd name="T10" fmla="*/ 5 w 108"/>
                <a:gd name="T11" fmla="*/ 22 h 60"/>
                <a:gd name="T12" fmla="*/ 0 w 108"/>
                <a:gd name="T13" fmla="*/ 33 h 60"/>
                <a:gd name="T14" fmla="*/ 5 w 108"/>
                <a:gd name="T15" fmla="*/ 49 h 60"/>
                <a:gd name="T16" fmla="*/ 16 w 108"/>
                <a:gd name="T17" fmla="*/ 55 h 60"/>
                <a:gd name="T18" fmla="*/ 32 w 108"/>
                <a:gd name="T19" fmla="*/ 60 h 60"/>
                <a:gd name="T20" fmla="*/ 54 w 108"/>
                <a:gd name="T21" fmla="*/ 60 h 60"/>
                <a:gd name="T22" fmla="*/ 92 w 108"/>
                <a:gd name="T23" fmla="*/ 55 h 60"/>
                <a:gd name="T24" fmla="*/ 108 w 108"/>
                <a:gd name="T25" fmla="*/ 55 h 60"/>
                <a:gd name="T26" fmla="*/ 98 w 108"/>
                <a:gd name="T27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98" y="5"/>
                  </a:moveTo>
                  <a:lnTo>
                    <a:pt x="81" y="0"/>
                  </a:lnTo>
                  <a:lnTo>
                    <a:pt x="54" y="0"/>
                  </a:lnTo>
                  <a:lnTo>
                    <a:pt x="32" y="5"/>
                  </a:lnTo>
                  <a:lnTo>
                    <a:pt x="22" y="11"/>
                  </a:lnTo>
                  <a:lnTo>
                    <a:pt x="5" y="22"/>
                  </a:lnTo>
                  <a:lnTo>
                    <a:pt x="0" y="33"/>
                  </a:lnTo>
                  <a:lnTo>
                    <a:pt x="5" y="49"/>
                  </a:lnTo>
                  <a:lnTo>
                    <a:pt x="16" y="55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92" y="55"/>
                  </a:lnTo>
                  <a:lnTo>
                    <a:pt x="108" y="55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23"/>
            <p:cNvSpPr>
              <a:spLocks/>
            </p:cNvSpPr>
            <p:nvPr/>
          </p:nvSpPr>
          <p:spPr bwMode="auto">
            <a:xfrm>
              <a:off x="1803401" y="4852987"/>
              <a:ext cx="20638" cy="17463"/>
            </a:xfrm>
            <a:custGeom>
              <a:avLst/>
              <a:gdLst>
                <a:gd name="T0" fmla="*/ 124 w 124"/>
                <a:gd name="T1" fmla="*/ 37 h 102"/>
                <a:gd name="T2" fmla="*/ 114 w 124"/>
                <a:gd name="T3" fmla="*/ 26 h 102"/>
                <a:gd name="T4" fmla="*/ 87 w 124"/>
                <a:gd name="T5" fmla="*/ 5 h 102"/>
                <a:gd name="T6" fmla="*/ 71 w 124"/>
                <a:gd name="T7" fmla="*/ 0 h 102"/>
                <a:gd name="T8" fmla="*/ 54 w 124"/>
                <a:gd name="T9" fmla="*/ 0 h 102"/>
                <a:gd name="T10" fmla="*/ 38 w 124"/>
                <a:gd name="T11" fmla="*/ 5 h 102"/>
                <a:gd name="T12" fmla="*/ 16 w 124"/>
                <a:gd name="T13" fmla="*/ 16 h 102"/>
                <a:gd name="T14" fmla="*/ 5 w 124"/>
                <a:gd name="T15" fmla="*/ 37 h 102"/>
                <a:gd name="T16" fmla="*/ 0 w 124"/>
                <a:gd name="T17" fmla="*/ 54 h 102"/>
                <a:gd name="T18" fmla="*/ 5 w 124"/>
                <a:gd name="T19" fmla="*/ 70 h 102"/>
                <a:gd name="T20" fmla="*/ 16 w 124"/>
                <a:gd name="T21" fmla="*/ 86 h 102"/>
                <a:gd name="T22" fmla="*/ 32 w 124"/>
                <a:gd name="T23" fmla="*/ 97 h 102"/>
                <a:gd name="T24" fmla="*/ 48 w 124"/>
                <a:gd name="T25" fmla="*/ 102 h 102"/>
                <a:gd name="T26" fmla="*/ 65 w 124"/>
                <a:gd name="T27" fmla="*/ 102 h 102"/>
                <a:gd name="T28" fmla="*/ 81 w 124"/>
                <a:gd name="T29" fmla="*/ 102 h 102"/>
                <a:gd name="T30" fmla="*/ 97 w 124"/>
                <a:gd name="T31" fmla="*/ 97 h 102"/>
                <a:gd name="T32" fmla="*/ 108 w 124"/>
                <a:gd name="T33" fmla="*/ 86 h 102"/>
                <a:gd name="T34" fmla="*/ 119 w 124"/>
                <a:gd name="T35" fmla="*/ 65 h 102"/>
                <a:gd name="T36" fmla="*/ 124 w 124"/>
                <a:gd name="T37" fmla="*/ 42 h 102"/>
                <a:gd name="T38" fmla="*/ 124 w 124"/>
                <a:gd name="T39" fmla="*/ 3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02">
                  <a:moveTo>
                    <a:pt x="124" y="37"/>
                  </a:moveTo>
                  <a:lnTo>
                    <a:pt x="114" y="26"/>
                  </a:lnTo>
                  <a:lnTo>
                    <a:pt x="87" y="5"/>
                  </a:lnTo>
                  <a:lnTo>
                    <a:pt x="71" y="0"/>
                  </a:lnTo>
                  <a:lnTo>
                    <a:pt x="54" y="0"/>
                  </a:lnTo>
                  <a:lnTo>
                    <a:pt x="38" y="5"/>
                  </a:lnTo>
                  <a:lnTo>
                    <a:pt x="16" y="16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5" y="70"/>
                  </a:lnTo>
                  <a:lnTo>
                    <a:pt x="16" y="86"/>
                  </a:lnTo>
                  <a:lnTo>
                    <a:pt x="32" y="97"/>
                  </a:lnTo>
                  <a:lnTo>
                    <a:pt x="48" y="102"/>
                  </a:lnTo>
                  <a:lnTo>
                    <a:pt x="65" y="102"/>
                  </a:lnTo>
                  <a:lnTo>
                    <a:pt x="81" y="102"/>
                  </a:lnTo>
                  <a:lnTo>
                    <a:pt x="97" y="97"/>
                  </a:lnTo>
                  <a:lnTo>
                    <a:pt x="108" y="86"/>
                  </a:lnTo>
                  <a:lnTo>
                    <a:pt x="119" y="65"/>
                  </a:lnTo>
                  <a:lnTo>
                    <a:pt x="124" y="42"/>
                  </a:lnTo>
                  <a:lnTo>
                    <a:pt x="124" y="37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1962151" y="4641850"/>
              <a:ext cx="14288" cy="9525"/>
            </a:xfrm>
            <a:custGeom>
              <a:avLst/>
              <a:gdLst>
                <a:gd name="T0" fmla="*/ 71 w 92"/>
                <a:gd name="T1" fmla="*/ 0 h 60"/>
                <a:gd name="T2" fmla="*/ 55 w 92"/>
                <a:gd name="T3" fmla="*/ 5 h 60"/>
                <a:gd name="T4" fmla="*/ 22 w 92"/>
                <a:gd name="T5" fmla="*/ 21 h 60"/>
                <a:gd name="T6" fmla="*/ 11 w 92"/>
                <a:gd name="T7" fmla="*/ 27 h 60"/>
                <a:gd name="T8" fmla="*/ 0 w 92"/>
                <a:gd name="T9" fmla="*/ 38 h 60"/>
                <a:gd name="T10" fmla="*/ 6 w 92"/>
                <a:gd name="T11" fmla="*/ 49 h 60"/>
                <a:gd name="T12" fmla="*/ 22 w 92"/>
                <a:gd name="T13" fmla="*/ 54 h 60"/>
                <a:gd name="T14" fmla="*/ 44 w 92"/>
                <a:gd name="T15" fmla="*/ 60 h 60"/>
                <a:gd name="T16" fmla="*/ 60 w 92"/>
                <a:gd name="T17" fmla="*/ 60 h 60"/>
                <a:gd name="T18" fmla="*/ 76 w 92"/>
                <a:gd name="T19" fmla="*/ 49 h 60"/>
                <a:gd name="T20" fmla="*/ 87 w 92"/>
                <a:gd name="T21" fmla="*/ 44 h 60"/>
                <a:gd name="T22" fmla="*/ 92 w 92"/>
                <a:gd name="T23" fmla="*/ 33 h 60"/>
                <a:gd name="T24" fmla="*/ 92 w 92"/>
                <a:gd name="T25" fmla="*/ 21 h 60"/>
                <a:gd name="T26" fmla="*/ 87 w 92"/>
                <a:gd name="T27" fmla="*/ 11 h 60"/>
                <a:gd name="T28" fmla="*/ 71 w 92"/>
                <a:gd name="T2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60">
                  <a:moveTo>
                    <a:pt x="71" y="0"/>
                  </a:moveTo>
                  <a:lnTo>
                    <a:pt x="55" y="5"/>
                  </a:lnTo>
                  <a:lnTo>
                    <a:pt x="22" y="21"/>
                  </a:lnTo>
                  <a:lnTo>
                    <a:pt x="11" y="27"/>
                  </a:lnTo>
                  <a:lnTo>
                    <a:pt x="0" y="38"/>
                  </a:lnTo>
                  <a:lnTo>
                    <a:pt x="6" y="49"/>
                  </a:lnTo>
                  <a:lnTo>
                    <a:pt x="22" y="54"/>
                  </a:lnTo>
                  <a:lnTo>
                    <a:pt x="44" y="60"/>
                  </a:lnTo>
                  <a:lnTo>
                    <a:pt x="60" y="60"/>
                  </a:lnTo>
                  <a:lnTo>
                    <a:pt x="76" y="49"/>
                  </a:lnTo>
                  <a:lnTo>
                    <a:pt x="87" y="44"/>
                  </a:lnTo>
                  <a:lnTo>
                    <a:pt x="92" y="33"/>
                  </a:lnTo>
                  <a:lnTo>
                    <a:pt x="92" y="21"/>
                  </a:lnTo>
                  <a:lnTo>
                    <a:pt x="87" y="1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9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2252" y="176825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3848" y="356862"/>
            <a:ext cx="52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상품 삭제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9" name="Picture 2" descr="C:\Users\Administrator\AppData\Local\Microsoft\Windows\Temporary Internet Files\Content.IE5\VHKBFFPV\MC9004461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750">
            <a:off x="8095477" y="5155093"/>
            <a:ext cx="997737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251520" y="6525344"/>
            <a:ext cx="855689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7" y="1493025"/>
            <a:ext cx="4413170" cy="24003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62207" y="2256524"/>
            <a:ext cx="47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현재 상품목록을 출력한다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-윤고딕340" pitchFamily="18" charset="-127"/>
              <a:ea typeface="-윤고딕34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삭제할 상품의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id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를 입력 받고 상품목록에서 일치한 정보가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있을시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 삭제하게 된다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-윤고딕340" pitchFamily="18" charset="-127"/>
                <a:ea typeface="-윤고딕340" pitchFamily="18" charset="-127"/>
              </a:rPr>
              <a:t>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7" y="4074450"/>
            <a:ext cx="426932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564</Words>
  <Application>Microsoft Office PowerPoint</Application>
  <PresentationFormat>화면 슬라이드 쇼(4:3)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-윤고딕320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young</cp:lastModifiedBy>
  <cp:revision>26</cp:revision>
  <dcterms:created xsi:type="dcterms:W3CDTF">2012-09-20T14:16:45Z</dcterms:created>
  <dcterms:modified xsi:type="dcterms:W3CDTF">2014-12-03T20:49:29Z</dcterms:modified>
</cp:coreProperties>
</file>