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2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 calin </a:t>
            </a:r>
            <a:r>
              <a:rPr lang="en-US" dirty="0" err="1"/>
              <a:t>ciot</a:t>
            </a:r>
            <a:r>
              <a:rPr lang="en-US" dirty="0"/>
              <a:t>, Stefan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436227" y="770716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</a:t>
            </a:r>
            <a:endParaRPr lang="en-150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9806C-1922-10AF-A09D-DDBF0B7ABAA5}"/>
              </a:ext>
            </a:extLst>
          </p:cNvPr>
          <p:cNvSpPr txBox="1"/>
          <p:nvPr/>
        </p:nvSpPr>
        <p:spPr>
          <a:xfrm>
            <a:off x="436227" y="1870745"/>
            <a:ext cx="115684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Articolul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( </a:t>
            </a:r>
            <a:r>
              <a:rPr lang="en-US" sz="4000" dirty="0" err="1"/>
              <a:t>ce</a:t>
            </a:r>
            <a:r>
              <a:rPr lang="en-US" sz="4000" dirty="0"/>
              <a:t> </a:t>
            </a:r>
            <a:r>
              <a:rPr lang="en-US" sz="4000" dirty="0" err="1"/>
              <a:t>avem</a:t>
            </a:r>
            <a:r>
              <a:rPr lang="en-US" sz="4000" dirty="0"/>
              <a:t>: Abstract </a:t>
            </a:r>
            <a:r>
              <a:rPr lang="en-US" sz="4000" dirty="0" err="1"/>
              <a:t>si</a:t>
            </a:r>
            <a:r>
              <a:rPr lang="en-US" sz="4000" dirty="0"/>
              <a:t> Introduction)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Aplicatia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DP: Singleton,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Masuratori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performanta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cu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fara</a:t>
            </a:r>
            <a:r>
              <a:rPr lang="en-US" sz="4000" dirty="0"/>
              <a:t> design patterns</a:t>
            </a:r>
          </a:p>
          <a:p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B85B1D-03E8-48F1-65F7-06DC090C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83" y="1521618"/>
            <a:ext cx="7419834" cy="4754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85770"/>
            <a:ext cx="11029615" cy="3678303"/>
          </a:xfrm>
        </p:spPr>
        <p:txBody>
          <a:bodyPr/>
          <a:lstStyle/>
          <a:p>
            <a:r>
              <a:rPr lang="en-US" sz="3200" dirty="0"/>
              <a:t>Ne </a:t>
            </a:r>
            <a:r>
              <a:rPr lang="en-US" sz="3200" dirty="0" err="1"/>
              <a:t>propunem</a:t>
            </a:r>
            <a:r>
              <a:rPr lang="en-US" sz="3200" dirty="0"/>
              <a:t> ca </a:t>
            </a:r>
            <a:r>
              <a:rPr lang="en-US" sz="3200" dirty="0" err="1"/>
              <a:t>pana</a:t>
            </a:r>
            <a:r>
              <a:rPr lang="en-US" sz="3200" dirty="0"/>
              <a:t> la </a:t>
            </a:r>
            <a:r>
              <a:rPr lang="en-US" sz="3200" dirty="0" err="1"/>
              <a:t>urmatorul</a:t>
            </a:r>
            <a:r>
              <a:rPr lang="en-US" sz="3200" dirty="0"/>
              <a:t> milestone,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aducem</a:t>
            </a:r>
            <a:r>
              <a:rPr lang="en-US" sz="3200" dirty="0"/>
              <a:t> </a:t>
            </a:r>
            <a:r>
              <a:rPr lang="en-US" sz="3200" dirty="0" err="1"/>
              <a:t>pana</a:t>
            </a:r>
            <a:r>
              <a:rPr lang="en-US" sz="3200" dirty="0"/>
              <a:t> la minim </a:t>
            </a:r>
            <a:r>
              <a:rPr lang="en-US" sz="3200" b="1" dirty="0"/>
              <a:t>50% </a:t>
            </a:r>
            <a:r>
              <a:rPr lang="en-US" sz="3200" b="1" dirty="0" err="1"/>
              <a:t>progresul</a:t>
            </a:r>
            <a:r>
              <a:rPr lang="en-US" sz="3200" b="1" dirty="0"/>
              <a:t> </a:t>
            </a:r>
            <a:r>
              <a:rPr lang="en-US" sz="3200" dirty="0" err="1"/>
              <a:t>articolului</a:t>
            </a:r>
            <a:r>
              <a:rPr lang="en-US" sz="3200" dirty="0"/>
              <a:t> </a:t>
            </a:r>
            <a:r>
              <a:rPr lang="en-US" sz="3200" dirty="0" err="1"/>
              <a:t>stiintific</a:t>
            </a:r>
            <a:r>
              <a:rPr lang="en-US" sz="3200" dirty="0"/>
              <a:t>.</a:t>
            </a:r>
            <a:endParaRPr lang="ro-RO" sz="3200" dirty="0"/>
          </a:p>
          <a:p>
            <a:r>
              <a:rPr lang="ro-RO" sz="3200" dirty="0"/>
              <a:t>Adaugarea unui CLI pentru a folosi serviciile expuse</a:t>
            </a:r>
            <a:endParaRPr lang="en-US" sz="3200" dirty="0"/>
          </a:p>
          <a:p>
            <a:r>
              <a:rPr lang="en-US" sz="3200" dirty="0" err="1"/>
              <a:t>Expansiunea</a:t>
            </a:r>
            <a:r>
              <a:rPr lang="en-US" sz="3200" dirty="0"/>
              <a:t> </a:t>
            </a:r>
            <a:r>
              <a:rPr lang="en-US" sz="3200" dirty="0" err="1"/>
              <a:t>aplicatiei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testarea</a:t>
            </a:r>
            <a:r>
              <a:rPr lang="en-US" sz="3200" dirty="0"/>
              <a:t> </a:t>
            </a:r>
            <a:r>
              <a:rPr lang="en-US" sz="3200" dirty="0" err="1"/>
              <a:t>acesteia</a:t>
            </a:r>
            <a:r>
              <a:rPr lang="en-US" sz="3200" dirty="0"/>
              <a:t> pe </a:t>
            </a:r>
            <a:r>
              <a:rPr lang="en-US" sz="3200" dirty="0" err="1"/>
              <a:t>noi</a:t>
            </a:r>
            <a:r>
              <a:rPr lang="en-US" sz="3200" dirty="0"/>
              <a:t> </a:t>
            </a:r>
            <a:r>
              <a:rPr lang="en-US" sz="3200" dirty="0" err="1"/>
              <a:t>cazuri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masurarea</a:t>
            </a:r>
            <a:r>
              <a:rPr lang="en-US" sz="3200" dirty="0"/>
              <a:t> </a:t>
            </a:r>
            <a:r>
              <a:rPr lang="en-US" sz="3200" dirty="0" err="1"/>
              <a:t>performantelor</a:t>
            </a:r>
            <a:r>
              <a:rPr lang="en-US" sz="3200" dirty="0"/>
              <a:t> cu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fara</a:t>
            </a:r>
            <a:r>
              <a:rPr lang="en-US" sz="3200" dirty="0"/>
              <a:t> design patterns.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</a:t>
            </a:r>
            <a:r>
              <a:rPr lang="en-US" sz="3200" dirty="0" err="1"/>
              <a:t>codului</a:t>
            </a:r>
            <a:r>
              <a:rPr lang="en-US" sz="3200" dirty="0"/>
              <a:t> existent</a:t>
            </a:r>
            <a:endParaRPr lang="en-US" sz="3200" b="1" dirty="0"/>
          </a:p>
          <a:p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2342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ro-RO" sz="3200" dirty="0"/>
              <a:t>Adaugarea unui CLI pentru a folosi serviciile expuse</a:t>
            </a:r>
            <a:endParaRPr lang="en-US" sz="3200" dirty="0"/>
          </a:p>
          <a:p>
            <a:r>
              <a:rPr lang="en-US" sz="3200" dirty="0" err="1"/>
              <a:t>Adaugarea</a:t>
            </a:r>
            <a:r>
              <a:rPr lang="en-US" sz="3200" dirty="0"/>
              <a:t> </a:t>
            </a:r>
            <a:r>
              <a:rPr lang="en-US" sz="3200" dirty="0" err="1"/>
              <a:t>altor</a:t>
            </a:r>
            <a:r>
              <a:rPr lang="en-US" sz="3200" dirty="0"/>
              <a:t> Design Patterns</a:t>
            </a:r>
          </a:p>
          <a:p>
            <a:pPr lvl="1"/>
            <a:r>
              <a:rPr lang="en-US" sz="3000" dirty="0"/>
              <a:t>Factory – </a:t>
            </a:r>
            <a:r>
              <a:rPr lang="en-US" sz="3000" dirty="0" err="1"/>
              <a:t>creearea</a:t>
            </a:r>
            <a:r>
              <a:rPr lang="en-US" sz="3000" dirty="0"/>
              <a:t> de </a:t>
            </a:r>
            <a:r>
              <a:rPr lang="en-US" sz="3000" dirty="0" err="1"/>
              <a:t>obiecte</a:t>
            </a:r>
            <a:r>
              <a:rPr lang="en-US" sz="3000" dirty="0"/>
              <a:t> smart</a:t>
            </a:r>
          </a:p>
          <a:p>
            <a:pPr lvl="1"/>
            <a:r>
              <a:rPr lang="en-US" sz="3000" dirty="0"/>
              <a:t>Builder – </a:t>
            </a:r>
            <a:r>
              <a:rPr lang="en-US" sz="3000" dirty="0" err="1"/>
              <a:t>adaugarea</a:t>
            </a:r>
            <a:r>
              <a:rPr lang="en-US" sz="3000" dirty="0"/>
              <a:t> </a:t>
            </a:r>
            <a:r>
              <a:rPr lang="en-US" sz="3000" dirty="0" err="1"/>
              <a:t>obiectelor</a:t>
            </a:r>
            <a:r>
              <a:rPr lang="en-US" sz="3000" dirty="0"/>
              <a:t> </a:t>
            </a:r>
            <a:r>
              <a:rPr lang="en-US" sz="3000" dirty="0" err="1"/>
              <a:t>intr</a:t>
            </a:r>
            <a:r>
              <a:rPr lang="en-US" sz="3000" dirty="0"/>
              <a:t>-o camera </a:t>
            </a:r>
          </a:p>
          <a:p>
            <a:pPr lvl="1"/>
            <a:r>
              <a:rPr lang="en-US" sz="3000" dirty="0"/>
              <a:t>Prototype – </a:t>
            </a:r>
            <a:r>
              <a:rPr lang="en-US" sz="3000" dirty="0" err="1"/>
              <a:t>copiere</a:t>
            </a:r>
            <a:r>
              <a:rPr lang="en-US" sz="3000" dirty="0"/>
              <a:t> de camera/</a:t>
            </a:r>
            <a:r>
              <a:rPr lang="en-US" sz="3000" dirty="0" err="1"/>
              <a:t>obiecte</a:t>
            </a:r>
            <a:endParaRPr lang="en-US" sz="3000" dirty="0"/>
          </a:p>
          <a:p>
            <a:pPr lvl="1"/>
            <a:r>
              <a:rPr lang="en-US" sz="3000" dirty="0"/>
              <a:t>Command – </a:t>
            </a:r>
            <a:r>
              <a:rPr lang="en-US" sz="3000" dirty="0" err="1"/>
              <a:t>lista</a:t>
            </a:r>
            <a:r>
              <a:rPr lang="en-US" sz="3000" dirty="0"/>
              <a:t> de </a:t>
            </a:r>
            <a:r>
              <a:rPr lang="en-US" sz="3000" dirty="0" err="1"/>
              <a:t>operatii</a:t>
            </a:r>
            <a:r>
              <a:rPr lang="en-US" sz="3000" dirty="0"/>
              <a:t> de undo</a:t>
            </a:r>
          </a:p>
          <a:p>
            <a:pPr lvl="1"/>
            <a:r>
              <a:rPr lang="en-US" sz="3000" dirty="0"/>
              <a:t>Etc.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241633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90</TotalTime>
  <Words>147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Milestone 2</vt:lpstr>
      <vt:lpstr>PowerPoint Presentation</vt:lpstr>
      <vt:lpstr>PowerPoint Presentation</vt:lpstr>
      <vt:lpstr>DEMO APP OUTPUTS</vt:lpstr>
      <vt:lpstr>FUTURE WORK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ȘTEFAN-ALEXANDRU BUTACU</cp:lastModifiedBy>
  <cp:revision>7</cp:revision>
  <dcterms:created xsi:type="dcterms:W3CDTF">2023-11-17T13:35:53Z</dcterms:created>
  <dcterms:modified xsi:type="dcterms:W3CDTF">2023-11-20T15:44:41Z</dcterms:modified>
</cp:coreProperties>
</file>