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3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Tudor-calin </a:t>
            </a:r>
            <a:r>
              <a:rPr lang="en-US" dirty="0" err="1"/>
              <a:t>ciot</a:t>
            </a:r>
            <a:r>
              <a:rPr lang="en-US" dirty="0"/>
              <a:t>,  </a:t>
            </a:r>
            <a:r>
              <a:rPr lang="en-US" dirty="0" err="1"/>
              <a:t>Stefan-Alexandru</a:t>
            </a:r>
            <a:r>
              <a:rPr lang="en-US" dirty="0"/>
              <a:t>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436227" y="770716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</a:t>
            </a:r>
            <a:endParaRPr lang="en-150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9806C-1922-10AF-A09D-DDBF0B7ABAA5}"/>
              </a:ext>
            </a:extLst>
          </p:cNvPr>
          <p:cNvSpPr txBox="1"/>
          <p:nvPr/>
        </p:nvSpPr>
        <p:spPr>
          <a:xfrm>
            <a:off x="436227" y="1870745"/>
            <a:ext cx="115684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Articolul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Abstract + Introduction + Related Work + </a:t>
            </a:r>
            <a:r>
              <a:rPr lang="en-US" sz="4000" dirty="0" err="1"/>
              <a:t>Arhitecture</a:t>
            </a:r>
            <a:r>
              <a:rPr lang="en-US" sz="4000" dirty="0"/>
              <a:t> +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Aplicatia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DP: Singleton, Observer, Builder, Factory,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Masuratori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performanta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cu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fara</a:t>
            </a:r>
            <a:r>
              <a:rPr lang="en-US" sz="4000" dirty="0"/>
              <a:t> design patterns</a:t>
            </a:r>
          </a:p>
          <a:p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53A3D-9BAA-5D15-FF69-A99DE70B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01" y="1794368"/>
            <a:ext cx="7206082" cy="4748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73188"/>
            <a:ext cx="11029615" cy="4793942"/>
          </a:xfrm>
        </p:spPr>
        <p:txBody>
          <a:bodyPr/>
          <a:lstStyle/>
          <a:p>
            <a:r>
              <a:rPr lang="en-US" sz="3200" dirty="0"/>
              <a:t>Ne </a:t>
            </a:r>
            <a:r>
              <a:rPr lang="en-US" sz="3200" dirty="0" err="1"/>
              <a:t>propunem</a:t>
            </a:r>
            <a:r>
              <a:rPr lang="en-US" sz="3200" dirty="0"/>
              <a:t> ca </a:t>
            </a:r>
            <a:r>
              <a:rPr lang="en-US" sz="3200" dirty="0" err="1"/>
              <a:t>pana</a:t>
            </a:r>
            <a:r>
              <a:rPr lang="en-US" sz="3200" dirty="0"/>
              <a:t> la </a:t>
            </a:r>
            <a:r>
              <a:rPr lang="en-US" sz="3200" dirty="0" err="1"/>
              <a:t>urmatorul</a:t>
            </a:r>
            <a:r>
              <a:rPr lang="en-US" sz="3200" dirty="0"/>
              <a:t> milestone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terminam</a:t>
            </a:r>
            <a:r>
              <a:rPr lang="en-US" sz="3200" dirty="0"/>
              <a:t> </a:t>
            </a:r>
            <a:r>
              <a:rPr lang="en-US" sz="3200" dirty="0" err="1"/>
              <a:t>articolul</a:t>
            </a:r>
            <a:r>
              <a:rPr lang="en-US" sz="3200" dirty="0"/>
              <a:t> </a:t>
            </a:r>
            <a:r>
              <a:rPr lang="en-US" sz="3200" dirty="0" err="1"/>
              <a:t>stiintific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CLI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programul</a:t>
            </a:r>
            <a:r>
              <a:rPr lang="en-US" sz="3200" dirty="0"/>
              <a:t> </a:t>
            </a:r>
            <a:r>
              <a:rPr lang="en-US" sz="3200" dirty="0" err="1"/>
              <a:t>nostru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Expansiunea</a:t>
            </a:r>
            <a:r>
              <a:rPr lang="en-US" sz="3200" dirty="0"/>
              <a:t> </a:t>
            </a:r>
            <a:r>
              <a:rPr lang="en-US" sz="3200" dirty="0" err="1"/>
              <a:t>aplicatiei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testarea</a:t>
            </a:r>
            <a:r>
              <a:rPr lang="en-US" sz="3200" dirty="0"/>
              <a:t> </a:t>
            </a:r>
            <a:r>
              <a:rPr lang="en-US" sz="3200" dirty="0" err="1"/>
              <a:t>acesteia</a:t>
            </a:r>
            <a:r>
              <a:rPr lang="en-US" sz="3200" dirty="0"/>
              <a:t> pe </a:t>
            </a:r>
            <a:r>
              <a:rPr lang="en-US" sz="3200" dirty="0" err="1"/>
              <a:t>noi</a:t>
            </a:r>
            <a:r>
              <a:rPr lang="en-US" sz="3200" dirty="0"/>
              <a:t> </a:t>
            </a:r>
            <a:r>
              <a:rPr lang="en-US" sz="3200" dirty="0" err="1"/>
              <a:t>cazuri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masurarea</a:t>
            </a:r>
            <a:r>
              <a:rPr lang="en-US" sz="3200" dirty="0"/>
              <a:t> </a:t>
            </a:r>
            <a:r>
              <a:rPr lang="en-US" sz="3200" dirty="0" err="1"/>
              <a:t>performantelor</a:t>
            </a:r>
            <a:r>
              <a:rPr lang="en-US" sz="3200" dirty="0"/>
              <a:t> cu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fara</a:t>
            </a:r>
            <a:r>
              <a:rPr lang="en-US" sz="3200" dirty="0"/>
              <a:t> design patterns.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</a:t>
            </a:r>
            <a:r>
              <a:rPr lang="en-US" sz="3200" dirty="0" err="1"/>
              <a:t>codului</a:t>
            </a:r>
            <a:r>
              <a:rPr lang="en-US" sz="3200" dirty="0"/>
              <a:t> existent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explorarea</a:t>
            </a:r>
            <a:r>
              <a:rPr lang="en-US" sz="3200" dirty="0"/>
              <a:t> de </a:t>
            </a:r>
            <a:r>
              <a:rPr lang="en-US" sz="3200" dirty="0" err="1"/>
              <a:t>noi</a:t>
            </a:r>
            <a:r>
              <a:rPr lang="en-US" sz="3200" dirty="0"/>
              <a:t> design patterns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optimizarea</a:t>
            </a:r>
            <a:r>
              <a:rPr lang="en-US" sz="3200" dirty="0"/>
              <a:t> </a:t>
            </a:r>
            <a:r>
              <a:rPr lang="en-US" sz="3200" dirty="0" err="1"/>
              <a:t>softwareului</a:t>
            </a:r>
            <a:r>
              <a:rPr lang="en-US" sz="3200" dirty="0"/>
              <a:t> </a:t>
            </a:r>
            <a:r>
              <a:rPr lang="en-US" sz="3200" dirty="0" err="1"/>
              <a:t>curent</a:t>
            </a:r>
            <a:endParaRPr lang="en-US" sz="3200" b="1" dirty="0"/>
          </a:p>
          <a:p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99BB-F5D2-E6B7-2A88-29F9CFC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F20F-9CAD-ACE9-665F-80ABABB6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rial Black" panose="020B0A04020102020204" pitchFamily="34" charset="0"/>
              </a:rPr>
              <a:t>DEMO</a:t>
            </a:r>
            <a:endParaRPr lang="en-150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410</TotalTime>
  <Words>116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Gill Sans MT</vt:lpstr>
      <vt:lpstr>Wingdings 2</vt:lpstr>
      <vt:lpstr>Dividend</vt:lpstr>
      <vt:lpstr>Milestone 3</vt:lpstr>
      <vt:lpstr>PowerPoint Presentation</vt:lpstr>
      <vt:lpstr>PowerPoint Presentation</vt:lpstr>
      <vt:lpstr>DEMO APP OUTPUTS</vt:lpstr>
      <vt:lpstr>FUTURE WORK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Tudor-Călin CIOT (144925)</cp:lastModifiedBy>
  <cp:revision>11</cp:revision>
  <dcterms:created xsi:type="dcterms:W3CDTF">2023-11-17T13:35:53Z</dcterms:created>
  <dcterms:modified xsi:type="dcterms:W3CDTF">2023-12-18T15:46:00Z</dcterms:modified>
</cp:coreProperties>
</file>