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Memory Chart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248.952</c:v>
                </c:pt>
                <c:pt idx="1">
                  <c:v>143.154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9-4241-8BC9-59DCE8B0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Allocated 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119-4241-8BC9-59DCE8B0B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119-4241-8BC9-59DCE8B0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4333727"/>
        <c:axId val="1771503471"/>
        <c:axId val="0"/>
      </c:bar3DChart>
      <c:catAx>
        <c:axId val="19443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503471"/>
        <c:crosses val="autoZero"/>
        <c:auto val="1"/>
        <c:lblAlgn val="ctr"/>
        <c:lblOffset val="100"/>
        <c:noMultiLvlLbl val="0"/>
      </c:catAx>
      <c:valAx>
        <c:axId val="177150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E88-5507-10E6-C903-FE8C6C63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2</a:t>
            </a:r>
            <a:endParaRPr lang="en-150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E62C-CA3B-EF9B-3640-BB245CC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 calin </a:t>
            </a:r>
            <a:r>
              <a:rPr lang="en-US" dirty="0" err="1"/>
              <a:t>ciot</a:t>
            </a:r>
            <a:r>
              <a:rPr lang="en-US" dirty="0"/>
              <a:t>, Stefan </a:t>
            </a:r>
            <a:r>
              <a:rPr lang="en-US" dirty="0" err="1"/>
              <a:t>butacu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4552-40D4-B477-2F3B-6F146CD049F7}"/>
              </a:ext>
            </a:extLst>
          </p:cNvPr>
          <p:cNvSpPr txBox="1"/>
          <p:nvPr/>
        </p:nvSpPr>
        <p:spPr>
          <a:xfrm>
            <a:off x="581191" y="4190259"/>
            <a:ext cx="946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Smart Home Automation System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294DF-59FA-AAD8-916C-CFD633D642AC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Progresul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:</a:t>
            </a:r>
            <a:endParaRPr lang="en-150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9806C-1922-10AF-A09D-DDBF0B7ABAA5}"/>
              </a:ext>
            </a:extLst>
          </p:cNvPr>
          <p:cNvSpPr txBox="1"/>
          <p:nvPr/>
        </p:nvSpPr>
        <p:spPr>
          <a:xfrm>
            <a:off x="436227" y="1870745"/>
            <a:ext cx="115684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Articolul</a:t>
            </a:r>
            <a:r>
              <a:rPr lang="en-US" sz="4000" dirty="0"/>
              <a:t> </a:t>
            </a:r>
            <a:r>
              <a:rPr lang="en-US" sz="4000" dirty="0" err="1"/>
              <a:t>stiintific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( </a:t>
            </a:r>
            <a:r>
              <a:rPr lang="en-US" sz="4000" dirty="0" err="1"/>
              <a:t>ce</a:t>
            </a:r>
            <a:r>
              <a:rPr lang="en-US" sz="4000" dirty="0"/>
              <a:t> </a:t>
            </a:r>
            <a:r>
              <a:rPr lang="en-US" sz="4000" dirty="0" err="1"/>
              <a:t>avem</a:t>
            </a:r>
            <a:r>
              <a:rPr lang="en-US" sz="4000" dirty="0"/>
              <a:t>: Abstract </a:t>
            </a:r>
            <a:r>
              <a:rPr lang="en-US" sz="4000" dirty="0" err="1"/>
              <a:t>si</a:t>
            </a:r>
            <a:r>
              <a:rPr lang="en-US" sz="4000" dirty="0"/>
              <a:t> Introduction)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Aplicatia</a:t>
            </a:r>
            <a:r>
              <a:rPr lang="en-US" sz="4000" dirty="0"/>
              <a:t> </a:t>
            </a:r>
            <a:r>
              <a:rPr lang="en-US" sz="4000" dirty="0" err="1"/>
              <a:t>este</a:t>
            </a:r>
            <a:r>
              <a:rPr lang="en-US" sz="4000" dirty="0"/>
              <a:t> in </a:t>
            </a:r>
            <a:r>
              <a:rPr lang="en-US" sz="4000" dirty="0" err="1"/>
              <a:t>lucru</a:t>
            </a:r>
            <a:r>
              <a:rPr lang="en-US" sz="4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Masuratori</a:t>
            </a:r>
            <a:r>
              <a:rPr lang="en-US" sz="4000" dirty="0"/>
              <a:t> </a:t>
            </a:r>
            <a:r>
              <a:rPr lang="en-US" sz="4000" dirty="0" err="1"/>
              <a:t>pentru</a:t>
            </a:r>
            <a:r>
              <a:rPr lang="en-US" sz="4000" dirty="0"/>
              <a:t> </a:t>
            </a:r>
            <a:r>
              <a:rPr lang="en-US" sz="4000" dirty="0" err="1"/>
              <a:t>performanta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r>
              <a:rPr lang="en-US" sz="4000" dirty="0"/>
              <a:t> cu </a:t>
            </a:r>
            <a:r>
              <a:rPr lang="en-US" sz="4000" dirty="0" err="1"/>
              <a:t>si</a:t>
            </a:r>
            <a:r>
              <a:rPr lang="en-US" sz="4000" dirty="0"/>
              <a:t> </a:t>
            </a:r>
            <a:r>
              <a:rPr lang="en-US" sz="4000" dirty="0" err="1"/>
              <a:t>fara</a:t>
            </a:r>
            <a:r>
              <a:rPr lang="en-US" sz="4000" dirty="0"/>
              <a:t> design patterns</a:t>
            </a:r>
          </a:p>
          <a:p>
            <a:endParaRPr lang="en-150" sz="2800" dirty="0"/>
          </a:p>
        </p:txBody>
      </p:sp>
    </p:spTree>
    <p:extLst>
      <p:ext uri="{BB962C8B-B14F-4D97-AF65-F5344CB8AC3E}">
        <p14:creationId xmlns:p14="http://schemas.microsoft.com/office/powerpoint/2010/main" val="37152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B85B1D-03E8-48F1-65F7-06DC090C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83" y="1521618"/>
            <a:ext cx="7419834" cy="4754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2D233-F8F7-F537-3346-DC724BE3D6F1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Arhitectura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3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3EE-048B-CE9A-4905-6BD31D3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 OUTPUTS</a:t>
            </a:r>
            <a:endParaRPr lang="en-15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8C8A32-57EA-9572-192F-E2CA04A4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04245"/>
              </p:ext>
            </p:extLst>
          </p:nvPr>
        </p:nvGraphicFramePr>
        <p:xfrm>
          <a:off x="581025" y="2181225"/>
          <a:ext cx="10335791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5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Ne </a:t>
            </a:r>
            <a:r>
              <a:rPr lang="en-US" sz="3200" dirty="0" err="1"/>
              <a:t>propunem</a:t>
            </a:r>
            <a:r>
              <a:rPr lang="en-US" sz="3200" dirty="0"/>
              <a:t> ca </a:t>
            </a:r>
            <a:r>
              <a:rPr lang="en-US" sz="3200" dirty="0" err="1"/>
              <a:t>pana</a:t>
            </a:r>
            <a:r>
              <a:rPr lang="en-US" sz="3200" dirty="0"/>
              <a:t> la </a:t>
            </a:r>
            <a:r>
              <a:rPr lang="en-US" sz="3200" dirty="0" err="1"/>
              <a:t>urmatorul</a:t>
            </a:r>
            <a:r>
              <a:rPr lang="en-US" sz="3200" dirty="0"/>
              <a:t> milestone, </a:t>
            </a:r>
            <a:r>
              <a:rPr lang="en-US" sz="3200" dirty="0" err="1"/>
              <a:t>sa</a:t>
            </a:r>
            <a:r>
              <a:rPr lang="en-US" sz="3200" dirty="0"/>
              <a:t> </a:t>
            </a:r>
            <a:r>
              <a:rPr lang="en-US" sz="3200" dirty="0" err="1"/>
              <a:t>aducem</a:t>
            </a:r>
            <a:r>
              <a:rPr lang="en-US" sz="3200" dirty="0"/>
              <a:t> </a:t>
            </a:r>
            <a:r>
              <a:rPr lang="en-US" sz="3200" dirty="0" err="1"/>
              <a:t>pana</a:t>
            </a:r>
            <a:r>
              <a:rPr lang="en-US" sz="3200" dirty="0"/>
              <a:t> la minim </a:t>
            </a:r>
            <a:r>
              <a:rPr lang="en-US" sz="3200" b="1" dirty="0"/>
              <a:t>50% </a:t>
            </a:r>
            <a:r>
              <a:rPr lang="en-US" sz="3200" b="1" dirty="0" err="1"/>
              <a:t>progresul</a:t>
            </a:r>
            <a:r>
              <a:rPr lang="en-US" sz="3200" b="1" dirty="0"/>
              <a:t> </a:t>
            </a:r>
            <a:r>
              <a:rPr lang="en-US" sz="3200" dirty="0" err="1"/>
              <a:t>articolului</a:t>
            </a:r>
            <a:r>
              <a:rPr lang="en-US" sz="3200" dirty="0"/>
              <a:t> </a:t>
            </a:r>
            <a:r>
              <a:rPr lang="en-US" sz="3200" dirty="0" err="1"/>
              <a:t>stiintific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Expansiunea</a:t>
            </a:r>
            <a:r>
              <a:rPr lang="en-US" sz="3200" dirty="0"/>
              <a:t> </a:t>
            </a:r>
            <a:r>
              <a:rPr lang="en-US" sz="3200" dirty="0" err="1"/>
              <a:t>aplicatiei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testarea</a:t>
            </a:r>
            <a:r>
              <a:rPr lang="en-US" sz="3200" dirty="0"/>
              <a:t> </a:t>
            </a:r>
            <a:r>
              <a:rPr lang="en-US" sz="3200" dirty="0" err="1"/>
              <a:t>acesteia</a:t>
            </a:r>
            <a:r>
              <a:rPr lang="en-US" sz="3200" dirty="0"/>
              <a:t> pe </a:t>
            </a:r>
            <a:r>
              <a:rPr lang="en-US" sz="3200" dirty="0" err="1"/>
              <a:t>noi</a:t>
            </a:r>
            <a:r>
              <a:rPr lang="en-US" sz="3200" dirty="0"/>
              <a:t> </a:t>
            </a:r>
            <a:r>
              <a:rPr lang="en-US" sz="3200" dirty="0" err="1"/>
              <a:t>cazuri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masurarea</a:t>
            </a:r>
            <a:r>
              <a:rPr lang="en-US" sz="3200" dirty="0"/>
              <a:t> </a:t>
            </a:r>
            <a:r>
              <a:rPr lang="en-US" sz="3200" dirty="0" err="1"/>
              <a:t>performantelor</a:t>
            </a:r>
            <a:r>
              <a:rPr lang="en-US" sz="3200" dirty="0"/>
              <a:t> cu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fara</a:t>
            </a:r>
            <a:r>
              <a:rPr lang="en-US" sz="3200" dirty="0"/>
              <a:t> design patterns.</a:t>
            </a:r>
          </a:p>
          <a:p>
            <a:r>
              <a:rPr lang="en-US" sz="3200" dirty="0" err="1"/>
              <a:t>Imbunatatirea</a:t>
            </a:r>
            <a:r>
              <a:rPr lang="en-US" sz="3200" dirty="0"/>
              <a:t> </a:t>
            </a:r>
            <a:r>
              <a:rPr lang="en-US" sz="3200" dirty="0" err="1"/>
              <a:t>codului</a:t>
            </a:r>
            <a:r>
              <a:rPr lang="en-US" sz="3200" dirty="0"/>
              <a:t> existent</a:t>
            </a:r>
            <a:endParaRPr lang="en-US" sz="3200" b="1" dirty="0"/>
          </a:p>
          <a:p>
            <a:endParaRPr lang="en-US" dirty="0"/>
          </a:p>
          <a:p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379249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86E4-6E78-EABF-3BD4-C162C2C61DAE}"/>
              </a:ext>
            </a:extLst>
          </p:cNvPr>
          <p:cNvSpPr txBox="1"/>
          <p:nvPr/>
        </p:nvSpPr>
        <p:spPr>
          <a:xfrm>
            <a:off x="3464654" y="2875002"/>
            <a:ext cx="67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  <a:endParaRPr lang="en-150" sz="6600" dirty="0"/>
          </a:p>
        </p:txBody>
      </p:sp>
    </p:spTree>
    <p:extLst>
      <p:ext uri="{BB962C8B-B14F-4D97-AF65-F5344CB8AC3E}">
        <p14:creationId xmlns:p14="http://schemas.microsoft.com/office/powerpoint/2010/main" val="2714108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77</TotalTime>
  <Words>92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Milestone 2</vt:lpstr>
      <vt:lpstr>PowerPoint Presentation</vt:lpstr>
      <vt:lpstr>PowerPoint Presentation</vt:lpstr>
      <vt:lpstr>DEMO APP OUTPUTS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Tudor-Călin CIOT (144925)</dc:creator>
  <cp:lastModifiedBy>ȘTEFAN-ALEXANDRU BUTACU</cp:lastModifiedBy>
  <cp:revision>5</cp:revision>
  <dcterms:created xsi:type="dcterms:W3CDTF">2023-11-17T13:35:53Z</dcterms:created>
  <dcterms:modified xsi:type="dcterms:W3CDTF">2023-11-19T19:28:13Z</dcterms:modified>
</cp:coreProperties>
</file>