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474" autoAdjust="0"/>
  </p:normalViewPr>
  <p:slideViewPr>
    <p:cSldViewPr snapToGrid="0">
      <p:cViewPr varScale="1">
        <p:scale>
          <a:sx n="102" d="100"/>
          <a:sy n="102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Memory Chart</a:t>
            </a:r>
            <a:endParaRPr lang="ro-RO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150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pattFill prst="dashHorz">
          <a:fgClr>
            <a:schemeClr val="accent1"/>
          </a:fgClr>
          <a:bgClr>
            <a:schemeClr val="bg1"/>
          </a:bgClr>
        </a:pattFill>
        <a:ln>
          <a:noFill/>
        </a:ln>
        <a:effectLst/>
        <a:sp3d/>
      </c:spPr>
    </c:sideWall>
    <c:backWall>
      <c:thickness val="0"/>
      <c:spPr>
        <a:pattFill prst="dashHorz">
          <a:fgClr>
            <a:schemeClr val="accent1"/>
          </a:fgClr>
          <a:bgClr>
            <a:schemeClr val="bg1"/>
          </a:bgClr>
        </a:pattFill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Free Memory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2"/>
                <c:pt idx="0">
                  <c:v>WITH DP</c:v>
                </c:pt>
                <c:pt idx="1">
                  <c:v>WITHOUT DP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248.952</c:v>
                </c:pt>
                <c:pt idx="1">
                  <c:v>143.154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19-4241-8BC9-59DCE8B0B3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Allocated Memory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2"/>
                <c:pt idx="0">
                  <c:v>WITH DP</c:v>
                </c:pt>
                <c:pt idx="1">
                  <c:v>WITHOUT DP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3119-4241-8BC9-59DCE8B0B39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2"/>
                <c:pt idx="0">
                  <c:v>WITH DP</c:v>
                </c:pt>
                <c:pt idx="1">
                  <c:v>WITHOUT DP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3119-4241-8BC9-59DCE8B0B3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44333727"/>
        <c:axId val="1771503471"/>
        <c:axId val="0"/>
      </c:bar3DChart>
      <c:catAx>
        <c:axId val="1944333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150"/>
          </a:p>
        </c:txPr>
        <c:crossAx val="1771503471"/>
        <c:crosses val="autoZero"/>
        <c:auto val="1"/>
        <c:lblAlgn val="ctr"/>
        <c:lblOffset val="100"/>
        <c:noMultiLvlLbl val="0"/>
      </c:catAx>
      <c:valAx>
        <c:axId val="17715034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150"/>
          </a:p>
        </c:txPr>
        <c:crossAx val="1944333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150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150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49E88-5507-10E6-C903-FE8C6C6380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Milestone 4</a:t>
            </a:r>
            <a:endParaRPr lang="en-150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CE62C-CA3B-EF9B-3640-BB245CC654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Tudor-calin </a:t>
            </a:r>
            <a:r>
              <a:rPr lang="en-US" dirty="0" err="1"/>
              <a:t>ciot</a:t>
            </a:r>
            <a:r>
              <a:rPr lang="en-US" dirty="0"/>
              <a:t>,  </a:t>
            </a:r>
            <a:r>
              <a:rPr lang="en-US" dirty="0" err="1"/>
              <a:t>Stefan-Alexandru</a:t>
            </a:r>
            <a:r>
              <a:rPr lang="en-US" dirty="0"/>
              <a:t> </a:t>
            </a:r>
            <a:r>
              <a:rPr lang="en-US" dirty="0" err="1"/>
              <a:t>butacu</a:t>
            </a:r>
            <a:endParaRPr lang="en-1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634552-40D4-B477-2F3B-6F146CD049F7}"/>
              </a:ext>
            </a:extLst>
          </p:cNvPr>
          <p:cNvSpPr txBox="1"/>
          <p:nvPr/>
        </p:nvSpPr>
        <p:spPr>
          <a:xfrm>
            <a:off x="581191" y="4190259"/>
            <a:ext cx="9463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>
                <a:solidFill>
                  <a:schemeClr val="bg1"/>
                </a:solidFill>
              </a:rPr>
              <a:t>Smart Home Automation System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3D7D94-83A8-155F-8669-91D2A8609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205" y="725967"/>
            <a:ext cx="1181155" cy="117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4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2294DF-59FA-AAD8-916C-CFD633D642AC}"/>
              </a:ext>
            </a:extLst>
          </p:cNvPr>
          <p:cNvSpPr txBox="1"/>
          <p:nvPr/>
        </p:nvSpPr>
        <p:spPr>
          <a:xfrm>
            <a:off x="345346" y="443546"/>
            <a:ext cx="11501307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Progresul</a:t>
            </a:r>
            <a:r>
              <a:rPr lang="en-US" sz="4000" dirty="0"/>
              <a:t> </a:t>
            </a:r>
            <a:r>
              <a:rPr lang="en-US" sz="4000" dirty="0" err="1"/>
              <a:t>curent</a:t>
            </a:r>
            <a:r>
              <a:rPr lang="en-US" sz="4000" dirty="0"/>
              <a:t>: </a:t>
            </a:r>
          </a:p>
          <a:p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/>
              <a:t>Finalizarea</a:t>
            </a:r>
            <a:r>
              <a:rPr lang="en-US" sz="4000" dirty="0"/>
              <a:t> </a:t>
            </a:r>
            <a:r>
              <a:rPr lang="en-US" sz="4000" dirty="0" err="1"/>
              <a:t>articolului</a:t>
            </a:r>
            <a:r>
              <a:rPr lang="en-US" sz="4000" dirty="0"/>
              <a:t> </a:t>
            </a:r>
            <a:r>
              <a:rPr lang="en-US" sz="4000" dirty="0" err="1"/>
              <a:t>stiintific</a:t>
            </a:r>
            <a:r>
              <a:rPr lang="en-US" sz="4000" dirty="0"/>
              <a:t> ✔️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/>
              <a:t>Prototipul</a:t>
            </a:r>
            <a:r>
              <a:rPr lang="en-US" sz="4000" dirty="0"/>
              <a:t> </a:t>
            </a:r>
            <a:r>
              <a:rPr lang="en-US" sz="4000" dirty="0" err="1"/>
              <a:t>aplicatiei</a:t>
            </a:r>
            <a:r>
              <a:rPr lang="en-US" sz="4000" dirty="0"/>
              <a:t> Smart Home Automation System ✔️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E</a:t>
            </a:r>
            <a:r>
              <a:rPr lang="ro-RO" sz="4000" dirty="0"/>
              <a:t>valuarea software-ului java la nivel de clase si metode realizata prin utilizarea unor instrumente statice de analiza de cod</a:t>
            </a:r>
            <a:r>
              <a:rPr lang="en-US" sz="4000" dirty="0"/>
              <a:t>✔️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0CB286-C4EC-9A34-BBE9-FC0AFDE50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498" y="718920"/>
            <a:ext cx="1181155" cy="117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6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02D233-F8F7-F537-3346-DC724BE3D6F1}"/>
              </a:ext>
            </a:extLst>
          </p:cNvPr>
          <p:cNvSpPr txBox="1"/>
          <p:nvPr/>
        </p:nvSpPr>
        <p:spPr>
          <a:xfrm>
            <a:off x="436227" y="813732"/>
            <a:ext cx="11501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/>
              <a:t>Arhitectura</a:t>
            </a:r>
            <a:r>
              <a:rPr lang="en-US" sz="4000" dirty="0"/>
              <a:t> </a:t>
            </a:r>
            <a:r>
              <a:rPr lang="en-US" sz="4000" dirty="0" err="1"/>
              <a:t>aplicatiei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CD9A2A-07B8-2944-79DC-032FB7882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99" y="1767488"/>
            <a:ext cx="10731801" cy="475914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18B733-5D60-928E-13E2-353170C60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898" y="693303"/>
            <a:ext cx="833875" cy="82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2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18B733-5D60-928E-13E2-353170C60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172" y="5571759"/>
            <a:ext cx="1149860" cy="11421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DF01B8-3D37-2A79-CCD7-D754B89E2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409" y="693303"/>
            <a:ext cx="7921713" cy="602064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267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33EE-048B-CE9A-4905-6BD31D3C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PrOTOTYPE</a:t>
            </a:r>
            <a:r>
              <a:rPr lang="en-US" dirty="0"/>
              <a:t>  APP OUTPUTS</a:t>
            </a:r>
            <a:endParaRPr lang="en-15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F8C8A32-57EA-9572-192F-E2CA04A49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204245"/>
              </p:ext>
            </p:extLst>
          </p:nvPr>
        </p:nvGraphicFramePr>
        <p:xfrm>
          <a:off x="581025" y="2181225"/>
          <a:ext cx="10335791" cy="3678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CF57350-3409-D207-79BA-33F1846F7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207" y="5569204"/>
            <a:ext cx="1181155" cy="117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84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1C7C9-F4CD-66FA-37EF-6DE82761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FOR SHAS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6A153-F79F-D90C-DDB9-86313C2B9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73188"/>
            <a:ext cx="11029615" cy="4793942"/>
          </a:xfrm>
        </p:spPr>
        <p:txBody>
          <a:bodyPr/>
          <a:lstStyle/>
          <a:p>
            <a:r>
              <a:rPr lang="en-US" dirty="0" err="1"/>
              <a:t>Cercetearea</a:t>
            </a:r>
            <a:r>
              <a:rPr lang="en-US" dirty="0"/>
              <a:t> design </a:t>
            </a:r>
            <a:r>
              <a:rPr lang="en-US" dirty="0" err="1"/>
              <a:t>patternurilor</a:t>
            </a:r>
            <a:r>
              <a:rPr lang="en-US" dirty="0"/>
              <a:t> eco-friendly care </a:t>
            </a:r>
            <a:r>
              <a:rPr lang="en-US" dirty="0" err="1"/>
              <a:t>promoveaza</a:t>
            </a:r>
            <a:r>
              <a:rPr lang="en-US" dirty="0"/>
              <a:t> </a:t>
            </a:r>
            <a:r>
              <a:rPr lang="en-US" dirty="0" err="1"/>
              <a:t>economisirea</a:t>
            </a:r>
            <a:r>
              <a:rPr lang="en-US" dirty="0"/>
              <a:t> de </a:t>
            </a:r>
            <a:r>
              <a:rPr lang="en-US" dirty="0" err="1"/>
              <a:t>energie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hardware </a:t>
            </a:r>
            <a:r>
              <a:rPr lang="en-US" dirty="0" err="1"/>
              <a:t>si</a:t>
            </a:r>
            <a:r>
              <a:rPr lang="en-US" dirty="0"/>
              <a:t> software.</a:t>
            </a:r>
          </a:p>
          <a:p>
            <a:r>
              <a:rPr lang="en-US" dirty="0" err="1"/>
              <a:t>Desfășurarea</a:t>
            </a:r>
            <a:r>
              <a:rPr lang="en-US" dirty="0"/>
              <a:t> de  </a:t>
            </a:r>
            <a:r>
              <a:rPr lang="en-US" dirty="0" err="1"/>
              <a:t>studii</a:t>
            </a:r>
            <a:r>
              <a:rPr lang="en-US" dirty="0"/>
              <a:t> de </a:t>
            </a:r>
            <a:r>
              <a:rPr lang="en-US" dirty="0" err="1"/>
              <a:t>implementare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lumea</a:t>
            </a:r>
            <a:r>
              <a:rPr lang="en-US" dirty="0"/>
              <a:t> </a:t>
            </a:r>
            <a:r>
              <a:rPr lang="en-US" dirty="0" err="1"/>
              <a:t>reală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valida</a:t>
            </a:r>
            <a:r>
              <a:rPr lang="en-US" dirty="0"/>
              <a:t> </a:t>
            </a:r>
            <a:r>
              <a:rPr lang="en-US" dirty="0" err="1"/>
              <a:t>performanța</a:t>
            </a:r>
            <a:r>
              <a:rPr lang="en-US" dirty="0"/>
              <a:t> software-</a:t>
            </a:r>
            <a:r>
              <a:rPr lang="en-US" dirty="0" err="1"/>
              <a:t>ului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diverse </a:t>
            </a:r>
            <a:r>
              <a:rPr lang="en-US" dirty="0" err="1"/>
              <a:t>medii</a:t>
            </a:r>
            <a:r>
              <a:rPr lang="en-US" dirty="0"/>
              <a:t> de </a:t>
            </a:r>
            <a:r>
              <a:rPr lang="en-US" dirty="0" err="1"/>
              <a:t>locuințe</a:t>
            </a:r>
            <a:r>
              <a:rPr lang="en-US" dirty="0"/>
              <a:t> </a:t>
            </a:r>
            <a:r>
              <a:rPr lang="en-US" dirty="0" err="1"/>
              <a:t>inteligente</a:t>
            </a:r>
            <a:r>
              <a:rPr lang="en-US" dirty="0"/>
              <a:t>. 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include </a:t>
            </a:r>
            <a:r>
              <a:rPr lang="en-US" dirty="0" err="1"/>
              <a:t>luarea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considerare</a:t>
            </a:r>
            <a:r>
              <a:rPr lang="en-US" dirty="0"/>
              <a:t> a </a:t>
            </a:r>
            <a:r>
              <a:rPr lang="en-US" dirty="0" err="1"/>
              <a:t>factorilor</a:t>
            </a:r>
            <a:r>
              <a:rPr lang="en-US" dirty="0"/>
              <a:t> precum </a:t>
            </a:r>
            <a:r>
              <a:rPr lang="en-US" dirty="0" err="1"/>
              <a:t>condițiile</a:t>
            </a:r>
            <a:r>
              <a:rPr lang="en-US" dirty="0"/>
              <a:t> </a:t>
            </a:r>
            <a:r>
              <a:rPr lang="en-US" dirty="0" err="1"/>
              <a:t>rețelei</a:t>
            </a:r>
            <a:r>
              <a:rPr lang="en-US" dirty="0"/>
              <a:t>, </a:t>
            </a:r>
            <a:r>
              <a:rPr lang="en-US" dirty="0" err="1"/>
              <a:t>comportamentul</a:t>
            </a:r>
            <a:r>
              <a:rPr lang="en-US" dirty="0"/>
              <a:t> </a:t>
            </a:r>
            <a:r>
              <a:rPr lang="en-US" dirty="0" err="1"/>
              <a:t>utilizatorilor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prezența</a:t>
            </a:r>
            <a:r>
              <a:rPr lang="en-US" dirty="0"/>
              <a:t> </a:t>
            </a:r>
            <a:r>
              <a:rPr lang="en-US" dirty="0" err="1"/>
              <a:t>diferitelor</a:t>
            </a:r>
            <a:r>
              <a:rPr lang="en-US" dirty="0"/>
              <a:t> </a:t>
            </a:r>
            <a:r>
              <a:rPr lang="en-US" dirty="0" err="1"/>
              <a:t>dispozitive</a:t>
            </a:r>
            <a:r>
              <a:rPr lang="en-US" dirty="0"/>
              <a:t> </a:t>
            </a:r>
            <a:r>
              <a:rPr lang="en-US" dirty="0" err="1"/>
              <a:t>inteligente</a:t>
            </a:r>
            <a:r>
              <a:rPr lang="en-US" dirty="0"/>
              <a:t>.</a:t>
            </a:r>
          </a:p>
          <a:p>
            <a:r>
              <a:rPr lang="en-US" dirty="0" err="1"/>
              <a:t>Implementarea</a:t>
            </a:r>
            <a:r>
              <a:rPr lang="en-US" dirty="0"/>
              <a:t>  </a:t>
            </a:r>
            <a:r>
              <a:rPr lang="en-US" dirty="0" err="1"/>
              <a:t>mecanismelor</a:t>
            </a:r>
            <a:r>
              <a:rPr lang="en-US" dirty="0"/>
              <a:t> continue de </a:t>
            </a:r>
            <a:r>
              <a:rPr lang="en-US" dirty="0" err="1"/>
              <a:t>monitorizare</a:t>
            </a:r>
            <a:r>
              <a:rPr lang="en-US" dirty="0"/>
              <a:t> a </a:t>
            </a:r>
            <a:r>
              <a:rPr lang="en-US" dirty="0" err="1"/>
              <a:t>performanței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detecta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remedia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degradare</a:t>
            </a:r>
            <a:r>
              <a:rPr lang="en-US" dirty="0"/>
              <a:t> a </a:t>
            </a:r>
            <a:r>
              <a:rPr lang="en-US" dirty="0" err="1"/>
              <a:t>performanței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timp.</a:t>
            </a:r>
            <a:r>
              <a:rPr lang="en-US" dirty="0"/>
              <a:t> 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asigură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software-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rămâne</a:t>
            </a:r>
            <a:r>
              <a:rPr lang="en-US" dirty="0"/>
              <a:t> </a:t>
            </a:r>
            <a:r>
              <a:rPr lang="en-US" dirty="0" err="1"/>
              <a:t>optimizat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responsive pe </a:t>
            </a:r>
            <a:r>
              <a:rPr lang="en-US" dirty="0" err="1"/>
              <a:t>măsură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evoluează</a:t>
            </a:r>
            <a:r>
              <a:rPr lang="en-US" dirty="0"/>
              <a:t>.</a:t>
            </a:r>
          </a:p>
          <a:p>
            <a:r>
              <a:rPr lang="en-US" dirty="0" err="1"/>
              <a:t>Explorarea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 </a:t>
            </a:r>
            <a:r>
              <a:rPr lang="en-US" dirty="0" err="1"/>
              <a:t>integrarea</a:t>
            </a:r>
            <a:r>
              <a:rPr lang="en-US" dirty="0"/>
              <a:t> </a:t>
            </a:r>
            <a:r>
              <a:rPr lang="en-US" dirty="0" err="1"/>
              <a:t>algoritmilor</a:t>
            </a:r>
            <a:r>
              <a:rPr lang="en-US" dirty="0"/>
              <a:t> de </a:t>
            </a:r>
            <a:r>
              <a:rPr lang="en-US" dirty="0" err="1"/>
              <a:t>învățare</a:t>
            </a:r>
            <a:r>
              <a:rPr lang="en-US" dirty="0"/>
              <a:t> </a:t>
            </a:r>
            <a:r>
              <a:rPr lang="en-US" dirty="0" err="1"/>
              <a:t>automată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prezice</a:t>
            </a:r>
            <a:r>
              <a:rPr lang="en-US" dirty="0"/>
              <a:t> </a:t>
            </a:r>
            <a:r>
              <a:rPr lang="en-US" dirty="0" err="1"/>
              <a:t>comportamentul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automatiza</a:t>
            </a:r>
            <a:r>
              <a:rPr lang="en-US" dirty="0"/>
              <a:t> </a:t>
            </a:r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dispozitivelor</a:t>
            </a:r>
            <a:r>
              <a:rPr lang="en-US" dirty="0"/>
              <a:t> pe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modelelor</a:t>
            </a:r>
            <a:r>
              <a:rPr lang="en-US" dirty="0"/>
              <a:t> </a:t>
            </a:r>
            <a:r>
              <a:rPr lang="en-US" dirty="0" err="1"/>
              <a:t>istorice</a:t>
            </a:r>
            <a:r>
              <a:rPr lang="en-US" dirty="0"/>
              <a:t> de </a:t>
            </a:r>
            <a:r>
              <a:rPr lang="en-US" dirty="0" err="1"/>
              <a:t>utilizare</a:t>
            </a:r>
            <a:r>
              <a:rPr lang="en-US" dirty="0"/>
              <a:t>. 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contribui</a:t>
            </a:r>
            <a:r>
              <a:rPr lang="en-US" dirty="0"/>
              <a:t> la un </a:t>
            </a:r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casă</a:t>
            </a:r>
            <a:r>
              <a:rPr lang="en-US" dirty="0"/>
              <a:t> </a:t>
            </a:r>
            <a:r>
              <a:rPr lang="en-US" dirty="0" err="1"/>
              <a:t>inteligent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inteligent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adaptiv</a:t>
            </a:r>
            <a:r>
              <a:rPr lang="en-US" dirty="0"/>
              <a:t>.</a:t>
            </a:r>
          </a:p>
          <a:p>
            <a:endParaRPr lang="en-15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4D616-3593-2F6B-42C0-D55BC1FF5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540" y="5569204"/>
            <a:ext cx="1181155" cy="117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93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F086E4-6E78-EABF-3BD4-C162C2C61DAE}"/>
              </a:ext>
            </a:extLst>
          </p:cNvPr>
          <p:cNvSpPr txBox="1"/>
          <p:nvPr/>
        </p:nvSpPr>
        <p:spPr>
          <a:xfrm>
            <a:off x="3464654" y="2875002"/>
            <a:ext cx="677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THANK YOU!</a:t>
            </a:r>
            <a:endParaRPr lang="en-150" sz="6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A322C3-8D20-FB0A-3A6F-F17E889B9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429" y="5515994"/>
            <a:ext cx="1181155" cy="117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088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516</TotalTime>
  <Words>188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Wingdings 2</vt:lpstr>
      <vt:lpstr>Dividend</vt:lpstr>
      <vt:lpstr>Milestone 4</vt:lpstr>
      <vt:lpstr>PowerPoint Presentation</vt:lpstr>
      <vt:lpstr>PowerPoint Presentation</vt:lpstr>
      <vt:lpstr>PowerPoint Presentation</vt:lpstr>
      <vt:lpstr>PrOTOTYPE  APP OUTPUTS</vt:lpstr>
      <vt:lpstr>FUTURE WORK FOR SHAS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2</dc:title>
  <dc:creator>Tudor-Călin CIOT (144925)</dc:creator>
  <cp:lastModifiedBy>Tudor-Călin CIOT (144925)</cp:lastModifiedBy>
  <cp:revision>14</cp:revision>
  <dcterms:created xsi:type="dcterms:W3CDTF">2023-11-17T13:35:53Z</dcterms:created>
  <dcterms:modified xsi:type="dcterms:W3CDTF">2024-01-14T19:10:21Z</dcterms:modified>
</cp:coreProperties>
</file>