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61" r:id="rId4"/>
    <p:sldId id="259" r:id="rId5"/>
    <p:sldId id="262" r:id="rId6"/>
    <p:sldId id="264" r:id="rId7"/>
    <p:sldId id="266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B2F"/>
    <a:srgbClr val="F2AD29"/>
    <a:srgbClr val="DDB40C"/>
    <a:srgbClr val="DDC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13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13 March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94" y="2434218"/>
            <a:ext cx="6417517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r>
              <a:rPr lang="en-US" sz="6600" cap="none" spc="600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CF9904"/>
                </a:solidFill>
                <a:latin typeface="Arial Black"/>
                <a:cs typeface="Arial Black"/>
              </a:rPr>
              <a:t>BIG DATA </a:t>
            </a:r>
          </a:p>
          <a:p>
            <a:r>
              <a:rPr lang="en-US" sz="6600" cap="none" spc="600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CF9904"/>
                </a:solidFill>
                <a:latin typeface="Arial Black"/>
                <a:cs typeface="Arial Black"/>
              </a:rPr>
              <a:t>IN FINANCE</a:t>
            </a:r>
            <a:endParaRPr lang="en-US" sz="6600" cap="none" spc="600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CF9904"/>
              </a:solidFill>
              <a:latin typeface="Arial Black"/>
              <a:cs typeface="Arial Blac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4396" y="1536631"/>
            <a:ext cx="297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96" y="1646390"/>
            <a:ext cx="228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ntinghei SC Extralight"/>
                <a:cs typeface="Lantinghei SC Extralight"/>
              </a:rPr>
              <a:t>GROUP </a:t>
            </a:r>
            <a:r>
              <a:rPr lang="en-US" b="1" dirty="0" smtClean="0">
                <a:latin typeface="Lantinghei SC Extralight"/>
                <a:cs typeface="Lantinghei SC Extralight"/>
              </a:rPr>
              <a:t>4</a:t>
            </a:r>
            <a:endParaRPr lang="en-US" b="1" dirty="0">
              <a:latin typeface="Lantinghei SC Extralight"/>
              <a:cs typeface="Lantinghei SC Extra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5" name="Rectangle 14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755" b="1934"/>
          <a:stretch/>
        </p:blipFill>
        <p:spPr>
          <a:xfrm>
            <a:off x="-109746" y="1"/>
            <a:ext cx="9253745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66526" y="165266"/>
            <a:ext cx="8356198" cy="369332"/>
            <a:chOff x="266526" y="165266"/>
            <a:chExt cx="835619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5169" y="1991348"/>
            <a:ext cx="6634193" cy="39826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86000"/>
                </a:schemeClr>
              </a:gs>
              <a:gs pos="34000">
                <a:schemeClr val="accent1">
                  <a:shade val="70000"/>
                  <a:satMod val="140000"/>
                  <a:alpha val="86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86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8600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677" y="3088939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98" y="2099034"/>
            <a:ext cx="655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F2F2F2"/>
                </a:solidFill>
                <a:latin typeface="Arial Black"/>
                <a:cs typeface="Arial Black"/>
              </a:rPr>
              <a:t>CONSTRUCTION</a:t>
            </a:r>
            <a:endParaRPr lang="en-US" sz="4000" b="1" spc="300" dirty="0">
              <a:solidFill>
                <a:srgbClr val="F2F2F2"/>
              </a:solidFill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984" y="1520629"/>
            <a:ext cx="832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chemeClr val="bg1">
                    <a:lumMod val="95000"/>
                  </a:schemeClr>
                </a:solidFill>
                <a:latin typeface="Arial Black"/>
                <a:cs typeface="Arial Black"/>
              </a:rPr>
              <a:t>VARIABLE</a:t>
            </a:r>
            <a:endParaRPr lang="en-US" sz="1200" b="1" spc="300" dirty="0">
              <a:solidFill>
                <a:schemeClr val="bg1">
                  <a:lumMod val="9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3" y="3292781"/>
            <a:ext cx="580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BLAh</a:t>
            </a:r>
            <a:endParaRPr lang="en-US" dirty="0" smtClean="0">
              <a:solidFill>
                <a:srgbClr val="F2F2F2"/>
              </a:solidFill>
              <a:latin typeface="Lantinghei SC Extralight"/>
              <a:cs typeface="Lantinghei SC Extralight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Blah </a:t>
            </a:r>
          </a:p>
          <a:p>
            <a:r>
              <a:rPr lang="en-US" dirty="0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And more blah</a:t>
            </a:r>
            <a:endParaRPr lang="en-US" dirty="0">
              <a:solidFill>
                <a:srgbClr val="F2F2F2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88131" y="6271963"/>
            <a:ext cx="9379165" cy="617398"/>
            <a:chOff x="-219487" y="6381723"/>
            <a:chExt cx="9379165" cy="617398"/>
          </a:xfrm>
        </p:grpSpPr>
        <p:sp>
          <p:nvSpPr>
            <p:cNvPr id="17" name="Rectangle 16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170" y="657108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1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80071" y="878075"/>
            <a:ext cx="297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325" y="1097488"/>
            <a:ext cx="20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Lantinghei SC Extralight"/>
                <a:cs typeface="Lantinghei SC Extralight"/>
              </a:rPr>
              <a:t>MODEL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31" y="1466820"/>
            <a:ext cx="655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F2BB2F"/>
                </a:solidFill>
                <a:latin typeface="Arial Black"/>
                <a:cs typeface="Arial Black"/>
              </a:rPr>
              <a:t>PREDIC-</a:t>
            </a:r>
          </a:p>
          <a:p>
            <a:r>
              <a:rPr lang="en-US" sz="4800" b="1" spc="300" dirty="0" smtClean="0">
                <a:solidFill>
                  <a:srgbClr val="F2BB2F"/>
                </a:solidFill>
                <a:latin typeface="Arial Black"/>
                <a:cs typeface="Arial Black"/>
              </a:rPr>
              <a:t>TION</a:t>
            </a:r>
            <a:endParaRPr lang="en-US" sz="4000" b="1" spc="300" dirty="0">
              <a:solidFill>
                <a:srgbClr val="F2BB2F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</p:grpSpPr>
        <p:sp>
          <p:nvSpPr>
            <p:cNvPr id="8" name="Rectangle 7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4499491" y="878076"/>
            <a:ext cx="4138908" cy="49705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86000"/>
                </a:schemeClr>
              </a:gs>
              <a:gs pos="34000">
                <a:schemeClr val="accent1">
                  <a:shade val="70000"/>
                  <a:satMod val="140000"/>
                  <a:alpha val="86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86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8600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50333" y="1270073"/>
            <a:ext cx="355883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LASSO REGRESSION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RANDOM FORREST</a:t>
            </a: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325" y="3154896"/>
            <a:ext cx="33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r>
              <a:rPr lang="en-US" dirty="0" smtClean="0">
                <a:latin typeface="Lantinghei SC Extralight"/>
                <a:cs typeface="Lantinghei SC Extralight"/>
              </a:rPr>
              <a:t>...</a:t>
            </a:r>
          </a:p>
          <a:p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39549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7863" y="1050553"/>
            <a:ext cx="20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VARIABLE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471" y="1466820"/>
            <a:ext cx="739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F2BB2F"/>
                </a:solidFill>
                <a:latin typeface="Arial Black"/>
                <a:cs typeface="Arial Black"/>
              </a:rPr>
              <a:t>CONSTRUCTION</a:t>
            </a:r>
            <a:endParaRPr lang="en-US" sz="4000" b="1" spc="300" dirty="0">
              <a:solidFill>
                <a:srgbClr val="F2BB2F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74064" y="2554731"/>
            <a:ext cx="33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r"/>
            <a:r>
              <a:rPr lang="en-US" dirty="0" smtClean="0">
                <a:latin typeface="Lantinghei SC Extralight"/>
                <a:cs typeface="Lantinghei SC Extralight"/>
              </a:rPr>
              <a:t>...</a:t>
            </a:r>
          </a:p>
          <a:p>
            <a:pPr algn="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15009" r="14950"/>
          <a:stretch/>
        </p:blipFill>
        <p:spPr>
          <a:xfrm>
            <a:off x="454650" y="2641030"/>
            <a:ext cx="3038163" cy="32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59047" y="2477421"/>
            <a:ext cx="297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3616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latin typeface="Lantinghei SC Extralight"/>
                <a:cs typeface="Lantinghei SC Extralight"/>
              </a:rPr>
              <a:t>UNDERSTANDING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1759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rgbClr val="F2BB2F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rgbClr val="F2BB2F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</p:grpSpPr>
        <p:sp>
          <p:nvSpPr>
            <p:cNvPr id="8" name="Rectangle 7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2445716" y="2728304"/>
            <a:ext cx="453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...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42153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198"/>
          <a:stretch/>
        </p:blipFill>
        <p:spPr>
          <a:xfrm>
            <a:off x="0" y="0"/>
            <a:ext cx="9159678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6272" y="165266"/>
            <a:ext cx="8356198" cy="369332"/>
            <a:chOff x="266526" y="165266"/>
            <a:chExt cx="835619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solidFill>
                  <a:srgbClr val="FFFFFF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33616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UNDERSTANDING</a:t>
            </a:r>
            <a:r>
              <a:rPr lang="en-US" b="1" spc="300" dirty="0" smtClean="0">
                <a:latin typeface="Lantinghei SC Extralight"/>
                <a:cs typeface="Lantinghei SC Extralight"/>
              </a:rPr>
              <a:t>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1759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rgbClr val="F2BB2F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rgbClr val="F2BB2F"/>
              </a:solidFill>
              <a:latin typeface="Arial Black"/>
              <a:cs typeface="Arial Blac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11447" y="2629821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92511" y="6298923"/>
            <a:ext cx="9379165" cy="617398"/>
            <a:chOff x="-235165" y="6381723"/>
            <a:chExt cx="9379165" cy="617398"/>
          </a:xfrm>
        </p:grpSpPr>
        <p:sp>
          <p:nvSpPr>
            <p:cNvPr id="13" name="Rectangle 12"/>
            <p:cNvSpPr/>
            <p:nvPr/>
          </p:nvSpPr>
          <p:spPr>
            <a:xfrm>
              <a:off x="-235165" y="6381723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2BB2F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rgbClr val="F2BB2F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45716" y="2728304"/>
            <a:ext cx="453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...</a:t>
            </a:r>
          </a:p>
          <a:p>
            <a:pPr algn="ctr"/>
            <a:r>
              <a:rPr lang="en-US" dirty="0" smtClean="0">
                <a:latin typeface="Lantinghei SC Extralight"/>
                <a:cs typeface="Lantinghei SC Extralight"/>
              </a:rPr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39897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88131" y="0"/>
            <a:ext cx="9379165" cy="6905041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192511" y="6298923"/>
            <a:ext cx="9379165" cy="617398"/>
            <a:chOff x="-235165" y="6381723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235165" y="6381723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2BB2F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rgbClr val="F2BB2F"/>
                </a:solidFill>
                <a:latin typeface="Lantinghei SC Extralight"/>
                <a:cs typeface="Lantinghei SC Extralight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3159047" y="2477421"/>
            <a:ext cx="2978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33616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UNDERSTANDING</a:t>
            </a:r>
            <a:r>
              <a:rPr lang="en-US" b="1" spc="300" dirty="0" smtClean="0">
                <a:latin typeface="Lantinghei SC Extralight"/>
                <a:cs typeface="Lantinghei SC Extralight"/>
              </a:rPr>
              <a:t>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1759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chemeClr val="bg1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1447" y="2629821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272" y="165266"/>
            <a:ext cx="832484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7628" y="196626"/>
            <a:ext cx="832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ASSIGNMENT 2 PRESENTATION</a:t>
            </a:r>
            <a:endParaRPr lang="en-US" sz="1200" dirty="0">
              <a:solidFill>
                <a:srgbClr val="FFFFFF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479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65"/>
          <a:stretch/>
        </p:blipFill>
        <p:spPr>
          <a:xfrm>
            <a:off x="1" y="-21160"/>
            <a:ext cx="9144000" cy="6912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6272" y="165266"/>
            <a:ext cx="8356198" cy="369332"/>
            <a:chOff x="266526" y="165266"/>
            <a:chExt cx="8356198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solidFill>
                  <a:srgbClr val="FFFFFF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5169" y="1991348"/>
            <a:ext cx="6634193" cy="39826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86000"/>
                </a:schemeClr>
              </a:gs>
              <a:gs pos="34000">
                <a:schemeClr val="accent1">
                  <a:shade val="70000"/>
                  <a:satMod val="140000"/>
                  <a:alpha val="86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86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8600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01677" y="3088939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098" y="2099034"/>
            <a:ext cx="655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F2F2F2"/>
                </a:solidFill>
                <a:latin typeface="Arial Black"/>
                <a:cs typeface="Arial Black"/>
              </a:rPr>
              <a:t>CONSTRUCTION</a:t>
            </a:r>
            <a:endParaRPr lang="en-US" sz="4000" b="1" spc="300" dirty="0">
              <a:solidFill>
                <a:srgbClr val="F2F2F2"/>
              </a:solidFill>
              <a:latin typeface="Arial Black"/>
              <a:cs typeface="Arial Blac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643" y="3292781"/>
            <a:ext cx="580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BLAh</a:t>
            </a:r>
            <a:endParaRPr lang="en-US" dirty="0" smtClean="0">
              <a:solidFill>
                <a:srgbClr val="F2F2F2"/>
              </a:solidFill>
              <a:latin typeface="Lantinghei SC Extralight"/>
              <a:cs typeface="Lantinghei SC Extralight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Blah </a:t>
            </a:r>
          </a:p>
          <a:p>
            <a:r>
              <a:rPr lang="en-US" dirty="0" smtClean="0">
                <a:solidFill>
                  <a:srgbClr val="F2F2F2"/>
                </a:solidFill>
                <a:latin typeface="Lantinghei SC Extralight"/>
                <a:cs typeface="Lantinghei SC Extralight"/>
              </a:rPr>
              <a:t>And more blah</a:t>
            </a:r>
            <a:endParaRPr lang="en-US" dirty="0">
              <a:solidFill>
                <a:srgbClr val="F2F2F2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50391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</TotalTime>
  <Words>165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Marnelia Scribante</dc:creator>
  <cp:lastModifiedBy>Marnelia Scribante</cp:lastModifiedBy>
  <cp:revision>14</cp:revision>
  <dcterms:created xsi:type="dcterms:W3CDTF">2017-03-13T12:20:58Z</dcterms:created>
  <dcterms:modified xsi:type="dcterms:W3CDTF">2017-03-13T13:37:23Z</dcterms:modified>
</cp:coreProperties>
</file>