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5"/>
    <p:restoredTop sz="94678"/>
  </p:normalViewPr>
  <p:slideViewPr>
    <p:cSldViewPr snapToGrid="0">
      <p:cViewPr varScale="1">
        <p:scale>
          <a:sx n="221" d="100"/>
          <a:sy n="22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C712-5B2E-2DDB-7911-380C7937F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C96F0-0414-87DA-3BF7-31DB69E62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2230-59A8-7F3D-C868-49B0D5EF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3C-D1FA-7C0C-B44E-8C6DC3D1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3FB8-F8B3-51F6-69EB-40902F2E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0DF-0DD7-A289-0A10-7CE0230B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BE772-1EB3-D5BF-83A5-B5653D901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3585-28AF-8C41-9A6C-AC043A79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DDE8-7F78-9C53-5FC0-BC5D3C25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40A5-5060-1697-90FE-A5443CF4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9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91992-7F07-F68D-FAA6-0CDA81C74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AF8EB-826D-2655-0287-1A504D879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A09E-104B-83CE-04A1-C59812C8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C33A-D7A4-8216-B8B6-2BC07354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7531-7C20-F407-58D3-90BBF216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190D-B7E8-350C-C857-1EFB4F16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293D-4C3A-FC35-7078-C94C7962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03C1-8A13-1B54-7B4E-6F1A705E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15C0-3DE2-0D28-ECAA-FB57CCF2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CC67-C239-765C-1EE3-B0E93CC8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CC9D-5D8D-819B-1017-5B448ADA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3A18-7118-7DE9-C08E-33D4BDE8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74C9-331A-7650-9BDD-F5CFFF10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3070-08F6-84AB-30CD-CBBC288C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3DD1-E262-62B6-FF55-DA8886F7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4125-B966-3419-AC6C-8F3B4C32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2668-E4CA-0B6C-4B14-50BFCFF04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65C6A-F72C-1073-5ABB-1F4A042A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7AD1-EB30-015F-EBF8-1450EEC3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E657C-0869-AB23-96C7-F9A6E829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BE26-D79C-FCE4-B061-04113989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793D-4308-59EA-46B3-DF42ADEB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ADC6-0384-B77E-FE9B-719F5FA2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1A44-194D-6D1A-6A0C-1D5F2919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5DDAE-E2F1-F5E5-784D-1927A2FD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7EF18-A0B6-A27D-4F7F-6F4889B8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8628-7572-4CF2-644D-55AF3DAD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3CD89-1E6F-32C6-DC27-61C2C2EF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B8ED5-A566-6FE8-E386-89F369D2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166C-74BF-A151-2C9A-5B4C421A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60680-C685-C497-3790-D6179580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F7D24-C0CA-A7EF-ECA8-074F61B4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F4DF6-ACDF-36B1-7B63-3F2FCFAE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FAD9E-118A-37E6-1D3F-FA4A6DAA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5EDB5-6F69-9A10-D0C5-632BB92B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A50F4-4380-1C3C-92D0-5E0BD639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0432-147D-D43B-401A-01ECEBDD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F6A7-0C2B-800F-852A-019A0199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E0446-B427-957A-7BD7-0B03393A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6C57-60C0-87AE-DA73-39B1564C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DABE0-AF14-A7CC-4C65-F67BAAB3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A17D-310C-7046-D085-12BF3CF7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2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6ADB-9B59-08ED-4A9E-A8B79D48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DA8ED-FE02-F2C1-50AF-E4AE59796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46480-7E1D-2BB2-19F7-2662EAACF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E66A4-3AE2-EFD4-D388-9B2074DB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26612-2997-F73A-5FD1-2D1EB090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1B26-D27C-C804-1556-F2F6C26E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DA05C-1B52-A7B5-3C1F-A3F1C96A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013D3-7181-065B-2077-56C9C77D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48413-1130-E6C8-0B59-931A51B78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4FCB6-39BD-5849-BA51-7C7DE0CE4AE6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D248-9980-74A2-9107-70FFB0384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8B4D-2699-D4A5-6F93-1E74062B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17AC9-C224-BB4B-A492-D13FE0767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6D20AC-49E1-EF36-1857-78BF0F3B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5" y="2046683"/>
            <a:ext cx="11550869" cy="2764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9582A-844E-FC6C-7073-85039E0FA64B}"/>
              </a:ext>
            </a:extLst>
          </p:cNvPr>
          <p:cNvSpPr txBox="1"/>
          <p:nvPr/>
        </p:nvSpPr>
        <p:spPr>
          <a:xfrm>
            <a:off x="1529752" y="1339970"/>
            <a:ext cx="268535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Reference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9BE93-F95A-03FE-BE26-2EC583441BE4}"/>
              </a:ext>
            </a:extLst>
          </p:cNvPr>
          <p:cNvSpPr txBox="1"/>
          <p:nvPr/>
        </p:nvSpPr>
        <p:spPr>
          <a:xfrm>
            <a:off x="727496" y="5006197"/>
            <a:ext cx="24673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Mapping coverage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B3707-4496-B5A7-9270-596E62ECA6CE}"/>
              </a:ext>
            </a:extLst>
          </p:cNvPr>
          <p:cNvSpPr txBox="1"/>
          <p:nvPr/>
        </p:nvSpPr>
        <p:spPr>
          <a:xfrm>
            <a:off x="6581956" y="5006197"/>
            <a:ext cx="10438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SNPs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6110F0-92CD-24DF-531D-216AD36F9F48}"/>
              </a:ext>
            </a:extLst>
          </p:cNvPr>
          <p:cNvCxnSpPr>
            <a:cxnSpLocks/>
          </p:cNvCxnSpPr>
          <p:nvPr/>
        </p:nvCxnSpPr>
        <p:spPr>
          <a:xfrm>
            <a:off x="4146430" y="1644770"/>
            <a:ext cx="1696528" cy="165052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27CFDD-F2C1-96DB-DF98-8AACDD2E8F23}"/>
              </a:ext>
            </a:extLst>
          </p:cNvPr>
          <p:cNvCxnSpPr>
            <a:cxnSpLocks/>
          </p:cNvCxnSpPr>
          <p:nvPr/>
        </p:nvCxnSpPr>
        <p:spPr>
          <a:xfrm flipV="1">
            <a:off x="3111260" y="4405223"/>
            <a:ext cx="1357223" cy="60097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6ECF2-7764-8D9D-1DF8-31B17D9C4210}"/>
              </a:ext>
            </a:extLst>
          </p:cNvPr>
          <p:cNvCxnSpPr>
            <a:cxnSpLocks/>
          </p:cNvCxnSpPr>
          <p:nvPr/>
        </p:nvCxnSpPr>
        <p:spPr>
          <a:xfrm flipV="1">
            <a:off x="7562491" y="4618008"/>
            <a:ext cx="1978324" cy="43707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2622-75F3-B9D9-038E-55776877A449}"/>
              </a:ext>
            </a:extLst>
          </p:cNvPr>
          <p:cNvCxnSpPr>
            <a:cxnSpLocks/>
          </p:cNvCxnSpPr>
          <p:nvPr/>
        </p:nvCxnSpPr>
        <p:spPr>
          <a:xfrm flipH="1" flipV="1">
            <a:off x="6412302" y="4618008"/>
            <a:ext cx="224287" cy="3881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9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able&#10;&#10;AI-generated content may be incorrect.">
            <a:extLst>
              <a:ext uri="{FF2B5EF4-FFF2-40B4-BE49-F238E27FC236}">
                <a16:creationId xmlns:a16="http://schemas.microsoft.com/office/drawing/2014/main" id="{DB806710-050F-C363-1F5D-363881FC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764433"/>
            <a:ext cx="11697419" cy="5421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F485A-9F65-4232-1128-38E615CBFB97}"/>
              </a:ext>
            </a:extLst>
          </p:cNvPr>
          <p:cNvSpPr txBox="1"/>
          <p:nvPr/>
        </p:nvSpPr>
        <p:spPr>
          <a:xfrm>
            <a:off x="1098431" y="302298"/>
            <a:ext cx="18732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SNP 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731F4-1B47-0778-749E-FCB68A5FD046}"/>
              </a:ext>
            </a:extLst>
          </p:cNvPr>
          <p:cNvSpPr txBox="1"/>
          <p:nvPr/>
        </p:nvSpPr>
        <p:spPr>
          <a:xfrm>
            <a:off x="1584385" y="6282422"/>
            <a:ext cx="24929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Bases in 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0183C-6DEF-5CE1-F650-9B2B36C56DA8}"/>
              </a:ext>
            </a:extLst>
          </p:cNvPr>
          <p:cNvSpPr txBox="1"/>
          <p:nvPr/>
        </p:nvSpPr>
        <p:spPr>
          <a:xfrm>
            <a:off x="4577751" y="6282422"/>
            <a:ext cx="20441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Dominant SNP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96E93-801F-2F91-5AF6-3EF2DCE93701}"/>
              </a:ext>
            </a:extLst>
          </p:cNvPr>
          <p:cNvSpPr txBox="1"/>
          <p:nvPr/>
        </p:nvSpPr>
        <p:spPr>
          <a:xfrm>
            <a:off x="4626999" y="302298"/>
            <a:ext cx="43652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Counts of variants in mapped reads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9B6098-D8A1-2AFD-FFFA-688FE7BBCEA4}"/>
              </a:ext>
            </a:extLst>
          </p:cNvPr>
          <p:cNvCxnSpPr>
            <a:cxnSpLocks/>
          </p:cNvCxnSpPr>
          <p:nvPr/>
        </p:nvCxnSpPr>
        <p:spPr>
          <a:xfrm flipH="1">
            <a:off x="2697192" y="609601"/>
            <a:ext cx="184031" cy="11214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0E5031-F381-A9DC-C1CB-81A8DACA651C}"/>
              </a:ext>
            </a:extLst>
          </p:cNvPr>
          <p:cNvCxnSpPr>
            <a:cxnSpLocks/>
          </p:cNvCxnSpPr>
          <p:nvPr/>
        </p:nvCxnSpPr>
        <p:spPr>
          <a:xfrm>
            <a:off x="4687019" y="609601"/>
            <a:ext cx="419819" cy="119044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97AE63-99B3-616D-1BB7-B0D4A1F94B9B}"/>
              </a:ext>
            </a:extLst>
          </p:cNvPr>
          <p:cNvCxnSpPr>
            <a:cxnSpLocks/>
          </p:cNvCxnSpPr>
          <p:nvPr/>
        </p:nvCxnSpPr>
        <p:spPr>
          <a:xfrm flipV="1">
            <a:off x="3266536" y="5929223"/>
            <a:ext cx="460075" cy="3910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D073EC-C4F3-9B04-DCB5-7472B5A0F2C9}"/>
              </a:ext>
            </a:extLst>
          </p:cNvPr>
          <p:cNvCxnSpPr>
            <a:cxnSpLocks/>
          </p:cNvCxnSpPr>
          <p:nvPr/>
        </p:nvCxnSpPr>
        <p:spPr>
          <a:xfrm flipH="1" flipV="1">
            <a:off x="4626999" y="5929223"/>
            <a:ext cx="583356" cy="3910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Leighton Pritchard</dc:creator>
  <cp:lastModifiedBy>Leighton Pritchard</cp:lastModifiedBy>
  <cp:revision>2</cp:revision>
  <dcterms:created xsi:type="dcterms:W3CDTF">2025-02-15T11:29:26Z</dcterms:created>
  <dcterms:modified xsi:type="dcterms:W3CDTF">2025-02-15T12:47:55Z</dcterms:modified>
</cp:coreProperties>
</file>