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4276-073C-4CB8-A010-0F7E0B056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F8EA0-BE7E-4D01-AA95-1B880932B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83C21-D71C-4398-9320-429A41EB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F41F4-6C0B-4DB7-9270-59208A98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AF200-A5C9-4A5E-86B4-026EC4AF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24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41D2-1E7B-4745-9004-A6DAD8EE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5C1FF-6C64-4160-BA29-0D909F84B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42B8A-C8A1-4A23-AE75-BB5DEA8E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DA3F9-9D88-4675-BC99-7890A9F4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F15CE-1318-49A0-9374-33685370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68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FB3CC-EC5E-46AA-9FF4-3C97A6F69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BEC41-47A0-4B6F-9D63-DC164844A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8ED69-E5ED-4CA3-9806-52A6B990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E25E-352E-4E43-812F-4ADD2A63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81BE8-77F9-48AC-8060-7559BE9C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04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6029-F5EE-44E7-83D3-F027BFF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648F-F58C-457A-A920-FBB2421F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5E24-027F-432A-82CD-5BFB62EC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554AD-2555-4A37-89ED-4C68F8C6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27CE5-84F4-412A-9CE0-5C48E9DD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23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5A45-D989-4BDA-94CD-33755261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B4CEE-8F4C-4443-9419-FD2BD04A3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04DE8-3122-45FA-9FFF-C8F96BE7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EBFA6-A06E-49D5-9B53-EC08C6F0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68BE-EA7E-4A5A-A97D-4E19DF83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9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5CCC-883A-4328-9057-3F21795E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2B0E3-8D38-4D96-8352-1B0AEA5A9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CAA0E-3BDF-4FC8-AD76-B5C4A28A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A966E-3924-4A5E-857D-8837793D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4D327-FD72-417B-91E0-26BFF8CE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6DFE6-0C9C-4AAF-ACC8-BA9F5064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67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6BB3-F0EE-4C78-A0FC-2D572A09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25415-0CAB-4178-A312-42F0F990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F723-2F51-43A9-9AA3-926465AC0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2E443-4B40-4181-A09E-DEBD011A8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F9961-F4FD-4B64-A5AF-F52C5BAD6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ED5B3-9D1B-49A5-A6BC-AA000AF3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85B5A-52AE-450A-A823-F5480CA2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F4839-91FC-4475-9A5C-EFFA9D70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4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A9A2-DF2E-4C80-89FB-D4E46846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7101C-388A-45BB-BD1C-C7855F4C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81D19-B4E8-4C6F-A82B-004D88EB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DCD3B-8DA7-4D70-A8F4-2E45C093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93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BCADA-5E90-4544-810E-928F32E2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D2FB3-2FD3-4E22-B9F3-B066AA5F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575EC-C47A-40CC-A490-9BC628AD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2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5932-7DE0-4CB1-9815-DFC54DA8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C69DB-C664-4F95-BC2D-C08061EC0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E2926-2D42-453B-86C8-ACE9BC9F1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85417-72EB-497D-BA67-8A5283F7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1220B-2B51-4A36-AFF4-23BABF84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1FEB-77F8-4E18-A6EB-C414D549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12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D7D0-64CE-45AD-9159-2FE5CBDE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D3D97-1F1E-4F45-8138-CFDF79C1D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7C8B0-3078-48AE-BFB9-9D0C65F52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97E2C-3FC9-46AE-B5E8-046FF9FF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C83C2-C1C6-4E87-B376-1C39D270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10F30-3DD8-42A6-90AD-4B3D7B4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04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45E36-C75A-4EEE-8B43-76717A01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A1A53-2E49-44D0-B338-E0B3EFCF1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8D607-CFE5-4E62-91A4-C93A4B40B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0B7E-0603-4247-AD30-0330ED6A7CC0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20AB-7F3A-47FA-8E48-A8ABD17C0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B9B16-3837-4701-A4BD-BB432BB42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6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12F6-5D17-4FD1-86F0-C61A6A6C7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Project Management workshop</a:t>
            </a:r>
            <a:br>
              <a:rPr lang="en-GB" dirty="0"/>
            </a:br>
            <a:r>
              <a:rPr lang="en-GB" dirty="0"/>
              <a:t>(Part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3F15E-0950-4771-B7F1-8D89D3E89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1672"/>
            <a:ext cx="9144000" cy="1655762"/>
          </a:xfrm>
        </p:spPr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Morgan Feeney and </a:t>
            </a:r>
            <a:r>
              <a:rPr lang="en-GB" dirty="0" err="1"/>
              <a:t>Dr.</a:t>
            </a:r>
            <a:r>
              <a:rPr lang="en-GB" dirty="0"/>
              <a:t> Leighton Pritchard</a:t>
            </a:r>
          </a:p>
          <a:p>
            <a:r>
              <a:rPr lang="en-GB"/>
              <a:t>7th October 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92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F27E-5FE2-4663-9DA8-9CA71D33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Data and Project Management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C057C-E67F-410C-89A0-C8D3A212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should have read documents 01-06 on </a:t>
            </a:r>
            <a:r>
              <a:rPr lang="en-GB" dirty="0" err="1"/>
              <a:t>MyPlace</a:t>
            </a:r>
            <a:endParaRPr lang="en-GB" dirty="0"/>
          </a:p>
          <a:p>
            <a:r>
              <a:rPr lang="en-GB" dirty="0"/>
              <a:t>Take-home message is: you should have a plan for your project</a:t>
            </a:r>
          </a:p>
          <a:p>
            <a:pPr lvl="1"/>
            <a:r>
              <a:rPr lang="en-GB" dirty="0"/>
              <a:t>How you will organise, store, and access your data and files</a:t>
            </a:r>
          </a:p>
          <a:p>
            <a:pPr lvl="1"/>
            <a:r>
              <a:rPr lang="en-GB" dirty="0"/>
              <a:t>How you will keep records and ensure your experiments are reproducible</a:t>
            </a:r>
          </a:p>
          <a:p>
            <a:r>
              <a:rPr lang="en-GB" dirty="0"/>
              <a:t>The aim of this workshop is to help you develop your data and project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144664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F298-0F29-4629-973A-9660C57E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Documenting scientific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744DE-9170-4CF5-9D25-85211C9B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have been provided with 4 example pages from a lab notebook (all documenting the same experiment)</a:t>
            </a:r>
          </a:p>
          <a:p>
            <a:r>
              <a:rPr lang="en-GB" dirty="0"/>
              <a:t>Read and discuss in your breakout rooms:</a:t>
            </a:r>
          </a:p>
          <a:p>
            <a:pPr lvl="1"/>
            <a:r>
              <a:rPr lang="en-GB" dirty="0"/>
              <a:t>Are the experiments described in sufficient detail for replication? </a:t>
            </a:r>
          </a:p>
          <a:p>
            <a:pPr lvl="1"/>
            <a:r>
              <a:rPr lang="en-GB" dirty="0"/>
              <a:t>What additional details would you need in order to replicate the experiment?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What is your plan for keeping a lab notebook for your project? </a:t>
            </a:r>
          </a:p>
          <a:p>
            <a:r>
              <a:rPr lang="en-GB" dirty="0"/>
              <a:t>~15 mins. in your breakout rooms </a:t>
            </a:r>
            <a:r>
              <a:rPr lang="en-GB" dirty="0">
                <a:sym typeface="Wingdings" panose="05000000000000000000" pitchFamily="2" charset="2"/>
              </a:rPr>
              <a:t> back to the main room for 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08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F298-0F29-4629-973A-9660C57E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Reference management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744DE-9170-4CF5-9D25-85211C9B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Live demo</a:t>
            </a:r>
          </a:p>
          <a:p>
            <a:r>
              <a:rPr lang="en-GB" u="sng" dirty="0"/>
              <a:t>Task 1: Start building the reference library for your project</a:t>
            </a:r>
          </a:p>
          <a:p>
            <a:pPr lvl="1"/>
            <a:r>
              <a:rPr lang="en-GB" dirty="0"/>
              <a:t>You should have been provided some references as part of your project descriptor – use these, or other references that you have found in your literature search</a:t>
            </a:r>
          </a:p>
          <a:p>
            <a:pPr lvl="1"/>
            <a:r>
              <a:rPr lang="en-GB" dirty="0"/>
              <a:t>Import these into your chosen reference management software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u="sng" dirty="0"/>
              <a:t>Task 2: Experiment with different referencing styles </a:t>
            </a:r>
          </a:p>
          <a:p>
            <a:pPr lvl="1"/>
            <a:r>
              <a:rPr lang="en-GB" dirty="0"/>
              <a:t>Change the output style for your reference management from Harvard to Vancouver (or vice versa) … which do you prefer? </a:t>
            </a:r>
          </a:p>
        </p:txBody>
      </p:sp>
    </p:spTree>
    <p:extLst>
      <p:ext uri="{BB962C8B-B14F-4D97-AF65-F5344CB8AC3E}">
        <p14:creationId xmlns:p14="http://schemas.microsoft.com/office/powerpoint/2010/main" val="375213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249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Project Management workshop (Part 2)</vt:lpstr>
      <vt:lpstr>Data and Project Management</vt:lpstr>
      <vt:lpstr>Documenting scientific work</vt:lpstr>
      <vt:lpstr>Reference management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 (Part 2)</dc:title>
  <dc:creator>Morgan Feeney</dc:creator>
  <cp:lastModifiedBy>Leighton Pritchard</cp:lastModifiedBy>
  <cp:revision>8</cp:revision>
  <dcterms:created xsi:type="dcterms:W3CDTF">2021-09-20T12:34:26Z</dcterms:created>
  <dcterms:modified xsi:type="dcterms:W3CDTF">2022-09-01T16:07:33Z</dcterms:modified>
</cp:coreProperties>
</file>