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6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B30D-A8A4-0B41-9DB2-5AC916EA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CB48F-1CE7-5C47-A153-CEBD3490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DEDF-A0CC-EE44-B8B2-7A039B3F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6BE5-A356-644F-BF78-5983B5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A226-8297-2949-B54C-A270370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918-2464-C44A-B547-39110AE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6F8A-541B-0F4D-AD93-C75DEC34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0B1E-8712-764B-9029-B5F41BD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CB3E-61C6-114D-99F3-6CC1D7C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C50D-1C60-5848-8EA3-2BF84821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58538-077B-B348-B03A-7E386FE43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9BFAE-267E-4141-A52B-7FCA71BC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E00E-7945-5C42-A41C-EDDE607D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A068-E13A-904D-BC7C-118E593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D9DD-27D0-C040-BF45-C0FF4884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A15F-EED9-354E-8E86-28C6FA6B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3FA4-6CDA-994B-BEBB-9CE0E42F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8251-602B-664D-9F1D-F107BB3B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45BE-4878-FE4F-86B4-15A3333A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A396-3DD1-1848-B52A-236F8146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E8B3-DCEE-7F40-928C-405FA0C1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131F-A67A-AA46-A0A4-9B22A29C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96D5-D70D-FC45-97DB-7BB2C12B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C158-C6A9-FB40-B1BC-2D7C3AE8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3115-0294-6845-8E8A-6928BE6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CD2-D4F6-574D-8424-9B5E981C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8E70-4D18-F64A-BF0D-314A9DCD9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0A3AC-8595-BF41-AC9A-A8C82A86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3AC6-C5D6-714A-958E-776A0639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245F-805B-114A-A7EE-36A6F746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3382-BEFE-CD4B-9B11-1C88137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5B96-6A21-C54E-A98E-EC891F9D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F81F-DDAF-9344-A1FC-B25663C4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FD4B1-7BA1-0B4C-AC52-18146DD2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2C2FB-8122-AB43-97F8-B9D6E6C2B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A830C-0713-6046-AB15-98DDE47C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08B85-DFA5-4845-906B-8878A907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69C64-DA61-2F4E-95EC-756A3D8D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8A653-E588-CB47-8225-F90CF76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E7F-5EE1-DB4D-9487-16E6C09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2AC1-7985-F046-ADF9-C877AAA6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DCA3-8793-C341-BC00-B4C70A06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A5EB-E386-8D46-A893-47130565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4C687-35E0-A140-AF0D-34016892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8A810-6942-C74A-8FE0-5D1A82CF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D2C1E-32DF-4649-AAEB-721729B8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1557-757C-AB43-9FE8-155FE26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5B5F-08C2-8742-9E0F-78F20662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B889-092F-164C-8904-E61A855E5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D7-BE20-C545-BF87-014BBF73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B720-7ABE-0D44-B1D2-5D9EECA7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FB1F2-4804-8249-A621-13B1F0E1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A1AC-4CE8-4744-BDAF-78C89DC4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CA8A-A2D3-F142-8D24-4C701BC6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393B-A3D8-1149-90AA-44D656B0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3883-30D5-0143-AB74-C0413EC6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D1F63-A1CA-5343-8EB6-23E50AEB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1A1F-06FB-B740-AF73-A7AE9A98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13DD-2D47-3A4A-A4F2-5BB72168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312D-76B0-1040-B161-D835B519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E27A-4B65-0847-BCA1-840394131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CECF-A319-6A43-A9AB-ECC42AA177D1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4E32-EF0B-FC44-9A36-395992E2F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AB94-45B9-7E4C-B77D-5D934F4B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92D2-1EDF-DE4A-8DFE-8C07941E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F289A-B04B-EC4F-8CCA-F6FD81FC4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7068"/>
              </p:ext>
            </p:extLst>
          </p:nvPr>
        </p:nvGraphicFramePr>
        <p:xfrm>
          <a:off x="2031999" y="1611763"/>
          <a:ext cx="8128002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40469">
                  <a:extLst>
                    <a:ext uri="{9D8B030D-6E8A-4147-A177-3AD203B41FA5}">
                      <a16:colId xmlns:a16="http://schemas.microsoft.com/office/drawing/2014/main" val="3834224806"/>
                    </a:ext>
                  </a:extLst>
                </a:gridCol>
                <a:gridCol w="1196898">
                  <a:extLst>
                    <a:ext uri="{9D8B030D-6E8A-4147-A177-3AD203B41FA5}">
                      <a16:colId xmlns:a16="http://schemas.microsoft.com/office/drawing/2014/main" val="3374176768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10542833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9322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25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27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4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6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5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1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FCEAB-2D5B-1E49-9CB5-25F89B9CC79D}"/>
              </a:ext>
            </a:extLst>
          </p:cNvPr>
          <p:cNvSpPr txBox="1"/>
          <p:nvPr/>
        </p:nvSpPr>
        <p:spPr>
          <a:xfrm>
            <a:off x="4762544" y="1956540"/>
            <a:ext cx="1636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Numerical Data</a:t>
            </a:r>
          </a:p>
          <a:p>
            <a:pPr algn="ctr"/>
            <a:r>
              <a:rPr lang="en-US" dirty="0"/>
              <a:t>(quantitative)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FB11-E664-EC43-8E82-A09B31EA9A35}"/>
              </a:ext>
            </a:extLst>
          </p:cNvPr>
          <p:cNvSpPr txBox="1"/>
          <p:nvPr/>
        </p:nvSpPr>
        <p:spPr>
          <a:xfrm>
            <a:off x="2634558" y="3213980"/>
            <a:ext cx="125656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3CA81-9D09-D64D-8268-E2971038DD2E}"/>
              </a:ext>
            </a:extLst>
          </p:cNvPr>
          <p:cNvSpPr txBox="1"/>
          <p:nvPr/>
        </p:nvSpPr>
        <p:spPr>
          <a:xfrm>
            <a:off x="7351904" y="3244334"/>
            <a:ext cx="94897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136D9-A5D8-8244-B34D-0263C8982E1B}"/>
              </a:ext>
            </a:extLst>
          </p:cNvPr>
          <p:cNvSpPr txBox="1"/>
          <p:nvPr/>
        </p:nvSpPr>
        <p:spPr>
          <a:xfrm>
            <a:off x="6116886" y="4255129"/>
            <a:ext cx="3419013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children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Occasions medication was skipped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Number of Tails tossed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2520-80C1-F745-999B-4FE6C43C707C}"/>
              </a:ext>
            </a:extLst>
          </p:cNvPr>
          <p:cNvSpPr txBox="1"/>
          <p:nvPr/>
        </p:nvSpPr>
        <p:spPr>
          <a:xfrm>
            <a:off x="1763133" y="4255129"/>
            <a:ext cx="2999411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Height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Time taken to complete a task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Blood pressure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DEE353-13EC-BD4F-9D63-8F2067CF60C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262839" y="2602871"/>
            <a:ext cx="2317974" cy="611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2CE7B-325F-384E-9E10-70C622C6FA54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5580813" y="2602871"/>
            <a:ext cx="2245580" cy="641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03F7DF-3650-3948-A591-2F93AE494576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3262839" y="3583312"/>
            <a:ext cx="0" cy="671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F9E7E-6392-2445-8DCB-64426CDBF96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826393" y="3613666"/>
            <a:ext cx="0" cy="641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747EB-236A-7B44-B6A7-32CD29BEECD0}"/>
              </a:ext>
            </a:extLst>
          </p:cNvPr>
          <p:cNvSpPr txBox="1"/>
          <p:nvPr/>
        </p:nvSpPr>
        <p:spPr>
          <a:xfrm>
            <a:off x="4722373" y="1956540"/>
            <a:ext cx="17168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 Data</a:t>
            </a:r>
          </a:p>
          <a:p>
            <a:pPr algn="ctr"/>
            <a:r>
              <a:rPr lang="en-US" dirty="0"/>
              <a:t>(qualitative)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73C05-2872-BA40-ACE0-C21D48A5F34C}"/>
              </a:ext>
            </a:extLst>
          </p:cNvPr>
          <p:cNvSpPr txBox="1"/>
          <p:nvPr/>
        </p:nvSpPr>
        <p:spPr>
          <a:xfrm>
            <a:off x="2835288" y="3213980"/>
            <a:ext cx="85510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DF881-2F08-BD4F-AC03-DFAA9B95AAF7}"/>
              </a:ext>
            </a:extLst>
          </p:cNvPr>
          <p:cNvSpPr txBox="1"/>
          <p:nvPr/>
        </p:nvSpPr>
        <p:spPr>
          <a:xfrm>
            <a:off x="7389384" y="3244334"/>
            <a:ext cx="874022" cy="369332"/>
          </a:xfrm>
          <a:prstGeom prst="rect">
            <a:avLst/>
          </a:prstGeom>
          <a:solidFill>
            <a:srgbClr val="7030A0"/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4A981-5B05-DD4C-9700-8A95EFCD87F6}"/>
              </a:ext>
            </a:extLst>
          </p:cNvPr>
          <p:cNvSpPr txBox="1"/>
          <p:nvPr/>
        </p:nvSpPr>
        <p:spPr>
          <a:xfrm>
            <a:off x="6817047" y="4255129"/>
            <a:ext cx="2018694" cy="923330"/>
          </a:xfrm>
          <a:prstGeom prst="rect">
            <a:avLst/>
          </a:prstGeom>
          <a:solidFill>
            <a:srgbClr val="7030A0"/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Pain severity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Examination grades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Age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4170F-8E7F-9149-B688-3E7F895CEF10}"/>
              </a:ext>
            </a:extLst>
          </p:cNvPr>
          <p:cNvSpPr txBox="1"/>
          <p:nvPr/>
        </p:nvSpPr>
        <p:spPr>
          <a:xfrm>
            <a:off x="2044814" y="4255129"/>
            <a:ext cx="243605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rnd">
            <a:solidFill>
              <a:schemeClr val="bg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Eye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Sex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 of symptom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66DA2-93BC-D447-A900-566C3FFD7DF5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262842" y="2602871"/>
            <a:ext cx="2317971" cy="611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667AB3-C23D-1846-B167-0DB52F203710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5580813" y="2602871"/>
            <a:ext cx="2245582" cy="641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E360E1-0BF0-5040-BF95-780717B50A82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3262840" y="3583312"/>
            <a:ext cx="2" cy="671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30792-1C65-D54A-BEAB-9DCC6E99AA4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826394" y="3613666"/>
            <a:ext cx="1" cy="6414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7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Leighton Pritchard</dc:creator>
  <cp:lastModifiedBy>Leighton Pritchard</cp:lastModifiedBy>
  <cp:revision>6</cp:revision>
  <dcterms:created xsi:type="dcterms:W3CDTF">2021-02-20T15:36:27Z</dcterms:created>
  <dcterms:modified xsi:type="dcterms:W3CDTF">2021-02-20T16:11:12Z</dcterms:modified>
</cp:coreProperties>
</file>