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3"/>
    <p:restoredTop sz="94679"/>
  </p:normalViewPr>
  <p:slideViewPr>
    <p:cSldViewPr snapToGrid="0">
      <p:cViewPr varScale="1">
        <p:scale>
          <a:sx n="212" d="100"/>
          <a:sy n="212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54C6-7EDF-A09A-D134-50CB5CC10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02C60-FF8C-90B6-6525-7FF5860AC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701F4-7DCA-8400-618B-0D85F468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2F4D-A243-184E-9209-5C6DEBF0E7B2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385D5-2DBF-163F-554D-69ED7C8C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34062-3A11-CA99-2120-574B83A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E82E-A6FB-E44A-A072-DFE6F81A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6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B9ED-DDE8-AD80-D17C-51FFD6D8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34672-B7D4-F40B-A5FA-75C7932EB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8D69-651F-7BCD-A1B1-B52DD2CA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2F4D-A243-184E-9209-5C6DEBF0E7B2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2B9C0-9DA0-0E40-F633-290ADE7A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16576-207A-D6DD-5F4D-9C17A6F1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E82E-A6FB-E44A-A072-DFE6F81A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6DE26-C725-94EE-B3B7-00BAC084B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43DA9-D0E9-5219-6D0A-20DA808FE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119DD-EF2E-50A1-0738-65FA51F5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2F4D-A243-184E-9209-5C6DEBF0E7B2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EBC29-F8DB-05B0-8394-BA9705E1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E2519-F448-33FC-A73B-2D2618BC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E82E-A6FB-E44A-A072-DFE6F81A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1232-BFC3-92A8-9AD3-90009D4E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2E543-AA3A-CAE6-232F-27F71FB5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1BC2A-6319-52D4-EC55-1F43595D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2F4D-A243-184E-9209-5C6DEBF0E7B2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43C09-A34D-7ED3-38F7-6E08DE1D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D4D14-7F25-11E5-8771-3DAA514E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E82E-A6FB-E44A-A072-DFE6F81A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676F-31FF-D775-BE2A-E41760D3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2B021-EB1D-5239-9495-0F27821F3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38918-25FC-8BA4-DDAC-9F52ED0A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2F4D-A243-184E-9209-5C6DEBF0E7B2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4D245-F2AD-D83E-3234-CB38BF40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1929F-1625-2A39-6051-8AE58D6F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E82E-A6FB-E44A-A072-DFE6F81A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7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1CE6-6844-5341-7F68-4EAE15BE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8CD63-5222-E72B-EE7C-41E80C9EB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3C6B7-7093-E0EB-D02D-F95D5EED2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1516F-95BF-766A-F23B-F2F03231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2F4D-A243-184E-9209-5C6DEBF0E7B2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E4BF5-AB82-72C1-4367-845E3867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46C7E-AE83-842B-DD90-6262BB1D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E82E-A6FB-E44A-A072-DFE6F81A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2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7594-75C5-D528-0A1C-485AADDA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3072F-9F90-F812-26D0-BBC2622AF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50B90-8E8C-9DBF-D6FC-50444DC8C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70203-408A-FC61-DE42-1DF167B8A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46A7E-6A7D-0B31-0108-DD135AE6A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28256-C01B-18A9-0EE1-466A95A7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2F4D-A243-184E-9209-5C6DEBF0E7B2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3D00E-EA50-8C74-F7B7-9672D0A8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45A4CB-DB57-296F-DE2B-05701CF0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E82E-A6FB-E44A-A072-DFE6F81A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1E2C-BFA4-8D47-AC8E-344E6B1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70458-A09A-4817-51A2-1ACE0A2A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2F4D-A243-184E-9209-5C6DEBF0E7B2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761C6-2225-378D-CC01-617E48FC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F58F4-8E9A-8F6F-5088-75852A12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E82E-A6FB-E44A-A072-DFE6F81A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D370A-C427-5E10-6704-196A121D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2F4D-A243-184E-9209-5C6DEBF0E7B2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B55BB-E776-AD30-6E68-3FF1E874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22AD0-3681-CE30-E8EA-918ED45D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E82E-A6FB-E44A-A072-DFE6F81A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1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EA110-819F-4C10-2004-C9CBD037A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B520-688F-8086-9370-9F891DA2D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2EFF7-C348-F1BA-C189-FADCE51C5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D0C8E-3A78-6987-D2B4-67A7B167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2F4D-A243-184E-9209-5C6DEBF0E7B2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9D5B9-4902-8422-4AA3-59427822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12D9F-5CD4-BB4C-3154-495AAA4D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E82E-A6FB-E44A-A072-DFE6F81A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6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2C93-AF23-12AE-138D-1757CF9B7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E473E-BF7A-B00B-0464-B70C6DB4E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81B99-BDC0-54A3-44A8-DA30C8EB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32D82-306E-9D65-8991-411A1E9A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2F4D-A243-184E-9209-5C6DEBF0E7B2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C9E04-7675-C37D-6F4A-DD7B1B3A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C057B-C3D8-9BF9-AB83-733EFDBA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E82E-A6FB-E44A-A072-DFE6F81A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5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16298-4CDA-C01B-A62B-31FCEF51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2718F-9305-02B0-D00C-4FFB39BCE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6D06E-6659-D33C-DD07-A4D88A7C3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CC2F4D-A243-184E-9209-5C6DEBF0E7B2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62A18-C4C4-D6EF-2A76-6B943D84C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33F9C-35E3-C5FD-D888-45741AB3C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D8E82E-A6FB-E44A-A072-DFE6F81A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DC9EF-B5D8-907E-73FF-94CD8F197E87}"/>
              </a:ext>
            </a:extLst>
          </p:cNvPr>
          <p:cNvSpPr txBox="1"/>
          <p:nvPr/>
        </p:nvSpPr>
        <p:spPr>
          <a:xfrm>
            <a:off x="3026979" y="4109545"/>
            <a:ext cx="7825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i="1" dirty="0"/>
              <a:t>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7AA32-627C-2715-8E87-714AF42AB92C}"/>
              </a:ext>
            </a:extLst>
          </p:cNvPr>
          <p:cNvSpPr txBox="1"/>
          <p:nvPr/>
        </p:nvSpPr>
        <p:spPr>
          <a:xfrm>
            <a:off x="6505744" y="1645714"/>
            <a:ext cx="9396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i="1" dirty="0"/>
              <a:t>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6217B-4779-DAEE-2455-B5EDF1772E28}"/>
              </a:ext>
            </a:extLst>
          </p:cNvPr>
          <p:cNvSpPr txBox="1"/>
          <p:nvPr/>
        </p:nvSpPr>
        <p:spPr>
          <a:xfrm>
            <a:off x="6671656" y="4109545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i="1" dirty="0"/>
              <a:t>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6D005D-97CD-557F-8E97-A07C923BFD33}"/>
              </a:ext>
            </a:extLst>
          </p:cNvPr>
          <p:cNvCxnSpPr/>
          <p:nvPr/>
        </p:nvCxnSpPr>
        <p:spPr>
          <a:xfrm flipV="1">
            <a:off x="3949262" y="2656490"/>
            <a:ext cx="2396359" cy="161596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A32A98-CC9F-6FCA-7DB0-4403F7F8503C}"/>
              </a:ext>
            </a:extLst>
          </p:cNvPr>
          <p:cNvCxnSpPr>
            <a:cxnSpLocks/>
          </p:cNvCxnSpPr>
          <p:nvPr/>
        </p:nvCxnSpPr>
        <p:spPr>
          <a:xfrm>
            <a:off x="3949261" y="4771697"/>
            <a:ext cx="255648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C926E9-85AD-0489-E8C8-FE76B8196E71}"/>
              </a:ext>
            </a:extLst>
          </p:cNvPr>
          <p:cNvSpPr txBox="1"/>
          <p:nvPr/>
        </p:nvSpPr>
        <p:spPr>
          <a:xfrm>
            <a:off x="3088694" y="1640459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i="1" dirty="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672710-E198-7849-4B83-CF35F5DE2519}"/>
              </a:ext>
            </a:extLst>
          </p:cNvPr>
          <p:cNvCxnSpPr>
            <a:cxnSpLocks/>
          </p:cNvCxnSpPr>
          <p:nvPr/>
        </p:nvCxnSpPr>
        <p:spPr>
          <a:xfrm>
            <a:off x="3949260" y="2299139"/>
            <a:ext cx="255648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EEBA22-BD68-ED48-974E-85E30CE6CFC7}"/>
              </a:ext>
            </a:extLst>
          </p:cNvPr>
          <p:cNvCxnSpPr>
            <a:cxnSpLocks/>
          </p:cNvCxnSpPr>
          <p:nvPr/>
        </p:nvCxnSpPr>
        <p:spPr>
          <a:xfrm>
            <a:off x="3949259" y="2740573"/>
            <a:ext cx="2396362" cy="153188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68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D29EB51-15D7-2B5D-29D7-FDFB98E2E4DB}"/>
              </a:ext>
            </a:extLst>
          </p:cNvPr>
          <p:cNvSpPr/>
          <p:nvPr/>
        </p:nvSpPr>
        <p:spPr>
          <a:xfrm>
            <a:off x="2529191" y="1488332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B2AAC6-D704-EC41-D6F5-B6D4E906F6B1}"/>
              </a:ext>
            </a:extLst>
          </p:cNvPr>
          <p:cNvSpPr/>
          <p:nvPr/>
        </p:nvSpPr>
        <p:spPr>
          <a:xfrm>
            <a:off x="3214991" y="1488332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F14987-823A-F057-C270-3B6F817F23F1}"/>
              </a:ext>
            </a:extLst>
          </p:cNvPr>
          <p:cNvSpPr/>
          <p:nvPr/>
        </p:nvSpPr>
        <p:spPr>
          <a:xfrm>
            <a:off x="3900791" y="1488332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FEB313-03C8-8826-2071-67BB5B1FD05D}"/>
              </a:ext>
            </a:extLst>
          </p:cNvPr>
          <p:cNvSpPr/>
          <p:nvPr/>
        </p:nvSpPr>
        <p:spPr>
          <a:xfrm>
            <a:off x="4586591" y="1488332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46AFFB-0B56-602A-D879-18940DB92D3C}"/>
              </a:ext>
            </a:extLst>
          </p:cNvPr>
          <p:cNvSpPr/>
          <p:nvPr/>
        </p:nvSpPr>
        <p:spPr>
          <a:xfrm>
            <a:off x="2529191" y="2156298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D73EBE-43BD-BD16-4D63-E012D9F8D681}"/>
              </a:ext>
            </a:extLst>
          </p:cNvPr>
          <p:cNvSpPr/>
          <p:nvPr/>
        </p:nvSpPr>
        <p:spPr>
          <a:xfrm>
            <a:off x="3214991" y="2156298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03352E-CA6B-499A-80D9-BB1E7B3AD9AE}"/>
              </a:ext>
            </a:extLst>
          </p:cNvPr>
          <p:cNvSpPr/>
          <p:nvPr/>
        </p:nvSpPr>
        <p:spPr>
          <a:xfrm>
            <a:off x="3900791" y="2156298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2B223A-DB1E-E6BD-8E48-BECA839279D0}"/>
              </a:ext>
            </a:extLst>
          </p:cNvPr>
          <p:cNvSpPr/>
          <p:nvPr/>
        </p:nvSpPr>
        <p:spPr>
          <a:xfrm>
            <a:off x="4586591" y="2156298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3D22C6-3BF8-6C2E-9C36-27AB63DE6D57}"/>
              </a:ext>
            </a:extLst>
          </p:cNvPr>
          <p:cNvSpPr/>
          <p:nvPr/>
        </p:nvSpPr>
        <p:spPr>
          <a:xfrm>
            <a:off x="2529191" y="2824264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7EDC97-BF72-F477-E5F1-B82ECA673446}"/>
              </a:ext>
            </a:extLst>
          </p:cNvPr>
          <p:cNvSpPr/>
          <p:nvPr/>
        </p:nvSpPr>
        <p:spPr>
          <a:xfrm>
            <a:off x="3214991" y="2824264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AD88CA-5E76-C583-DD9B-553AA6319D0D}"/>
              </a:ext>
            </a:extLst>
          </p:cNvPr>
          <p:cNvSpPr/>
          <p:nvPr/>
        </p:nvSpPr>
        <p:spPr>
          <a:xfrm>
            <a:off x="3900791" y="2824264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5F8948-3344-E774-179B-ED5F67F40C9D}"/>
              </a:ext>
            </a:extLst>
          </p:cNvPr>
          <p:cNvSpPr/>
          <p:nvPr/>
        </p:nvSpPr>
        <p:spPr>
          <a:xfrm>
            <a:off x="4586591" y="2824264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BB6C67-E057-1241-1B45-4CC13C0D85F2}"/>
              </a:ext>
            </a:extLst>
          </p:cNvPr>
          <p:cNvSpPr/>
          <p:nvPr/>
        </p:nvSpPr>
        <p:spPr>
          <a:xfrm>
            <a:off x="2529191" y="3492230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6B4619-05BA-A15A-8B6B-E410A9DE5592}"/>
              </a:ext>
            </a:extLst>
          </p:cNvPr>
          <p:cNvSpPr/>
          <p:nvPr/>
        </p:nvSpPr>
        <p:spPr>
          <a:xfrm>
            <a:off x="3214991" y="3492230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9D9F46-EF86-0480-8BD4-A824384E22DA}"/>
              </a:ext>
            </a:extLst>
          </p:cNvPr>
          <p:cNvSpPr/>
          <p:nvPr/>
        </p:nvSpPr>
        <p:spPr>
          <a:xfrm>
            <a:off x="3900791" y="3492230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0BB5D7-18B2-4677-40D7-05672658B6E4}"/>
              </a:ext>
            </a:extLst>
          </p:cNvPr>
          <p:cNvSpPr/>
          <p:nvPr/>
        </p:nvSpPr>
        <p:spPr>
          <a:xfrm>
            <a:off x="4586591" y="3492230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EC3622-F6DA-519B-60F6-A09E2D2E20D9}"/>
              </a:ext>
            </a:extLst>
          </p:cNvPr>
          <p:cNvSpPr/>
          <p:nvPr/>
        </p:nvSpPr>
        <p:spPr>
          <a:xfrm>
            <a:off x="2529191" y="4160196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7143A9C-8FF8-8924-0EA5-9AFEBD31DC83}"/>
              </a:ext>
            </a:extLst>
          </p:cNvPr>
          <p:cNvSpPr/>
          <p:nvPr/>
        </p:nvSpPr>
        <p:spPr>
          <a:xfrm>
            <a:off x="3214991" y="4160196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CE8D3EB-0A2A-8B0F-B429-6A71A5A7D615}"/>
              </a:ext>
            </a:extLst>
          </p:cNvPr>
          <p:cNvSpPr/>
          <p:nvPr/>
        </p:nvSpPr>
        <p:spPr>
          <a:xfrm>
            <a:off x="3900791" y="4160196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DA053C-0D0F-E629-9A74-11632210977F}"/>
              </a:ext>
            </a:extLst>
          </p:cNvPr>
          <p:cNvSpPr/>
          <p:nvPr/>
        </p:nvSpPr>
        <p:spPr>
          <a:xfrm>
            <a:off x="4586591" y="4160196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92FC82E-2613-B872-EC17-B3A05B21A467}"/>
              </a:ext>
            </a:extLst>
          </p:cNvPr>
          <p:cNvSpPr/>
          <p:nvPr/>
        </p:nvSpPr>
        <p:spPr>
          <a:xfrm>
            <a:off x="2529191" y="5327515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A0834B-B5C2-9060-A366-DC8845BE55ED}"/>
              </a:ext>
            </a:extLst>
          </p:cNvPr>
          <p:cNvSpPr/>
          <p:nvPr/>
        </p:nvSpPr>
        <p:spPr>
          <a:xfrm>
            <a:off x="2529191" y="5995481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107E25-1FC8-D232-0619-697D78A0D805}"/>
              </a:ext>
            </a:extLst>
          </p:cNvPr>
          <p:cNvSpPr txBox="1"/>
          <p:nvPr/>
        </p:nvSpPr>
        <p:spPr>
          <a:xfrm>
            <a:off x="3126783" y="5299369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09C0B5-9D36-8967-3FDA-BD70902450A6}"/>
              </a:ext>
            </a:extLst>
          </p:cNvPr>
          <p:cNvSpPr txBox="1"/>
          <p:nvPr/>
        </p:nvSpPr>
        <p:spPr>
          <a:xfrm>
            <a:off x="3126783" y="5967335"/>
            <a:ext cx="105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water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26212F-E997-F786-AEF2-131D233ABC81}"/>
              </a:ext>
            </a:extLst>
          </p:cNvPr>
          <p:cNvSpPr txBox="1"/>
          <p:nvPr/>
        </p:nvSpPr>
        <p:spPr>
          <a:xfrm>
            <a:off x="1893931" y="1461223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2A4AFD-30F9-3155-F091-CAB451AB2609}"/>
              </a:ext>
            </a:extLst>
          </p:cNvPr>
          <p:cNvSpPr txBox="1"/>
          <p:nvPr/>
        </p:nvSpPr>
        <p:spPr>
          <a:xfrm>
            <a:off x="1893931" y="21281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1C6A3A-4EC3-5387-F23D-538A4FC5F8A2}"/>
              </a:ext>
            </a:extLst>
          </p:cNvPr>
          <p:cNvSpPr txBox="1"/>
          <p:nvPr/>
        </p:nvSpPr>
        <p:spPr>
          <a:xfrm>
            <a:off x="1893931" y="2796118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494111-5E94-E0B3-64FA-A6BD46593837}"/>
              </a:ext>
            </a:extLst>
          </p:cNvPr>
          <p:cNvSpPr txBox="1"/>
          <p:nvPr/>
        </p:nvSpPr>
        <p:spPr>
          <a:xfrm>
            <a:off x="1893931" y="3464084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BA32B5-284B-DAFA-6E7A-02EEF8E73CDA}"/>
              </a:ext>
            </a:extLst>
          </p:cNvPr>
          <p:cNvSpPr txBox="1"/>
          <p:nvPr/>
        </p:nvSpPr>
        <p:spPr>
          <a:xfrm>
            <a:off x="1893931" y="413205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A480F2F-EA5A-D2EC-618C-FA9FB4CE805F}"/>
              </a:ext>
            </a:extLst>
          </p:cNvPr>
          <p:cNvSpPr/>
          <p:nvPr/>
        </p:nvSpPr>
        <p:spPr>
          <a:xfrm>
            <a:off x="8743545" y="1488332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51FE341-2CB8-DB21-43BA-36CD71E2CD6C}"/>
              </a:ext>
            </a:extLst>
          </p:cNvPr>
          <p:cNvSpPr/>
          <p:nvPr/>
        </p:nvSpPr>
        <p:spPr>
          <a:xfrm>
            <a:off x="9429345" y="1488332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777D262-CF87-4022-F247-AF0C0AC3663D}"/>
              </a:ext>
            </a:extLst>
          </p:cNvPr>
          <p:cNvSpPr/>
          <p:nvPr/>
        </p:nvSpPr>
        <p:spPr>
          <a:xfrm>
            <a:off x="8057745" y="1488332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2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111D6-3C9A-48F8-451F-A7195D47F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1F84FDD-0ECF-C108-CE91-C974148710AB}"/>
              </a:ext>
            </a:extLst>
          </p:cNvPr>
          <p:cNvSpPr/>
          <p:nvPr/>
        </p:nvSpPr>
        <p:spPr>
          <a:xfrm>
            <a:off x="1605064" y="2626468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4D3B48-FCC9-F205-FD13-2CFE12BFA8D0}"/>
              </a:ext>
            </a:extLst>
          </p:cNvPr>
          <p:cNvSpPr/>
          <p:nvPr/>
        </p:nvSpPr>
        <p:spPr>
          <a:xfrm>
            <a:off x="2290864" y="2626468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DF1AC3-56A8-9BD6-AD13-DDD3B74E6C6E}"/>
              </a:ext>
            </a:extLst>
          </p:cNvPr>
          <p:cNvSpPr/>
          <p:nvPr/>
        </p:nvSpPr>
        <p:spPr>
          <a:xfrm>
            <a:off x="2976664" y="2626468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6C711C-5B76-BCF2-00B0-0C64A52D13BC}"/>
              </a:ext>
            </a:extLst>
          </p:cNvPr>
          <p:cNvSpPr/>
          <p:nvPr/>
        </p:nvSpPr>
        <p:spPr>
          <a:xfrm>
            <a:off x="3662464" y="2626468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ACBE05-5796-337E-C9B7-AF01D28376A7}"/>
              </a:ext>
            </a:extLst>
          </p:cNvPr>
          <p:cNvSpPr/>
          <p:nvPr/>
        </p:nvSpPr>
        <p:spPr>
          <a:xfrm>
            <a:off x="1605064" y="3294434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73570A-BB02-6F27-E1A5-79B04817E7C9}"/>
              </a:ext>
            </a:extLst>
          </p:cNvPr>
          <p:cNvSpPr/>
          <p:nvPr/>
        </p:nvSpPr>
        <p:spPr>
          <a:xfrm>
            <a:off x="2290864" y="3294434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4F9088-866D-B8B5-12A9-D9F9AEC78981}"/>
              </a:ext>
            </a:extLst>
          </p:cNvPr>
          <p:cNvSpPr/>
          <p:nvPr/>
        </p:nvSpPr>
        <p:spPr>
          <a:xfrm>
            <a:off x="2976664" y="3294434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463D5A-589B-F540-DCB5-DE59CFC63C41}"/>
              </a:ext>
            </a:extLst>
          </p:cNvPr>
          <p:cNvSpPr/>
          <p:nvPr/>
        </p:nvSpPr>
        <p:spPr>
          <a:xfrm>
            <a:off x="3662464" y="3294434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5E8ABA-2E16-CD22-8290-31BD2CB77571}"/>
              </a:ext>
            </a:extLst>
          </p:cNvPr>
          <p:cNvSpPr/>
          <p:nvPr/>
        </p:nvSpPr>
        <p:spPr>
          <a:xfrm>
            <a:off x="1605064" y="3962400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95235E-82D2-BA8E-4C13-EBD00448FB51}"/>
              </a:ext>
            </a:extLst>
          </p:cNvPr>
          <p:cNvSpPr/>
          <p:nvPr/>
        </p:nvSpPr>
        <p:spPr>
          <a:xfrm>
            <a:off x="2290864" y="3962400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F2B225D-1FDB-03E1-8E02-B4C7FAEDA8AA}"/>
              </a:ext>
            </a:extLst>
          </p:cNvPr>
          <p:cNvSpPr/>
          <p:nvPr/>
        </p:nvSpPr>
        <p:spPr>
          <a:xfrm>
            <a:off x="2976664" y="3962400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44ECDF5-6747-066A-7FA2-DE1C7E9E9603}"/>
              </a:ext>
            </a:extLst>
          </p:cNvPr>
          <p:cNvSpPr/>
          <p:nvPr/>
        </p:nvSpPr>
        <p:spPr>
          <a:xfrm>
            <a:off x="3662464" y="3962400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2AE004-F935-0DB1-0E1A-EFB23CF7D1A1}"/>
              </a:ext>
            </a:extLst>
          </p:cNvPr>
          <p:cNvSpPr/>
          <p:nvPr/>
        </p:nvSpPr>
        <p:spPr>
          <a:xfrm>
            <a:off x="1605064" y="4630366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E619F0-888E-2C8A-88DA-760E81CF1716}"/>
              </a:ext>
            </a:extLst>
          </p:cNvPr>
          <p:cNvSpPr/>
          <p:nvPr/>
        </p:nvSpPr>
        <p:spPr>
          <a:xfrm>
            <a:off x="2290864" y="4630366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BD02464-3BA0-7D61-AD30-405850CDD6F3}"/>
              </a:ext>
            </a:extLst>
          </p:cNvPr>
          <p:cNvSpPr/>
          <p:nvPr/>
        </p:nvSpPr>
        <p:spPr>
          <a:xfrm>
            <a:off x="2976664" y="4630366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CFB9C3-7256-2560-4114-B0028A97FCEB}"/>
              </a:ext>
            </a:extLst>
          </p:cNvPr>
          <p:cNvSpPr/>
          <p:nvPr/>
        </p:nvSpPr>
        <p:spPr>
          <a:xfrm>
            <a:off x="3662464" y="4630366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79E8B9-49AC-FB0C-CEAD-837008BE1A50}"/>
              </a:ext>
            </a:extLst>
          </p:cNvPr>
          <p:cNvSpPr/>
          <p:nvPr/>
        </p:nvSpPr>
        <p:spPr>
          <a:xfrm>
            <a:off x="1605064" y="5298332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7D5833-62C9-03CC-C37B-8A21F1E04250}"/>
              </a:ext>
            </a:extLst>
          </p:cNvPr>
          <p:cNvSpPr/>
          <p:nvPr/>
        </p:nvSpPr>
        <p:spPr>
          <a:xfrm>
            <a:off x="2290864" y="5298332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D463C7-3DEB-F7FF-5BC8-63C43182D8ED}"/>
              </a:ext>
            </a:extLst>
          </p:cNvPr>
          <p:cNvSpPr/>
          <p:nvPr/>
        </p:nvSpPr>
        <p:spPr>
          <a:xfrm>
            <a:off x="2976664" y="5298332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034CA5-9277-3CEC-E03C-FF86132AAAF7}"/>
              </a:ext>
            </a:extLst>
          </p:cNvPr>
          <p:cNvSpPr/>
          <p:nvPr/>
        </p:nvSpPr>
        <p:spPr>
          <a:xfrm>
            <a:off x="3662464" y="5298332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F862EE-0565-FECE-D08B-90CEA198DF19}"/>
              </a:ext>
            </a:extLst>
          </p:cNvPr>
          <p:cNvSpPr txBox="1"/>
          <p:nvPr/>
        </p:nvSpPr>
        <p:spPr>
          <a:xfrm>
            <a:off x="969804" y="2599359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D45805-5963-E234-BA88-367A7C735500}"/>
              </a:ext>
            </a:extLst>
          </p:cNvPr>
          <p:cNvSpPr txBox="1"/>
          <p:nvPr/>
        </p:nvSpPr>
        <p:spPr>
          <a:xfrm>
            <a:off x="969804" y="3266288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0AF62C-70D8-B439-25AB-47798C857D64}"/>
              </a:ext>
            </a:extLst>
          </p:cNvPr>
          <p:cNvSpPr txBox="1"/>
          <p:nvPr/>
        </p:nvSpPr>
        <p:spPr>
          <a:xfrm>
            <a:off x="969804" y="3934254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DAA397-F994-266D-89DE-662587A4376E}"/>
              </a:ext>
            </a:extLst>
          </p:cNvPr>
          <p:cNvSpPr txBox="1"/>
          <p:nvPr/>
        </p:nvSpPr>
        <p:spPr>
          <a:xfrm>
            <a:off x="969804" y="460222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C08540-4D6F-E05A-CEA7-5CF4CCB24F79}"/>
              </a:ext>
            </a:extLst>
          </p:cNvPr>
          <p:cNvSpPr txBox="1"/>
          <p:nvPr/>
        </p:nvSpPr>
        <p:spPr>
          <a:xfrm>
            <a:off x="969804" y="527018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6D2C0B-F7B0-6508-8F91-58C3BFA6FE62}"/>
              </a:ext>
            </a:extLst>
          </p:cNvPr>
          <p:cNvSpPr/>
          <p:nvPr/>
        </p:nvSpPr>
        <p:spPr>
          <a:xfrm>
            <a:off x="6574278" y="1712068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07D4E87-0014-D670-A9BB-2DC3F36A7FE4}"/>
              </a:ext>
            </a:extLst>
          </p:cNvPr>
          <p:cNvSpPr/>
          <p:nvPr/>
        </p:nvSpPr>
        <p:spPr>
          <a:xfrm>
            <a:off x="7678368" y="1712068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699F33-C589-FD0C-D287-4DA9FCD1B5D6}"/>
              </a:ext>
            </a:extLst>
          </p:cNvPr>
          <p:cNvSpPr/>
          <p:nvPr/>
        </p:nvSpPr>
        <p:spPr>
          <a:xfrm>
            <a:off x="5470188" y="1712068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5B0075-0468-3FFD-A1E6-D55F282864E7}"/>
              </a:ext>
            </a:extLst>
          </p:cNvPr>
          <p:cNvSpPr txBox="1"/>
          <p:nvPr/>
        </p:nvSpPr>
        <p:spPr>
          <a:xfrm>
            <a:off x="5515139" y="2570176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80CFF2-3F72-2C31-2115-6D6458903B0B}"/>
              </a:ext>
            </a:extLst>
          </p:cNvPr>
          <p:cNvSpPr txBox="1"/>
          <p:nvPr/>
        </p:nvSpPr>
        <p:spPr>
          <a:xfrm>
            <a:off x="7723319" y="2570176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745A10-D63B-BA0F-80E0-D257D38F7E96}"/>
              </a:ext>
            </a:extLst>
          </p:cNvPr>
          <p:cNvSpPr txBox="1"/>
          <p:nvPr/>
        </p:nvSpPr>
        <p:spPr>
          <a:xfrm>
            <a:off x="6619229" y="524204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6FF894-E2E8-7400-56CC-F1B4E706FFD8}"/>
              </a:ext>
            </a:extLst>
          </p:cNvPr>
          <p:cNvSpPr txBox="1"/>
          <p:nvPr/>
        </p:nvSpPr>
        <p:spPr>
          <a:xfrm>
            <a:off x="5515139" y="524204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EA9C6A-5CD7-2E6B-429E-12B1DC22113B}"/>
              </a:ext>
            </a:extLst>
          </p:cNvPr>
          <p:cNvSpPr txBox="1"/>
          <p:nvPr/>
        </p:nvSpPr>
        <p:spPr>
          <a:xfrm>
            <a:off x="6619229" y="2570176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C044D3-8976-767E-EB10-49AEF295874F}"/>
              </a:ext>
            </a:extLst>
          </p:cNvPr>
          <p:cNvSpPr txBox="1"/>
          <p:nvPr/>
        </p:nvSpPr>
        <p:spPr>
          <a:xfrm>
            <a:off x="7723319" y="524204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F3D77A-945E-7199-EACB-95634FC19E07}"/>
              </a:ext>
            </a:extLst>
          </p:cNvPr>
          <p:cNvSpPr txBox="1"/>
          <p:nvPr/>
        </p:nvSpPr>
        <p:spPr>
          <a:xfrm>
            <a:off x="5515139" y="323814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D03105-D4CD-1739-A19B-01D3B1C2EBE7}"/>
              </a:ext>
            </a:extLst>
          </p:cNvPr>
          <p:cNvSpPr txBox="1"/>
          <p:nvPr/>
        </p:nvSpPr>
        <p:spPr>
          <a:xfrm>
            <a:off x="7723319" y="323814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9D8F87-3098-4A84-E40F-EAB3972CB943}"/>
              </a:ext>
            </a:extLst>
          </p:cNvPr>
          <p:cNvSpPr txBox="1"/>
          <p:nvPr/>
        </p:nvSpPr>
        <p:spPr>
          <a:xfrm>
            <a:off x="6619229" y="460222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CE9F93-B1F2-3843-FE08-077666EFBC19}"/>
              </a:ext>
            </a:extLst>
          </p:cNvPr>
          <p:cNvSpPr txBox="1"/>
          <p:nvPr/>
        </p:nvSpPr>
        <p:spPr>
          <a:xfrm>
            <a:off x="6619229" y="324007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DDE86F-95D9-1B89-4A8F-895BB3C090D7}"/>
              </a:ext>
            </a:extLst>
          </p:cNvPr>
          <p:cNvSpPr txBox="1"/>
          <p:nvPr/>
        </p:nvSpPr>
        <p:spPr>
          <a:xfrm>
            <a:off x="5515139" y="457407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40BCFD-7441-4AA5-08BF-F46569B5F11B}"/>
              </a:ext>
            </a:extLst>
          </p:cNvPr>
          <p:cNvSpPr txBox="1"/>
          <p:nvPr/>
        </p:nvSpPr>
        <p:spPr>
          <a:xfrm>
            <a:off x="7723319" y="460222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4257B60-506E-4978-75D6-CF85F32E4D4A}"/>
              </a:ext>
            </a:extLst>
          </p:cNvPr>
          <p:cNvSpPr txBox="1"/>
          <p:nvPr/>
        </p:nvSpPr>
        <p:spPr>
          <a:xfrm>
            <a:off x="5515139" y="3906108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6B39DE-C6D1-BDDB-B22B-821B247DD285}"/>
              </a:ext>
            </a:extLst>
          </p:cNvPr>
          <p:cNvSpPr txBox="1"/>
          <p:nvPr/>
        </p:nvSpPr>
        <p:spPr>
          <a:xfrm>
            <a:off x="6619229" y="392114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D3A07D-9E61-6A7B-9399-153606A889CC}"/>
              </a:ext>
            </a:extLst>
          </p:cNvPr>
          <p:cNvSpPr txBox="1"/>
          <p:nvPr/>
        </p:nvSpPr>
        <p:spPr>
          <a:xfrm>
            <a:off x="7723319" y="393425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7D6DBB-EB34-45D3-18CA-A3F848E42775}"/>
              </a:ext>
            </a:extLst>
          </p:cNvPr>
          <p:cNvSpPr txBox="1"/>
          <p:nvPr/>
        </p:nvSpPr>
        <p:spPr>
          <a:xfrm>
            <a:off x="6112068" y="264712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4406ED-EBE4-EFC7-2D84-68A64C830ABE}"/>
              </a:ext>
            </a:extLst>
          </p:cNvPr>
          <p:cNvSpPr txBox="1"/>
          <p:nvPr/>
        </p:nvSpPr>
        <p:spPr>
          <a:xfrm>
            <a:off x="6112068" y="39980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0F1BC-F870-1912-25D3-0360CCB38C26}"/>
              </a:ext>
            </a:extLst>
          </p:cNvPr>
          <p:cNvSpPr txBox="1"/>
          <p:nvPr/>
        </p:nvSpPr>
        <p:spPr>
          <a:xfrm>
            <a:off x="6112068" y="329373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F8F273-B956-B07B-4690-6997ED48AE36}"/>
              </a:ext>
            </a:extLst>
          </p:cNvPr>
          <p:cNvSpPr txBox="1"/>
          <p:nvPr/>
        </p:nvSpPr>
        <p:spPr>
          <a:xfrm>
            <a:off x="6112068" y="470373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C64A4D-8DE1-DAC9-42E0-AA37B1F0A7EB}"/>
              </a:ext>
            </a:extLst>
          </p:cNvPr>
          <p:cNvSpPr txBox="1"/>
          <p:nvPr/>
        </p:nvSpPr>
        <p:spPr>
          <a:xfrm>
            <a:off x="7222051" y="264300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040F84-7D3E-681A-DE46-06DBD554A8CB}"/>
              </a:ext>
            </a:extLst>
          </p:cNvPr>
          <p:cNvSpPr txBox="1"/>
          <p:nvPr/>
        </p:nvSpPr>
        <p:spPr>
          <a:xfrm>
            <a:off x="6101577" y="531898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569F2A-0F7C-B438-63A5-41808C2411E2}"/>
              </a:ext>
            </a:extLst>
          </p:cNvPr>
          <p:cNvSpPr txBox="1"/>
          <p:nvPr/>
        </p:nvSpPr>
        <p:spPr>
          <a:xfrm>
            <a:off x="7216158" y="329373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AED850-E3DE-ADDD-63A0-2DEEC418247B}"/>
              </a:ext>
            </a:extLst>
          </p:cNvPr>
          <p:cNvSpPr txBox="1"/>
          <p:nvPr/>
        </p:nvSpPr>
        <p:spPr>
          <a:xfrm>
            <a:off x="7216158" y="402364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6BD5C2-84CC-D7A1-8ECD-35978F5E2C76}"/>
              </a:ext>
            </a:extLst>
          </p:cNvPr>
          <p:cNvSpPr txBox="1"/>
          <p:nvPr/>
        </p:nvSpPr>
        <p:spPr>
          <a:xfrm>
            <a:off x="7226649" y="531898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8A57E9-A98F-9A68-3887-19A8F2D78E70}"/>
              </a:ext>
            </a:extLst>
          </p:cNvPr>
          <p:cNvSpPr txBox="1"/>
          <p:nvPr/>
        </p:nvSpPr>
        <p:spPr>
          <a:xfrm>
            <a:off x="7216158" y="466825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C1080C4-C812-76C8-48D1-6EFB3DA344B7}"/>
              </a:ext>
            </a:extLst>
          </p:cNvPr>
          <p:cNvSpPr txBox="1"/>
          <p:nvPr/>
        </p:nvSpPr>
        <p:spPr>
          <a:xfrm>
            <a:off x="8314355" y="26264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940D34-10EF-C54C-2B10-8859AC581146}"/>
              </a:ext>
            </a:extLst>
          </p:cNvPr>
          <p:cNvSpPr txBox="1"/>
          <p:nvPr/>
        </p:nvSpPr>
        <p:spPr>
          <a:xfrm>
            <a:off x="8314355" y="33150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40BA38-9239-8C74-29C3-782CF21C0334}"/>
              </a:ext>
            </a:extLst>
          </p:cNvPr>
          <p:cNvSpPr txBox="1"/>
          <p:nvPr/>
        </p:nvSpPr>
        <p:spPr>
          <a:xfrm>
            <a:off x="8320248" y="40037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937268-68D8-A7C2-0FAA-0715C24F51C1}"/>
              </a:ext>
            </a:extLst>
          </p:cNvPr>
          <p:cNvSpPr txBox="1"/>
          <p:nvPr/>
        </p:nvSpPr>
        <p:spPr>
          <a:xfrm>
            <a:off x="8320248" y="467916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F5D262B-AFDB-9906-F796-83BA097D2D0C}"/>
              </a:ext>
            </a:extLst>
          </p:cNvPr>
          <p:cNvSpPr txBox="1"/>
          <p:nvPr/>
        </p:nvSpPr>
        <p:spPr>
          <a:xfrm>
            <a:off x="8312706" y="52983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A9CEE7-0C96-0394-94EA-EF7427C943E1}"/>
              </a:ext>
            </a:extLst>
          </p:cNvPr>
          <p:cNvSpPr txBox="1"/>
          <p:nvPr/>
        </p:nvSpPr>
        <p:spPr>
          <a:xfrm>
            <a:off x="8730280" y="2570176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9FC8EE-292B-F5B3-8C4A-B20F7547999D}"/>
              </a:ext>
            </a:extLst>
          </p:cNvPr>
          <p:cNvSpPr txBox="1"/>
          <p:nvPr/>
        </p:nvSpPr>
        <p:spPr>
          <a:xfrm>
            <a:off x="8730280" y="524204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0C27074-CBA5-673C-D467-3CCF6EFD6BB2}"/>
              </a:ext>
            </a:extLst>
          </p:cNvPr>
          <p:cNvSpPr txBox="1"/>
          <p:nvPr/>
        </p:nvSpPr>
        <p:spPr>
          <a:xfrm>
            <a:off x="8730280" y="323814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07096D4-7626-F96C-BDD9-D1808FBD8214}"/>
              </a:ext>
            </a:extLst>
          </p:cNvPr>
          <p:cNvSpPr txBox="1"/>
          <p:nvPr/>
        </p:nvSpPr>
        <p:spPr>
          <a:xfrm>
            <a:off x="8730280" y="460222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ECF625-D03F-A1AC-27FF-DF5E1E1AD620}"/>
              </a:ext>
            </a:extLst>
          </p:cNvPr>
          <p:cNvSpPr txBox="1"/>
          <p:nvPr/>
        </p:nvSpPr>
        <p:spPr>
          <a:xfrm>
            <a:off x="8730280" y="393425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9202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37E84-527B-097F-90C5-92BC140DF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8C160D2-8079-84E2-64B8-4E4BBB10296E}"/>
              </a:ext>
            </a:extLst>
          </p:cNvPr>
          <p:cNvSpPr/>
          <p:nvPr/>
        </p:nvSpPr>
        <p:spPr>
          <a:xfrm>
            <a:off x="838473" y="2626468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924A47-9502-C560-041B-1732A6F0CDF1}"/>
              </a:ext>
            </a:extLst>
          </p:cNvPr>
          <p:cNvSpPr/>
          <p:nvPr/>
        </p:nvSpPr>
        <p:spPr>
          <a:xfrm>
            <a:off x="1524273" y="2626468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774957-4EE1-200D-D6A5-80F61BE4124B}"/>
              </a:ext>
            </a:extLst>
          </p:cNvPr>
          <p:cNvSpPr/>
          <p:nvPr/>
        </p:nvSpPr>
        <p:spPr>
          <a:xfrm>
            <a:off x="2210073" y="2626468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785187-2941-78B1-C0CE-A7B2751C1497}"/>
              </a:ext>
            </a:extLst>
          </p:cNvPr>
          <p:cNvSpPr/>
          <p:nvPr/>
        </p:nvSpPr>
        <p:spPr>
          <a:xfrm>
            <a:off x="2895873" y="2626468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DC6132-2D48-B28A-3293-D411124F7C3B}"/>
              </a:ext>
            </a:extLst>
          </p:cNvPr>
          <p:cNvSpPr/>
          <p:nvPr/>
        </p:nvSpPr>
        <p:spPr>
          <a:xfrm>
            <a:off x="838473" y="3294434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F6C4C7-2653-75E2-5F32-893E8A4B0ED6}"/>
              </a:ext>
            </a:extLst>
          </p:cNvPr>
          <p:cNvSpPr/>
          <p:nvPr/>
        </p:nvSpPr>
        <p:spPr>
          <a:xfrm>
            <a:off x="1524273" y="3294434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942B6C-2F1E-0684-A2F9-05E3482AD0CC}"/>
              </a:ext>
            </a:extLst>
          </p:cNvPr>
          <p:cNvSpPr/>
          <p:nvPr/>
        </p:nvSpPr>
        <p:spPr>
          <a:xfrm>
            <a:off x="2210073" y="3294434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64CDDA-5907-1818-56EB-5E2A238A9248}"/>
              </a:ext>
            </a:extLst>
          </p:cNvPr>
          <p:cNvSpPr/>
          <p:nvPr/>
        </p:nvSpPr>
        <p:spPr>
          <a:xfrm>
            <a:off x="2895873" y="3294434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B35BD5-A439-8082-F251-8CD42D79742D}"/>
              </a:ext>
            </a:extLst>
          </p:cNvPr>
          <p:cNvSpPr/>
          <p:nvPr/>
        </p:nvSpPr>
        <p:spPr>
          <a:xfrm>
            <a:off x="838473" y="3962400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4E9DB7-F4D7-A9FA-02B3-FA870F20A4FF}"/>
              </a:ext>
            </a:extLst>
          </p:cNvPr>
          <p:cNvSpPr/>
          <p:nvPr/>
        </p:nvSpPr>
        <p:spPr>
          <a:xfrm>
            <a:off x="1524273" y="3962400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BEADDA-2076-7784-9941-59E7721C2F7C}"/>
              </a:ext>
            </a:extLst>
          </p:cNvPr>
          <p:cNvSpPr/>
          <p:nvPr/>
        </p:nvSpPr>
        <p:spPr>
          <a:xfrm>
            <a:off x="2210073" y="3962400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62254A-AF7C-3F60-40AE-0166A1102E7B}"/>
              </a:ext>
            </a:extLst>
          </p:cNvPr>
          <p:cNvSpPr/>
          <p:nvPr/>
        </p:nvSpPr>
        <p:spPr>
          <a:xfrm>
            <a:off x="2895873" y="3962400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3087CDC-EE43-2291-2B13-8AAAD30FFCD2}"/>
              </a:ext>
            </a:extLst>
          </p:cNvPr>
          <p:cNvSpPr/>
          <p:nvPr/>
        </p:nvSpPr>
        <p:spPr>
          <a:xfrm>
            <a:off x="838473" y="4630366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A90EC1-D94C-AB06-D3B3-E0ABE2A525C3}"/>
              </a:ext>
            </a:extLst>
          </p:cNvPr>
          <p:cNvSpPr/>
          <p:nvPr/>
        </p:nvSpPr>
        <p:spPr>
          <a:xfrm>
            <a:off x="1524273" y="4630366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E6DE00-88D9-4C83-3B7F-669E812B991D}"/>
              </a:ext>
            </a:extLst>
          </p:cNvPr>
          <p:cNvSpPr/>
          <p:nvPr/>
        </p:nvSpPr>
        <p:spPr>
          <a:xfrm>
            <a:off x="2210073" y="4630366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C3211A-57A1-631C-B0E9-B8998AA6E010}"/>
              </a:ext>
            </a:extLst>
          </p:cNvPr>
          <p:cNvSpPr/>
          <p:nvPr/>
        </p:nvSpPr>
        <p:spPr>
          <a:xfrm>
            <a:off x="2895873" y="4630366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DAB73A-6339-C301-70F5-2BA8C3DE3EA2}"/>
              </a:ext>
            </a:extLst>
          </p:cNvPr>
          <p:cNvSpPr/>
          <p:nvPr/>
        </p:nvSpPr>
        <p:spPr>
          <a:xfrm>
            <a:off x="838473" y="5298332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0C2364C-1B19-6A75-80BA-3BE0640D83ED}"/>
              </a:ext>
            </a:extLst>
          </p:cNvPr>
          <p:cNvSpPr/>
          <p:nvPr/>
        </p:nvSpPr>
        <p:spPr>
          <a:xfrm>
            <a:off x="1524273" y="5298332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625174-3385-860A-042F-AD7353B3CF35}"/>
              </a:ext>
            </a:extLst>
          </p:cNvPr>
          <p:cNvSpPr/>
          <p:nvPr/>
        </p:nvSpPr>
        <p:spPr>
          <a:xfrm>
            <a:off x="2210073" y="5298332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01545F-2F96-CEB5-FF05-C4941F4D6A0F}"/>
              </a:ext>
            </a:extLst>
          </p:cNvPr>
          <p:cNvSpPr/>
          <p:nvPr/>
        </p:nvSpPr>
        <p:spPr>
          <a:xfrm>
            <a:off x="2895873" y="5298332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8467B3-5649-7C23-5445-11B2092277F8}"/>
              </a:ext>
            </a:extLst>
          </p:cNvPr>
          <p:cNvSpPr txBox="1"/>
          <p:nvPr/>
        </p:nvSpPr>
        <p:spPr>
          <a:xfrm>
            <a:off x="203213" y="2599359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71100B-43C2-195B-F35C-AD35C972FFC5}"/>
              </a:ext>
            </a:extLst>
          </p:cNvPr>
          <p:cNvSpPr txBox="1"/>
          <p:nvPr/>
        </p:nvSpPr>
        <p:spPr>
          <a:xfrm>
            <a:off x="203213" y="3266288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E21783-37CD-8C6F-063E-2C122A8E0942}"/>
              </a:ext>
            </a:extLst>
          </p:cNvPr>
          <p:cNvSpPr txBox="1"/>
          <p:nvPr/>
        </p:nvSpPr>
        <p:spPr>
          <a:xfrm>
            <a:off x="203213" y="3934254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C6CDDE-EC43-7A05-03DC-536A98DFE79B}"/>
              </a:ext>
            </a:extLst>
          </p:cNvPr>
          <p:cNvSpPr txBox="1"/>
          <p:nvPr/>
        </p:nvSpPr>
        <p:spPr>
          <a:xfrm>
            <a:off x="203213" y="460222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BCE8E1-E92D-21C0-CCAB-5EFBC2A43B4D}"/>
              </a:ext>
            </a:extLst>
          </p:cNvPr>
          <p:cNvSpPr txBox="1"/>
          <p:nvPr/>
        </p:nvSpPr>
        <p:spPr>
          <a:xfrm>
            <a:off x="203213" y="527018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2775504-B7A5-E9B0-0E8B-F47D09339DB8}"/>
              </a:ext>
            </a:extLst>
          </p:cNvPr>
          <p:cNvSpPr/>
          <p:nvPr/>
        </p:nvSpPr>
        <p:spPr>
          <a:xfrm>
            <a:off x="4332289" y="1712068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B55CEF-77B2-F92B-612E-756F32211643}"/>
              </a:ext>
            </a:extLst>
          </p:cNvPr>
          <p:cNvSpPr/>
          <p:nvPr/>
        </p:nvSpPr>
        <p:spPr>
          <a:xfrm>
            <a:off x="4919018" y="1712068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7EBE82A-E43B-E0A9-2E35-0CF9A84B79DF}"/>
              </a:ext>
            </a:extLst>
          </p:cNvPr>
          <p:cNvSpPr/>
          <p:nvPr/>
        </p:nvSpPr>
        <p:spPr>
          <a:xfrm>
            <a:off x="3740413" y="1712068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6EF797-40C1-C823-63A2-28E2B805D395}"/>
              </a:ext>
            </a:extLst>
          </p:cNvPr>
          <p:cNvSpPr txBox="1"/>
          <p:nvPr/>
        </p:nvSpPr>
        <p:spPr>
          <a:xfrm>
            <a:off x="3785364" y="2570176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EFD938-74BD-3FE6-B8CE-929B01B002F4}"/>
              </a:ext>
            </a:extLst>
          </p:cNvPr>
          <p:cNvSpPr txBox="1"/>
          <p:nvPr/>
        </p:nvSpPr>
        <p:spPr>
          <a:xfrm>
            <a:off x="4963969" y="2570176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155965-A5FC-D2B8-11B6-EB24D6097ACE}"/>
              </a:ext>
            </a:extLst>
          </p:cNvPr>
          <p:cNvSpPr txBox="1"/>
          <p:nvPr/>
        </p:nvSpPr>
        <p:spPr>
          <a:xfrm>
            <a:off x="4377240" y="524204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510840-600C-1A32-091B-D91D0AA977E4}"/>
              </a:ext>
            </a:extLst>
          </p:cNvPr>
          <p:cNvSpPr txBox="1"/>
          <p:nvPr/>
        </p:nvSpPr>
        <p:spPr>
          <a:xfrm>
            <a:off x="3785364" y="524204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DD0D1F-E49E-9F27-5CAE-485114CD566D}"/>
              </a:ext>
            </a:extLst>
          </p:cNvPr>
          <p:cNvSpPr txBox="1"/>
          <p:nvPr/>
        </p:nvSpPr>
        <p:spPr>
          <a:xfrm>
            <a:off x="4377240" y="2570176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7636CC-1FD3-097C-6146-2D62A69F65BD}"/>
              </a:ext>
            </a:extLst>
          </p:cNvPr>
          <p:cNvSpPr txBox="1"/>
          <p:nvPr/>
        </p:nvSpPr>
        <p:spPr>
          <a:xfrm>
            <a:off x="4963969" y="524204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A51494-6EA8-BE09-233F-C5C1BC794801}"/>
              </a:ext>
            </a:extLst>
          </p:cNvPr>
          <p:cNvSpPr txBox="1"/>
          <p:nvPr/>
        </p:nvSpPr>
        <p:spPr>
          <a:xfrm>
            <a:off x="3785364" y="323814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6DA079-F07B-83E1-524C-433D79D50E20}"/>
              </a:ext>
            </a:extLst>
          </p:cNvPr>
          <p:cNvSpPr txBox="1"/>
          <p:nvPr/>
        </p:nvSpPr>
        <p:spPr>
          <a:xfrm>
            <a:off x="4963969" y="323814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500E9A-0677-0A05-5C14-D8AFD33B0360}"/>
              </a:ext>
            </a:extLst>
          </p:cNvPr>
          <p:cNvSpPr txBox="1"/>
          <p:nvPr/>
        </p:nvSpPr>
        <p:spPr>
          <a:xfrm>
            <a:off x="4377240" y="460222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403EEB-6624-572D-380E-7F3E295770E6}"/>
              </a:ext>
            </a:extLst>
          </p:cNvPr>
          <p:cNvSpPr txBox="1"/>
          <p:nvPr/>
        </p:nvSpPr>
        <p:spPr>
          <a:xfrm>
            <a:off x="4377240" y="324007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5AB3C3-D027-2169-DE77-21EA04E5E80D}"/>
              </a:ext>
            </a:extLst>
          </p:cNvPr>
          <p:cNvSpPr txBox="1"/>
          <p:nvPr/>
        </p:nvSpPr>
        <p:spPr>
          <a:xfrm>
            <a:off x="3785364" y="457407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626147-936E-0552-A81B-D8EC378C9237}"/>
              </a:ext>
            </a:extLst>
          </p:cNvPr>
          <p:cNvSpPr txBox="1"/>
          <p:nvPr/>
        </p:nvSpPr>
        <p:spPr>
          <a:xfrm>
            <a:off x="4963969" y="460222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B6839C-8AB3-55B3-201A-95E76EB8B295}"/>
              </a:ext>
            </a:extLst>
          </p:cNvPr>
          <p:cNvSpPr txBox="1"/>
          <p:nvPr/>
        </p:nvSpPr>
        <p:spPr>
          <a:xfrm>
            <a:off x="3785364" y="3906108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91A86C-BAB1-5FB3-E199-B36309862E53}"/>
              </a:ext>
            </a:extLst>
          </p:cNvPr>
          <p:cNvSpPr txBox="1"/>
          <p:nvPr/>
        </p:nvSpPr>
        <p:spPr>
          <a:xfrm>
            <a:off x="4377240" y="392114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EC8B2C-D282-800F-CF85-2A438A0B8D6D}"/>
              </a:ext>
            </a:extLst>
          </p:cNvPr>
          <p:cNvSpPr txBox="1"/>
          <p:nvPr/>
        </p:nvSpPr>
        <p:spPr>
          <a:xfrm>
            <a:off x="4963969" y="393425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4D43F5-F281-379B-9D5C-396E5CAE00A8}"/>
              </a:ext>
            </a:extLst>
          </p:cNvPr>
          <p:cNvSpPr txBox="1"/>
          <p:nvPr/>
        </p:nvSpPr>
        <p:spPr>
          <a:xfrm>
            <a:off x="4122743" y="264712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04B8073-CCE9-B6CA-2A5F-B03F3248745D}"/>
              </a:ext>
            </a:extLst>
          </p:cNvPr>
          <p:cNvSpPr txBox="1"/>
          <p:nvPr/>
        </p:nvSpPr>
        <p:spPr>
          <a:xfrm>
            <a:off x="4122743" y="39980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D25F17-D545-2242-CCF2-10884F385921}"/>
              </a:ext>
            </a:extLst>
          </p:cNvPr>
          <p:cNvSpPr txBox="1"/>
          <p:nvPr/>
        </p:nvSpPr>
        <p:spPr>
          <a:xfrm>
            <a:off x="4122743" y="329373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BD240D-72FD-1DF5-9867-FC087427D5E2}"/>
              </a:ext>
            </a:extLst>
          </p:cNvPr>
          <p:cNvSpPr txBox="1"/>
          <p:nvPr/>
        </p:nvSpPr>
        <p:spPr>
          <a:xfrm>
            <a:off x="4122743" y="470373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C8A489-9BEF-791F-A64F-F3C8DA7E2F92}"/>
              </a:ext>
            </a:extLst>
          </p:cNvPr>
          <p:cNvSpPr txBox="1"/>
          <p:nvPr/>
        </p:nvSpPr>
        <p:spPr>
          <a:xfrm>
            <a:off x="4715366" y="264300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C45BBC-5C8E-9FA3-56E4-2972C963AE93}"/>
              </a:ext>
            </a:extLst>
          </p:cNvPr>
          <p:cNvSpPr txBox="1"/>
          <p:nvPr/>
        </p:nvSpPr>
        <p:spPr>
          <a:xfrm>
            <a:off x="4112252" y="531898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2680F7-EAA5-E706-9F69-A12FE010F93A}"/>
              </a:ext>
            </a:extLst>
          </p:cNvPr>
          <p:cNvSpPr txBox="1"/>
          <p:nvPr/>
        </p:nvSpPr>
        <p:spPr>
          <a:xfrm>
            <a:off x="4709473" y="329373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83D308-7EDB-0E38-CD78-1430A6175F78}"/>
              </a:ext>
            </a:extLst>
          </p:cNvPr>
          <p:cNvSpPr txBox="1"/>
          <p:nvPr/>
        </p:nvSpPr>
        <p:spPr>
          <a:xfrm>
            <a:off x="4709473" y="402364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1DAA74-AFF1-B146-22CA-5037494A60CB}"/>
              </a:ext>
            </a:extLst>
          </p:cNvPr>
          <p:cNvSpPr txBox="1"/>
          <p:nvPr/>
        </p:nvSpPr>
        <p:spPr>
          <a:xfrm>
            <a:off x="4719964" y="531898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F655CE-B5B8-4B63-EFE8-30B0F2E3F5AA}"/>
              </a:ext>
            </a:extLst>
          </p:cNvPr>
          <p:cNvSpPr txBox="1"/>
          <p:nvPr/>
        </p:nvSpPr>
        <p:spPr>
          <a:xfrm>
            <a:off x="4709473" y="466825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119B44-1DD6-D1ED-A6E9-ED009A2DB6F2}"/>
              </a:ext>
            </a:extLst>
          </p:cNvPr>
          <p:cNvSpPr txBox="1"/>
          <p:nvPr/>
        </p:nvSpPr>
        <p:spPr>
          <a:xfrm>
            <a:off x="9254723" y="26264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D549263-F836-D55A-BFD2-743B733057E0}"/>
              </a:ext>
            </a:extLst>
          </p:cNvPr>
          <p:cNvSpPr txBox="1"/>
          <p:nvPr/>
        </p:nvSpPr>
        <p:spPr>
          <a:xfrm>
            <a:off x="9254723" y="33150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6EA5AB-F544-EF86-BBF0-01DA6F84C728}"/>
              </a:ext>
            </a:extLst>
          </p:cNvPr>
          <p:cNvSpPr txBox="1"/>
          <p:nvPr/>
        </p:nvSpPr>
        <p:spPr>
          <a:xfrm>
            <a:off x="9260616" y="40037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02A852-1130-5F4F-AC83-3DB633482954}"/>
              </a:ext>
            </a:extLst>
          </p:cNvPr>
          <p:cNvSpPr txBox="1"/>
          <p:nvPr/>
        </p:nvSpPr>
        <p:spPr>
          <a:xfrm>
            <a:off x="9260616" y="467916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E91C45-C97B-8718-806B-C9AAB16E6FEE}"/>
              </a:ext>
            </a:extLst>
          </p:cNvPr>
          <p:cNvSpPr txBox="1"/>
          <p:nvPr/>
        </p:nvSpPr>
        <p:spPr>
          <a:xfrm>
            <a:off x="9253074" y="52983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608D77-BCC8-683E-D666-4FE5EF01D226}"/>
              </a:ext>
            </a:extLst>
          </p:cNvPr>
          <p:cNvSpPr txBox="1"/>
          <p:nvPr/>
        </p:nvSpPr>
        <p:spPr>
          <a:xfrm>
            <a:off x="9478139" y="2570176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  <a:r>
              <a:rPr lang="en-US" sz="2800" baseline="30000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0FC9502-4B55-33C0-BE69-EA2F692A026B}"/>
              </a:ext>
            </a:extLst>
          </p:cNvPr>
          <p:cNvSpPr txBox="1"/>
          <p:nvPr/>
        </p:nvSpPr>
        <p:spPr>
          <a:xfrm>
            <a:off x="9478139" y="524204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  <a:r>
              <a:rPr lang="en-US" sz="2800" baseline="30000" dirty="0"/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A845B73-B6D4-23AE-E479-6FDBA2A3B3F8}"/>
              </a:ext>
            </a:extLst>
          </p:cNvPr>
          <p:cNvSpPr txBox="1"/>
          <p:nvPr/>
        </p:nvSpPr>
        <p:spPr>
          <a:xfrm>
            <a:off x="9478139" y="3238142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baseline="30000" dirty="0"/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8DB023-6CFD-E9A4-40C1-5FB9C0896E32}"/>
              </a:ext>
            </a:extLst>
          </p:cNvPr>
          <p:cNvSpPr txBox="1"/>
          <p:nvPr/>
        </p:nvSpPr>
        <p:spPr>
          <a:xfrm>
            <a:off x="9478139" y="460222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  <a:r>
              <a:rPr lang="en-US" sz="2800" baseline="30000" dirty="0"/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894CDB-DFEE-2520-D883-F2FDF077947E}"/>
              </a:ext>
            </a:extLst>
          </p:cNvPr>
          <p:cNvSpPr txBox="1"/>
          <p:nvPr/>
        </p:nvSpPr>
        <p:spPr>
          <a:xfrm>
            <a:off x="9478139" y="3934254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baseline="30000" dirty="0"/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B5F26B-EB87-37E5-DA68-0E306CD38DB3}"/>
              </a:ext>
            </a:extLst>
          </p:cNvPr>
          <p:cNvSpPr/>
          <p:nvPr/>
        </p:nvSpPr>
        <p:spPr>
          <a:xfrm>
            <a:off x="5527138" y="1712068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3F67C0-D46E-87B8-E92C-9101C7A5B853}"/>
              </a:ext>
            </a:extLst>
          </p:cNvPr>
          <p:cNvSpPr txBox="1"/>
          <p:nvPr/>
        </p:nvSpPr>
        <p:spPr>
          <a:xfrm>
            <a:off x="5572089" y="2570176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E27E22-86EF-F225-0D93-447C3A6E46F1}"/>
              </a:ext>
            </a:extLst>
          </p:cNvPr>
          <p:cNvSpPr txBox="1"/>
          <p:nvPr/>
        </p:nvSpPr>
        <p:spPr>
          <a:xfrm>
            <a:off x="5572089" y="524204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514FAB-6942-A591-F789-142F938C5F80}"/>
              </a:ext>
            </a:extLst>
          </p:cNvPr>
          <p:cNvSpPr txBox="1"/>
          <p:nvPr/>
        </p:nvSpPr>
        <p:spPr>
          <a:xfrm>
            <a:off x="5572089" y="323814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302049-1F6A-8366-9102-1CB38016A02F}"/>
              </a:ext>
            </a:extLst>
          </p:cNvPr>
          <p:cNvSpPr txBox="1"/>
          <p:nvPr/>
        </p:nvSpPr>
        <p:spPr>
          <a:xfrm>
            <a:off x="5572089" y="460222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4D7F00-33B8-C196-E8BB-8FD7C8294512}"/>
              </a:ext>
            </a:extLst>
          </p:cNvPr>
          <p:cNvSpPr txBox="1"/>
          <p:nvPr/>
        </p:nvSpPr>
        <p:spPr>
          <a:xfrm>
            <a:off x="5572089" y="393425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60DEA2-A104-1781-A95E-3DFA7C450CCB}"/>
              </a:ext>
            </a:extLst>
          </p:cNvPr>
          <p:cNvSpPr txBox="1"/>
          <p:nvPr/>
        </p:nvSpPr>
        <p:spPr>
          <a:xfrm>
            <a:off x="5323486" y="264300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12757D-82FD-F949-1EBE-9235A971349C}"/>
              </a:ext>
            </a:extLst>
          </p:cNvPr>
          <p:cNvSpPr txBox="1"/>
          <p:nvPr/>
        </p:nvSpPr>
        <p:spPr>
          <a:xfrm>
            <a:off x="5317593" y="329373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5321187-C27E-0C4B-9473-7BBDD6FB7D31}"/>
              </a:ext>
            </a:extLst>
          </p:cNvPr>
          <p:cNvSpPr txBox="1"/>
          <p:nvPr/>
        </p:nvSpPr>
        <p:spPr>
          <a:xfrm>
            <a:off x="5317593" y="402364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842224-85A4-F1B6-194C-DB6CC8EFF83C}"/>
              </a:ext>
            </a:extLst>
          </p:cNvPr>
          <p:cNvSpPr txBox="1"/>
          <p:nvPr/>
        </p:nvSpPr>
        <p:spPr>
          <a:xfrm>
            <a:off x="5328084" y="531898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2FBE1DF-1A8B-3695-C736-C6B5B40CDE09}"/>
              </a:ext>
            </a:extLst>
          </p:cNvPr>
          <p:cNvSpPr txBox="1"/>
          <p:nvPr/>
        </p:nvSpPr>
        <p:spPr>
          <a:xfrm>
            <a:off x="5317593" y="466825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5ED1CFD-18CB-B864-6821-1080BA980888}"/>
              </a:ext>
            </a:extLst>
          </p:cNvPr>
          <p:cNvSpPr/>
          <p:nvPr/>
        </p:nvSpPr>
        <p:spPr>
          <a:xfrm>
            <a:off x="6096000" y="1712068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1EE03F-C837-4580-E0E7-40C950A83E00}"/>
              </a:ext>
            </a:extLst>
          </p:cNvPr>
          <p:cNvSpPr txBox="1"/>
          <p:nvPr/>
        </p:nvSpPr>
        <p:spPr>
          <a:xfrm>
            <a:off x="6140951" y="524204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38A9ADA-88EF-1B40-5783-114D389B8E01}"/>
              </a:ext>
            </a:extLst>
          </p:cNvPr>
          <p:cNvSpPr txBox="1"/>
          <p:nvPr/>
        </p:nvSpPr>
        <p:spPr>
          <a:xfrm>
            <a:off x="6140951" y="2570176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78CE544-D3A3-E27C-B3EF-70B7D1DDE195}"/>
              </a:ext>
            </a:extLst>
          </p:cNvPr>
          <p:cNvSpPr txBox="1"/>
          <p:nvPr/>
        </p:nvSpPr>
        <p:spPr>
          <a:xfrm>
            <a:off x="6140951" y="460222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0DF90A3-F2EA-9FCD-1D0F-38E0D6AEDAED}"/>
              </a:ext>
            </a:extLst>
          </p:cNvPr>
          <p:cNvSpPr txBox="1"/>
          <p:nvPr/>
        </p:nvSpPr>
        <p:spPr>
          <a:xfrm>
            <a:off x="6140951" y="324007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1B96720-AD87-47DA-B989-EFBCE240FE14}"/>
              </a:ext>
            </a:extLst>
          </p:cNvPr>
          <p:cNvSpPr txBox="1"/>
          <p:nvPr/>
        </p:nvSpPr>
        <p:spPr>
          <a:xfrm>
            <a:off x="6140951" y="392114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096FD49-01E9-A917-D786-598A5DDE4F22}"/>
              </a:ext>
            </a:extLst>
          </p:cNvPr>
          <p:cNvSpPr txBox="1"/>
          <p:nvPr/>
        </p:nvSpPr>
        <p:spPr>
          <a:xfrm>
            <a:off x="5886454" y="264712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012B89-0BBF-AABB-A274-7B5606402465}"/>
              </a:ext>
            </a:extLst>
          </p:cNvPr>
          <p:cNvSpPr txBox="1"/>
          <p:nvPr/>
        </p:nvSpPr>
        <p:spPr>
          <a:xfrm>
            <a:off x="5886454" y="39980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45C962C-30FF-71DB-F579-AB97809B1E6A}"/>
              </a:ext>
            </a:extLst>
          </p:cNvPr>
          <p:cNvSpPr txBox="1"/>
          <p:nvPr/>
        </p:nvSpPr>
        <p:spPr>
          <a:xfrm>
            <a:off x="5886454" y="329373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DE182D6-5B80-F486-03A2-56CFCE260A64}"/>
              </a:ext>
            </a:extLst>
          </p:cNvPr>
          <p:cNvSpPr txBox="1"/>
          <p:nvPr/>
        </p:nvSpPr>
        <p:spPr>
          <a:xfrm>
            <a:off x="5886454" y="470373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A73A06A-9733-96CC-2CEA-635CA27211DF}"/>
              </a:ext>
            </a:extLst>
          </p:cNvPr>
          <p:cNvSpPr txBox="1"/>
          <p:nvPr/>
        </p:nvSpPr>
        <p:spPr>
          <a:xfrm>
            <a:off x="5875963" y="531898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9E54EC5-9507-01CF-6F75-4F19C3299800}"/>
              </a:ext>
            </a:extLst>
          </p:cNvPr>
          <p:cNvSpPr/>
          <p:nvPr/>
        </p:nvSpPr>
        <p:spPr>
          <a:xfrm>
            <a:off x="6673377" y="1712068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39526D-0393-0A3D-0BF7-4D9D3A7FD1D6}"/>
              </a:ext>
            </a:extLst>
          </p:cNvPr>
          <p:cNvSpPr txBox="1"/>
          <p:nvPr/>
        </p:nvSpPr>
        <p:spPr>
          <a:xfrm>
            <a:off x="6718328" y="524204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483B68F-E03A-710C-8D4A-683439984292}"/>
              </a:ext>
            </a:extLst>
          </p:cNvPr>
          <p:cNvSpPr txBox="1"/>
          <p:nvPr/>
        </p:nvSpPr>
        <p:spPr>
          <a:xfrm>
            <a:off x="6718328" y="2570176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C4BAD91-4D42-40B5-0569-59FDBDC943E0}"/>
              </a:ext>
            </a:extLst>
          </p:cNvPr>
          <p:cNvSpPr txBox="1"/>
          <p:nvPr/>
        </p:nvSpPr>
        <p:spPr>
          <a:xfrm>
            <a:off x="6718328" y="460222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9EC7DD8-18B1-F96C-5E50-C6C5E7B7CE2C}"/>
              </a:ext>
            </a:extLst>
          </p:cNvPr>
          <p:cNvSpPr txBox="1"/>
          <p:nvPr/>
        </p:nvSpPr>
        <p:spPr>
          <a:xfrm>
            <a:off x="6718328" y="324007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2CAC9DC-E420-0539-CF06-246C407B9F6A}"/>
              </a:ext>
            </a:extLst>
          </p:cNvPr>
          <p:cNvSpPr txBox="1"/>
          <p:nvPr/>
        </p:nvSpPr>
        <p:spPr>
          <a:xfrm>
            <a:off x="6718328" y="392114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727EB70-7D34-448C-3BD6-20E530A8971B}"/>
              </a:ext>
            </a:extLst>
          </p:cNvPr>
          <p:cNvSpPr txBox="1"/>
          <p:nvPr/>
        </p:nvSpPr>
        <p:spPr>
          <a:xfrm>
            <a:off x="6463831" y="264712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4F16AC7-4A99-73B1-C806-AC0C3B5145DB}"/>
              </a:ext>
            </a:extLst>
          </p:cNvPr>
          <p:cNvSpPr txBox="1"/>
          <p:nvPr/>
        </p:nvSpPr>
        <p:spPr>
          <a:xfrm>
            <a:off x="6463831" y="39980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2D6869-C5ED-B6B5-2298-501C670C0D91}"/>
              </a:ext>
            </a:extLst>
          </p:cNvPr>
          <p:cNvSpPr txBox="1"/>
          <p:nvPr/>
        </p:nvSpPr>
        <p:spPr>
          <a:xfrm>
            <a:off x="6463831" y="329373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93128D8-B9E4-2525-D952-DF5844E19ABB}"/>
              </a:ext>
            </a:extLst>
          </p:cNvPr>
          <p:cNvSpPr txBox="1"/>
          <p:nvPr/>
        </p:nvSpPr>
        <p:spPr>
          <a:xfrm>
            <a:off x="6463831" y="470373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8F21C75-AC3A-DD66-3F5F-383792848D96}"/>
              </a:ext>
            </a:extLst>
          </p:cNvPr>
          <p:cNvSpPr txBox="1"/>
          <p:nvPr/>
        </p:nvSpPr>
        <p:spPr>
          <a:xfrm>
            <a:off x="6453340" y="531898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702445A-9010-C34E-B419-D3832CE19A64}"/>
              </a:ext>
            </a:extLst>
          </p:cNvPr>
          <p:cNvSpPr/>
          <p:nvPr/>
        </p:nvSpPr>
        <p:spPr>
          <a:xfrm>
            <a:off x="7226751" y="1712068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A18790B-80F8-0D23-B45B-5E81EB006C64}"/>
              </a:ext>
            </a:extLst>
          </p:cNvPr>
          <p:cNvSpPr txBox="1"/>
          <p:nvPr/>
        </p:nvSpPr>
        <p:spPr>
          <a:xfrm>
            <a:off x="7271702" y="524204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2FB699-10A6-6079-BE13-8DAD81757888}"/>
              </a:ext>
            </a:extLst>
          </p:cNvPr>
          <p:cNvSpPr txBox="1"/>
          <p:nvPr/>
        </p:nvSpPr>
        <p:spPr>
          <a:xfrm>
            <a:off x="7271702" y="2570176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715E0D7-F45C-6BC9-C609-0231D0DDC069}"/>
              </a:ext>
            </a:extLst>
          </p:cNvPr>
          <p:cNvSpPr txBox="1"/>
          <p:nvPr/>
        </p:nvSpPr>
        <p:spPr>
          <a:xfrm>
            <a:off x="7271702" y="460222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E530058-084C-9591-557E-27B685AD45C0}"/>
              </a:ext>
            </a:extLst>
          </p:cNvPr>
          <p:cNvSpPr txBox="1"/>
          <p:nvPr/>
        </p:nvSpPr>
        <p:spPr>
          <a:xfrm>
            <a:off x="7271702" y="324007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A56FC6B-B346-3A17-018E-B903D3D036F3}"/>
              </a:ext>
            </a:extLst>
          </p:cNvPr>
          <p:cNvSpPr txBox="1"/>
          <p:nvPr/>
        </p:nvSpPr>
        <p:spPr>
          <a:xfrm>
            <a:off x="7271702" y="392114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613AE1D-3D29-FF60-450A-40FFE23B0FBB}"/>
              </a:ext>
            </a:extLst>
          </p:cNvPr>
          <p:cNvSpPr txBox="1"/>
          <p:nvPr/>
        </p:nvSpPr>
        <p:spPr>
          <a:xfrm>
            <a:off x="7017205" y="264712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9A0FCCF-478D-2D2A-3CA4-D741F04B17E7}"/>
              </a:ext>
            </a:extLst>
          </p:cNvPr>
          <p:cNvSpPr txBox="1"/>
          <p:nvPr/>
        </p:nvSpPr>
        <p:spPr>
          <a:xfrm>
            <a:off x="7017205" y="39980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6DE7FB4-5176-9628-5667-4CDB201C9E59}"/>
              </a:ext>
            </a:extLst>
          </p:cNvPr>
          <p:cNvSpPr txBox="1"/>
          <p:nvPr/>
        </p:nvSpPr>
        <p:spPr>
          <a:xfrm>
            <a:off x="7017205" y="329373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51DED7C-0029-E537-7376-B01826AAAC52}"/>
              </a:ext>
            </a:extLst>
          </p:cNvPr>
          <p:cNvSpPr txBox="1"/>
          <p:nvPr/>
        </p:nvSpPr>
        <p:spPr>
          <a:xfrm>
            <a:off x="7017205" y="470373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58FC817-F9DF-ADE7-6E7A-22007F493553}"/>
              </a:ext>
            </a:extLst>
          </p:cNvPr>
          <p:cNvSpPr txBox="1"/>
          <p:nvPr/>
        </p:nvSpPr>
        <p:spPr>
          <a:xfrm>
            <a:off x="7006714" y="531898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B38510A-C5C4-5645-D0C5-E2976EA9BD75}"/>
              </a:ext>
            </a:extLst>
          </p:cNvPr>
          <p:cNvSpPr/>
          <p:nvPr/>
        </p:nvSpPr>
        <p:spPr>
          <a:xfrm>
            <a:off x="7783769" y="1712068"/>
            <a:ext cx="466928" cy="4669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BEBC59D-33D6-AC55-3FF9-1C6007317E68}"/>
              </a:ext>
            </a:extLst>
          </p:cNvPr>
          <p:cNvSpPr txBox="1"/>
          <p:nvPr/>
        </p:nvSpPr>
        <p:spPr>
          <a:xfrm>
            <a:off x="7828720" y="2570176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21224CB-E0AF-760C-101A-999AB65B2581}"/>
              </a:ext>
            </a:extLst>
          </p:cNvPr>
          <p:cNvSpPr txBox="1"/>
          <p:nvPr/>
        </p:nvSpPr>
        <p:spPr>
          <a:xfrm>
            <a:off x="7828720" y="524204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28DB526-7A22-B600-2578-2D0C38F296AC}"/>
              </a:ext>
            </a:extLst>
          </p:cNvPr>
          <p:cNvSpPr txBox="1"/>
          <p:nvPr/>
        </p:nvSpPr>
        <p:spPr>
          <a:xfrm>
            <a:off x="7828720" y="323814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361E105-8BFF-3062-904C-18B05A18A8E3}"/>
              </a:ext>
            </a:extLst>
          </p:cNvPr>
          <p:cNvSpPr txBox="1"/>
          <p:nvPr/>
        </p:nvSpPr>
        <p:spPr>
          <a:xfrm>
            <a:off x="7828720" y="460222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F7625E0-1EE9-FFE7-C7DC-47DC3D44A978}"/>
              </a:ext>
            </a:extLst>
          </p:cNvPr>
          <p:cNvSpPr txBox="1"/>
          <p:nvPr/>
        </p:nvSpPr>
        <p:spPr>
          <a:xfrm>
            <a:off x="7828720" y="393425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BFC918D-73DA-E19E-638E-1EED729E9ADE}"/>
              </a:ext>
            </a:extLst>
          </p:cNvPr>
          <p:cNvSpPr txBox="1"/>
          <p:nvPr/>
        </p:nvSpPr>
        <p:spPr>
          <a:xfrm>
            <a:off x="7580117" y="264300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941F514-9D67-2938-19A2-27BD2058E464}"/>
              </a:ext>
            </a:extLst>
          </p:cNvPr>
          <p:cNvSpPr txBox="1"/>
          <p:nvPr/>
        </p:nvSpPr>
        <p:spPr>
          <a:xfrm>
            <a:off x="7574224" y="329373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FC400DA-A38A-53B3-8D02-261ABDC91564}"/>
              </a:ext>
            </a:extLst>
          </p:cNvPr>
          <p:cNvSpPr txBox="1"/>
          <p:nvPr/>
        </p:nvSpPr>
        <p:spPr>
          <a:xfrm>
            <a:off x="7574224" y="402364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C862750-EB81-4411-1A14-B8EB05244315}"/>
              </a:ext>
            </a:extLst>
          </p:cNvPr>
          <p:cNvSpPr txBox="1"/>
          <p:nvPr/>
        </p:nvSpPr>
        <p:spPr>
          <a:xfrm>
            <a:off x="7584715" y="531898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8D49D8B-BDF3-16AA-C0F7-DDA8FB1F9FFE}"/>
              </a:ext>
            </a:extLst>
          </p:cNvPr>
          <p:cNvSpPr txBox="1"/>
          <p:nvPr/>
        </p:nvSpPr>
        <p:spPr>
          <a:xfrm>
            <a:off x="7574224" y="466825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4E06339-C444-9371-15BA-E2CABC976DCD}"/>
              </a:ext>
            </a:extLst>
          </p:cNvPr>
          <p:cNvSpPr/>
          <p:nvPr/>
        </p:nvSpPr>
        <p:spPr>
          <a:xfrm>
            <a:off x="8331837" y="1712068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03BD1BB-A5C0-96F5-DD93-0C9FEB39AD98}"/>
              </a:ext>
            </a:extLst>
          </p:cNvPr>
          <p:cNvSpPr txBox="1"/>
          <p:nvPr/>
        </p:nvSpPr>
        <p:spPr>
          <a:xfrm>
            <a:off x="8376788" y="524204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DD03EA8-A6FF-9FF5-1E20-36FC3C008A10}"/>
              </a:ext>
            </a:extLst>
          </p:cNvPr>
          <p:cNvSpPr txBox="1"/>
          <p:nvPr/>
        </p:nvSpPr>
        <p:spPr>
          <a:xfrm>
            <a:off x="8376788" y="2570176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5F67FF1-E25C-D78B-544A-06BE7F1221C5}"/>
              </a:ext>
            </a:extLst>
          </p:cNvPr>
          <p:cNvSpPr txBox="1"/>
          <p:nvPr/>
        </p:nvSpPr>
        <p:spPr>
          <a:xfrm>
            <a:off x="8376788" y="460222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EFCBF41-8762-ABA8-5C5F-151798906664}"/>
              </a:ext>
            </a:extLst>
          </p:cNvPr>
          <p:cNvSpPr txBox="1"/>
          <p:nvPr/>
        </p:nvSpPr>
        <p:spPr>
          <a:xfrm>
            <a:off x="8376788" y="324007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B530D3C-411F-1838-BABF-AC041106AE0B}"/>
              </a:ext>
            </a:extLst>
          </p:cNvPr>
          <p:cNvSpPr txBox="1"/>
          <p:nvPr/>
        </p:nvSpPr>
        <p:spPr>
          <a:xfrm>
            <a:off x="8376788" y="392114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D4A897C-A234-65F0-D0DE-DCA58BCB46ED}"/>
              </a:ext>
            </a:extLst>
          </p:cNvPr>
          <p:cNvSpPr txBox="1"/>
          <p:nvPr/>
        </p:nvSpPr>
        <p:spPr>
          <a:xfrm>
            <a:off x="8122291" y="264712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2902B3E-F12D-EE9A-DAB5-101862E9B399}"/>
              </a:ext>
            </a:extLst>
          </p:cNvPr>
          <p:cNvSpPr txBox="1"/>
          <p:nvPr/>
        </p:nvSpPr>
        <p:spPr>
          <a:xfrm>
            <a:off x="8122291" y="39980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DBDC8AF-E6BD-1D06-CA4F-086CEB2A3B50}"/>
              </a:ext>
            </a:extLst>
          </p:cNvPr>
          <p:cNvSpPr txBox="1"/>
          <p:nvPr/>
        </p:nvSpPr>
        <p:spPr>
          <a:xfrm>
            <a:off x="8122291" y="329373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052265C-9C85-367E-DDE2-18958A32D97B}"/>
              </a:ext>
            </a:extLst>
          </p:cNvPr>
          <p:cNvSpPr txBox="1"/>
          <p:nvPr/>
        </p:nvSpPr>
        <p:spPr>
          <a:xfrm>
            <a:off x="8122291" y="470373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648D74B-9FBB-A0DA-A431-06B5693426A8}"/>
              </a:ext>
            </a:extLst>
          </p:cNvPr>
          <p:cNvSpPr txBox="1"/>
          <p:nvPr/>
        </p:nvSpPr>
        <p:spPr>
          <a:xfrm>
            <a:off x="8111800" y="531898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DEC415DD-674D-B0EB-5248-6842827E8D10}"/>
              </a:ext>
            </a:extLst>
          </p:cNvPr>
          <p:cNvSpPr/>
          <p:nvPr/>
        </p:nvSpPr>
        <p:spPr>
          <a:xfrm>
            <a:off x="8885211" y="1712068"/>
            <a:ext cx="466928" cy="4669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E68ABBF-9FE2-0543-E519-0326E5132459}"/>
              </a:ext>
            </a:extLst>
          </p:cNvPr>
          <p:cNvSpPr txBox="1"/>
          <p:nvPr/>
        </p:nvSpPr>
        <p:spPr>
          <a:xfrm>
            <a:off x="8930162" y="524204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5519448-8D75-CB76-625F-6A5A804AF185}"/>
              </a:ext>
            </a:extLst>
          </p:cNvPr>
          <p:cNvSpPr txBox="1"/>
          <p:nvPr/>
        </p:nvSpPr>
        <p:spPr>
          <a:xfrm>
            <a:off x="8930162" y="2570176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35713C9-599E-E746-6119-5ED7B3AD040D}"/>
              </a:ext>
            </a:extLst>
          </p:cNvPr>
          <p:cNvSpPr txBox="1"/>
          <p:nvPr/>
        </p:nvSpPr>
        <p:spPr>
          <a:xfrm>
            <a:off x="8930162" y="460222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EE3896F-E59B-28B9-1271-AD2FFDF905FC}"/>
              </a:ext>
            </a:extLst>
          </p:cNvPr>
          <p:cNvSpPr txBox="1"/>
          <p:nvPr/>
        </p:nvSpPr>
        <p:spPr>
          <a:xfrm>
            <a:off x="8930162" y="324007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F204E6-7FC9-D917-F92E-908AA1C099FA}"/>
              </a:ext>
            </a:extLst>
          </p:cNvPr>
          <p:cNvSpPr txBox="1"/>
          <p:nvPr/>
        </p:nvSpPr>
        <p:spPr>
          <a:xfrm>
            <a:off x="8930162" y="392114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1D9073C-BA74-3433-C03A-76AB081B9191}"/>
              </a:ext>
            </a:extLst>
          </p:cNvPr>
          <p:cNvSpPr txBox="1"/>
          <p:nvPr/>
        </p:nvSpPr>
        <p:spPr>
          <a:xfrm>
            <a:off x="8675665" y="264712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6C9FAE4-4193-4DA0-60D6-CBE3BF1E0758}"/>
              </a:ext>
            </a:extLst>
          </p:cNvPr>
          <p:cNvSpPr txBox="1"/>
          <p:nvPr/>
        </p:nvSpPr>
        <p:spPr>
          <a:xfrm>
            <a:off x="8675665" y="39980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88B962D-8179-934A-4AB9-42D79CA18743}"/>
              </a:ext>
            </a:extLst>
          </p:cNvPr>
          <p:cNvSpPr txBox="1"/>
          <p:nvPr/>
        </p:nvSpPr>
        <p:spPr>
          <a:xfrm>
            <a:off x="8675665" y="329373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2935517-7335-4637-E29E-2C726E5B42A0}"/>
              </a:ext>
            </a:extLst>
          </p:cNvPr>
          <p:cNvSpPr txBox="1"/>
          <p:nvPr/>
        </p:nvSpPr>
        <p:spPr>
          <a:xfrm>
            <a:off x="8675665" y="470373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97E4D04-8462-5EF5-8DD2-27681727417F}"/>
              </a:ext>
            </a:extLst>
          </p:cNvPr>
          <p:cNvSpPr txBox="1"/>
          <p:nvPr/>
        </p:nvSpPr>
        <p:spPr>
          <a:xfrm>
            <a:off x="8665174" y="531898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3E12029-2E0F-5D0B-4030-0DA198291AA5}"/>
              </a:ext>
            </a:extLst>
          </p:cNvPr>
          <p:cNvSpPr txBox="1"/>
          <p:nvPr/>
        </p:nvSpPr>
        <p:spPr>
          <a:xfrm>
            <a:off x="9959031" y="264712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4E11155-1DC4-0788-9F4A-6B3A3B34ABD3}"/>
              </a:ext>
            </a:extLst>
          </p:cNvPr>
          <p:cNvSpPr txBox="1"/>
          <p:nvPr/>
        </p:nvSpPr>
        <p:spPr>
          <a:xfrm>
            <a:off x="9959031" y="39980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C4272BD-5361-08BB-B4E9-379F7FC80659}"/>
              </a:ext>
            </a:extLst>
          </p:cNvPr>
          <p:cNvSpPr txBox="1"/>
          <p:nvPr/>
        </p:nvSpPr>
        <p:spPr>
          <a:xfrm>
            <a:off x="9959031" y="329373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11622F3-4E83-DEE2-ED6A-73AF0981FFFC}"/>
              </a:ext>
            </a:extLst>
          </p:cNvPr>
          <p:cNvSpPr txBox="1"/>
          <p:nvPr/>
        </p:nvSpPr>
        <p:spPr>
          <a:xfrm>
            <a:off x="9959031" y="470373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FA1B6DA-2A74-344F-E31B-04D8C61E9561}"/>
              </a:ext>
            </a:extLst>
          </p:cNvPr>
          <p:cNvSpPr txBox="1"/>
          <p:nvPr/>
        </p:nvSpPr>
        <p:spPr>
          <a:xfrm>
            <a:off x="9948540" y="531898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A926767-1D82-8341-AC20-79A48B022C1B}"/>
              </a:ext>
            </a:extLst>
          </p:cNvPr>
          <p:cNvSpPr txBox="1"/>
          <p:nvPr/>
        </p:nvSpPr>
        <p:spPr>
          <a:xfrm>
            <a:off x="10141881" y="2570176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  <a:r>
              <a:rPr lang="en-US" sz="2800" baseline="30000" dirty="0"/>
              <a:t>6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22646AA-8D34-B190-784A-9A40EA9B792D}"/>
              </a:ext>
            </a:extLst>
          </p:cNvPr>
          <p:cNvSpPr txBox="1"/>
          <p:nvPr/>
        </p:nvSpPr>
        <p:spPr>
          <a:xfrm>
            <a:off x="10141881" y="524204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  <a:r>
              <a:rPr lang="en-US" sz="2800" baseline="30000" dirty="0"/>
              <a:t>6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A916395-10B7-758B-B9F6-B4FC7799ED3A}"/>
              </a:ext>
            </a:extLst>
          </p:cNvPr>
          <p:cNvSpPr txBox="1"/>
          <p:nvPr/>
        </p:nvSpPr>
        <p:spPr>
          <a:xfrm>
            <a:off x="10141881" y="3238142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  <a:r>
              <a:rPr lang="en-US" sz="2800" baseline="30000" dirty="0"/>
              <a:t>6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2892907-5F27-86CB-9717-B2ABD5AE1AC5}"/>
              </a:ext>
            </a:extLst>
          </p:cNvPr>
          <p:cNvSpPr txBox="1"/>
          <p:nvPr/>
        </p:nvSpPr>
        <p:spPr>
          <a:xfrm>
            <a:off x="10141881" y="460222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baseline="30000" dirty="0"/>
              <a:t>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CAD255B-167B-35B5-F782-7CDCFEA043FD}"/>
              </a:ext>
            </a:extLst>
          </p:cNvPr>
          <p:cNvSpPr txBox="1"/>
          <p:nvPr/>
        </p:nvSpPr>
        <p:spPr>
          <a:xfrm>
            <a:off x="10141881" y="3934254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baseline="30000" dirty="0"/>
              <a:t>6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EBB4FAA-1DA4-163E-5149-6FCC51F3D62E}"/>
              </a:ext>
            </a:extLst>
          </p:cNvPr>
          <p:cNvSpPr txBox="1"/>
          <p:nvPr/>
        </p:nvSpPr>
        <p:spPr>
          <a:xfrm>
            <a:off x="10667727" y="26471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D4F38CA-E784-86B9-C4E4-B78111FC80B0}"/>
              </a:ext>
            </a:extLst>
          </p:cNvPr>
          <p:cNvSpPr txBox="1"/>
          <p:nvPr/>
        </p:nvSpPr>
        <p:spPr>
          <a:xfrm>
            <a:off x="10667727" y="33357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6497404-02DD-DB1F-09BF-0EE10D032A55}"/>
              </a:ext>
            </a:extLst>
          </p:cNvPr>
          <p:cNvSpPr txBox="1"/>
          <p:nvPr/>
        </p:nvSpPr>
        <p:spPr>
          <a:xfrm>
            <a:off x="10673620" y="40243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A6F1867-7510-6758-FC4D-B602574C0008}"/>
              </a:ext>
            </a:extLst>
          </p:cNvPr>
          <p:cNvSpPr txBox="1"/>
          <p:nvPr/>
        </p:nvSpPr>
        <p:spPr>
          <a:xfrm>
            <a:off x="10673620" y="46998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B76BDE8-6045-1A5A-E955-9CFA2617383E}"/>
              </a:ext>
            </a:extLst>
          </p:cNvPr>
          <p:cNvSpPr txBox="1"/>
          <p:nvPr/>
        </p:nvSpPr>
        <p:spPr>
          <a:xfrm>
            <a:off x="10666078" y="53189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CAE9B73-9D35-4617-BA6C-C39A3C34E56F}"/>
              </a:ext>
            </a:extLst>
          </p:cNvPr>
          <p:cNvSpPr txBox="1"/>
          <p:nvPr/>
        </p:nvSpPr>
        <p:spPr>
          <a:xfrm>
            <a:off x="11026693" y="524204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452E992-9705-CA88-57B8-8DDA7D60F874}"/>
              </a:ext>
            </a:extLst>
          </p:cNvPr>
          <p:cNvSpPr txBox="1"/>
          <p:nvPr/>
        </p:nvSpPr>
        <p:spPr>
          <a:xfrm>
            <a:off x="11026693" y="2570176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2306623-9947-7234-B8E3-D5813C4733CE}"/>
              </a:ext>
            </a:extLst>
          </p:cNvPr>
          <p:cNvSpPr txBox="1"/>
          <p:nvPr/>
        </p:nvSpPr>
        <p:spPr>
          <a:xfrm>
            <a:off x="11026693" y="4602220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729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6408A26-BFDA-15CC-4EC5-07E09CCEA0E4}"/>
              </a:ext>
            </a:extLst>
          </p:cNvPr>
          <p:cNvSpPr txBox="1"/>
          <p:nvPr/>
        </p:nvSpPr>
        <p:spPr>
          <a:xfrm>
            <a:off x="11026693" y="3240075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81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237C962-DCC6-32D2-AD69-28EB9301B563}"/>
              </a:ext>
            </a:extLst>
          </p:cNvPr>
          <p:cNvSpPr txBox="1"/>
          <p:nvPr/>
        </p:nvSpPr>
        <p:spPr>
          <a:xfrm>
            <a:off x="11026693" y="3921147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1024</a:t>
            </a:r>
          </a:p>
        </p:txBody>
      </p:sp>
    </p:spTree>
    <p:extLst>
      <p:ext uri="{BB962C8B-B14F-4D97-AF65-F5344CB8AC3E}">
        <p14:creationId xmlns:p14="http://schemas.microsoft.com/office/powerpoint/2010/main" val="22850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196</Words>
  <Application>Microsoft Macintosh PowerPoint</Application>
  <PresentationFormat>Widescreen</PresentationFormat>
  <Paragraphs>181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Leighton Pritchard</dc:creator>
  <cp:lastModifiedBy>Leighton Pritchard</cp:lastModifiedBy>
  <cp:revision>4</cp:revision>
  <dcterms:created xsi:type="dcterms:W3CDTF">2024-11-22T16:53:33Z</dcterms:created>
  <dcterms:modified xsi:type="dcterms:W3CDTF">2024-11-22T20:05:29Z</dcterms:modified>
</cp:coreProperties>
</file>