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04"/>
  </p:normalViewPr>
  <p:slideViewPr>
    <p:cSldViewPr snapToGrid="0">
      <p:cViewPr varScale="1">
        <p:scale>
          <a:sx n="102" d="100"/>
          <a:sy n="102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FA68E-BFD6-81ED-8D6D-CA5291F3D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A8EFB-CEE7-D6D3-B991-340F25CE5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44AAE-C7B9-F71D-480F-027CD6BD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6DA27-5AB5-11F6-E2C3-3DAC01158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9310A-AA67-82F0-23D3-FA46D01AD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5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C1F47-8865-5569-CD57-61A1417E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F6CE4-6CEB-0707-2BD4-8CD607A5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92E9F-CD32-411F-7B5C-640F6643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D5F48-6A0E-36D4-438F-8DEE678C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BA1AA-3190-8D32-C646-8EC8284C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9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877F98-665D-8161-DF46-EDF732C0E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9E9B2-38ED-A8B3-5256-C5E6A2FC9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939D-2E6A-A378-21E1-2E0EDE90C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DFCE1-B460-AC50-F5C4-E43362830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44C96-9C22-63A7-BB1C-A6BF9899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8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E875F-D89D-B9BD-A974-431A3D262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E2606-3419-885E-9BB8-02000CD49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4FA9B-323E-2DDF-EDE9-006C03EB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C8134-0B38-E8B2-7B47-09516EF99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DCEC-7151-230D-D041-2A608CAF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0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1430-E10E-5D11-3983-EB9D131C8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0F74B-87F8-1A2D-1BB4-04A0403F7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5EE70-A83E-03C5-F528-4A969433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0E3D9-750D-1D9B-81C7-031127E3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7F50E-8E65-B037-70E7-0C4C5BB32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2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680EB-8014-0F14-C137-A36BDDD9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981A-1DD3-65A1-4459-C2D87E31C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D2A84-0CF8-671E-FB38-6E3EF8680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6779D4-620F-7970-3734-70F80D8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04109-0B60-0420-89B8-C6A12500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D94CB-21C5-D60D-C139-6CBD66B1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2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F83C-F6DF-3330-217B-8BA611A5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8B5F3-B1F4-355E-2ABE-C94065953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27489-B060-BAF7-0C0C-CD42A70E5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F39B7-5518-4C37-F8D9-7FBB6F379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B9AF4D-A82A-5982-747B-F343804ED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F6253F-E620-459B-C3AE-071816A3A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B7D51-E3F9-895F-7B29-8766837B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72EB2-7D3B-771E-6D60-9FD0229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5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24B7-8E2A-A334-98C6-1AACA083C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D673E-90A8-D58D-AEE9-8A81698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56BB90-4D94-2249-DDD1-5903A67E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2DD4F-0724-D3B5-8124-51914883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1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45DAD-E5F6-D261-B48F-B0DB4BD4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0F73C4-6486-9979-7CCC-D1414358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8D626-4711-68D7-3C1D-B391FB68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77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FB912-56B1-7AC3-181E-640E5FA28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8FB46-BD29-82B4-CA4F-FE34E2299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BDE28-12E4-B458-1280-EAA942926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9612-8F7B-E061-A190-BDB7E24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93359-1A8A-8083-8132-591606C3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FADCA-7C25-E7FF-FA7C-3636384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CFEAB-A891-3D29-2305-82F219E8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9CE8E2-572D-C97D-5A66-949E4637A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69FE3F-4545-C1ED-3A10-33044481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29C7-409C-FE2F-076D-1560B5ABA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280EF-37D2-624F-41F7-84915BC6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318A0-83C6-EF62-61E1-04102EA2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66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9A34BE-1116-B7D7-A9C6-37C4C18463E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291579" y="0"/>
            <a:ext cx="1472898" cy="165688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F776DE-389D-8F8C-ACDB-E1433A28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941C5-0F0E-DAFE-E627-C046C10E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7A1D-76FC-561B-F5BA-B57FADF98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7B6AC8-1E6D-0C4D-A63A-10A71B03FCBE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55726-BA4E-FC0D-E9E4-B4A0E4B22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F0089-45B6-E923-EAA7-BF8FA0BB0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97602-1E4B-FF4E-8C81-10CB27122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7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hyperlink" Target="https://www.slido.com/powerpoint-polling?utm_source=powerpoint&amp;utm_medium=placeholder-slide" TargetMode="External"/><Relationship Id="rId12" Type="http://schemas.openxmlformats.org/officeDocument/2006/relationships/image" Target="../media/image7.sv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hyperlink" Target="https://www.slido.com/support/ppi/how-to-change-the-design" TargetMode="Externa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hyperlink" Target="https://www.slido.com/powerpoint-polling?utm_source=powerpoint&amp;utm_medium=placeholder-slide" TargetMode="External"/><Relationship Id="rId12" Type="http://schemas.openxmlformats.org/officeDocument/2006/relationships/image" Target="../media/image7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svg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0" Type="http://schemas.openxmlformats.org/officeDocument/2006/relationships/hyperlink" Target="https://www.slido.com/support/ppi/how-to-change-the-design" TargetMode="Externa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01A9C-D0B6-878A-4BEC-438DE3E64C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BM432 Data </a:t>
            </a:r>
            <a:r>
              <a:rPr lang="en-US" dirty="0" err="1"/>
              <a:t>Visualisation</a:t>
            </a:r>
            <a:r>
              <a:rPr lang="en-US" dirty="0"/>
              <a:t>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1068F3-AE61-03F1-D83F-CA7A14E04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Morgan Feeney</a:t>
            </a:r>
            <a:br>
              <a:rPr lang="en-US" dirty="0"/>
            </a:br>
            <a:r>
              <a:rPr lang="en-US" dirty="0"/>
              <a:t>Dr Leighton Pritchard</a:t>
            </a:r>
          </a:p>
          <a:p>
            <a:r>
              <a:rPr lang="en-US" dirty="0"/>
              <a:t>2024-10-22</a:t>
            </a:r>
          </a:p>
        </p:txBody>
      </p:sp>
    </p:spTree>
    <p:extLst>
      <p:ext uri="{BB962C8B-B14F-4D97-AF65-F5344CB8AC3E}">
        <p14:creationId xmlns:p14="http://schemas.microsoft.com/office/powerpoint/2010/main" val="19536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229187-8109-3F19-9BEF-1FDA153D722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4693" y="1742703"/>
            <a:ext cx="2371696" cy="2371696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A9CFD-B9FE-F3D0-B850-4EFE34F36A3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2851" y="1000897"/>
            <a:ext cx="8486226" cy="3855308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000000"/>
                </a:solidFill>
              </a:rPr>
              <a:t>How would you grade example 1, now?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2C7CC7-92B3-4974-7EA8-35D5B114AB5E}"/>
              </a:ext>
            </a:extLst>
          </p:cNvPr>
          <p:cNvSpPr/>
          <p:nvPr/>
        </p:nvSpPr>
        <p:spPr>
          <a:xfrm>
            <a:off x="0" y="5820032"/>
            <a:ext cx="12192001" cy="1037968"/>
          </a:xfrm>
          <a:prstGeom prst="rect">
            <a:avLst/>
          </a:prstGeom>
          <a:solidFill>
            <a:srgbClr val="19803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155" tIns="259492" rIns="1852888" bIns="203886" rtlCol="0" anchor="ctr">
            <a:normAutofit fontScale="92500"/>
          </a:bodyPr>
          <a:lstStyle/>
          <a:p>
            <a:r>
              <a:rPr lang="en-US" sz="2600">
                <a:solidFill>
                  <a:srgbClr val="FFFFFF"/>
                </a:solidFill>
              </a:rPr>
              <a:t>The </a:t>
            </a:r>
            <a:r>
              <a:rPr lang="en-US" sz="26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Slido app</a:t>
            </a:r>
            <a:r>
              <a:rPr lang="en-US" sz="2600">
                <a:solidFill>
                  <a:srgbClr val="FFFFFF"/>
                </a:solidFill>
              </a:rPr>
              <a:t> must be installed on every computer you’re presenting from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4662FDE-45CA-4A48-9DF9-C3DED714E8E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62" y="6190785"/>
            <a:ext cx="296462" cy="296462"/>
          </a:xfrm>
          <a:prstGeom prst="rect">
            <a:avLst/>
          </a:prstGeom>
        </p:spPr>
      </p:pic>
      <p:sp>
        <p:nvSpPr>
          <p:cNvPr id="7" name="Trapezium 6">
            <a:extLst>
              <a:ext uri="{FF2B5EF4-FFF2-40B4-BE49-F238E27FC236}">
                <a16:creationId xmlns:a16="http://schemas.microsoft.com/office/drawing/2014/main" id="{00AE9440-F765-B016-6BB3-FE6D7EF7B9A3}"/>
              </a:ext>
            </a:extLst>
          </p:cNvPr>
          <p:cNvSpPr/>
          <p:nvPr/>
        </p:nvSpPr>
        <p:spPr>
          <a:xfrm rot="2700000">
            <a:off x="9620371" y="514924"/>
            <a:ext cx="3335198" cy="778213"/>
          </a:xfrm>
          <a:prstGeom prst="trapezoid">
            <a:avLst>
              <a:gd name="adj" fmla="val 100000"/>
            </a:avLst>
          </a:prstGeom>
          <a:solidFill>
            <a:srgbClr val="EDFA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>
            <a:normAutofit fontScale="70000" lnSpcReduction="20000"/>
          </a:bodyPr>
          <a:lstStyle/>
          <a:p>
            <a:pPr algn="ctr"/>
            <a:r>
              <a:rPr lang="en-US" sz="2600" b="1">
                <a:solidFill>
                  <a:srgbClr val="198038"/>
                </a:solidFill>
              </a:rPr>
              <a:t>Do not edit
</a:t>
            </a:r>
            <a:r>
              <a:rPr lang="en-US" sz="2200">
                <a:solidFill>
                  <a:srgbClr val="19803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change the design</a:t>
            </a:r>
            <a:endParaRPr lang="en-US" sz="2200">
              <a:solidFill>
                <a:srgbClr val="198038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4A0C173-92BA-4E45-FAFE-DCFDEF7D607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6748" y="6153727"/>
            <a:ext cx="1111733" cy="37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577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9ECA06-3963-3BBC-7E1A-FFA4F4BCD9C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44693" y="1742703"/>
            <a:ext cx="2371696" cy="2371696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2E57D5-E6B1-8075-35F3-6AA3FAC2A2C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112851" y="1000897"/>
            <a:ext cx="8486226" cy="3855308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>
                <a:solidFill>
                  <a:srgbClr val="000000"/>
                </a:solidFill>
              </a:rPr>
              <a:t>How would you grade example 2, now?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C5DB92-EEF3-147F-C838-694720A5E782}"/>
              </a:ext>
            </a:extLst>
          </p:cNvPr>
          <p:cNvSpPr/>
          <p:nvPr/>
        </p:nvSpPr>
        <p:spPr>
          <a:xfrm>
            <a:off x="0" y="5820032"/>
            <a:ext cx="12192001" cy="1037968"/>
          </a:xfrm>
          <a:prstGeom prst="rect">
            <a:avLst/>
          </a:prstGeom>
          <a:solidFill>
            <a:srgbClr val="198038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41155" tIns="259492" rIns="1852888" bIns="203886" rtlCol="0" anchor="ctr">
            <a:normAutofit fontScale="92500"/>
          </a:bodyPr>
          <a:lstStyle/>
          <a:p>
            <a:r>
              <a:rPr lang="en-US" sz="2600">
                <a:solidFill>
                  <a:srgbClr val="FFFFFF"/>
                </a:solidFill>
              </a:rPr>
              <a:t>The </a:t>
            </a:r>
            <a:r>
              <a:rPr lang="en-US" sz="26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Slido app</a:t>
            </a:r>
            <a:r>
              <a:rPr lang="en-US" sz="2600">
                <a:solidFill>
                  <a:srgbClr val="FFFFFF"/>
                </a:solidFill>
              </a:rPr>
              <a:t> must be installed on every computer you’re presenting from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B39ABC0-1B86-8A3F-C388-5338B6D75A89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6462" y="6190785"/>
            <a:ext cx="296462" cy="296462"/>
          </a:xfrm>
          <a:prstGeom prst="rect">
            <a:avLst/>
          </a:prstGeom>
        </p:spPr>
      </p:pic>
      <p:sp>
        <p:nvSpPr>
          <p:cNvPr id="7" name="Trapezium 6">
            <a:extLst>
              <a:ext uri="{FF2B5EF4-FFF2-40B4-BE49-F238E27FC236}">
                <a16:creationId xmlns:a16="http://schemas.microsoft.com/office/drawing/2014/main" id="{F94649C8-7467-E29A-9D35-9AA0AFB1242F}"/>
              </a:ext>
            </a:extLst>
          </p:cNvPr>
          <p:cNvSpPr/>
          <p:nvPr/>
        </p:nvSpPr>
        <p:spPr>
          <a:xfrm rot="2700000">
            <a:off x="9620371" y="514924"/>
            <a:ext cx="3335198" cy="778213"/>
          </a:xfrm>
          <a:prstGeom prst="trapezoid">
            <a:avLst>
              <a:gd name="adj" fmla="val 100000"/>
            </a:avLst>
          </a:prstGeom>
          <a:solidFill>
            <a:srgbClr val="EDFAF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t">
            <a:normAutofit fontScale="70000" lnSpcReduction="20000"/>
          </a:bodyPr>
          <a:lstStyle/>
          <a:p>
            <a:pPr algn="ctr"/>
            <a:r>
              <a:rPr lang="en-US" sz="2600" b="1">
                <a:solidFill>
                  <a:srgbClr val="198038"/>
                </a:solidFill>
              </a:rPr>
              <a:t>Do not edit
</a:t>
            </a:r>
            <a:r>
              <a:rPr lang="en-US" sz="2200">
                <a:solidFill>
                  <a:srgbClr val="198038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change the design</a:t>
            </a:r>
            <a:endParaRPr lang="en-US" sz="2200">
              <a:solidFill>
                <a:srgbClr val="198038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05FAD61-9D3D-D01E-D972-C5614A89004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746748" y="6153727"/>
            <a:ext cx="1111733" cy="3705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4255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1368084-20a8-43cd-ba27-1845b97f7d76"/>
  <p:tag name="SLIDO_EVENT_UUID" val="9e8a6aae-ba2d-476f-bd55-506642e38f56"/>
  <p:tag name="SLIDO_EVENT_SECTION_UUID" val="6021fd36-d667-443f-b380-4e56c9dd950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d72187f6-a5c0-4ca4-948b-2153400f5fcf"/>
  <p:tag name="SLIDO_TIMELINE" val="W3sicG9sbFF1ZXN0aW9uVXVpZCI6ImFhYzAzZDY4LTYxMWItNGQxZC1iMmMwLTg4ZmQyNTBmZTI0YyIsInNob3dSZXN1bHRzIjpmYWxzZX0seyJwb2xsUXVlc3Rpb25VdWlkIjoiYWFjMDNkNjgtNjExYi00ZDFkLWIyYzAtODhmZDI1MGZlMjRjIiwic2hvd1Jlc3VsdHMiOnRydWV9XQ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TYPE" val="SlidoPoll"/>
  <p:tag name="SLIDO_POLL_UUID" val="1761a7c5-506c-449c-a9fd-675945356188"/>
  <p:tag name="SLIDO_TIMELINE" val="W3sicG9sbFF1ZXN0aW9uVXVpZCI6ImE2YmFiMTI3LTU5MWQtNDZjYi05YTkyLWQyY2RiM2FjMWMyZiIsInNob3dSZXN1bHRzIjpmYWxzZX0seyJwb2xsUXVlc3Rpb25VdWlkIjoiYTZiYWIxMjctNTkxZC00NmNiLTlhOTItZDJjZGIzYWMxYzJmIiwic2hvd1Jlc3VsdHMiOnRydWV9XQ=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5360FA7A-B788-3942-AB42-B352F4E283D3}" vid="{819EDEDD-85F3-F14C-A134-C4C81A722B3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72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BM432 Data Visualisation Workshop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Leighton Pritchard</dc:creator>
  <cp:lastModifiedBy>Leighton Pritchard</cp:lastModifiedBy>
  <cp:revision>5</cp:revision>
  <dcterms:created xsi:type="dcterms:W3CDTF">2025-10-15T15:13:40Z</dcterms:created>
  <dcterms:modified xsi:type="dcterms:W3CDTF">2025-10-15T15:52:55Z</dcterms:modified>
</cp:coreProperties>
</file>