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E7900-DB10-CC40-9B09-AF6FE3EA2862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B3CED-D7A2-3247-AADC-537B12ADCD51}">
      <dgm:prSet phldrT="[Text]"/>
      <dgm:spPr/>
      <dgm:t>
        <a:bodyPr/>
        <a:lstStyle/>
        <a:p>
          <a:r>
            <a:rPr lang="en-US" altLang="zh-CN" dirty="0"/>
            <a:t>Passage</a:t>
          </a:r>
          <a:r>
            <a:rPr lang="zh-CN" altLang="en-US" dirty="0"/>
            <a:t> </a:t>
          </a:r>
          <a:r>
            <a:rPr lang="en-US" altLang="zh-CN" dirty="0"/>
            <a:t>Retrieval</a:t>
          </a:r>
          <a:endParaRPr lang="en-US" dirty="0"/>
        </a:p>
      </dgm:t>
    </dgm:pt>
    <dgm:pt modelId="{8C7A349D-032A-314E-98A8-27ABCECEE90B}" type="parTrans" cxnId="{B31D9240-F53A-AF48-8A0F-386BED32EFA7}">
      <dgm:prSet/>
      <dgm:spPr/>
      <dgm:t>
        <a:bodyPr/>
        <a:lstStyle/>
        <a:p>
          <a:endParaRPr lang="en-US"/>
        </a:p>
      </dgm:t>
    </dgm:pt>
    <dgm:pt modelId="{626319FB-5B60-8A4C-A60F-A5F43274AD3E}" type="sibTrans" cxnId="{B31D9240-F53A-AF48-8A0F-386BED32EFA7}">
      <dgm:prSet/>
      <dgm:spPr/>
      <dgm:t>
        <a:bodyPr/>
        <a:lstStyle/>
        <a:p>
          <a:endParaRPr lang="en-US"/>
        </a:p>
      </dgm:t>
    </dgm:pt>
    <dgm:pt modelId="{8E8D04D9-4E57-8647-AAA8-7ED0C472E64C}">
      <dgm:prSet phldrT="[Text]"/>
      <dgm:spPr/>
      <dgm:t>
        <a:bodyPr/>
        <a:lstStyle/>
        <a:p>
          <a:r>
            <a:rPr lang="en-US" altLang="zh-CN" dirty="0"/>
            <a:t>Find</a:t>
          </a:r>
          <a:r>
            <a:rPr lang="zh-CN" altLang="en-US" dirty="0"/>
            <a:t>  </a:t>
          </a:r>
          <a:r>
            <a:rPr lang="en-US" altLang="zh-CN" dirty="0"/>
            <a:t>sentences</a:t>
          </a:r>
          <a:r>
            <a:rPr lang="zh-CN" altLang="en-US" dirty="0"/>
            <a:t> </a:t>
          </a:r>
          <a:r>
            <a:rPr lang="en-US" altLang="zh-CN" dirty="0"/>
            <a:t>that</a:t>
          </a:r>
          <a:r>
            <a:rPr lang="zh-CN" altLang="en-US" dirty="0"/>
            <a:t> </a:t>
          </a:r>
          <a:r>
            <a:rPr lang="en-US" altLang="zh-CN" dirty="0"/>
            <a:t>can</a:t>
          </a:r>
          <a:r>
            <a:rPr lang="zh-CN" altLang="en-US" dirty="0"/>
            <a:t> </a:t>
          </a:r>
          <a:r>
            <a:rPr lang="en-US" altLang="zh-CN" dirty="0"/>
            <a:t>possibly</a:t>
          </a:r>
          <a:r>
            <a:rPr lang="zh-CN" altLang="en-US" dirty="0"/>
            <a:t> </a:t>
          </a:r>
          <a:r>
            <a:rPr lang="en-US" altLang="zh-CN" dirty="0"/>
            <a:t>answer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question</a:t>
          </a:r>
          <a:endParaRPr lang="en-US" dirty="0"/>
        </a:p>
      </dgm:t>
    </dgm:pt>
    <dgm:pt modelId="{E5CB7A02-7A97-D94F-AFBE-8B3626443B94}" type="parTrans" cxnId="{26DBE05E-8A6E-AA40-80F9-B2126802612F}">
      <dgm:prSet/>
      <dgm:spPr/>
      <dgm:t>
        <a:bodyPr/>
        <a:lstStyle/>
        <a:p>
          <a:endParaRPr lang="en-US"/>
        </a:p>
      </dgm:t>
    </dgm:pt>
    <dgm:pt modelId="{A621E192-ADF7-6A4A-AB09-53A9994F088B}" type="sibTrans" cxnId="{26DBE05E-8A6E-AA40-80F9-B2126802612F}">
      <dgm:prSet/>
      <dgm:spPr/>
      <dgm:t>
        <a:bodyPr/>
        <a:lstStyle/>
        <a:p>
          <a:endParaRPr lang="en-US"/>
        </a:p>
      </dgm:t>
    </dgm:pt>
    <dgm:pt modelId="{96A84E52-CAB7-DD4B-9FE4-284A20D32A9D}">
      <dgm:prSet phldrT="[Text]"/>
      <dgm:spPr/>
      <dgm:t>
        <a:bodyPr/>
        <a:lstStyle/>
        <a:p>
          <a:r>
            <a:rPr lang="en-US" altLang="zh-CN" dirty="0"/>
            <a:t>Question</a:t>
          </a:r>
          <a:r>
            <a:rPr lang="zh-CN" altLang="en-US" dirty="0"/>
            <a:t> </a:t>
          </a:r>
          <a:r>
            <a:rPr lang="en-US" altLang="zh-CN" dirty="0"/>
            <a:t>Answering</a:t>
          </a:r>
          <a:endParaRPr lang="en-US" dirty="0"/>
        </a:p>
      </dgm:t>
    </dgm:pt>
    <dgm:pt modelId="{6ABB9BAA-4571-D64C-85E1-EEAEF3881EF4}" type="parTrans" cxnId="{6610A301-F73F-D64A-B3B2-5ABE82FB0DE9}">
      <dgm:prSet/>
      <dgm:spPr/>
      <dgm:t>
        <a:bodyPr/>
        <a:lstStyle/>
        <a:p>
          <a:endParaRPr lang="en-US"/>
        </a:p>
      </dgm:t>
    </dgm:pt>
    <dgm:pt modelId="{E4696B57-1E59-824C-91F7-7DED647D445D}" type="sibTrans" cxnId="{6610A301-F73F-D64A-B3B2-5ABE82FB0DE9}">
      <dgm:prSet/>
      <dgm:spPr/>
      <dgm:t>
        <a:bodyPr/>
        <a:lstStyle/>
        <a:p>
          <a:endParaRPr lang="en-US"/>
        </a:p>
      </dgm:t>
    </dgm:pt>
    <dgm:pt modelId="{A83B580A-0CCA-8D4C-B61C-49989AD5BF55}">
      <dgm:prSet phldrT="[Text]"/>
      <dgm:spPr/>
      <dgm:t>
        <a:bodyPr/>
        <a:lstStyle/>
        <a:p>
          <a:r>
            <a:rPr lang="en-US" altLang="zh-CN" dirty="0"/>
            <a:t>Find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span</a:t>
          </a:r>
          <a:r>
            <a:rPr lang="zh-CN" altLang="en-US" dirty="0"/>
            <a:t> </a:t>
          </a:r>
          <a:r>
            <a:rPr lang="en-US" altLang="zh-CN" dirty="0"/>
            <a:t>that</a:t>
          </a:r>
          <a:r>
            <a:rPr lang="zh-CN" altLang="en-US" dirty="0"/>
            <a:t> </a:t>
          </a:r>
          <a:r>
            <a:rPr lang="en-US" altLang="zh-CN" dirty="0"/>
            <a:t>contains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answer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question</a:t>
          </a:r>
          <a:endParaRPr lang="en-US" dirty="0"/>
        </a:p>
      </dgm:t>
    </dgm:pt>
    <dgm:pt modelId="{EFEE9A84-84B3-D340-9FBC-2BAA0280374F}" type="parTrans" cxnId="{88974899-BC78-8942-A1EF-BB1910EB3E75}">
      <dgm:prSet/>
      <dgm:spPr/>
      <dgm:t>
        <a:bodyPr/>
        <a:lstStyle/>
        <a:p>
          <a:endParaRPr lang="en-US"/>
        </a:p>
      </dgm:t>
    </dgm:pt>
    <dgm:pt modelId="{DAA16150-63EC-A344-95E9-E081FD27CE9A}" type="sibTrans" cxnId="{88974899-BC78-8942-A1EF-BB1910EB3E75}">
      <dgm:prSet/>
      <dgm:spPr/>
      <dgm:t>
        <a:bodyPr/>
        <a:lstStyle/>
        <a:p>
          <a:endParaRPr lang="en-US"/>
        </a:p>
      </dgm:t>
    </dgm:pt>
    <dgm:pt modelId="{8383E4FD-2D41-1045-A2D3-E7953734167A}">
      <dgm:prSet phldrT="[Text]"/>
      <dgm:spPr/>
      <dgm:t>
        <a:bodyPr/>
        <a:lstStyle/>
        <a:p>
          <a:r>
            <a:rPr lang="en-US" altLang="zh-CN" dirty="0"/>
            <a:t>Sentence</a:t>
          </a:r>
          <a:r>
            <a:rPr lang="zh-CN" altLang="en-US" dirty="0"/>
            <a:t> </a:t>
          </a:r>
          <a:r>
            <a:rPr lang="en-US" altLang="zh-CN" dirty="0"/>
            <a:t>Simplification</a:t>
          </a:r>
          <a:r>
            <a:rPr lang="zh-CN" altLang="en-US" dirty="0"/>
            <a:t> </a:t>
          </a:r>
          <a:r>
            <a:rPr lang="en-US" altLang="zh-CN" dirty="0"/>
            <a:t>(Optional)</a:t>
          </a:r>
          <a:endParaRPr lang="en-US" dirty="0"/>
        </a:p>
      </dgm:t>
    </dgm:pt>
    <dgm:pt modelId="{E40B14D0-874F-BC40-A8C9-FCE609F92822}" type="parTrans" cxnId="{028EBD85-E058-1740-B27B-7D26D020B22A}">
      <dgm:prSet/>
      <dgm:spPr/>
      <dgm:t>
        <a:bodyPr/>
        <a:lstStyle/>
        <a:p>
          <a:endParaRPr lang="en-US"/>
        </a:p>
      </dgm:t>
    </dgm:pt>
    <dgm:pt modelId="{5DBF01EC-24CD-A74C-92D5-9544F67347B7}" type="sibTrans" cxnId="{028EBD85-E058-1740-B27B-7D26D020B22A}">
      <dgm:prSet/>
      <dgm:spPr/>
      <dgm:t>
        <a:bodyPr/>
        <a:lstStyle/>
        <a:p>
          <a:endParaRPr lang="en-US"/>
        </a:p>
      </dgm:t>
    </dgm:pt>
    <dgm:pt modelId="{18DD5A65-657A-784F-B036-9DF1CB12CACD}">
      <dgm:prSet phldrT="[Text]"/>
      <dgm:spPr/>
      <dgm:t>
        <a:bodyPr/>
        <a:lstStyle/>
        <a:p>
          <a:r>
            <a:rPr lang="en-US" altLang="zh-CN" dirty="0"/>
            <a:t>Simplify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complicated</a:t>
          </a:r>
          <a:r>
            <a:rPr lang="zh-CN" altLang="en-US" dirty="0"/>
            <a:t> </a:t>
          </a:r>
          <a:r>
            <a:rPr lang="en-US" altLang="zh-CN" dirty="0"/>
            <a:t>answer</a:t>
          </a:r>
          <a:endParaRPr lang="en-US" dirty="0"/>
        </a:p>
      </dgm:t>
    </dgm:pt>
    <dgm:pt modelId="{5D4B5000-7291-5F47-8982-0422E6130803}" type="parTrans" cxnId="{D81B0E1C-306D-2F44-94FE-5E47DE7C365A}">
      <dgm:prSet/>
      <dgm:spPr/>
      <dgm:t>
        <a:bodyPr/>
        <a:lstStyle/>
        <a:p>
          <a:endParaRPr lang="en-US"/>
        </a:p>
      </dgm:t>
    </dgm:pt>
    <dgm:pt modelId="{EDFFFB82-82A6-4944-8F2B-19025F7410D4}" type="sibTrans" cxnId="{D81B0E1C-306D-2F44-94FE-5E47DE7C365A}">
      <dgm:prSet/>
      <dgm:spPr/>
      <dgm:t>
        <a:bodyPr/>
        <a:lstStyle/>
        <a:p>
          <a:endParaRPr lang="en-US"/>
        </a:p>
      </dgm:t>
    </dgm:pt>
    <dgm:pt modelId="{9FF7440D-C540-C74D-BFEE-B8A4945C6EAC}">
      <dgm:prSet phldrT="[Text]"/>
      <dgm:spPr/>
      <dgm:t>
        <a:bodyPr/>
        <a:lstStyle/>
        <a:p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Similarity</a:t>
          </a:r>
          <a:endParaRPr lang="en-US" dirty="0"/>
        </a:p>
      </dgm:t>
    </dgm:pt>
    <dgm:pt modelId="{23F6A922-FA36-FD46-9097-113AA5B0F460}" type="parTrans" cxnId="{3B199782-C15F-654E-8F83-1634477667FD}">
      <dgm:prSet/>
      <dgm:spPr/>
      <dgm:t>
        <a:bodyPr/>
        <a:lstStyle/>
        <a:p>
          <a:endParaRPr lang="en-US"/>
        </a:p>
      </dgm:t>
    </dgm:pt>
    <dgm:pt modelId="{19ED8594-980F-0746-8F16-F1085FAA930A}" type="sibTrans" cxnId="{3B199782-C15F-654E-8F83-1634477667FD}">
      <dgm:prSet/>
      <dgm:spPr/>
      <dgm:t>
        <a:bodyPr/>
        <a:lstStyle/>
        <a:p>
          <a:endParaRPr lang="en-US"/>
        </a:p>
      </dgm:t>
    </dgm:pt>
    <dgm:pt modelId="{E9775591-357E-9F4E-889A-0D69B972ED97}">
      <dgm:prSet phldrT="[Text]"/>
      <dgm:spPr/>
      <dgm:t>
        <a:bodyPr/>
        <a:lstStyle/>
        <a:p>
          <a:r>
            <a:rPr lang="en-US" altLang="zh-CN" dirty="0"/>
            <a:t>Calculate</a:t>
          </a:r>
          <a:r>
            <a:rPr lang="zh-CN" altLang="en-US" dirty="0"/>
            <a:t> </a:t>
          </a:r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similarity</a:t>
          </a:r>
          <a:r>
            <a:rPr lang="zh-CN" altLang="en-US" dirty="0"/>
            <a:t> </a:t>
          </a:r>
          <a:r>
            <a:rPr lang="en-US" altLang="zh-CN" dirty="0"/>
            <a:t>matrix</a:t>
          </a:r>
          <a:endParaRPr lang="en-US" dirty="0"/>
        </a:p>
      </dgm:t>
    </dgm:pt>
    <dgm:pt modelId="{B4D9E568-E393-3147-B09B-E16A804A1007}" type="parTrans" cxnId="{732421B1-A4AC-A745-826E-51E5852130AC}">
      <dgm:prSet/>
      <dgm:spPr/>
      <dgm:t>
        <a:bodyPr/>
        <a:lstStyle/>
        <a:p>
          <a:endParaRPr lang="en-US"/>
        </a:p>
      </dgm:t>
    </dgm:pt>
    <dgm:pt modelId="{829072DD-2A60-854C-B799-EB79C03F34C0}" type="sibTrans" cxnId="{732421B1-A4AC-A745-826E-51E5852130AC}">
      <dgm:prSet/>
      <dgm:spPr/>
      <dgm:t>
        <a:bodyPr/>
        <a:lstStyle/>
        <a:p>
          <a:endParaRPr lang="en-US"/>
        </a:p>
      </dgm:t>
    </dgm:pt>
    <dgm:pt modelId="{E5F81102-D833-8D42-9A73-EE2F6578324A}">
      <dgm:prSet phldrT="[Text]"/>
      <dgm:spPr/>
      <dgm:t>
        <a:bodyPr/>
        <a:lstStyle/>
        <a:p>
          <a:r>
            <a:rPr lang="en-US" altLang="zh-CN" dirty="0"/>
            <a:t>Clustering</a:t>
          </a:r>
          <a:endParaRPr lang="en-US" dirty="0"/>
        </a:p>
      </dgm:t>
    </dgm:pt>
    <dgm:pt modelId="{DFBF6A3F-F354-0047-9874-FF8317D5775F}" type="parTrans" cxnId="{668220D5-07F1-F541-9223-5AC77A47A19E}">
      <dgm:prSet/>
      <dgm:spPr/>
      <dgm:t>
        <a:bodyPr/>
        <a:lstStyle/>
        <a:p>
          <a:endParaRPr lang="en-US"/>
        </a:p>
      </dgm:t>
    </dgm:pt>
    <dgm:pt modelId="{59602D3F-F15F-8E4F-965C-A7E65E833C30}" type="sibTrans" cxnId="{668220D5-07F1-F541-9223-5AC77A47A19E}">
      <dgm:prSet/>
      <dgm:spPr/>
      <dgm:t>
        <a:bodyPr/>
        <a:lstStyle/>
        <a:p>
          <a:endParaRPr lang="en-US"/>
        </a:p>
      </dgm:t>
    </dgm:pt>
    <dgm:pt modelId="{DB44E438-5931-1646-AD60-7C3252DF2FD3}">
      <dgm:prSet phldrT="[Text]"/>
      <dgm:spPr/>
      <dgm:t>
        <a:bodyPr/>
        <a:lstStyle/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similarity</a:t>
          </a:r>
          <a:r>
            <a:rPr lang="zh-CN" altLang="en-US" dirty="0"/>
            <a:t> </a:t>
          </a:r>
          <a:r>
            <a:rPr lang="en-US" altLang="zh-CN" dirty="0"/>
            <a:t>matrix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group</a:t>
          </a:r>
          <a:r>
            <a:rPr lang="zh-CN" altLang="en-US" dirty="0"/>
            <a:t> </a:t>
          </a:r>
          <a:r>
            <a:rPr lang="en-US" altLang="zh-CN" dirty="0"/>
            <a:t>answers</a:t>
          </a:r>
          <a:r>
            <a:rPr lang="zh-CN" altLang="en-US" dirty="0"/>
            <a:t> </a:t>
          </a:r>
          <a:r>
            <a:rPr lang="en-US" altLang="zh-CN" dirty="0"/>
            <a:t>into</a:t>
          </a:r>
          <a:r>
            <a:rPr lang="zh-CN" altLang="en-US" dirty="0"/>
            <a:t> </a:t>
          </a:r>
          <a:r>
            <a:rPr lang="en-US" altLang="zh-CN" dirty="0"/>
            <a:t>several</a:t>
          </a:r>
          <a:r>
            <a:rPr lang="zh-CN" altLang="en-US" dirty="0"/>
            <a:t> </a:t>
          </a:r>
          <a:r>
            <a:rPr lang="en-US" altLang="zh-CN" dirty="0"/>
            <a:t>clusters</a:t>
          </a:r>
          <a:endParaRPr lang="en-US" dirty="0"/>
        </a:p>
      </dgm:t>
    </dgm:pt>
    <dgm:pt modelId="{E56A0DC2-6E70-E74E-A242-F36AD5A1E1B7}" type="parTrans" cxnId="{B3C99266-366F-3B4B-B6F6-D6212B473C14}">
      <dgm:prSet/>
      <dgm:spPr/>
      <dgm:t>
        <a:bodyPr/>
        <a:lstStyle/>
        <a:p>
          <a:endParaRPr lang="en-US"/>
        </a:p>
      </dgm:t>
    </dgm:pt>
    <dgm:pt modelId="{06FF5BC8-17AA-E643-BBD6-555CBB89FFCE}" type="sibTrans" cxnId="{B3C99266-366F-3B4B-B6F6-D6212B473C14}">
      <dgm:prSet/>
      <dgm:spPr/>
      <dgm:t>
        <a:bodyPr/>
        <a:lstStyle/>
        <a:p>
          <a:endParaRPr lang="en-US"/>
        </a:p>
      </dgm:t>
    </dgm:pt>
    <dgm:pt modelId="{DE8FE77B-1BB3-5E43-BDD7-BEA00A86CC5B}">
      <dgm:prSet phldrT="[Text]"/>
      <dgm:spPr/>
      <dgm:t>
        <a:bodyPr/>
        <a:lstStyle/>
        <a:p>
          <a:r>
            <a:rPr lang="en-US" altLang="zh-CN" dirty="0"/>
            <a:t>Cluster</a:t>
          </a:r>
          <a:r>
            <a:rPr lang="zh-CN" altLang="en-US" dirty="0"/>
            <a:t> </a:t>
          </a:r>
          <a:r>
            <a:rPr lang="en-US" altLang="zh-CN" dirty="0"/>
            <a:t>Summarization</a:t>
          </a:r>
          <a:endParaRPr lang="en-US" dirty="0"/>
        </a:p>
      </dgm:t>
    </dgm:pt>
    <dgm:pt modelId="{96287BDD-EF5C-D845-B6F6-D56A3FDD2852}" type="parTrans" cxnId="{AAB7C888-6A53-FD4E-AB80-7A8131263E83}">
      <dgm:prSet/>
      <dgm:spPr/>
      <dgm:t>
        <a:bodyPr/>
        <a:lstStyle/>
        <a:p>
          <a:endParaRPr lang="en-US"/>
        </a:p>
      </dgm:t>
    </dgm:pt>
    <dgm:pt modelId="{28098FAE-2CEC-0E41-9606-D97611628733}" type="sibTrans" cxnId="{AAB7C888-6A53-FD4E-AB80-7A8131263E83}">
      <dgm:prSet/>
      <dgm:spPr/>
      <dgm:t>
        <a:bodyPr/>
        <a:lstStyle/>
        <a:p>
          <a:endParaRPr lang="en-US"/>
        </a:p>
      </dgm:t>
    </dgm:pt>
    <dgm:pt modelId="{0B9DE827-67FC-0F43-B603-58B93658A677}">
      <dgm:prSet phldrT="[Text]"/>
      <dgm:spPr/>
      <dgm:t>
        <a:bodyPr/>
        <a:lstStyle/>
        <a:p>
          <a:r>
            <a:rPr lang="en-US" altLang="zh-CN" dirty="0"/>
            <a:t>Extract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main</a:t>
          </a:r>
          <a:r>
            <a:rPr lang="zh-CN" altLang="en-US" dirty="0"/>
            <a:t> </a:t>
          </a:r>
          <a:r>
            <a:rPr lang="en-US" altLang="zh-CN" dirty="0"/>
            <a:t>idea</a:t>
          </a:r>
          <a:r>
            <a:rPr lang="zh-CN" altLang="en-US" dirty="0"/>
            <a:t> </a:t>
          </a:r>
          <a:r>
            <a:rPr lang="en-US" altLang="zh-CN" dirty="0"/>
            <a:t>from</a:t>
          </a:r>
          <a:r>
            <a:rPr lang="zh-CN" altLang="en-US" dirty="0"/>
            <a:t> </a:t>
          </a:r>
          <a:r>
            <a:rPr lang="en-US" altLang="zh-CN" dirty="0"/>
            <a:t>each</a:t>
          </a:r>
          <a:r>
            <a:rPr lang="zh-CN" altLang="en-US" dirty="0"/>
            <a:t> </a:t>
          </a:r>
          <a:r>
            <a:rPr lang="en-US" altLang="zh-CN" dirty="0"/>
            <a:t>cluster</a:t>
          </a:r>
          <a:endParaRPr lang="en-US" dirty="0"/>
        </a:p>
      </dgm:t>
    </dgm:pt>
    <dgm:pt modelId="{47FD942D-0746-4640-BE20-4212AFC67F02}" type="parTrans" cxnId="{7DD980D0-7C17-3A4F-8819-54B232A0BB80}">
      <dgm:prSet/>
      <dgm:spPr/>
      <dgm:t>
        <a:bodyPr/>
        <a:lstStyle/>
        <a:p>
          <a:endParaRPr lang="en-US"/>
        </a:p>
      </dgm:t>
    </dgm:pt>
    <dgm:pt modelId="{9F3F946E-DFF4-F842-984D-626D8D192009}" type="sibTrans" cxnId="{7DD980D0-7C17-3A4F-8819-54B232A0BB80}">
      <dgm:prSet/>
      <dgm:spPr/>
      <dgm:t>
        <a:bodyPr/>
        <a:lstStyle/>
        <a:p>
          <a:endParaRPr lang="en-US"/>
        </a:p>
      </dgm:t>
    </dgm:pt>
    <dgm:pt modelId="{5AE06673-8D5D-2A40-86D7-7157BF1F18AC}" type="pres">
      <dgm:prSet presAssocID="{043E7900-DB10-CC40-9B09-AF6FE3EA2862}" presName="Name0" presStyleCnt="0">
        <dgm:presLayoutVars>
          <dgm:dir/>
          <dgm:animLvl val="lvl"/>
          <dgm:resizeHandles val="exact"/>
        </dgm:presLayoutVars>
      </dgm:prSet>
      <dgm:spPr/>
    </dgm:pt>
    <dgm:pt modelId="{6C589D2E-3E67-C74C-A9D3-865F29F0DC6B}" type="pres">
      <dgm:prSet presAssocID="{DE8FE77B-1BB3-5E43-BDD7-BEA00A86CC5B}" presName="boxAndChildren" presStyleCnt="0"/>
      <dgm:spPr/>
    </dgm:pt>
    <dgm:pt modelId="{27335FE9-D186-474F-9824-742C70A06B5B}" type="pres">
      <dgm:prSet presAssocID="{DE8FE77B-1BB3-5E43-BDD7-BEA00A86CC5B}" presName="parentTextBox" presStyleLbl="node1" presStyleIdx="0" presStyleCnt="6"/>
      <dgm:spPr/>
    </dgm:pt>
    <dgm:pt modelId="{4D8CD972-9B4A-514C-B670-4D56145DE4F8}" type="pres">
      <dgm:prSet presAssocID="{DE8FE77B-1BB3-5E43-BDD7-BEA00A86CC5B}" presName="entireBox" presStyleLbl="node1" presStyleIdx="0" presStyleCnt="6"/>
      <dgm:spPr/>
    </dgm:pt>
    <dgm:pt modelId="{979CB25C-44F8-A642-B8E5-EE519A87B146}" type="pres">
      <dgm:prSet presAssocID="{DE8FE77B-1BB3-5E43-BDD7-BEA00A86CC5B}" presName="descendantBox" presStyleCnt="0"/>
      <dgm:spPr/>
    </dgm:pt>
    <dgm:pt modelId="{45F7CBB4-3B52-374F-BB2E-A43517E5C6B8}" type="pres">
      <dgm:prSet presAssocID="{0B9DE827-67FC-0F43-B603-58B93658A677}" presName="childTextBox" presStyleLbl="fgAccFollowNode1" presStyleIdx="0" presStyleCnt="6">
        <dgm:presLayoutVars>
          <dgm:bulletEnabled val="1"/>
        </dgm:presLayoutVars>
      </dgm:prSet>
      <dgm:spPr/>
    </dgm:pt>
    <dgm:pt modelId="{2D97BC6E-104D-504F-B010-989CCF94120C}" type="pres">
      <dgm:prSet presAssocID="{59602D3F-F15F-8E4F-965C-A7E65E833C30}" presName="sp" presStyleCnt="0"/>
      <dgm:spPr/>
    </dgm:pt>
    <dgm:pt modelId="{2C858960-185A-7640-9A15-5163DCEE4D58}" type="pres">
      <dgm:prSet presAssocID="{E5F81102-D833-8D42-9A73-EE2F6578324A}" presName="arrowAndChildren" presStyleCnt="0"/>
      <dgm:spPr/>
    </dgm:pt>
    <dgm:pt modelId="{4F53C41D-C890-5244-B5A1-1CDB8BA34CD1}" type="pres">
      <dgm:prSet presAssocID="{E5F81102-D833-8D42-9A73-EE2F6578324A}" presName="parentTextArrow" presStyleLbl="node1" presStyleIdx="0" presStyleCnt="6"/>
      <dgm:spPr/>
    </dgm:pt>
    <dgm:pt modelId="{6345A8F1-39D7-6F42-8AAE-49DA16D5E214}" type="pres">
      <dgm:prSet presAssocID="{E5F81102-D833-8D42-9A73-EE2F6578324A}" presName="arrow" presStyleLbl="node1" presStyleIdx="1" presStyleCnt="6"/>
      <dgm:spPr/>
    </dgm:pt>
    <dgm:pt modelId="{0F232CF7-351A-6043-ADC0-C9E1949BEA6B}" type="pres">
      <dgm:prSet presAssocID="{E5F81102-D833-8D42-9A73-EE2F6578324A}" presName="descendantArrow" presStyleCnt="0"/>
      <dgm:spPr/>
    </dgm:pt>
    <dgm:pt modelId="{198D9CA9-6998-8F40-B1E1-5F91419B8226}" type="pres">
      <dgm:prSet presAssocID="{DB44E438-5931-1646-AD60-7C3252DF2FD3}" presName="childTextArrow" presStyleLbl="fgAccFollowNode1" presStyleIdx="1" presStyleCnt="6">
        <dgm:presLayoutVars>
          <dgm:bulletEnabled val="1"/>
        </dgm:presLayoutVars>
      </dgm:prSet>
      <dgm:spPr/>
    </dgm:pt>
    <dgm:pt modelId="{138331E2-8BDD-0C4F-B0E5-7379150E964E}" type="pres">
      <dgm:prSet presAssocID="{19ED8594-980F-0746-8F16-F1085FAA930A}" presName="sp" presStyleCnt="0"/>
      <dgm:spPr/>
    </dgm:pt>
    <dgm:pt modelId="{E0858D1C-0048-3743-AF6D-731C6B8D01C7}" type="pres">
      <dgm:prSet presAssocID="{9FF7440D-C540-C74D-BFEE-B8A4945C6EAC}" presName="arrowAndChildren" presStyleCnt="0"/>
      <dgm:spPr/>
    </dgm:pt>
    <dgm:pt modelId="{935942C2-FAA7-6A42-A44F-E61C195B8C0E}" type="pres">
      <dgm:prSet presAssocID="{9FF7440D-C540-C74D-BFEE-B8A4945C6EAC}" presName="parentTextArrow" presStyleLbl="node1" presStyleIdx="1" presStyleCnt="6"/>
      <dgm:spPr/>
    </dgm:pt>
    <dgm:pt modelId="{41581D0E-B867-1142-81D5-69493D3CA5C2}" type="pres">
      <dgm:prSet presAssocID="{9FF7440D-C540-C74D-BFEE-B8A4945C6EAC}" presName="arrow" presStyleLbl="node1" presStyleIdx="2" presStyleCnt="6"/>
      <dgm:spPr/>
    </dgm:pt>
    <dgm:pt modelId="{5BDD2FAA-A27A-3043-94C6-4D60F4F73890}" type="pres">
      <dgm:prSet presAssocID="{9FF7440D-C540-C74D-BFEE-B8A4945C6EAC}" presName="descendantArrow" presStyleCnt="0"/>
      <dgm:spPr/>
    </dgm:pt>
    <dgm:pt modelId="{EA1E9CF3-2A08-B845-89CA-E3C3619B92F0}" type="pres">
      <dgm:prSet presAssocID="{E9775591-357E-9F4E-889A-0D69B972ED97}" presName="childTextArrow" presStyleLbl="fgAccFollowNode1" presStyleIdx="2" presStyleCnt="6">
        <dgm:presLayoutVars>
          <dgm:bulletEnabled val="1"/>
        </dgm:presLayoutVars>
      </dgm:prSet>
      <dgm:spPr/>
    </dgm:pt>
    <dgm:pt modelId="{05CF34EB-D0A3-CB4F-89E6-90532CDB9CE1}" type="pres">
      <dgm:prSet presAssocID="{5DBF01EC-24CD-A74C-92D5-9544F67347B7}" presName="sp" presStyleCnt="0"/>
      <dgm:spPr/>
    </dgm:pt>
    <dgm:pt modelId="{09A2A354-9BC9-B547-B532-C33BC5E6A8B2}" type="pres">
      <dgm:prSet presAssocID="{8383E4FD-2D41-1045-A2D3-E7953734167A}" presName="arrowAndChildren" presStyleCnt="0"/>
      <dgm:spPr/>
    </dgm:pt>
    <dgm:pt modelId="{F9FF1323-FDAD-7F47-9DC0-34AE63CC85F8}" type="pres">
      <dgm:prSet presAssocID="{8383E4FD-2D41-1045-A2D3-E7953734167A}" presName="parentTextArrow" presStyleLbl="node1" presStyleIdx="2" presStyleCnt="6"/>
      <dgm:spPr/>
    </dgm:pt>
    <dgm:pt modelId="{3DFB9F05-4CF0-A043-95BF-531ED3B4D4AC}" type="pres">
      <dgm:prSet presAssocID="{8383E4FD-2D41-1045-A2D3-E7953734167A}" presName="arrow" presStyleLbl="node1" presStyleIdx="3" presStyleCnt="6"/>
      <dgm:spPr/>
    </dgm:pt>
    <dgm:pt modelId="{32F14CE6-1532-1D4F-950C-F95C6E26A6EB}" type="pres">
      <dgm:prSet presAssocID="{8383E4FD-2D41-1045-A2D3-E7953734167A}" presName="descendantArrow" presStyleCnt="0"/>
      <dgm:spPr/>
    </dgm:pt>
    <dgm:pt modelId="{24B275C0-5781-FE4B-B8AA-1D8AAA625063}" type="pres">
      <dgm:prSet presAssocID="{18DD5A65-657A-784F-B036-9DF1CB12CACD}" presName="childTextArrow" presStyleLbl="fgAccFollowNode1" presStyleIdx="3" presStyleCnt="6">
        <dgm:presLayoutVars>
          <dgm:bulletEnabled val="1"/>
        </dgm:presLayoutVars>
      </dgm:prSet>
      <dgm:spPr/>
    </dgm:pt>
    <dgm:pt modelId="{5FD541AD-3BA6-2940-95D5-DD88998D4E0B}" type="pres">
      <dgm:prSet presAssocID="{E4696B57-1E59-824C-91F7-7DED647D445D}" presName="sp" presStyleCnt="0"/>
      <dgm:spPr/>
    </dgm:pt>
    <dgm:pt modelId="{5D1AF07C-2F36-BA48-85F7-0C272BDD84A0}" type="pres">
      <dgm:prSet presAssocID="{96A84E52-CAB7-DD4B-9FE4-284A20D32A9D}" presName="arrowAndChildren" presStyleCnt="0"/>
      <dgm:spPr/>
    </dgm:pt>
    <dgm:pt modelId="{52B61200-1E8E-BC40-B868-3613C2931DE8}" type="pres">
      <dgm:prSet presAssocID="{96A84E52-CAB7-DD4B-9FE4-284A20D32A9D}" presName="parentTextArrow" presStyleLbl="node1" presStyleIdx="3" presStyleCnt="6"/>
      <dgm:spPr/>
    </dgm:pt>
    <dgm:pt modelId="{B5D29892-0359-C84B-9A09-009E03E166AB}" type="pres">
      <dgm:prSet presAssocID="{96A84E52-CAB7-DD4B-9FE4-284A20D32A9D}" presName="arrow" presStyleLbl="node1" presStyleIdx="4" presStyleCnt="6"/>
      <dgm:spPr/>
    </dgm:pt>
    <dgm:pt modelId="{B868C2B0-8BE2-474B-99FB-1ED314BF15FC}" type="pres">
      <dgm:prSet presAssocID="{96A84E52-CAB7-DD4B-9FE4-284A20D32A9D}" presName="descendantArrow" presStyleCnt="0"/>
      <dgm:spPr/>
    </dgm:pt>
    <dgm:pt modelId="{E3B252AE-C534-9B4F-A152-89FDE520310E}" type="pres">
      <dgm:prSet presAssocID="{A83B580A-0CCA-8D4C-B61C-49989AD5BF55}" presName="childTextArrow" presStyleLbl="fgAccFollowNode1" presStyleIdx="4" presStyleCnt="6">
        <dgm:presLayoutVars>
          <dgm:bulletEnabled val="1"/>
        </dgm:presLayoutVars>
      </dgm:prSet>
      <dgm:spPr/>
    </dgm:pt>
    <dgm:pt modelId="{9F4525FE-AF60-034C-9CD8-DFDD7868C125}" type="pres">
      <dgm:prSet presAssocID="{626319FB-5B60-8A4C-A60F-A5F43274AD3E}" presName="sp" presStyleCnt="0"/>
      <dgm:spPr/>
    </dgm:pt>
    <dgm:pt modelId="{3CED73F0-6E80-C44B-A8D6-14F9AC9E83C2}" type="pres">
      <dgm:prSet presAssocID="{176B3CED-D7A2-3247-AADC-537B12ADCD51}" presName="arrowAndChildren" presStyleCnt="0"/>
      <dgm:spPr/>
    </dgm:pt>
    <dgm:pt modelId="{877FCA1C-3C2F-E54F-B1E2-5540FE83F338}" type="pres">
      <dgm:prSet presAssocID="{176B3CED-D7A2-3247-AADC-537B12ADCD51}" presName="parentTextArrow" presStyleLbl="node1" presStyleIdx="4" presStyleCnt="6"/>
      <dgm:spPr/>
    </dgm:pt>
    <dgm:pt modelId="{2ABE7E2C-8B9D-784F-9C1B-18C923CB6E91}" type="pres">
      <dgm:prSet presAssocID="{176B3CED-D7A2-3247-AADC-537B12ADCD51}" presName="arrow" presStyleLbl="node1" presStyleIdx="5" presStyleCnt="6" custLinFactNeighborY="-43543"/>
      <dgm:spPr/>
    </dgm:pt>
    <dgm:pt modelId="{540B7A6C-D60B-D942-8558-CF26DBBEF82D}" type="pres">
      <dgm:prSet presAssocID="{176B3CED-D7A2-3247-AADC-537B12ADCD51}" presName="descendantArrow" presStyleCnt="0"/>
      <dgm:spPr/>
    </dgm:pt>
    <dgm:pt modelId="{5F1E7EC8-7267-FD4D-AFC5-088E4449741E}" type="pres">
      <dgm:prSet presAssocID="{8E8D04D9-4E57-8647-AAA8-7ED0C472E64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610A301-F73F-D64A-B3B2-5ABE82FB0DE9}" srcId="{043E7900-DB10-CC40-9B09-AF6FE3EA2862}" destId="{96A84E52-CAB7-DD4B-9FE4-284A20D32A9D}" srcOrd="1" destOrd="0" parTransId="{6ABB9BAA-4571-D64C-85E1-EEAEF3881EF4}" sibTransId="{E4696B57-1E59-824C-91F7-7DED647D445D}"/>
    <dgm:cxn modelId="{D3299208-FDFE-754F-898D-2C41A68A10BC}" type="presOf" srcId="{8E8D04D9-4E57-8647-AAA8-7ED0C472E64C}" destId="{5F1E7EC8-7267-FD4D-AFC5-088E4449741E}" srcOrd="0" destOrd="0" presId="urn:microsoft.com/office/officeart/2005/8/layout/process4"/>
    <dgm:cxn modelId="{D81B0E1C-306D-2F44-94FE-5E47DE7C365A}" srcId="{8383E4FD-2D41-1045-A2D3-E7953734167A}" destId="{18DD5A65-657A-784F-B036-9DF1CB12CACD}" srcOrd="0" destOrd="0" parTransId="{5D4B5000-7291-5F47-8982-0422E6130803}" sibTransId="{EDFFFB82-82A6-4944-8F2B-19025F7410D4}"/>
    <dgm:cxn modelId="{8D8C2321-2B8D-5142-9988-81883E4D8360}" type="presOf" srcId="{176B3CED-D7A2-3247-AADC-537B12ADCD51}" destId="{877FCA1C-3C2F-E54F-B1E2-5540FE83F338}" srcOrd="0" destOrd="0" presId="urn:microsoft.com/office/officeart/2005/8/layout/process4"/>
    <dgm:cxn modelId="{2A0BDF2B-A3CD-6249-BE6E-A2EB30578CB1}" type="presOf" srcId="{96A84E52-CAB7-DD4B-9FE4-284A20D32A9D}" destId="{52B61200-1E8E-BC40-B868-3613C2931DE8}" srcOrd="0" destOrd="0" presId="urn:microsoft.com/office/officeart/2005/8/layout/process4"/>
    <dgm:cxn modelId="{2AC1FB2C-B602-AF43-B88F-4563F27C72D7}" type="presOf" srcId="{18DD5A65-657A-784F-B036-9DF1CB12CACD}" destId="{24B275C0-5781-FE4B-B8AA-1D8AAA625063}" srcOrd="0" destOrd="0" presId="urn:microsoft.com/office/officeart/2005/8/layout/process4"/>
    <dgm:cxn modelId="{7B5B3330-D182-9A4E-A2B1-703377D3CE13}" type="presOf" srcId="{DE8FE77B-1BB3-5E43-BDD7-BEA00A86CC5B}" destId="{27335FE9-D186-474F-9824-742C70A06B5B}" srcOrd="0" destOrd="0" presId="urn:microsoft.com/office/officeart/2005/8/layout/process4"/>
    <dgm:cxn modelId="{5AB8F232-F375-3948-BD0C-184F7F76E45C}" type="presOf" srcId="{043E7900-DB10-CC40-9B09-AF6FE3EA2862}" destId="{5AE06673-8D5D-2A40-86D7-7157BF1F18AC}" srcOrd="0" destOrd="0" presId="urn:microsoft.com/office/officeart/2005/8/layout/process4"/>
    <dgm:cxn modelId="{B31D9240-F53A-AF48-8A0F-386BED32EFA7}" srcId="{043E7900-DB10-CC40-9B09-AF6FE3EA2862}" destId="{176B3CED-D7A2-3247-AADC-537B12ADCD51}" srcOrd="0" destOrd="0" parTransId="{8C7A349D-032A-314E-98A8-27ABCECEE90B}" sibTransId="{626319FB-5B60-8A4C-A60F-A5F43274AD3E}"/>
    <dgm:cxn modelId="{FB140855-B552-084F-95C8-E445F84B29E6}" type="presOf" srcId="{9FF7440D-C540-C74D-BFEE-B8A4945C6EAC}" destId="{935942C2-FAA7-6A42-A44F-E61C195B8C0E}" srcOrd="0" destOrd="0" presId="urn:microsoft.com/office/officeart/2005/8/layout/process4"/>
    <dgm:cxn modelId="{26DBE05E-8A6E-AA40-80F9-B2126802612F}" srcId="{176B3CED-D7A2-3247-AADC-537B12ADCD51}" destId="{8E8D04D9-4E57-8647-AAA8-7ED0C472E64C}" srcOrd="0" destOrd="0" parTransId="{E5CB7A02-7A97-D94F-AFBE-8B3626443B94}" sibTransId="{A621E192-ADF7-6A4A-AB09-53A9994F088B}"/>
    <dgm:cxn modelId="{B3C99266-366F-3B4B-B6F6-D6212B473C14}" srcId="{E5F81102-D833-8D42-9A73-EE2F6578324A}" destId="{DB44E438-5931-1646-AD60-7C3252DF2FD3}" srcOrd="0" destOrd="0" parTransId="{E56A0DC2-6E70-E74E-A242-F36AD5A1E1B7}" sibTransId="{06FF5BC8-17AA-E643-BBD6-555CBB89FFCE}"/>
    <dgm:cxn modelId="{6BD2A96A-5E48-3E40-96AE-FA3913A865A2}" type="presOf" srcId="{A83B580A-0CCA-8D4C-B61C-49989AD5BF55}" destId="{E3B252AE-C534-9B4F-A152-89FDE520310E}" srcOrd="0" destOrd="0" presId="urn:microsoft.com/office/officeart/2005/8/layout/process4"/>
    <dgm:cxn modelId="{61CD316D-F3A2-414C-A103-E99FBEBF22ED}" type="presOf" srcId="{8383E4FD-2D41-1045-A2D3-E7953734167A}" destId="{F9FF1323-FDAD-7F47-9DC0-34AE63CC85F8}" srcOrd="0" destOrd="0" presId="urn:microsoft.com/office/officeart/2005/8/layout/process4"/>
    <dgm:cxn modelId="{87B35F78-9C4B-CC48-99D7-5CC8C434D788}" type="presOf" srcId="{96A84E52-CAB7-DD4B-9FE4-284A20D32A9D}" destId="{B5D29892-0359-C84B-9A09-009E03E166AB}" srcOrd="1" destOrd="0" presId="urn:microsoft.com/office/officeart/2005/8/layout/process4"/>
    <dgm:cxn modelId="{3B199782-C15F-654E-8F83-1634477667FD}" srcId="{043E7900-DB10-CC40-9B09-AF6FE3EA2862}" destId="{9FF7440D-C540-C74D-BFEE-B8A4945C6EAC}" srcOrd="3" destOrd="0" parTransId="{23F6A922-FA36-FD46-9097-113AA5B0F460}" sibTransId="{19ED8594-980F-0746-8F16-F1085FAA930A}"/>
    <dgm:cxn modelId="{0FC64284-6A28-CD48-B579-D078EBCEB066}" type="presOf" srcId="{E9775591-357E-9F4E-889A-0D69B972ED97}" destId="{EA1E9CF3-2A08-B845-89CA-E3C3619B92F0}" srcOrd="0" destOrd="0" presId="urn:microsoft.com/office/officeart/2005/8/layout/process4"/>
    <dgm:cxn modelId="{028EBD85-E058-1740-B27B-7D26D020B22A}" srcId="{043E7900-DB10-CC40-9B09-AF6FE3EA2862}" destId="{8383E4FD-2D41-1045-A2D3-E7953734167A}" srcOrd="2" destOrd="0" parTransId="{E40B14D0-874F-BC40-A8C9-FCE609F92822}" sibTransId="{5DBF01EC-24CD-A74C-92D5-9544F67347B7}"/>
    <dgm:cxn modelId="{EA1E2987-899C-FA45-B156-C6BDE3696799}" type="presOf" srcId="{DE8FE77B-1BB3-5E43-BDD7-BEA00A86CC5B}" destId="{4D8CD972-9B4A-514C-B670-4D56145DE4F8}" srcOrd="1" destOrd="0" presId="urn:microsoft.com/office/officeart/2005/8/layout/process4"/>
    <dgm:cxn modelId="{AAB7C888-6A53-FD4E-AB80-7A8131263E83}" srcId="{043E7900-DB10-CC40-9B09-AF6FE3EA2862}" destId="{DE8FE77B-1BB3-5E43-BDD7-BEA00A86CC5B}" srcOrd="5" destOrd="0" parTransId="{96287BDD-EF5C-D845-B6F6-D56A3FDD2852}" sibTransId="{28098FAE-2CEC-0E41-9606-D97611628733}"/>
    <dgm:cxn modelId="{88974899-BC78-8942-A1EF-BB1910EB3E75}" srcId="{96A84E52-CAB7-DD4B-9FE4-284A20D32A9D}" destId="{A83B580A-0CCA-8D4C-B61C-49989AD5BF55}" srcOrd="0" destOrd="0" parTransId="{EFEE9A84-84B3-D340-9FBC-2BAA0280374F}" sibTransId="{DAA16150-63EC-A344-95E9-E081FD27CE9A}"/>
    <dgm:cxn modelId="{10A6A39B-3642-1640-8BB4-B351801E2841}" type="presOf" srcId="{9FF7440D-C540-C74D-BFEE-B8A4945C6EAC}" destId="{41581D0E-B867-1142-81D5-69493D3CA5C2}" srcOrd="1" destOrd="0" presId="urn:microsoft.com/office/officeart/2005/8/layout/process4"/>
    <dgm:cxn modelId="{732421B1-A4AC-A745-826E-51E5852130AC}" srcId="{9FF7440D-C540-C74D-BFEE-B8A4945C6EAC}" destId="{E9775591-357E-9F4E-889A-0D69B972ED97}" srcOrd="0" destOrd="0" parTransId="{B4D9E568-E393-3147-B09B-E16A804A1007}" sibTransId="{829072DD-2A60-854C-B799-EB79C03F34C0}"/>
    <dgm:cxn modelId="{5530EDBB-124E-0A4E-9481-261393A5B31D}" type="presOf" srcId="{E5F81102-D833-8D42-9A73-EE2F6578324A}" destId="{6345A8F1-39D7-6F42-8AAE-49DA16D5E214}" srcOrd="1" destOrd="0" presId="urn:microsoft.com/office/officeart/2005/8/layout/process4"/>
    <dgm:cxn modelId="{FA6253C2-7373-5741-812C-E0A291A8BD30}" type="presOf" srcId="{DB44E438-5931-1646-AD60-7C3252DF2FD3}" destId="{198D9CA9-6998-8F40-B1E1-5F91419B8226}" srcOrd="0" destOrd="0" presId="urn:microsoft.com/office/officeart/2005/8/layout/process4"/>
    <dgm:cxn modelId="{D76927CE-E11E-1045-8C18-F73BC82CE20F}" type="presOf" srcId="{8383E4FD-2D41-1045-A2D3-E7953734167A}" destId="{3DFB9F05-4CF0-A043-95BF-531ED3B4D4AC}" srcOrd="1" destOrd="0" presId="urn:microsoft.com/office/officeart/2005/8/layout/process4"/>
    <dgm:cxn modelId="{7DD980D0-7C17-3A4F-8819-54B232A0BB80}" srcId="{DE8FE77B-1BB3-5E43-BDD7-BEA00A86CC5B}" destId="{0B9DE827-67FC-0F43-B603-58B93658A677}" srcOrd="0" destOrd="0" parTransId="{47FD942D-0746-4640-BE20-4212AFC67F02}" sibTransId="{9F3F946E-DFF4-F842-984D-626D8D192009}"/>
    <dgm:cxn modelId="{F94B87D2-0B51-8B46-927A-15E29FFBF613}" type="presOf" srcId="{176B3CED-D7A2-3247-AADC-537B12ADCD51}" destId="{2ABE7E2C-8B9D-784F-9C1B-18C923CB6E91}" srcOrd="1" destOrd="0" presId="urn:microsoft.com/office/officeart/2005/8/layout/process4"/>
    <dgm:cxn modelId="{580BB3D4-6BB0-B546-9EEB-4267E5B72913}" type="presOf" srcId="{E5F81102-D833-8D42-9A73-EE2F6578324A}" destId="{4F53C41D-C890-5244-B5A1-1CDB8BA34CD1}" srcOrd="0" destOrd="0" presId="urn:microsoft.com/office/officeart/2005/8/layout/process4"/>
    <dgm:cxn modelId="{668220D5-07F1-F541-9223-5AC77A47A19E}" srcId="{043E7900-DB10-CC40-9B09-AF6FE3EA2862}" destId="{E5F81102-D833-8D42-9A73-EE2F6578324A}" srcOrd="4" destOrd="0" parTransId="{DFBF6A3F-F354-0047-9874-FF8317D5775F}" sibTransId="{59602D3F-F15F-8E4F-965C-A7E65E833C30}"/>
    <dgm:cxn modelId="{CB862BE5-E640-8D4E-B116-F52CFF09205A}" type="presOf" srcId="{0B9DE827-67FC-0F43-B603-58B93658A677}" destId="{45F7CBB4-3B52-374F-BB2E-A43517E5C6B8}" srcOrd="0" destOrd="0" presId="urn:microsoft.com/office/officeart/2005/8/layout/process4"/>
    <dgm:cxn modelId="{3B9E27B3-976A-144C-A430-90FE6265F0F2}" type="presParOf" srcId="{5AE06673-8D5D-2A40-86D7-7157BF1F18AC}" destId="{6C589D2E-3E67-C74C-A9D3-865F29F0DC6B}" srcOrd="0" destOrd="0" presId="urn:microsoft.com/office/officeart/2005/8/layout/process4"/>
    <dgm:cxn modelId="{30613C6A-E4E4-EF47-A30C-FF149305CB6C}" type="presParOf" srcId="{6C589D2E-3E67-C74C-A9D3-865F29F0DC6B}" destId="{27335FE9-D186-474F-9824-742C70A06B5B}" srcOrd="0" destOrd="0" presId="urn:microsoft.com/office/officeart/2005/8/layout/process4"/>
    <dgm:cxn modelId="{C998AD98-1067-E040-BD9C-CD8610A5DDEC}" type="presParOf" srcId="{6C589D2E-3E67-C74C-A9D3-865F29F0DC6B}" destId="{4D8CD972-9B4A-514C-B670-4D56145DE4F8}" srcOrd="1" destOrd="0" presId="urn:microsoft.com/office/officeart/2005/8/layout/process4"/>
    <dgm:cxn modelId="{9D7189F8-832A-BE43-A14F-AD583ACEFABF}" type="presParOf" srcId="{6C589D2E-3E67-C74C-A9D3-865F29F0DC6B}" destId="{979CB25C-44F8-A642-B8E5-EE519A87B146}" srcOrd="2" destOrd="0" presId="urn:microsoft.com/office/officeart/2005/8/layout/process4"/>
    <dgm:cxn modelId="{860DFC88-9C60-5545-A5B9-D70EFD5124FD}" type="presParOf" srcId="{979CB25C-44F8-A642-B8E5-EE519A87B146}" destId="{45F7CBB4-3B52-374F-BB2E-A43517E5C6B8}" srcOrd="0" destOrd="0" presId="urn:microsoft.com/office/officeart/2005/8/layout/process4"/>
    <dgm:cxn modelId="{CB8D75DC-D6F6-F446-ADBB-20BA7CE05C65}" type="presParOf" srcId="{5AE06673-8D5D-2A40-86D7-7157BF1F18AC}" destId="{2D97BC6E-104D-504F-B010-989CCF94120C}" srcOrd="1" destOrd="0" presId="urn:microsoft.com/office/officeart/2005/8/layout/process4"/>
    <dgm:cxn modelId="{1A7B5C6C-58C1-FB47-98DF-78983381CCCF}" type="presParOf" srcId="{5AE06673-8D5D-2A40-86D7-7157BF1F18AC}" destId="{2C858960-185A-7640-9A15-5163DCEE4D58}" srcOrd="2" destOrd="0" presId="urn:microsoft.com/office/officeart/2005/8/layout/process4"/>
    <dgm:cxn modelId="{5BC5DB5A-F0D6-F944-8ADD-7803632E4957}" type="presParOf" srcId="{2C858960-185A-7640-9A15-5163DCEE4D58}" destId="{4F53C41D-C890-5244-B5A1-1CDB8BA34CD1}" srcOrd="0" destOrd="0" presId="urn:microsoft.com/office/officeart/2005/8/layout/process4"/>
    <dgm:cxn modelId="{E534E8BD-99E6-4143-9E22-5BC1707D7E39}" type="presParOf" srcId="{2C858960-185A-7640-9A15-5163DCEE4D58}" destId="{6345A8F1-39D7-6F42-8AAE-49DA16D5E214}" srcOrd="1" destOrd="0" presId="urn:microsoft.com/office/officeart/2005/8/layout/process4"/>
    <dgm:cxn modelId="{6F1F8112-976B-A546-B978-1347C382C9D0}" type="presParOf" srcId="{2C858960-185A-7640-9A15-5163DCEE4D58}" destId="{0F232CF7-351A-6043-ADC0-C9E1949BEA6B}" srcOrd="2" destOrd="0" presId="urn:microsoft.com/office/officeart/2005/8/layout/process4"/>
    <dgm:cxn modelId="{5FF675F7-8E69-444F-A1AE-B82F001FE702}" type="presParOf" srcId="{0F232CF7-351A-6043-ADC0-C9E1949BEA6B}" destId="{198D9CA9-6998-8F40-B1E1-5F91419B8226}" srcOrd="0" destOrd="0" presId="urn:microsoft.com/office/officeart/2005/8/layout/process4"/>
    <dgm:cxn modelId="{052D5618-0B07-2540-9855-FA3BAFD5DABC}" type="presParOf" srcId="{5AE06673-8D5D-2A40-86D7-7157BF1F18AC}" destId="{138331E2-8BDD-0C4F-B0E5-7379150E964E}" srcOrd="3" destOrd="0" presId="urn:microsoft.com/office/officeart/2005/8/layout/process4"/>
    <dgm:cxn modelId="{5410533D-12C4-844E-938D-F6642AA46428}" type="presParOf" srcId="{5AE06673-8D5D-2A40-86D7-7157BF1F18AC}" destId="{E0858D1C-0048-3743-AF6D-731C6B8D01C7}" srcOrd="4" destOrd="0" presId="urn:microsoft.com/office/officeart/2005/8/layout/process4"/>
    <dgm:cxn modelId="{B828C3FF-06C5-8C42-8D46-5027F7BC560D}" type="presParOf" srcId="{E0858D1C-0048-3743-AF6D-731C6B8D01C7}" destId="{935942C2-FAA7-6A42-A44F-E61C195B8C0E}" srcOrd="0" destOrd="0" presId="urn:microsoft.com/office/officeart/2005/8/layout/process4"/>
    <dgm:cxn modelId="{4F5BAB13-B6EF-E24A-AE24-AD06BF7B6913}" type="presParOf" srcId="{E0858D1C-0048-3743-AF6D-731C6B8D01C7}" destId="{41581D0E-B867-1142-81D5-69493D3CA5C2}" srcOrd="1" destOrd="0" presId="urn:microsoft.com/office/officeart/2005/8/layout/process4"/>
    <dgm:cxn modelId="{2656E153-5945-844E-B6E1-B54C34306787}" type="presParOf" srcId="{E0858D1C-0048-3743-AF6D-731C6B8D01C7}" destId="{5BDD2FAA-A27A-3043-94C6-4D60F4F73890}" srcOrd="2" destOrd="0" presId="urn:microsoft.com/office/officeart/2005/8/layout/process4"/>
    <dgm:cxn modelId="{FD196A14-8E78-4E4B-8A06-EED1939E23CD}" type="presParOf" srcId="{5BDD2FAA-A27A-3043-94C6-4D60F4F73890}" destId="{EA1E9CF3-2A08-B845-89CA-E3C3619B92F0}" srcOrd="0" destOrd="0" presId="urn:microsoft.com/office/officeart/2005/8/layout/process4"/>
    <dgm:cxn modelId="{03D0F147-8F07-464F-B979-56CA8F5545D4}" type="presParOf" srcId="{5AE06673-8D5D-2A40-86D7-7157BF1F18AC}" destId="{05CF34EB-D0A3-CB4F-89E6-90532CDB9CE1}" srcOrd="5" destOrd="0" presId="urn:microsoft.com/office/officeart/2005/8/layout/process4"/>
    <dgm:cxn modelId="{B13FB9A8-ACB8-9540-92D5-5FEAC4BE74F7}" type="presParOf" srcId="{5AE06673-8D5D-2A40-86D7-7157BF1F18AC}" destId="{09A2A354-9BC9-B547-B532-C33BC5E6A8B2}" srcOrd="6" destOrd="0" presId="urn:microsoft.com/office/officeart/2005/8/layout/process4"/>
    <dgm:cxn modelId="{CEED2201-0DB5-1A46-9674-0E58EB236C64}" type="presParOf" srcId="{09A2A354-9BC9-B547-B532-C33BC5E6A8B2}" destId="{F9FF1323-FDAD-7F47-9DC0-34AE63CC85F8}" srcOrd="0" destOrd="0" presId="urn:microsoft.com/office/officeart/2005/8/layout/process4"/>
    <dgm:cxn modelId="{965E0B97-7E18-7B46-A5DA-B7DA7F97F17F}" type="presParOf" srcId="{09A2A354-9BC9-B547-B532-C33BC5E6A8B2}" destId="{3DFB9F05-4CF0-A043-95BF-531ED3B4D4AC}" srcOrd="1" destOrd="0" presId="urn:microsoft.com/office/officeart/2005/8/layout/process4"/>
    <dgm:cxn modelId="{C9CFFA1C-2495-1C4D-A1D3-46602E279359}" type="presParOf" srcId="{09A2A354-9BC9-B547-B532-C33BC5E6A8B2}" destId="{32F14CE6-1532-1D4F-950C-F95C6E26A6EB}" srcOrd="2" destOrd="0" presId="urn:microsoft.com/office/officeart/2005/8/layout/process4"/>
    <dgm:cxn modelId="{5B0B5BBF-ED58-AB45-B12D-A4C3167CEEAA}" type="presParOf" srcId="{32F14CE6-1532-1D4F-950C-F95C6E26A6EB}" destId="{24B275C0-5781-FE4B-B8AA-1D8AAA625063}" srcOrd="0" destOrd="0" presId="urn:microsoft.com/office/officeart/2005/8/layout/process4"/>
    <dgm:cxn modelId="{E980633D-792F-AB43-B5AB-A264E7BAE563}" type="presParOf" srcId="{5AE06673-8D5D-2A40-86D7-7157BF1F18AC}" destId="{5FD541AD-3BA6-2940-95D5-DD88998D4E0B}" srcOrd="7" destOrd="0" presId="urn:microsoft.com/office/officeart/2005/8/layout/process4"/>
    <dgm:cxn modelId="{7C353F16-0DFB-1B46-A928-2CD53F50AFA3}" type="presParOf" srcId="{5AE06673-8D5D-2A40-86D7-7157BF1F18AC}" destId="{5D1AF07C-2F36-BA48-85F7-0C272BDD84A0}" srcOrd="8" destOrd="0" presId="urn:microsoft.com/office/officeart/2005/8/layout/process4"/>
    <dgm:cxn modelId="{0E59F257-0468-204E-AC67-835C85B45723}" type="presParOf" srcId="{5D1AF07C-2F36-BA48-85F7-0C272BDD84A0}" destId="{52B61200-1E8E-BC40-B868-3613C2931DE8}" srcOrd="0" destOrd="0" presId="urn:microsoft.com/office/officeart/2005/8/layout/process4"/>
    <dgm:cxn modelId="{C414E724-B9C9-1841-A514-F24243655D7C}" type="presParOf" srcId="{5D1AF07C-2F36-BA48-85F7-0C272BDD84A0}" destId="{B5D29892-0359-C84B-9A09-009E03E166AB}" srcOrd="1" destOrd="0" presId="urn:microsoft.com/office/officeart/2005/8/layout/process4"/>
    <dgm:cxn modelId="{8213A0AF-739A-6647-88DB-0495A556AEAB}" type="presParOf" srcId="{5D1AF07C-2F36-BA48-85F7-0C272BDD84A0}" destId="{B868C2B0-8BE2-474B-99FB-1ED314BF15FC}" srcOrd="2" destOrd="0" presId="urn:microsoft.com/office/officeart/2005/8/layout/process4"/>
    <dgm:cxn modelId="{14DF7846-3348-244C-A621-76F44F326782}" type="presParOf" srcId="{B868C2B0-8BE2-474B-99FB-1ED314BF15FC}" destId="{E3B252AE-C534-9B4F-A152-89FDE520310E}" srcOrd="0" destOrd="0" presId="urn:microsoft.com/office/officeart/2005/8/layout/process4"/>
    <dgm:cxn modelId="{D6C753B6-9D27-B54D-9E67-891B06FC7D3B}" type="presParOf" srcId="{5AE06673-8D5D-2A40-86D7-7157BF1F18AC}" destId="{9F4525FE-AF60-034C-9CD8-DFDD7868C125}" srcOrd="9" destOrd="0" presId="urn:microsoft.com/office/officeart/2005/8/layout/process4"/>
    <dgm:cxn modelId="{C2A9BE97-0AAD-514A-857D-A2E05F83DEE3}" type="presParOf" srcId="{5AE06673-8D5D-2A40-86D7-7157BF1F18AC}" destId="{3CED73F0-6E80-C44B-A8D6-14F9AC9E83C2}" srcOrd="10" destOrd="0" presId="urn:microsoft.com/office/officeart/2005/8/layout/process4"/>
    <dgm:cxn modelId="{6D9D2721-C6DE-9A47-B5EA-C8E7A8D8A99D}" type="presParOf" srcId="{3CED73F0-6E80-C44B-A8D6-14F9AC9E83C2}" destId="{877FCA1C-3C2F-E54F-B1E2-5540FE83F338}" srcOrd="0" destOrd="0" presId="urn:microsoft.com/office/officeart/2005/8/layout/process4"/>
    <dgm:cxn modelId="{8D947A41-56B7-0C47-8145-175C0DD7BA35}" type="presParOf" srcId="{3CED73F0-6E80-C44B-A8D6-14F9AC9E83C2}" destId="{2ABE7E2C-8B9D-784F-9C1B-18C923CB6E91}" srcOrd="1" destOrd="0" presId="urn:microsoft.com/office/officeart/2005/8/layout/process4"/>
    <dgm:cxn modelId="{4861F33E-0065-5E4C-9345-C5A6B2708F66}" type="presParOf" srcId="{3CED73F0-6E80-C44B-A8D6-14F9AC9E83C2}" destId="{540B7A6C-D60B-D942-8558-CF26DBBEF82D}" srcOrd="2" destOrd="0" presId="urn:microsoft.com/office/officeart/2005/8/layout/process4"/>
    <dgm:cxn modelId="{C9D78C29-A730-F24C-B45E-8A04158753BD}" type="presParOf" srcId="{540B7A6C-D60B-D942-8558-CF26DBBEF82D}" destId="{5F1E7EC8-7267-FD4D-AFC5-088E444974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CD972-9B4A-514C-B670-4D56145DE4F8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Cluster</a:t>
          </a:r>
          <a:r>
            <a:rPr lang="zh-CN" altLang="en-US" sz="900" kern="1200" dirty="0"/>
            <a:t> </a:t>
          </a:r>
          <a:r>
            <a:rPr lang="en-US" altLang="zh-CN" sz="900" kern="1200" dirty="0"/>
            <a:t>Summarization</a:t>
          </a:r>
          <a:endParaRPr lang="en-US" sz="900" kern="1200" dirty="0"/>
        </a:p>
      </dsp:txBody>
      <dsp:txXfrm>
        <a:off x="0" y="3844668"/>
        <a:ext cx="10515600" cy="272489"/>
      </dsp:txXfrm>
    </dsp:sp>
    <dsp:sp modelId="{45F7CBB4-3B52-374F-BB2E-A43517E5C6B8}">
      <dsp:nvSpPr>
        <dsp:cNvPr id="0" name=""/>
        <dsp:cNvSpPr/>
      </dsp:nvSpPr>
      <dsp:spPr>
        <a:xfrm>
          <a:off x="0" y="4107066"/>
          <a:ext cx="10515600" cy="232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Extract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main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idea</a:t>
          </a:r>
          <a:r>
            <a:rPr lang="zh-CN" altLang="en-US" sz="1400" kern="1200" dirty="0"/>
            <a:t> </a:t>
          </a:r>
          <a:r>
            <a:rPr lang="en-US" altLang="zh-CN" sz="1400" kern="1200" dirty="0"/>
            <a:t>from</a:t>
          </a:r>
          <a:r>
            <a:rPr lang="zh-CN" altLang="en-US" sz="1400" kern="1200" dirty="0"/>
            <a:t> </a:t>
          </a:r>
          <a:r>
            <a:rPr lang="en-US" altLang="zh-CN" sz="1400" kern="1200" dirty="0"/>
            <a:t>each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cluster</a:t>
          </a:r>
          <a:endParaRPr lang="en-US" sz="1400" kern="1200" dirty="0"/>
        </a:p>
      </dsp:txBody>
      <dsp:txXfrm>
        <a:off x="0" y="4107066"/>
        <a:ext cx="10515600" cy="232120"/>
      </dsp:txXfrm>
    </dsp:sp>
    <dsp:sp modelId="{6345A8F1-39D7-6F42-8AAE-49DA16D5E214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Clustering</a:t>
          </a:r>
          <a:endParaRPr lang="en-US" sz="900" kern="1200" dirty="0"/>
        </a:p>
      </dsp:txBody>
      <dsp:txXfrm rot="-10800000">
        <a:off x="0" y="3076146"/>
        <a:ext cx="10515600" cy="272408"/>
      </dsp:txXfrm>
    </dsp:sp>
    <dsp:sp modelId="{198D9CA9-6998-8F40-B1E1-5F91419B8226}">
      <dsp:nvSpPr>
        <dsp:cNvPr id="0" name=""/>
        <dsp:cNvSpPr/>
      </dsp:nvSpPr>
      <dsp:spPr>
        <a:xfrm>
          <a:off x="0" y="3348554"/>
          <a:ext cx="10515600" cy="232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Use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text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similarity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matrix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to</a:t>
          </a:r>
          <a:r>
            <a:rPr lang="zh-CN" altLang="en-US" sz="1400" kern="1200" dirty="0"/>
            <a:t> </a:t>
          </a:r>
          <a:r>
            <a:rPr lang="en-US" altLang="zh-CN" sz="1400" kern="1200" dirty="0"/>
            <a:t>group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answers</a:t>
          </a:r>
          <a:r>
            <a:rPr lang="zh-CN" altLang="en-US" sz="1400" kern="1200" dirty="0"/>
            <a:t> </a:t>
          </a:r>
          <a:r>
            <a:rPr lang="en-US" altLang="zh-CN" sz="1400" kern="1200" dirty="0"/>
            <a:t>into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several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clusters</a:t>
          </a:r>
          <a:endParaRPr lang="en-US" sz="1400" kern="1200" dirty="0"/>
        </a:p>
      </dsp:txBody>
      <dsp:txXfrm>
        <a:off x="0" y="3348554"/>
        <a:ext cx="10515600" cy="232051"/>
      </dsp:txXfrm>
    </dsp:sp>
    <dsp:sp modelId="{41581D0E-B867-1142-81D5-69493D3CA5C2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Text</a:t>
          </a:r>
          <a:r>
            <a:rPr lang="zh-CN" altLang="en-US" sz="900" kern="1200" dirty="0"/>
            <a:t> </a:t>
          </a:r>
          <a:r>
            <a:rPr lang="en-US" altLang="zh-CN" sz="900" kern="1200" dirty="0"/>
            <a:t>Similarity</a:t>
          </a:r>
          <a:endParaRPr lang="en-US" sz="900" kern="1200" dirty="0"/>
        </a:p>
      </dsp:txBody>
      <dsp:txXfrm rot="-10800000">
        <a:off x="0" y="2307624"/>
        <a:ext cx="10515600" cy="272408"/>
      </dsp:txXfrm>
    </dsp:sp>
    <dsp:sp modelId="{EA1E9CF3-2A08-B845-89CA-E3C3619B92F0}">
      <dsp:nvSpPr>
        <dsp:cNvPr id="0" name=""/>
        <dsp:cNvSpPr/>
      </dsp:nvSpPr>
      <dsp:spPr>
        <a:xfrm>
          <a:off x="0" y="2580032"/>
          <a:ext cx="10515600" cy="232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Calculate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text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similarity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matrix</a:t>
          </a:r>
          <a:endParaRPr lang="en-US" sz="1400" kern="1200" dirty="0"/>
        </a:p>
      </dsp:txBody>
      <dsp:txXfrm>
        <a:off x="0" y="2580032"/>
        <a:ext cx="10515600" cy="232051"/>
      </dsp:txXfrm>
    </dsp:sp>
    <dsp:sp modelId="{3DFB9F05-4CF0-A043-95BF-531ED3B4D4AC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Sentence</a:t>
          </a:r>
          <a:r>
            <a:rPr lang="zh-CN" altLang="en-US" sz="900" kern="1200" dirty="0"/>
            <a:t> </a:t>
          </a:r>
          <a:r>
            <a:rPr lang="en-US" altLang="zh-CN" sz="900" kern="1200" dirty="0"/>
            <a:t>Simplification</a:t>
          </a:r>
          <a:r>
            <a:rPr lang="zh-CN" altLang="en-US" sz="900" kern="1200" dirty="0"/>
            <a:t> </a:t>
          </a:r>
          <a:r>
            <a:rPr lang="en-US" altLang="zh-CN" sz="900" kern="1200" dirty="0"/>
            <a:t>(Optional)</a:t>
          </a:r>
          <a:endParaRPr lang="en-US" sz="900" kern="1200" dirty="0"/>
        </a:p>
      </dsp:txBody>
      <dsp:txXfrm rot="-10800000">
        <a:off x="0" y="1539102"/>
        <a:ext cx="10515600" cy="272408"/>
      </dsp:txXfrm>
    </dsp:sp>
    <dsp:sp modelId="{24B275C0-5781-FE4B-B8AA-1D8AAA625063}">
      <dsp:nvSpPr>
        <dsp:cNvPr id="0" name=""/>
        <dsp:cNvSpPr/>
      </dsp:nvSpPr>
      <dsp:spPr>
        <a:xfrm>
          <a:off x="0" y="1811510"/>
          <a:ext cx="10515600" cy="232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Simplify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complicated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answer</a:t>
          </a:r>
          <a:endParaRPr lang="en-US" sz="1400" kern="1200" dirty="0"/>
        </a:p>
      </dsp:txBody>
      <dsp:txXfrm>
        <a:off x="0" y="1811510"/>
        <a:ext cx="10515600" cy="232051"/>
      </dsp:txXfrm>
    </dsp:sp>
    <dsp:sp modelId="{B5D29892-0359-C84B-9A09-009E03E166AB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Question</a:t>
          </a:r>
          <a:r>
            <a:rPr lang="zh-CN" altLang="en-US" sz="900" kern="1200" dirty="0"/>
            <a:t> </a:t>
          </a:r>
          <a:r>
            <a:rPr lang="en-US" altLang="zh-CN" sz="900" kern="1200" dirty="0"/>
            <a:t>Answering</a:t>
          </a:r>
          <a:endParaRPr lang="en-US" sz="900" kern="1200" dirty="0"/>
        </a:p>
      </dsp:txBody>
      <dsp:txXfrm rot="-10800000">
        <a:off x="0" y="770580"/>
        <a:ext cx="10515600" cy="272408"/>
      </dsp:txXfrm>
    </dsp:sp>
    <dsp:sp modelId="{E3B252AE-C534-9B4F-A152-89FDE520310E}">
      <dsp:nvSpPr>
        <dsp:cNvPr id="0" name=""/>
        <dsp:cNvSpPr/>
      </dsp:nvSpPr>
      <dsp:spPr>
        <a:xfrm>
          <a:off x="0" y="1042988"/>
          <a:ext cx="10515600" cy="232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Find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text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span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that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contains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answer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to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question</a:t>
          </a:r>
          <a:endParaRPr lang="en-US" sz="1400" kern="1200" dirty="0"/>
        </a:p>
      </dsp:txBody>
      <dsp:txXfrm>
        <a:off x="0" y="1042988"/>
        <a:ext cx="10515600" cy="232051"/>
      </dsp:txXfrm>
    </dsp:sp>
    <dsp:sp modelId="{2ABE7E2C-8B9D-784F-9C1B-18C923CB6E91}">
      <dsp:nvSpPr>
        <dsp:cNvPr id="0" name=""/>
        <dsp:cNvSpPr/>
      </dsp:nvSpPr>
      <dsp:spPr>
        <a:xfrm rot="10800000">
          <a:off x="0" y="0"/>
          <a:ext cx="10515600" cy="7760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Passage</a:t>
          </a:r>
          <a:r>
            <a:rPr lang="zh-CN" altLang="en-US" sz="900" kern="1200" dirty="0"/>
            <a:t> </a:t>
          </a:r>
          <a:r>
            <a:rPr lang="en-US" altLang="zh-CN" sz="900" kern="1200" dirty="0"/>
            <a:t>Retrieval</a:t>
          </a:r>
          <a:endParaRPr lang="en-US" sz="900" kern="1200" dirty="0"/>
        </a:p>
      </dsp:txBody>
      <dsp:txXfrm rot="-10800000">
        <a:off x="0" y="0"/>
        <a:ext cx="10515600" cy="272408"/>
      </dsp:txXfrm>
    </dsp:sp>
    <dsp:sp modelId="{5F1E7EC8-7267-FD4D-AFC5-088E4449741E}">
      <dsp:nvSpPr>
        <dsp:cNvPr id="0" name=""/>
        <dsp:cNvSpPr/>
      </dsp:nvSpPr>
      <dsp:spPr>
        <a:xfrm>
          <a:off x="0" y="274466"/>
          <a:ext cx="10515600" cy="232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Find</a:t>
          </a:r>
          <a:r>
            <a:rPr lang="zh-CN" altLang="en-US" sz="1400" kern="1200" dirty="0"/>
            <a:t>  </a:t>
          </a:r>
          <a:r>
            <a:rPr lang="en-US" altLang="zh-CN" sz="1400" kern="1200" dirty="0"/>
            <a:t>sentences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that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can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possibly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answer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the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question</a:t>
          </a:r>
          <a:endParaRPr lang="en-US" sz="1400" kern="1200" dirty="0"/>
        </a:p>
      </dsp:txBody>
      <dsp:txXfrm>
        <a:off x="0" y="274466"/>
        <a:ext cx="10515600" cy="232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72C6-71A2-284D-B9CA-87CB212E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6FDC4-AAC7-7B4B-880A-C25F70C7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EA80-08FE-0B4B-A2CA-556E0FCB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977-CE7B-6448-97C1-A6F838BB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C8E3-A16F-B24F-9B77-E44AE7F3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D16-B365-5D48-8D99-FE9C8AF3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583C-BE2B-E54A-9EA0-39135092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7F5C-A013-5944-BBC9-8F88F904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05C7-3931-9E45-BBC5-DD6043B0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F715-C394-7542-B422-765DBD69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60239-5243-CE4D-9F0C-99ED3CD8B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6E72-B9BC-8F44-A7F8-70CF34D0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0BD8-A9AA-D74E-A068-52AAFE48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A68-1C31-F844-9EBD-EDD5EB51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F327-5972-4D45-ADA0-1667A188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8384-E7A4-5744-A7FD-FDFDC49A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1DD0-FCDF-174C-B7B3-F1A4E583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5B8E-93DF-EC42-BAE9-5D3F586F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5C60-7804-1A43-B88A-44606D88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573-4C88-E94F-BDF5-BBB9678F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FC82-AB0A-F84C-A9A7-AB9E8C02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A6A27-CAE5-DF47-9A65-856F7696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365F-652F-484D-ABFA-24B1AC46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7C62-50CC-644A-BF1D-EB4AEF07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A735-8AEB-914B-B0BC-C4095371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2863-035B-CD45-9F93-59D90CA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0420-4B59-1949-83AB-0C7D4EE18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A9EC-D9B9-3C4E-A03F-1C414D45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4F18-EB12-6A45-AA77-63EF3E95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C83B-2E97-F741-8262-12FBE2B0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E63E-E21B-5B44-914B-23140C0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409A-55A4-454C-B9CD-3F57C72A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339D-F81A-FB45-B659-394CC3C9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3B1C-F080-4149-8C2E-1BCD2004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DB850-5B0A-BC45-9219-FF4B0A8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BA0E6-F052-0D4B-A749-9CA3178E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3F23F-7C6A-2141-9029-C718B39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0834D-37C2-3447-B16E-2FE2CAD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CDE90-2D3B-4744-8AF0-EB9BD08F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AD27-EDB7-394E-B075-DFF6139A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D342D-A94D-3247-9711-8E8F29AA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15588-CB16-DD43-906D-32C2DFE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0247-70AF-5D4A-BAD8-4614C1D9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A9910-BB33-F344-93E3-7989DD4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0AAC-5564-F847-B51D-F434495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1B36-F208-6D4B-B1A8-ACAADBD3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A6DD-7631-4E49-BA3C-FA59948C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0955-8697-A743-ACF1-C5CF1CD0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25E4-5862-5044-B7E6-1028992A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CF83-FB67-024C-A1EB-28FD2F81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0023-6CA6-B34C-90A6-81ACC584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01888-150A-3B47-A573-601A596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E23E-775C-C64B-ACC3-38BECAAD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063AF-6CB3-AE46-B2E5-FE1FCF87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FACF6-7EF0-DA44-8229-CDA7E07A7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FEA72-F090-AA4C-B6BD-FE41B284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46E3-4C9B-7947-8576-D2989571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90E9-2C40-E141-94D0-2E9056E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652CC-90CF-4F45-B7AF-C397CC2F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E6E4-0DF0-5E43-8A81-5806FD43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58A3-C20C-8E47-999F-B14038A58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1829-F1E3-5B4B-8DCF-F9F32E085C8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F9C6-6DA7-474D-8B4C-633E7B8A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0D20-D4EB-774B-9538-65C5D023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C9A8-B568-C949-9FD0-9ED4DD69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8.07036.pdf" TargetMode="External"/><Relationship Id="rId2" Type="http://schemas.openxmlformats.org/officeDocument/2006/relationships/hyperlink" Target="https://arxiv.org/pdf/1902.01718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Query sentence: arg0: none, verb: increased, arg1: </a:t>
            </a:r>
            <a:r>
              <a:rPr lang="en-US" dirty="0"/>
              <a:t>expectations of Fed rate hikes</a:t>
            </a:r>
          </a:p>
          <a:p>
            <a:pPr marL="0" indent="0">
              <a:buNone/>
            </a:pPr>
            <a:r>
              <a:rPr lang="en-US" altLang="zh-CN" dirty="0"/>
              <a:t>20% of time, the original text mentioned, but SRL didn’t mention</a:t>
            </a:r>
          </a:p>
          <a:p>
            <a:pPr marL="0" indent="0">
              <a:buNone/>
            </a:pPr>
            <a:r>
              <a:rPr lang="en-US" altLang="zh-CN" dirty="0"/>
              <a:t>Verb: increase, arg1: expectations of rates</a:t>
            </a:r>
            <a:r>
              <a:rPr lang="zh-CN" altLang="en-US" dirty="0"/>
              <a:t> </a:t>
            </a:r>
            <a:r>
              <a:rPr lang="en-US" altLang="zh-CN" dirty="0"/>
              <a:t>– 0</a:t>
            </a:r>
          </a:p>
          <a:p>
            <a:pPr marL="0" indent="0">
              <a:buNone/>
            </a:pPr>
            <a:r>
              <a:rPr lang="en-US" dirty="0"/>
              <a:t>Verb: increase, arg1: rates - 15.8%</a:t>
            </a:r>
          </a:p>
          <a:p>
            <a:pPr marL="0" indent="0">
              <a:buNone/>
            </a:pPr>
            <a:r>
              <a:rPr lang="en-US" dirty="0"/>
              <a:t>Arg1: expectation of rates increase – 26%</a:t>
            </a:r>
          </a:p>
          <a:p>
            <a:pPr marL="0" indent="0">
              <a:buNone/>
            </a:pPr>
            <a:r>
              <a:rPr lang="en-US" dirty="0"/>
              <a:t>Arg1: rates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dirty="0"/>
              <a:t>– 26%</a:t>
            </a:r>
          </a:p>
          <a:p>
            <a:pPr marL="0" indent="0">
              <a:buNone/>
            </a:pPr>
            <a:r>
              <a:rPr lang="en-US" dirty="0"/>
              <a:t>Negation is ignored in SRL. Need to address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expectation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negation,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 err="1"/>
              <a:t>wms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D33E90-6824-FA47-9DD8-96D03B739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09443"/>
              </p:ext>
            </p:extLst>
          </p:nvPr>
        </p:nvGraphicFramePr>
        <p:xfrm>
          <a:off x="1516270" y="2113493"/>
          <a:ext cx="91594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92">
                  <a:extLst>
                    <a:ext uri="{9D8B030D-6E8A-4147-A177-3AD203B41FA5}">
                      <a16:colId xmlns:a16="http://schemas.microsoft.com/office/drawing/2014/main" val="3282213880"/>
                    </a:ext>
                  </a:extLst>
                </a:gridCol>
                <a:gridCol w="1831892">
                  <a:extLst>
                    <a:ext uri="{9D8B030D-6E8A-4147-A177-3AD203B41FA5}">
                      <a16:colId xmlns:a16="http://schemas.microsoft.com/office/drawing/2014/main" val="2813689703"/>
                    </a:ext>
                  </a:extLst>
                </a:gridCol>
                <a:gridCol w="1831892">
                  <a:extLst>
                    <a:ext uri="{9D8B030D-6E8A-4147-A177-3AD203B41FA5}">
                      <a16:colId xmlns:a16="http://schemas.microsoft.com/office/drawing/2014/main" val="1167439705"/>
                    </a:ext>
                  </a:extLst>
                </a:gridCol>
                <a:gridCol w="1831892">
                  <a:extLst>
                    <a:ext uri="{9D8B030D-6E8A-4147-A177-3AD203B41FA5}">
                      <a16:colId xmlns:a16="http://schemas.microsoft.com/office/drawing/2014/main" val="395127034"/>
                    </a:ext>
                  </a:extLst>
                </a:gridCol>
                <a:gridCol w="1831892">
                  <a:extLst>
                    <a:ext uri="{9D8B030D-6E8A-4147-A177-3AD203B41FA5}">
                      <a16:colId xmlns:a16="http://schemas.microsoft.com/office/drawing/2014/main" val="35969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Graph_thresh0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Graph_thresh0.9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ndcg_score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381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D40902-DF17-9943-B91C-7A70753B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184"/>
              </p:ext>
            </p:extLst>
          </p:nvPr>
        </p:nvGraphicFramePr>
        <p:xfrm>
          <a:off x="2032000" y="452635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93253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981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520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whole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0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long-term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BBF8C6-23FC-0E4F-AA7D-CB5FEFC53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778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1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75A74-036D-F448-9294-66286D31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351338"/>
          </a:xfrm>
        </p:spPr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</a:p>
          <a:p>
            <a:pPr lvl="1"/>
            <a:r>
              <a:rPr lang="en-US" altLang="zh-CN" dirty="0">
                <a:hlinkClick r:id="rId2"/>
              </a:rPr>
              <a:t>BERTserini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end-to-end,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corpus</a:t>
            </a:r>
          </a:p>
          <a:p>
            <a:pPr lvl="2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Anserini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segments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</a:p>
          <a:p>
            <a:pPr lvl="2"/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span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SQuAD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QuAC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ended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wmd</a:t>
            </a:r>
            <a:r>
              <a:rPr lang="zh-CN" altLang="en-US" dirty="0"/>
              <a:t> </a:t>
            </a:r>
            <a:r>
              <a:rPr lang="en-US" altLang="zh-CN" dirty="0"/>
              <a:t>s(w1+w2);</a:t>
            </a:r>
            <a:r>
              <a:rPr lang="zh-CN" altLang="en-US" dirty="0"/>
              <a:t> </a:t>
            </a:r>
            <a:r>
              <a:rPr lang="en-US" altLang="zh-CN" dirty="0"/>
              <a:t>(s&gt;thresh)(w1+w2);</a:t>
            </a:r>
            <a:r>
              <a:rPr lang="zh-CN" altLang="en-US" dirty="0"/>
              <a:t> </a:t>
            </a:r>
            <a:r>
              <a:rPr lang="en-US" altLang="zh-CN" dirty="0"/>
              <a:t>(s&gt;0)</a:t>
            </a:r>
            <a:r>
              <a:rPr lang="zh-CN" altLang="en-US" dirty="0"/>
              <a:t>*</a:t>
            </a:r>
            <a:r>
              <a:rPr lang="en-US" altLang="zh-CN" dirty="0"/>
              <a:t>((w1+w2)&gt;t)</a:t>
            </a:r>
          </a:p>
          <a:p>
            <a:r>
              <a:rPr lang="en-US" altLang="zh-CN" dirty="0"/>
              <a:t>SRL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Ontology-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KG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24816</TotalTime>
  <Words>294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Our findings</vt:lpstr>
      <vt:lpstr>Our findings</vt:lpstr>
      <vt:lpstr>Proposed approach for the long-term goal</vt:lpstr>
      <vt:lpstr>Related works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</dc:title>
  <dc:creator>Jiajing Hu</dc:creator>
  <cp:lastModifiedBy>Jiajing Hu</cp:lastModifiedBy>
  <cp:revision>14</cp:revision>
  <dcterms:created xsi:type="dcterms:W3CDTF">2020-12-20T20:04:53Z</dcterms:created>
  <dcterms:modified xsi:type="dcterms:W3CDTF">2021-01-07T01:41:34Z</dcterms:modified>
</cp:coreProperties>
</file>