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B889-78AD-5D4B-B9D6-936F57E7D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14A07-F5C9-9E4E-A78E-E5BFBC547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2C02D-D47D-EE40-BF1D-55772B7C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C504-682A-8341-8C23-DC3B6962CCB0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606F7-C3C8-6B45-87F6-76F2CB78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8D35-1C2A-E644-B550-A1AD30E8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DA47-73FE-0C4D-AE17-FF8B4C57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CF33-AD2C-2B40-90E4-1E0B4526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0A7A4-709E-4F4B-8146-66CECE01F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A56A5-53BD-824B-A5FE-6357499B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C504-682A-8341-8C23-DC3B6962CCB0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44022-FC42-8442-A9E3-AB09C595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E6E53-09E0-1A45-95FF-1027D6AE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DA47-73FE-0C4D-AE17-FF8B4C57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30A79-6F43-1742-AEC6-CF852B158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D3A35-B848-D440-8895-4C94FB715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3F5C-0D21-694D-9949-D945B8BA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C504-682A-8341-8C23-DC3B6962CCB0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11846-71CD-B245-9945-F742EDE7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2CE4-430F-CA44-8E3E-29639CFC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DA47-73FE-0C4D-AE17-FF8B4C57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8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F673-2FEC-5247-9BB0-1B2B0128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CD45C-5B1F-6A4D-9717-A3293B8D9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BE0E-D956-9945-B0B5-A297992F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C504-682A-8341-8C23-DC3B6962CCB0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049B-9E19-D54F-85E6-E59921B4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EFE6-581E-614D-A510-8469CB84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DA47-73FE-0C4D-AE17-FF8B4C57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0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5D0E-B56A-6344-9AAE-27DCE86B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856D0-CC7F-BF4B-A154-72367061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D3A77-2F03-A64D-A32A-905DF9FF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C504-682A-8341-8C23-DC3B6962CCB0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F409-92DD-FB41-A49B-BE5D3F59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31BC-180F-C14D-9A9F-0C340304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DA47-73FE-0C4D-AE17-FF8B4C57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A84A-0731-F845-82E3-583E65D9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C80A-D401-D74C-AC6D-0C17B619C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13999-424E-AB47-B746-6482B08BE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E0F5C-8262-6D4F-BE2F-8F9FCE2B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C504-682A-8341-8C23-DC3B6962CCB0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C16EE-0FA4-F140-BDD4-DB65F68B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799D4-B67B-E244-A086-12F7199F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DA47-73FE-0C4D-AE17-FF8B4C57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A69-758D-DE4E-8C94-B9019875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8D7E-B2D3-0141-8784-05AAE9728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37AE0-1BDE-0E42-B7D0-F5250F83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49C9F-87AF-7D4F-8DF0-5BB0E3C22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8584D-913E-0E4C-B386-CA2386AD7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14D35-BA16-014D-BCE8-7DB4758F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C504-682A-8341-8C23-DC3B6962CCB0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A2CE7-FAFB-0D45-A25D-D81366EC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0C1E1-C96A-4A43-87E6-87530E69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DA47-73FE-0C4D-AE17-FF8B4C57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6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F59D-CDAC-8347-8C00-EEFD5903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85275-3FD6-9F46-8194-6B41B86E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C504-682A-8341-8C23-DC3B6962CCB0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C1942-A07E-C941-8D71-BD8A007C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F9B30-ABC8-D342-987E-85DFB754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DA47-73FE-0C4D-AE17-FF8B4C57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8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1CB46-4689-964D-88C7-33063B39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C504-682A-8341-8C23-DC3B6962CCB0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53AB9-6880-DC4D-958B-BC462082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FAEDF-243A-9B40-B185-3599337D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DA47-73FE-0C4D-AE17-FF8B4C57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B281-A93B-8341-8865-F90DF57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E710A-5848-FD40-BAD8-78F57F840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04453-0061-064E-82F3-A14B5E4D3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8E638-32C7-1046-A0B9-70493D65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C504-682A-8341-8C23-DC3B6962CCB0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DCE28-3BBA-E249-800F-E952EE0B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0914-4D82-2C46-AF06-324FC98F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DA47-73FE-0C4D-AE17-FF8B4C57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2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8AD5-DF03-9E48-9B9E-C3C07139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B9678-835C-0C42-8F91-9C7E3E13F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A7DC4-E914-EB4D-B7CA-EF959A0FD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2A28B-7485-0347-A7C9-76F971E4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C504-682A-8341-8C23-DC3B6962CCB0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BB3FF-0920-B045-9F78-75696705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04014-43A3-E244-AC99-16151CBE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DA47-73FE-0C4D-AE17-FF8B4C57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0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FD970-DCAF-A64F-A47D-EA0FD0F2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6A98B-77D9-8240-9C67-45330ADE9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22E31-B882-BF4F-82AF-566CAC350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C504-682A-8341-8C23-DC3B6962CCB0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2917-571E-5941-A3DA-9090AAACF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5D61F-36A0-DF4E-B8AA-A83FF7243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9DA47-73FE-0C4D-AE17-FF8B4C57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4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Our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4090-0D68-B545-9AE2-703BC0CC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Ndcg</a:t>
            </a:r>
            <a:r>
              <a:rPr lang="zh-CN" altLang="en-US" dirty="0"/>
              <a:t> </a:t>
            </a:r>
            <a:r>
              <a:rPr lang="en-US" altLang="zh-CN" dirty="0"/>
              <a:t>score(correlation</a:t>
            </a:r>
            <a:r>
              <a:rPr lang="zh-CN" altLang="en-US" dirty="0"/>
              <a:t> </a:t>
            </a:r>
            <a:r>
              <a:rPr lang="en-US" altLang="zh-CN" dirty="0" err="1"/>
              <a:t>cefficient</a:t>
            </a:r>
            <a:r>
              <a:rPr lang="en-US" altLang="zh-CN" dirty="0"/>
              <a:t>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investigate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thresh0.9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WMS</a:t>
            </a:r>
          </a:p>
          <a:p>
            <a:r>
              <a:rPr lang="en-US" altLang="zh-CN" dirty="0"/>
              <a:t>Pre-train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graph-based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Bert’s</a:t>
            </a:r>
            <a:r>
              <a:rPr lang="zh-CN" altLang="en-US" dirty="0"/>
              <a:t> </a:t>
            </a:r>
            <a:r>
              <a:rPr lang="en-US" altLang="zh-CN" dirty="0"/>
              <a:t>setting?</a:t>
            </a:r>
          </a:p>
          <a:p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Bert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doing</a:t>
            </a:r>
            <a:r>
              <a:rPr lang="zh-CN" altLang="en-US" dirty="0"/>
              <a:t> </a:t>
            </a:r>
            <a:r>
              <a:rPr lang="en-US" altLang="zh-CN" dirty="0"/>
              <a:t>well.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</a:p>
          <a:p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self-attention</a:t>
            </a:r>
            <a:r>
              <a:rPr lang="zh-CN" altLang="en-US" dirty="0"/>
              <a:t> </a:t>
            </a:r>
            <a:r>
              <a:rPr lang="en-US" altLang="zh-CN" dirty="0"/>
              <a:t>weights</a:t>
            </a:r>
          </a:p>
          <a:p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NDCG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D33E90-6824-FA47-9DD8-96D03B739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63122"/>
              </p:ext>
            </p:extLst>
          </p:nvPr>
        </p:nvGraphicFramePr>
        <p:xfrm>
          <a:off x="1516270" y="2113493"/>
          <a:ext cx="915946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77">
                  <a:extLst>
                    <a:ext uri="{9D8B030D-6E8A-4147-A177-3AD203B41FA5}">
                      <a16:colId xmlns:a16="http://schemas.microsoft.com/office/drawing/2014/main" val="3282213880"/>
                    </a:ext>
                  </a:extLst>
                </a:gridCol>
                <a:gridCol w="1526577">
                  <a:extLst>
                    <a:ext uri="{9D8B030D-6E8A-4147-A177-3AD203B41FA5}">
                      <a16:colId xmlns:a16="http://schemas.microsoft.com/office/drawing/2014/main" val="2813689703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1167439705"/>
                    </a:ext>
                  </a:extLst>
                </a:gridCol>
                <a:gridCol w="1867821">
                  <a:extLst>
                    <a:ext uri="{9D8B030D-6E8A-4147-A177-3AD203B41FA5}">
                      <a16:colId xmlns:a16="http://schemas.microsoft.com/office/drawing/2014/main" val="395127034"/>
                    </a:ext>
                  </a:extLst>
                </a:gridCol>
                <a:gridCol w="1918987">
                  <a:extLst>
                    <a:ext uri="{9D8B030D-6E8A-4147-A177-3AD203B41FA5}">
                      <a16:colId xmlns:a16="http://schemas.microsoft.com/office/drawing/2014/main" val="359690904"/>
                    </a:ext>
                  </a:extLst>
                </a:gridCol>
                <a:gridCol w="1134167">
                  <a:extLst>
                    <a:ext uri="{9D8B030D-6E8A-4147-A177-3AD203B41FA5}">
                      <a16:colId xmlns:a16="http://schemas.microsoft.com/office/drawing/2014/main" val="446290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Graph_thresh0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Graph_thresh0.9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3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Financial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4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Link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grammar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99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99C0-1761-1940-A89C-0864734D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4090-0D68-B545-9AE2-703BC0CC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unmatched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SRL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(maybe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promising)</a:t>
            </a:r>
          </a:p>
          <a:p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grammar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wmd</a:t>
            </a:r>
            <a:endParaRPr lang="en-US" altLang="zh-CN" dirty="0"/>
          </a:p>
          <a:p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grammar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SRL</a:t>
            </a:r>
          </a:p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model?</a:t>
            </a:r>
          </a:p>
          <a:p>
            <a:pPr lvl="1"/>
            <a:r>
              <a:rPr lang="en-US" altLang="zh-CN" dirty="0"/>
              <a:t>Leverage</a:t>
            </a:r>
            <a:r>
              <a:rPr lang="zh-CN" altLang="en-US" dirty="0"/>
              <a:t> </a:t>
            </a:r>
            <a:r>
              <a:rPr lang="en-US" altLang="zh-CN" dirty="0" err="1"/>
              <a:t>bert</a:t>
            </a:r>
            <a:endParaRPr lang="en-US" altLang="zh-CN" dirty="0"/>
          </a:p>
          <a:p>
            <a:pPr lvl="1"/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pre-training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</a:p>
          <a:p>
            <a:pPr lvl="2"/>
            <a:r>
              <a:rPr lang="en-US" altLang="zh-CN" dirty="0"/>
              <a:t>Bert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retain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component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trained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pre-training</a:t>
            </a:r>
          </a:p>
          <a:p>
            <a:pPr lvl="1"/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entire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blank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recover</a:t>
            </a:r>
          </a:p>
          <a:p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pre-training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9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150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Our findings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findings</dc:title>
  <dc:creator>Jiajing Hu</dc:creator>
  <cp:lastModifiedBy>Jiajing Hu</cp:lastModifiedBy>
  <cp:revision>12</cp:revision>
  <dcterms:created xsi:type="dcterms:W3CDTF">2021-01-14T00:50:01Z</dcterms:created>
  <dcterms:modified xsi:type="dcterms:W3CDTF">2021-01-14T14:58:18Z</dcterms:modified>
</cp:coreProperties>
</file>