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387A-C46B-1848-97BB-292F93C3C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45647-1DAB-504C-B477-B2107A40D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E5B3B-AACC-BE4C-99AD-F18C9BD9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44EE-22EB-3B4C-B0CA-33C945FAB4C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57101-0DBB-E44D-97F1-94C097FA3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590AE-23E7-324F-A190-53472F30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3B0-0580-B444-BA3D-B9B36C80B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5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76C2-069C-1F42-8D23-06D440C5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DAD8F-E390-654E-B6F5-3BC2B2696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68C75-E96E-284D-81BA-92EFA161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44EE-22EB-3B4C-B0CA-33C945FAB4C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5F665-1C7B-0B49-81A1-1B7DEF5B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18636-69D0-084B-BFF8-1632E2D7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3B0-0580-B444-BA3D-B9B36C80B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7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B6B516-80AD-4B42-B8AE-12773531B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E8334-3B9A-1C47-90E3-41859E2C7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E1531-C6A0-F540-958F-844C712D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44EE-22EB-3B4C-B0CA-33C945FAB4C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48CD1-491C-5C43-8AC9-9C0AAF627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9C201-5829-5A4B-8DFD-ECB782E2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3B0-0580-B444-BA3D-B9B36C80B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1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040F-E98B-8441-90D2-F3170109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E06CF-C91D-144A-9B4D-7DA8A6998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95C3D-6B7D-594E-8F04-C01A9453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44EE-22EB-3B4C-B0CA-33C945FAB4C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F3A78-95FB-5D45-BC08-364F6BE7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78067-2C1F-BB41-816C-6AF8BEFB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3B0-0580-B444-BA3D-B9B36C80B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3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8432-F8FC-274C-BBA4-66E0CA7F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8057A-0DF1-9F40-9246-3F940AD1E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86AE3-664A-9343-805F-715A41BE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44EE-22EB-3B4C-B0CA-33C945FAB4C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D820-D6AD-F440-88A8-9CDCFCC0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45873-F6FE-3945-8AD1-3A166455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3B0-0580-B444-BA3D-B9B36C80B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0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40A3-DCAA-364E-ABD1-CDA34178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B11C4-6338-F24E-8361-63F804997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B5264-5D6F-5245-94E6-7399B9F65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0E04D-285D-D541-9EED-533A85A6B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44EE-22EB-3B4C-B0CA-33C945FAB4C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54B42-CDD1-2140-8D9B-C6F9AE849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2026F-02DE-EB40-8A56-AFA1FD47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3B0-0580-B444-BA3D-B9B36C80B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5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CCCD-DB70-2B49-B8A2-B3E288C0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010B0-D46F-1E4B-97B3-E64BEAA8E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8259A-CCBA-4D48-9933-7133B06AF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B7646-87AC-6F47-8400-14610BD8F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8D570-27AD-D34F-BFA7-B8C55424B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4B2C7-45C6-9444-B1CA-9889B587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44EE-22EB-3B4C-B0CA-33C945FAB4C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345409-6504-D741-BB77-DF4D347D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3FA3D8-7127-AF4F-B6DD-B6DB68CE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3B0-0580-B444-BA3D-B9B36C80B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2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AFB7-3409-DD46-B643-5E341649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3F89A5-06EF-604A-9427-8586C14F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44EE-22EB-3B4C-B0CA-33C945FAB4C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DCDB5-1DD6-FB4D-993E-FCD92C92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F44EB-2968-264D-AF46-499FD061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3B0-0580-B444-BA3D-B9B36C80B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C5FB0-FF5A-754E-ABD8-3140BD97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44EE-22EB-3B4C-B0CA-33C945FAB4C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234C2-BC02-F149-A305-D0FF7DC7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CAF15-F6C1-1E41-8E6A-1941CA4B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3B0-0580-B444-BA3D-B9B36C80B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C9C0-6287-F84F-8B04-103568E7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82DCD-9FEC-C240-B4FF-179536407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EE881-97BD-DB4A-92D3-A75596129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69277-A470-4047-8B15-37046DCA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44EE-22EB-3B4C-B0CA-33C945FAB4C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4335F-A871-6C4D-917B-9FAD4158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3C965-5EB6-9340-8E9C-0580CB3E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3B0-0580-B444-BA3D-B9B36C80B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0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8540-8A5A-F643-A5C7-C83CC60C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F314A-52AC-6046-A8DD-ABC3D2876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F78F7-39F9-C846-97C2-3D045D136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432C8-F7B0-D844-91AA-F594E041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44EE-22EB-3B4C-B0CA-33C945FAB4C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4AC44-4044-7944-8302-D0586E6F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3B902-6F7D-064B-AF83-0BFC102A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3B0-0580-B444-BA3D-B9B36C80B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6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DD7D2-156B-1040-965D-B3383A87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ECFC4-D40D-1A41-B199-670934389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55568-10B4-F64F-8936-DC6E1D5E1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B44EE-22EB-3B4C-B0CA-33C945FAB4C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B1698-FBE6-3449-A6A0-11EA08E1E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8DDFF-7669-9347-A126-A68883D3D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D13B0-0580-B444-BA3D-B9B36C80B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8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8.10084.pdf" TargetMode="External"/><Relationship Id="rId2" Type="http://schemas.openxmlformats.org/officeDocument/2006/relationships/hyperlink" Target="https://www.aclweb.org/anthology/2020.emnlp-main.30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clweb.org/anthology/2020.emnlp-main.733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4.05426.pdf" TargetMode="External"/><Relationship Id="rId2" Type="http://schemas.openxmlformats.org/officeDocument/2006/relationships/hyperlink" Target="https://www.aclweb.org/anthology/D15-107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clweb.org/portal/content/semeval-2021-international-workshop-semantic-evalu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99C0-1761-1940-A89C-0864734D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7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research findings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pretrain</a:t>
            </a:r>
            <a:r>
              <a:rPr lang="zh-CN" altLang="en-US" dirty="0"/>
              <a:t> </a:t>
            </a:r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embeddings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A4090-0D68-B545-9AE2-703BC0CCD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876"/>
            <a:ext cx="10515600" cy="4779087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Cross-Thought for Sentence Encoder Pre-training</a:t>
            </a:r>
            <a:endParaRPr lang="en-US" dirty="0"/>
          </a:p>
          <a:p>
            <a:r>
              <a:rPr lang="en-US" dirty="0">
                <a:hlinkClick r:id="rId3"/>
              </a:rPr>
              <a:t>Sentence-BERT: Sentence Embeddings using Siamese BERT-Networks</a:t>
            </a:r>
            <a:endParaRPr lang="en-US" dirty="0"/>
          </a:p>
          <a:p>
            <a:pPr lvl="1"/>
            <a:r>
              <a:rPr lang="en-US" altLang="zh-CN" dirty="0"/>
              <a:t>Focuses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similarity,</a:t>
            </a:r>
            <a:r>
              <a:rPr lang="zh-CN" altLang="en-US" dirty="0"/>
              <a:t> </a:t>
            </a:r>
            <a:r>
              <a:rPr lang="en-US" altLang="zh-CN" dirty="0"/>
              <a:t>clustering,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retrieval</a:t>
            </a:r>
          </a:p>
          <a:p>
            <a:r>
              <a:rPr lang="en-US" dirty="0">
                <a:hlinkClick r:id="rId4"/>
              </a:rPr>
              <a:t>On the Sentence Embeddings from Pre-trained Language Models</a:t>
            </a:r>
            <a:endParaRPr lang="en-US" dirty="0"/>
          </a:p>
          <a:p>
            <a:pPr lvl="1"/>
            <a:r>
              <a:rPr lang="en-US" altLang="zh-CN" dirty="0"/>
              <a:t>Analyzed </a:t>
            </a:r>
            <a:r>
              <a:rPr lang="en-US" altLang="zh-CN" dirty="0" err="1"/>
              <a:t>bert’s</a:t>
            </a:r>
            <a:r>
              <a:rPr lang="en-US" altLang="zh-CN" dirty="0"/>
              <a:t> weakness - </a:t>
            </a:r>
            <a:r>
              <a:rPr lang="en-US" dirty="0"/>
              <a:t>anisotropic sentence embedding </a:t>
            </a:r>
            <a:endParaRPr lang="en-US" altLang="zh-CN" dirty="0"/>
          </a:p>
          <a:p>
            <a:pPr lvl="1"/>
            <a:r>
              <a:rPr lang="en-US" altLang="zh-CN" dirty="0"/>
              <a:t>transformed </a:t>
            </a:r>
            <a:r>
              <a:rPr lang="en-US" dirty="0"/>
              <a:t>the anisotropic sentence embedding distribution to a smooth and isotropic Gaussian distribution through normalizing flows that are learned with an un- supervised objective. </a:t>
            </a:r>
          </a:p>
          <a:p>
            <a:pPr lvl="1"/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1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99C0-1761-1940-A89C-0864734D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7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A4090-0D68-B545-9AE2-703BC0CCD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876"/>
            <a:ext cx="10515600" cy="477908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STS:</a:t>
            </a:r>
            <a:r>
              <a:rPr lang="zh-CN" altLang="en-US" dirty="0"/>
              <a:t> </a:t>
            </a:r>
            <a:r>
              <a:rPr lang="en-US" altLang="zh-CN" dirty="0"/>
              <a:t>scale</a:t>
            </a:r>
            <a:r>
              <a:rPr lang="zh-CN" altLang="en-US" dirty="0"/>
              <a:t> </a:t>
            </a:r>
            <a:r>
              <a:rPr lang="en-US" altLang="zh-CN" dirty="0"/>
              <a:t>0-5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pairs</a:t>
            </a:r>
          </a:p>
          <a:p>
            <a:pPr lvl="1"/>
            <a:r>
              <a:rPr lang="en-US" altLang="zh-CN" dirty="0" err="1"/>
              <a:t>SemEval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(</a:t>
            </a:r>
            <a:r>
              <a:rPr lang="en-US" dirty="0" err="1"/>
              <a:t>Agirre</a:t>
            </a:r>
            <a:r>
              <a:rPr lang="en-US" dirty="0"/>
              <a:t> et al., 2012, 2013, 2014, 2015, 2016)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etc</a:t>
            </a:r>
            <a:endParaRPr lang="en-US" dirty="0"/>
          </a:p>
          <a:p>
            <a:pPr lvl="1"/>
            <a:r>
              <a:rPr lang="en-US" dirty="0"/>
              <a:t>STS benchmark (</a:t>
            </a:r>
            <a:r>
              <a:rPr lang="en-US" dirty="0" err="1"/>
              <a:t>Cer</a:t>
            </a:r>
            <a:r>
              <a:rPr lang="en-US" dirty="0"/>
              <a:t> et al., 2017)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dirty="0"/>
              <a:t>SICK-Relatedness dataset (Marelli et al., 2014)</a:t>
            </a:r>
          </a:p>
          <a:p>
            <a:r>
              <a:rPr lang="en-US" dirty="0"/>
              <a:t>Argument Facet Similarity (AFS) corpus by </a:t>
            </a:r>
            <a:r>
              <a:rPr lang="en-US" dirty="0" err="1"/>
              <a:t>Misra</a:t>
            </a:r>
            <a:r>
              <a:rPr lang="en-US" dirty="0"/>
              <a:t> et al. (2016).</a:t>
            </a:r>
          </a:p>
          <a:p>
            <a:r>
              <a:rPr lang="en-US" dirty="0">
                <a:hlinkClick r:id="rId2"/>
              </a:rPr>
              <a:t>A large annotated corpus for learning natural language inference</a:t>
            </a:r>
          </a:p>
          <a:p>
            <a:r>
              <a:rPr lang="en-US" dirty="0">
                <a:hlinkClick r:id="rId3"/>
              </a:rPr>
              <a:t>A Broad-Coverage Challenge Corpus for Sentence Understanding through Inference </a:t>
            </a:r>
            <a:endParaRPr lang="en-US" dirty="0"/>
          </a:p>
          <a:p>
            <a:r>
              <a:rPr lang="en-US" altLang="zh-CN" dirty="0"/>
              <a:t>Shall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content-aware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similarity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submit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proposal</a:t>
            </a:r>
            <a:r>
              <a:rPr lang="zh-CN" altLang="en-US" dirty="0"/>
              <a:t> </a:t>
            </a:r>
            <a:r>
              <a:rPr lang="en-US" altLang="zh-CN" dirty="0"/>
              <a:t>(text</a:t>
            </a:r>
            <a:r>
              <a:rPr lang="zh-CN" altLang="en-US" dirty="0"/>
              <a:t> </a:t>
            </a:r>
            <a:r>
              <a:rPr lang="en-US" altLang="zh-CN" dirty="0"/>
              <a:t>similarity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aspect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interest)</a:t>
            </a:r>
            <a:r>
              <a:rPr lang="zh-CN" altLang="en-US" dirty="0"/>
              <a:t> </a:t>
            </a:r>
            <a:r>
              <a:rPr lang="en-US" altLang="zh-CN" dirty="0"/>
              <a:t>here:</a:t>
            </a:r>
            <a:r>
              <a:rPr lang="zh-CN" altLang="en-US" dirty="0"/>
              <a:t> </a:t>
            </a:r>
            <a:r>
              <a:rPr lang="en-US" altLang="zh-CN" dirty="0">
                <a:hlinkClick r:id="rId4"/>
              </a:rPr>
              <a:t>https://aclweb.org/portal/content/semeval-2021-international-workshop-semantic-evaluation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949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99C0-1761-1940-A89C-0864734D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7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Modeling</a:t>
            </a:r>
            <a:r>
              <a:rPr lang="zh-CN" altLang="en-US" dirty="0"/>
              <a:t> </a:t>
            </a:r>
            <a:r>
              <a:rPr lang="en-US" altLang="zh-CN" dirty="0"/>
              <a:t>ideas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A4090-0D68-B545-9AE2-703BC0CCD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876"/>
            <a:ext cx="10515600" cy="4779087"/>
          </a:xfrm>
        </p:spPr>
        <p:txBody>
          <a:bodyPr>
            <a:normAutofit/>
          </a:bodyPr>
          <a:lstStyle/>
          <a:p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sentences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phrase,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entailment</a:t>
            </a:r>
            <a:r>
              <a:rPr lang="zh-CN" altLang="en-US" dirty="0"/>
              <a:t> </a:t>
            </a:r>
            <a:r>
              <a:rPr lang="en-US" altLang="zh-CN" dirty="0"/>
              <a:t>modeling</a:t>
            </a:r>
          </a:p>
          <a:p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phrase,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 err="1"/>
              <a:t>siamese</a:t>
            </a:r>
            <a:r>
              <a:rPr lang="zh-CN" altLang="en-US" dirty="0"/>
              <a:t> </a:t>
            </a:r>
            <a:r>
              <a:rPr lang="en-US" altLang="zh-CN" dirty="0"/>
              <a:t>modeling and</a:t>
            </a:r>
            <a:r>
              <a:rPr lang="zh-CN" altLang="en-US" dirty="0"/>
              <a:t> </a:t>
            </a:r>
            <a:r>
              <a:rPr lang="en-US" altLang="zh-CN" dirty="0"/>
              <a:t>triplet</a:t>
            </a:r>
            <a:r>
              <a:rPr lang="zh-CN" altLang="en-US" dirty="0"/>
              <a:t> </a:t>
            </a:r>
            <a:r>
              <a:rPr lang="en-US" altLang="zh-CN" dirty="0"/>
              <a:t>loss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28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5504</TotalTime>
  <Words>210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research findings – pretrain sentence embeddings</vt:lpstr>
      <vt:lpstr>Evaluation datasets</vt:lpstr>
      <vt:lpstr>Modeling 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findings</dc:title>
  <dc:creator>Jiajing Hu</dc:creator>
  <cp:lastModifiedBy>Jiajing Hu</cp:lastModifiedBy>
  <cp:revision>14</cp:revision>
  <dcterms:created xsi:type="dcterms:W3CDTF">2021-01-24T19:23:12Z</dcterms:created>
  <dcterms:modified xsi:type="dcterms:W3CDTF">2021-01-28T15:07:57Z</dcterms:modified>
</cp:coreProperties>
</file>