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E791-2F5E-3042-BDF3-329647950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D7842-DAFA-6C4E-AD72-BCEF2E24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AD96-0309-434A-99B0-1AE8A684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A9D-25B3-E843-90DA-53E433929EC1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6E29-843A-6342-8BB7-FDBB5660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6E66A-37FF-584E-A8F5-E1F0BCED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4C05-22D9-FC41-919E-2E6DADE6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1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84C0-1EA7-7247-9E93-95ECC1E2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DA1EC-D9F3-EE46-ABBC-DDB70BD74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8D4C-3A24-D547-BB22-9341EA8B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A9D-25B3-E843-90DA-53E433929EC1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D51FB-72E4-D84B-8FDE-BB774215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440D0-C8E6-094D-A4BD-9E629869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4C05-22D9-FC41-919E-2E6DADE6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78C59-588E-9646-921B-814E0A905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E5DA9-9EFC-1F42-98F3-FFC86B81F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1544-4067-4E4D-AB7F-49DF95B0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A9D-25B3-E843-90DA-53E433929EC1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7103-1D7D-8F4B-B1EB-4B815FDF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C065-E270-954E-870D-D1C9FBAC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4C05-22D9-FC41-919E-2E6DADE6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4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B65E-6E72-F144-82F4-B9F9B868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4B4A-607F-244C-9ACD-D0927A80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68488-57C7-484A-9528-DA38E85F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A9D-25B3-E843-90DA-53E433929EC1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2354-A179-B848-9FA6-D9F48D27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B96C-15FD-0D43-A372-56254C59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4C05-22D9-FC41-919E-2E6DADE6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E9D7-F460-344A-96CE-69161463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0CA5-A2B5-294C-9FB8-6489A2EB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14A9-57D4-1F40-BB53-E6387474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A9D-25B3-E843-90DA-53E433929EC1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8DE4-8942-C246-90CE-568CB633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8E9D-10CF-364A-B33B-22DCAFA5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4C05-22D9-FC41-919E-2E6DADE6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D3DA-6A78-984F-9C18-60171535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16C7-82C2-D348-A226-CA5A8C3E1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991AF-C4DB-C043-BA9D-4265BCA97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8D52B-141B-E341-804D-08CD07E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A9D-25B3-E843-90DA-53E433929EC1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DE55C-E60D-6149-9F8B-1F92BFA1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52C86-E4F3-A44B-AFA0-BFA2C7D6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4C05-22D9-FC41-919E-2E6DADE6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0FF3-A1C7-F74E-A520-73D232A5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37BD-265A-D74F-A1AF-267E1DA2A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E1E1C-314F-EC49-875B-CC08544E0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9C7C4-EE90-D542-A605-095AA9F36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12FD8-FABA-8041-8C48-856F3439E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70153-AEE0-FA4F-8675-F2717640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A9D-25B3-E843-90DA-53E433929EC1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C304B-EE3D-6048-8BA4-03226056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1E197-12C0-3A43-B80A-51C39A9A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4C05-22D9-FC41-919E-2E6DADE6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C448-4D51-1C46-A51D-0B3F6A09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0CA1C-44CF-2F4D-9DA3-140F9ABA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A9D-25B3-E843-90DA-53E433929EC1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A211E-1C62-0A4D-9BD4-047D76C1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1B78F-CBF5-4B4C-8E5D-4396D0CD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4C05-22D9-FC41-919E-2E6DADE6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22AEE-9B1E-9246-8675-4B368B0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A9D-25B3-E843-90DA-53E433929EC1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F0C1A-DDB4-FF44-AC68-FEEA7699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FEC7B-EFD2-0544-80DE-56881431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4C05-22D9-FC41-919E-2E6DADE6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AB98-6C7B-0048-8117-1CB2EEBC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2BC6-8F74-4040-B346-E5179540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E3A58-94ED-5D4B-B81B-CC3D3F9A9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6E56A-C117-5E43-BC4C-4E2C58B8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A9D-25B3-E843-90DA-53E433929EC1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D505E-3771-9D4F-BB81-EBFDEC85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87310-DCE6-8241-A1D8-3F9D63A4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4C05-22D9-FC41-919E-2E6DADE6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4E6A-1A98-624D-A803-7937FF32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0FE49-F3D3-A54E-83C3-1300B2492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441C2-19F8-E146-B577-901BDB799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50BD5-2E43-FB44-BEA0-D2508198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A9D-25B3-E843-90DA-53E433929EC1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9DB8A-9AC0-DA4E-BAED-53C34AA7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19EF8-B1E2-2847-B5F9-3A667449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4C05-22D9-FC41-919E-2E6DADE6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5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D071E-EC07-5241-A409-9AC55F07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1C05-FFB5-7B4A-A9EC-3AB64FBED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0FCFC-7EA9-C84C-93C7-99EB7DF4A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AA9D-25B3-E843-90DA-53E433929EC1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11080-9C8F-144F-B8AA-3628CBCE6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894A4-1477-C545-835A-CE302B06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94C05-22D9-FC41-919E-2E6DADE6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BA79FE-BB37-C343-8F61-707267448DA3}"/>
              </a:ext>
            </a:extLst>
          </p:cNvPr>
          <p:cNvSpPr txBox="1"/>
          <p:nvPr/>
        </p:nvSpPr>
        <p:spPr>
          <a:xfrm>
            <a:off x="73572" y="308819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Threshold=0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12E2A2-6089-1E40-9972-96F7D88D1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911594"/>
            <a:ext cx="8521700" cy="393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FDAC26-1D80-ED45-828D-43096EC9FEE2}"/>
              </a:ext>
            </a:extLst>
          </p:cNvPr>
          <p:cNvSpPr txBox="1"/>
          <p:nvPr/>
        </p:nvSpPr>
        <p:spPr>
          <a:xfrm>
            <a:off x="0" y="911594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</a:t>
            </a:r>
            <a:r>
              <a:rPr lang="en-US" altLang="zh-CN" dirty="0"/>
              <a:t>ry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03EC4C-685E-B94E-B89B-3C70DA282503}"/>
              </a:ext>
            </a:extLst>
          </p:cNvPr>
          <p:cNvSpPr txBox="1"/>
          <p:nvPr/>
        </p:nvSpPr>
        <p:spPr>
          <a:xfrm>
            <a:off x="-19208" y="1538737"/>
            <a:ext cx="19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6A05219-E368-6747-B55A-099610946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003634"/>
            <a:ext cx="12213889" cy="107589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BD0AE1-D3EA-2D47-86B3-A910A680D828}"/>
              </a:ext>
            </a:extLst>
          </p:cNvPr>
          <p:cNvSpPr txBox="1"/>
          <p:nvPr/>
        </p:nvSpPr>
        <p:spPr>
          <a:xfrm>
            <a:off x="-68036" y="3244334"/>
            <a:ext cx="202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Incorrect</a:t>
            </a:r>
            <a:r>
              <a:rPr lang="zh-CN" altLang="en-US" dirty="0"/>
              <a:t> </a:t>
            </a:r>
            <a:r>
              <a:rPr lang="en-US" altLang="zh-CN" dirty="0"/>
              <a:t>sentences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2E7D66-1563-6444-B4F5-C71A8DC53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208" y="3605783"/>
            <a:ext cx="12192000" cy="12897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A720CF-86D3-FD48-A7BA-211E178E4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52668"/>
            <a:ext cx="12192000" cy="12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12E2A2-6089-1E40-9972-96F7D88D1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91789"/>
            <a:ext cx="8521700" cy="393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FDAC26-1D80-ED45-828D-43096EC9FEE2}"/>
              </a:ext>
            </a:extLst>
          </p:cNvPr>
          <p:cNvSpPr txBox="1"/>
          <p:nvPr/>
        </p:nvSpPr>
        <p:spPr>
          <a:xfrm>
            <a:off x="0" y="91789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</a:t>
            </a:r>
            <a:r>
              <a:rPr lang="en-US" altLang="zh-CN" dirty="0"/>
              <a:t>ry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03EC4C-685E-B94E-B89B-3C70DA282503}"/>
              </a:ext>
            </a:extLst>
          </p:cNvPr>
          <p:cNvSpPr txBox="1"/>
          <p:nvPr/>
        </p:nvSpPr>
        <p:spPr>
          <a:xfrm>
            <a:off x="0" y="507697"/>
            <a:ext cx="19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6A05219-E368-6747-B55A-099610946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945" y="878106"/>
            <a:ext cx="12213889" cy="107589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BD0AE1-D3EA-2D47-86B3-A910A680D828}"/>
              </a:ext>
            </a:extLst>
          </p:cNvPr>
          <p:cNvSpPr txBox="1"/>
          <p:nvPr/>
        </p:nvSpPr>
        <p:spPr>
          <a:xfrm>
            <a:off x="11233" y="2019880"/>
            <a:ext cx="202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Incorrect</a:t>
            </a:r>
            <a:r>
              <a:rPr lang="zh-CN" altLang="en-US" dirty="0"/>
              <a:t> </a:t>
            </a:r>
            <a:r>
              <a:rPr lang="en-US" altLang="zh-CN" dirty="0"/>
              <a:t>sentences</a:t>
            </a:r>
            <a:endParaRPr lang="en-US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54333B3-E0EE-2649-9177-E82314983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3" y="2370989"/>
            <a:ext cx="12192000" cy="1678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F4727-9E87-3E47-9A89-35B316DE9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945" y="4133806"/>
            <a:ext cx="12192000" cy="1246076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DA97088-2EF7-A940-AA4E-024FA21CD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3" y="5379882"/>
            <a:ext cx="12192000" cy="16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4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15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Jiajing Hu</dc:creator>
  <cp:lastModifiedBy>Jiajing Hu</cp:lastModifiedBy>
  <cp:revision>4</cp:revision>
  <dcterms:created xsi:type="dcterms:W3CDTF">2020-11-05T02:29:02Z</dcterms:created>
  <dcterms:modified xsi:type="dcterms:W3CDTF">2020-11-05T14:44:49Z</dcterms:modified>
</cp:coreProperties>
</file>