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67B2-0556-9B42-8DAF-EA439574E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65D92-CB3F-EF49-993D-FEAD7DB6C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96502-38B6-6943-8D65-053D5113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84B7-C04B-1848-9CB0-BBEE79B01FCF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D3153-0C45-8142-9D48-158BA20F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EB604-E218-3949-AA73-F6C46704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92B3D-CDDC-B24F-B144-1E3CAAC7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9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4474-FA79-984D-8FC9-1B2E3114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81C91-E69F-3A43-AAED-679D77F7C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CC602-7C9F-934C-93A3-F07244ED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84B7-C04B-1848-9CB0-BBEE79B01FCF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05E40-EFC1-1D41-A855-E931F19B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4EE6C-FA5A-0441-8A57-46780B1B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92B3D-CDDC-B24F-B144-1E3CAAC7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1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B72EC-CFCE-B747-B002-129ED086C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10185-8F32-944F-AAB0-DD0BB15B6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14373-28D9-3B44-A247-4BFCC205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84B7-C04B-1848-9CB0-BBEE79B01FCF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B3176-5095-464F-A38A-CEBDFC25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A751-37A6-6245-B0FF-53F2DEE9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92B3D-CDDC-B24F-B144-1E3CAAC7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8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42B9-8024-F44F-8E64-F268C0B6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B2285-579D-F24F-8714-B7E12AE33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EAB74-C6DE-C146-B816-78BFF583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84B7-C04B-1848-9CB0-BBEE79B01FCF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DC51D-465C-D443-9253-87CC23BA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DBF39-3083-1942-A1B2-2C8A29E4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92B3D-CDDC-B24F-B144-1E3CAAC7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940F-0E7B-3D46-B48E-B95591AD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CCD04-0FDF-E246-9E7F-08D79F637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B5ABD-4A59-4142-9B64-E35DE63F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84B7-C04B-1848-9CB0-BBEE79B01FCF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5759D-FD7B-B945-8567-66217AAA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73B1-E8D4-8C46-BA13-94C5E714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92B3D-CDDC-B24F-B144-1E3CAAC7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0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BA2E-2A19-F141-A30E-2DB7950A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D1E46-3FBE-4143-9FC5-2C5D78838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15528-0031-DF40-BBB8-C936AF0C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0A856-817E-ED45-9A68-459EFF39B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84B7-C04B-1848-9CB0-BBEE79B01FCF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0B411-B28F-3840-BDFA-7DBA989C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F7B52-D0DC-B249-9ACB-DF2E00EC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92B3D-CDDC-B24F-B144-1E3CAAC7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2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6FD3-CD75-364E-BD1F-AC5EFF04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BF35B-7082-9A44-9C13-A0D639A55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67C66-9583-074F-95A3-F96729E8B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C7692-FC16-404F-AB68-7B7D62B2F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F3414-9129-334D-BBB9-8643C595B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A1682-534D-A14B-9D5E-361436A2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84B7-C04B-1848-9CB0-BBEE79B01FCF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AFAC8-1BB0-0741-B81C-4409FBE1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C1070-B10C-CD43-9CAE-7BA871FD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92B3D-CDDC-B24F-B144-1E3CAAC7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1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06CC-B7B3-9C45-8B5F-1D2F7A0B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44502-93B5-E44C-80CD-FD1A91BA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84B7-C04B-1848-9CB0-BBEE79B01FCF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FC365-8625-814B-9725-DB65DE4E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68B20-E7F7-AA49-833F-84068A12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92B3D-CDDC-B24F-B144-1E3CAAC7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1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502E7-A5EB-FC48-950B-F1EB645D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84B7-C04B-1848-9CB0-BBEE79B01FCF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47B2A-1CB2-454C-935D-AAFAB8A5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19FF3-81EC-AD4A-A6E3-4AACA4C7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92B3D-CDDC-B24F-B144-1E3CAAC7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0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44A3-B5C0-F74C-B1CC-92CAB920E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5374F-B80C-E44A-AB76-ABBF5517B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218FF-40FA-9341-AA84-32B996A6D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567CF-9CC1-7E44-89F8-B25CCAB9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84B7-C04B-1848-9CB0-BBEE79B01FCF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58FC3-C6E5-C048-AE58-CDE3E309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2E774-B4A5-9740-86A6-C460E49F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92B3D-CDDC-B24F-B144-1E3CAAC7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9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3C40-1073-014F-8E88-5920EBB0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F10E0-EA82-2C45-8B28-BDE90811B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EA2D7-CF80-514A-858E-AFAE3D892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8E947-F872-6B43-A5F9-3F04937A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84B7-C04B-1848-9CB0-BBEE79B01FCF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18917-5E4D-8D4A-B214-BB02C79F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81781-F260-7F4C-8D50-F8E70A0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92B3D-CDDC-B24F-B144-1E3CAAC7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7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5AFA0-1E5F-D54E-9473-7B1972E49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415B9-8EB9-334E-9CDD-9FF06304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40B60-AC56-0E4D-B466-BBD205950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E84B7-C04B-1848-9CB0-BBEE79B01FCF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92624-2B84-2E45-A5F1-09CDF473F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2E7B7-D6A0-324F-B5A2-5B83A00C4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92B3D-CDDC-B24F-B144-1E3CAAC7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7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99C0-1761-1940-A89C-0864734D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A4090-0D68-B545-9AE2-703BC0CC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876"/>
            <a:ext cx="10515600" cy="4779087"/>
          </a:xfrm>
        </p:spPr>
        <p:txBody>
          <a:bodyPr/>
          <a:lstStyle/>
          <a:p>
            <a:r>
              <a:rPr lang="en-US" altLang="zh-CN" dirty="0"/>
              <a:t>Experimented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replacing</a:t>
            </a:r>
            <a:r>
              <a:rPr lang="zh-CN" altLang="en-US" dirty="0"/>
              <a:t> </a:t>
            </a:r>
            <a:r>
              <a:rPr lang="en-US" altLang="zh-CN" dirty="0"/>
              <a:t>word2vec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dirty="0"/>
              <a:t>Wu and Palmer’s similarity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wordnet.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bad</a:t>
            </a:r>
          </a:p>
          <a:p>
            <a:r>
              <a:rPr lang="en-US" altLang="zh-CN" dirty="0"/>
              <a:t>Making changes to the graph code</a:t>
            </a:r>
          </a:p>
          <a:p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progress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semantic</a:t>
            </a:r>
            <a:r>
              <a:rPr lang="zh-CN" altLang="en-US" dirty="0"/>
              <a:t> </a:t>
            </a:r>
            <a:r>
              <a:rPr lang="en-US" altLang="zh-CN" dirty="0"/>
              <a:t>role</a:t>
            </a:r>
            <a:r>
              <a:rPr lang="zh-CN" altLang="en-US" dirty="0"/>
              <a:t> </a:t>
            </a:r>
            <a:r>
              <a:rPr lang="en-US" altLang="zh-CN" dirty="0"/>
              <a:t>labeling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err="1"/>
              <a:t>Sipei</a:t>
            </a:r>
            <a:endParaRPr lang="en-US" altLang="zh-CN" dirty="0"/>
          </a:p>
          <a:p>
            <a:r>
              <a:rPr lang="en-US" altLang="zh-CN" dirty="0"/>
              <a:t>Working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linked</a:t>
            </a:r>
            <a:r>
              <a:rPr lang="zh-CN" altLang="en-US" dirty="0"/>
              <a:t> </a:t>
            </a:r>
            <a:r>
              <a:rPr lang="en-US" altLang="zh-CN" dirty="0"/>
              <a:t>grammar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err="1"/>
              <a:t>Jin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99C0-1761-1940-A89C-0864734D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Improvement</a:t>
            </a:r>
            <a:r>
              <a:rPr lang="zh-CN" altLang="en-US" dirty="0"/>
              <a:t> </a:t>
            </a:r>
            <a:r>
              <a:rPr lang="en-US" altLang="zh-CN" dirty="0"/>
              <a:t>thoughts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A4090-0D68-B545-9AE2-703BC0CC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876"/>
            <a:ext cx="10515600" cy="4779087"/>
          </a:xfrm>
        </p:spPr>
        <p:txBody>
          <a:bodyPr/>
          <a:lstStyle/>
          <a:p>
            <a:r>
              <a:rPr lang="en-US" altLang="zh-CN" dirty="0"/>
              <a:t>Since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improvements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adding</a:t>
            </a:r>
            <a:r>
              <a:rPr lang="zh-CN" altLang="en-US" dirty="0"/>
              <a:t> </a:t>
            </a:r>
            <a:r>
              <a:rPr lang="en-US" altLang="zh-CN" dirty="0"/>
              <a:t>graph,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known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measurements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word2vec,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quality.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NER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merge</a:t>
            </a:r>
            <a:r>
              <a:rPr lang="zh-CN" altLang="en-US" dirty="0"/>
              <a:t> </a:t>
            </a:r>
            <a:r>
              <a:rPr lang="en-US" altLang="zh-CN" dirty="0"/>
              <a:t>nodes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entity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white</a:t>
            </a:r>
            <a:r>
              <a:rPr lang="zh-CN" altLang="en-US" dirty="0"/>
              <a:t> </a:t>
            </a:r>
            <a:r>
              <a:rPr lang="en-US" altLang="zh-CN" dirty="0"/>
              <a:t>house)</a:t>
            </a:r>
          </a:p>
          <a:p>
            <a:pPr lvl="1"/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linked</a:t>
            </a:r>
            <a:r>
              <a:rPr lang="zh-CN" altLang="en-US" dirty="0"/>
              <a:t> </a:t>
            </a:r>
            <a:r>
              <a:rPr lang="en-US" altLang="zh-CN" dirty="0"/>
              <a:t>grammar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merge</a:t>
            </a:r>
            <a:r>
              <a:rPr lang="zh-CN" altLang="en-US" dirty="0"/>
              <a:t> </a:t>
            </a:r>
            <a:r>
              <a:rPr lang="en-US" altLang="zh-CN" dirty="0"/>
              <a:t>nodes</a:t>
            </a:r>
            <a:r>
              <a:rPr lang="zh-CN" altLang="en-US" dirty="0"/>
              <a:t> </a:t>
            </a:r>
            <a:r>
              <a:rPr lang="en-US" altLang="zh-CN" dirty="0"/>
              <a:t>(video</a:t>
            </a:r>
            <a:r>
              <a:rPr lang="zh-CN" altLang="en-US" dirty="0"/>
              <a:t> </a:t>
            </a:r>
            <a:r>
              <a:rPr lang="en-US" altLang="zh-CN" dirty="0"/>
              <a:t>games)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details</a:t>
            </a:r>
            <a:r>
              <a:rPr lang="zh-CN" altLang="en-US" dirty="0"/>
              <a:t> </a:t>
            </a:r>
            <a:r>
              <a:rPr lang="en-US" altLang="zh-CN" dirty="0"/>
              <a:t>(word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word/node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match).</a:t>
            </a:r>
            <a:r>
              <a:rPr lang="zh-CN" altLang="en-US" dirty="0"/>
              <a:t> </a:t>
            </a:r>
            <a:r>
              <a:rPr lang="en-US" altLang="zh-CN" dirty="0"/>
              <a:t>Extracting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activities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better.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semantic</a:t>
            </a:r>
            <a:r>
              <a:rPr lang="zh-CN" altLang="en-US" dirty="0"/>
              <a:t> </a:t>
            </a:r>
            <a:r>
              <a:rPr lang="en-US" altLang="zh-CN" dirty="0"/>
              <a:t>role</a:t>
            </a:r>
            <a:r>
              <a:rPr lang="zh-CN" altLang="en-US" dirty="0"/>
              <a:t> </a:t>
            </a:r>
            <a:r>
              <a:rPr lang="en-US" altLang="zh-CN" dirty="0"/>
              <a:t>labeling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4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99C0-1761-1940-A89C-0864734D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Differences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answering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A4090-0D68-B545-9AE2-703BC0CC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876"/>
            <a:ext cx="10515600" cy="4779087"/>
          </a:xfrm>
        </p:spPr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(who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what)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r>
              <a:rPr lang="en-US" altLang="zh-CN" dirty="0"/>
              <a:t>details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complex</a:t>
            </a:r>
            <a:r>
              <a:rPr lang="zh-CN" altLang="en-US" dirty="0"/>
              <a:t> </a:t>
            </a:r>
            <a:r>
              <a:rPr lang="en-US" altLang="zh-CN" dirty="0"/>
              <a:t>reasoning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extract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documents.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answering</a:t>
            </a:r>
            <a:r>
              <a:rPr lang="zh-CN" altLang="en-US" dirty="0"/>
              <a:t> </a:t>
            </a:r>
            <a:r>
              <a:rPr lang="en-US" altLang="zh-CN" dirty="0"/>
              <a:t>techniques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</a:p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similarity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unique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subj/action/obj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0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194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What we did</vt:lpstr>
      <vt:lpstr>Improvement thoughts</vt:lpstr>
      <vt:lpstr>Differences with question answering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Jiajing Hu</dc:creator>
  <cp:lastModifiedBy>Jiajing Hu</cp:lastModifiedBy>
  <cp:revision>6</cp:revision>
  <dcterms:created xsi:type="dcterms:W3CDTF">2020-11-18T03:20:55Z</dcterms:created>
  <dcterms:modified xsi:type="dcterms:W3CDTF">2020-11-19T14:43:36Z</dcterms:modified>
</cp:coreProperties>
</file>