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E67A-8454-B742-9565-72CD45EAD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BBD-0603-7F47-8A5C-7BDF5C1E1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A6129-93A1-7C4B-A3B8-B31DF1FB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84FB-7609-0343-8247-A5FC0F6AEE1B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96CBD-CB86-634F-9DD8-DA68ED39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C126-5711-1E49-B674-4BBDA598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FB5-479C-D146-881E-E92D5CEC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6BBB-543E-0F41-A635-029BB4CE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CE0B9-9ABF-8C47-B64C-BC16A45C1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8C707-32BE-2A4A-9F8A-F4F77A64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84FB-7609-0343-8247-A5FC0F6AEE1B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A5707-C9C8-3A42-8203-C7815F39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998C-93CC-514C-8330-CF402807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FB5-479C-D146-881E-E92D5CEC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2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7105F-51BD-4145-9BFC-B97AA79B6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3CD37-752B-1B45-8FBD-F2776A75D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1413-CA40-2B46-B910-3B7B7CF4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84FB-7609-0343-8247-A5FC0F6AEE1B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E42B5-8A84-DA49-9146-ABEC5CF4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31A8E-4B04-1C46-B765-AF521792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FB5-479C-D146-881E-E92D5CEC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7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8E0D-9A40-AD4D-AADF-5B1D63A2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90978-F8F8-F643-922D-2C9B7C71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F3253-8923-094B-BE18-3C774D94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84FB-7609-0343-8247-A5FC0F6AEE1B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E32-626F-C14B-B630-E3F22370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777E4-B16F-8541-A3EF-EDE9E92C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FB5-479C-D146-881E-E92D5CEC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8B5-B69A-8146-BF56-778390DB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8E1F-402B-BC40-9EE6-D4CF8BCE7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34823-003F-AC47-99CC-C54E00D3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84FB-7609-0343-8247-A5FC0F6AEE1B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3407D-5F39-1449-B9B4-D0EC678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2FBC7-D52D-EA47-9D05-4C5F40A1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FB5-479C-D146-881E-E92D5CEC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66CD-F0EC-8F46-B0D0-F6B2E186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8C24-2809-1444-8BA4-052D9B34E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DE7BD-3733-FD49-B7B6-02C49F5BB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5CC4F-C491-4D44-8AE6-62CBCB6D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84FB-7609-0343-8247-A5FC0F6AEE1B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F78DD-A82B-5B47-826A-20F277F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B9147-CAFC-D243-8A8E-4712B0D0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FB5-479C-D146-881E-E92D5CEC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6BB5-DF7A-2F42-A502-0FF99F42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B8AF8-0D41-3A42-B9D4-63D7ECB59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75EF1-03FF-704B-B8B2-000AD589F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E5A7D-E0F2-064C-B43F-91D5BA545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A1A11-3627-F645-AFE3-D064BD2C9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D69CF-C86E-6A4E-BDA7-3AF6E2A7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84FB-7609-0343-8247-A5FC0F6AEE1B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E9DA9-990F-2842-A1ED-65A69A9B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6596A-DAEF-954F-BEBF-7EBEF326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FB5-479C-D146-881E-E92D5CEC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8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AF3B-9705-9C44-BFD9-0855E35E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7A17A-942F-584D-B5ED-65B4DB3C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84FB-7609-0343-8247-A5FC0F6AEE1B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0CE02-E5B8-8047-ACE1-8A815A66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BCE40-762E-A947-83A8-053585D2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FB5-479C-D146-881E-E92D5CEC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8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72381-6F42-814C-BAC3-A0EADCE0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84FB-7609-0343-8247-A5FC0F6AEE1B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5C36F-7CB2-4449-B303-1DF1AD2B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48544-A5B0-8D4C-AE1D-68C2A49E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FB5-479C-D146-881E-E92D5CEC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2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1FAF-5590-2D46-A5D1-870A2FA7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8236-0BCD-014F-87E0-73E5C17C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F5DE-33A5-5047-9F35-1E9D431AF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4642A-6487-3B4D-BDE8-0287D573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84FB-7609-0343-8247-A5FC0F6AEE1B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8C5A0-9445-F644-A793-6B02F71B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5F4CF-9D6B-3E4E-A50F-95C4DD0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FB5-479C-D146-881E-E92D5CEC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8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DDB3-0D98-4146-B6EF-36A4319F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83C19-EB0F-EE4E-AD52-EF4F364D7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28175-C9FD-134A-A7B7-C817943C7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1B76B-77AC-EC49-8E61-228052AE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84FB-7609-0343-8247-A5FC0F6AEE1B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0FDC4-1FF2-A647-99C4-99C58A41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E34E2-8B5A-8A45-BD94-427008C4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FB5-479C-D146-881E-E92D5CEC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7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8CD26-205E-854D-87E8-B95A19A7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388D5-B06D-DC48-B7CD-CDD085D69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2BEA9-0DD2-BC42-B811-8672F0DAD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E84FB-7609-0343-8247-A5FC0F6AEE1B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9700-2541-774C-AF51-B2B126E96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8781F-6F05-C34E-BFC3-25298A581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5FB5-479C-D146-881E-E92D5CEC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5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A4090-0D68-B545-9AE2-703BC0CCD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876"/>
                <a:ext cx="10515600" cy="4779087"/>
              </a:xfrm>
            </p:spPr>
            <p:txBody>
              <a:bodyPr/>
              <a:lstStyle/>
              <a:p>
                <a:r>
                  <a:rPr lang="en-US" altLang="zh-CN" dirty="0"/>
                  <a:t>Enhanced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graph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–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merged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entity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together</a:t>
                </a:r>
              </a:p>
              <a:p>
                <a:r>
                  <a:rPr lang="en-US" altLang="zh-CN" dirty="0"/>
                  <a:t>Nodes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matching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accuracy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–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w2v: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𝑎𝑐𝑐𝑢𝑟𝑎𝑡𝑒𝑙𝑦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𝑚𝑎𝑡𝑐h𝑒𝑑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𝑛𝑜𝑑𝑒𝑠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𝑛𝑜𝑑𝑒𝑠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=0.16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compared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0.13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before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𝑎𝑐𝑐𝑢𝑟𝑎𝑡𝑒𝑙𝑦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𝑚𝑎𝑡𝑐h𝑒𝑑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𝑛𝑜𝑑𝑒𝑠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𝑛𝑜𝑑𝑒𝑠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𝑐𝑎𝑛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𝑚𝑎𝑡𝑐h𝑒𝑑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compared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0.58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before</a:t>
                </a:r>
              </a:p>
              <a:p>
                <a:pPr lvl="1"/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A4090-0D68-B545-9AE2-703BC0CCD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876"/>
                <a:ext cx="10515600" cy="4779087"/>
              </a:xfrm>
              <a:blipFill>
                <a:blip r:embed="rId2"/>
                <a:stretch>
                  <a:fillRect l="-1086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09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30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AE98D7D2-80C4-9142-A801-58559B3EE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0018"/>
            <a:ext cx="5995999" cy="2763133"/>
          </a:xfr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B3B21DE5-A5D2-C648-A99B-DB94522E2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03" y="1355127"/>
            <a:ext cx="6257870" cy="289608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6CB70462-E083-5D4E-A1AC-5DFC74307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94868"/>
            <a:ext cx="6342319" cy="2763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085DB6-0528-1642-9DA9-61E29E68DC1B}"/>
              </a:ext>
            </a:extLst>
          </p:cNvPr>
          <p:cNvSpPr txBox="1"/>
          <p:nvPr/>
        </p:nvSpPr>
        <p:spPr>
          <a:xfrm>
            <a:off x="185351" y="859494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17776-C1E0-3943-A948-BD389EDFBF43}"/>
              </a:ext>
            </a:extLst>
          </p:cNvPr>
          <p:cNvSpPr txBox="1"/>
          <p:nvPr/>
        </p:nvSpPr>
        <p:spPr>
          <a:xfrm>
            <a:off x="185350" y="3814344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0.9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96C61-CA20-5A43-8482-CAAE15662FF1}"/>
              </a:ext>
            </a:extLst>
          </p:cNvPr>
          <p:cNvSpPr txBox="1"/>
          <p:nvPr/>
        </p:nvSpPr>
        <p:spPr>
          <a:xfrm>
            <a:off x="6528486" y="924910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(old)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Linked</a:t>
            </a:r>
            <a:r>
              <a:rPr lang="zh-CN" altLang="en-US" dirty="0"/>
              <a:t> </a:t>
            </a:r>
            <a:r>
              <a:rPr lang="en-US" altLang="zh-CN" dirty="0"/>
              <a:t>grammar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2EF8C-6064-7842-885C-000CA64FC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3" y="1606379"/>
            <a:ext cx="1626970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8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4090-0D68-B545-9AE2-703BC0CC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linked</a:t>
            </a:r>
            <a:r>
              <a:rPr lang="zh-CN" altLang="en-US" dirty="0"/>
              <a:t> </a:t>
            </a:r>
            <a:r>
              <a:rPr lang="en-US" altLang="zh-CN" dirty="0"/>
              <a:t>grammar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</a:p>
          <a:p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</a:p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phrase</a:t>
            </a:r>
            <a:r>
              <a:rPr lang="zh-CN" altLang="en-US"/>
              <a:t> </a:t>
            </a:r>
            <a:endParaRPr lang="en-US" altLang="zh-CN" dirty="0"/>
          </a:p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directions</a:t>
            </a:r>
          </a:p>
          <a:p>
            <a:pPr lvl="1"/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pPr lvl="1"/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summarization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merged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</TotalTime>
  <Words>93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What we did</vt:lpstr>
      <vt:lpstr>30 sentence ranking results</vt:lpstr>
      <vt:lpstr>Linked grammar 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did</dc:title>
  <dc:creator>Jiajing Hu</dc:creator>
  <cp:lastModifiedBy>Jiajing Hu</cp:lastModifiedBy>
  <cp:revision>8</cp:revision>
  <dcterms:created xsi:type="dcterms:W3CDTF">2020-11-25T02:23:37Z</dcterms:created>
  <dcterms:modified xsi:type="dcterms:W3CDTF">2020-11-28T21:11:48Z</dcterms:modified>
</cp:coreProperties>
</file>