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822FD-8057-4D4A-85E1-00A7D0FD7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0ED63-07FE-044E-AF64-96D779FD7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36D59-D94A-9B4A-95F5-84C02EFD9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DDB1-7E5E-1240-84BF-0F4278D3A63A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793E2-9779-A24B-B655-8FBA6F2C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161FB-275C-6E40-A652-77B4CDCC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8EC9-65E9-EB45-8367-3D58B41B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C835-EDA1-864F-A36D-2FC6929A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B9CAF-08B5-FD4F-89B0-730B1137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D356C-6680-8B42-A5ED-484515AF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DDB1-7E5E-1240-84BF-0F4278D3A63A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11E32-3E8C-4440-B860-E059FC11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1BC2D-BFDB-FA47-A74F-83B5F2FF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8EC9-65E9-EB45-8367-3D58B41B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9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E81C97-E935-614D-A889-A6A37A27E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7269-38D0-044A-864C-1CBB464FF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FE45A-460E-5545-9D0E-30F60633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DDB1-7E5E-1240-84BF-0F4278D3A63A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D6EAA-CD0C-3C45-8989-12E19437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7BEBD-B835-B24D-BD46-8CE83F05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8EC9-65E9-EB45-8367-3D58B41B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3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276F-1849-F44B-8043-34DB54E4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CA6AE-4A9C-DB41-80FB-DF0EE0D6A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E8108-C0AB-7E44-9428-457E726C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DDB1-7E5E-1240-84BF-0F4278D3A63A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218D9-69C5-4E43-B487-97905660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A3B7F-25BD-4747-AA53-827F5A22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8EC9-65E9-EB45-8367-3D58B41B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0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515C-1435-A240-A47E-B3DD93B6B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2556F-F4BB-BE4A-8345-AB722E825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F6441-B74C-AE4A-869C-48D26A9E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DDB1-7E5E-1240-84BF-0F4278D3A63A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5EE48-82B1-4340-A026-886571B2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746DC-C5F7-4C4E-9661-B7A342B9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8EC9-65E9-EB45-8367-3D58B41B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6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9827-AE14-704A-9B93-803B3667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6702F-D7BC-A544-912E-50D0FB123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F1E99-479B-AC4A-A9ED-7576D8E65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27E87-302B-6740-B98C-2747AD7F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DDB1-7E5E-1240-84BF-0F4278D3A63A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ADF6D-5480-3F4F-933B-F6D8B4D4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42DC2-6877-6E45-AF3A-F02B7399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8EC9-65E9-EB45-8367-3D58B41B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4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A646-4027-1942-8050-09C12911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6314A-70EF-ED41-9A0A-207055ABD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7EF9A-1298-ED4E-915F-935C22317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4F316-886D-CE4D-9C74-350E3D7DD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8C072-A3A6-E044-AD39-471C4CA18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2ACB8-F135-8A49-B1E9-5BF8222AD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DDB1-7E5E-1240-84BF-0F4278D3A63A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A88AA-7D20-3145-8993-FC76B8D4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677A9E-71DC-0047-A689-D54DD497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8EC9-65E9-EB45-8367-3D58B41B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5780-7FA4-8D4C-8A59-EED612F2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4186D-8658-A942-810E-8D197BD0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DDB1-7E5E-1240-84BF-0F4278D3A63A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02847-D46F-984D-81D6-1211FD22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97E96-D5CD-9A40-9BA1-57D258A1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8EC9-65E9-EB45-8367-3D58B41B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8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42D2FA-CC6A-9A4D-AF57-C61A42DFF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DDB1-7E5E-1240-84BF-0F4278D3A63A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548FE-AFAE-2C4C-A150-7ED0FFFC9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BB7F1-F07B-8B4D-856E-946FBB22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8EC9-65E9-EB45-8367-3D58B41B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7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2AB4-18F5-6644-B2A0-C5B0933A2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0133B-3C41-814C-9B8B-0A101B7CB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D5BA2-E30D-C346-8DCA-7C4315325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F217C-47F1-E642-8724-AC1CFBA39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DDB1-7E5E-1240-84BF-0F4278D3A63A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D97EA-D769-2F42-91CE-46A8DC84F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26F0D-6682-064A-B7AC-957DD9E8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8EC9-65E9-EB45-8367-3D58B41B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7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F80B7-1C84-FC47-9B41-E311ED7EF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F5A55-9B62-2840-9147-7B0BAE46F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18BBD-3218-0343-9869-E32FC4963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28029-468A-2748-A829-24E7F875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DDB1-7E5E-1240-84BF-0F4278D3A63A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D44D5-56A6-0F48-9E6E-1AB9A9F5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8E8C1-CE97-8246-BC3F-7AFC7984F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8EC9-65E9-EB45-8367-3D58B41B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7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94E871-FDCC-C341-92F3-51260164F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83C35-F52C-CA40-9B69-8ECCBC4AB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7A493-9C2F-E043-ACCF-A98809BEC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9DDB1-7E5E-1240-84BF-0F4278D3A63A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98416-0B13-AF4E-AD8E-4C4C3B5BE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A4845-6A4C-6142-B34D-023C73321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58EC9-65E9-EB45-8367-3D58B41B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4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lweb.org/anthology/P14-1041.pdf" TargetMode="External"/><Relationship Id="rId2" Type="http://schemas.openxmlformats.org/officeDocument/2006/relationships/hyperlink" Target="https://www.aclweb.org/anthology/D17-106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99C0-1761-1940-A89C-0864734D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7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A4090-0D68-B545-9AE2-703BC0CCD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876"/>
            <a:ext cx="10515600" cy="4779087"/>
          </a:xfrm>
        </p:spPr>
        <p:txBody>
          <a:bodyPr>
            <a:normAutofit/>
          </a:bodyPr>
          <a:lstStyle/>
          <a:p>
            <a:r>
              <a:rPr lang="en-US" altLang="zh-CN" dirty="0"/>
              <a:t>Ran</a:t>
            </a:r>
            <a:r>
              <a:rPr lang="zh-CN" altLang="en-US" dirty="0"/>
              <a:t> </a:t>
            </a:r>
            <a:r>
              <a:rPr lang="en-US" altLang="zh-CN" dirty="0"/>
              <a:t>BERT</a:t>
            </a:r>
            <a:r>
              <a:rPr lang="zh-CN" altLang="en-US" dirty="0"/>
              <a:t> </a:t>
            </a:r>
            <a:r>
              <a:rPr lang="en-US" altLang="zh-CN" dirty="0"/>
              <a:t>entailment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Bert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acc:</a:t>
            </a:r>
            <a:r>
              <a:rPr lang="zh-CN" altLang="en-US" dirty="0"/>
              <a:t> </a:t>
            </a:r>
            <a:r>
              <a:rPr lang="en-US" altLang="zh-CN" dirty="0"/>
              <a:t>0.84</a:t>
            </a:r>
          </a:p>
          <a:p>
            <a:pPr lvl="1"/>
            <a:r>
              <a:rPr lang="en-US" altLang="zh-CN" dirty="0"/>
              <a:t>KNN</a:t>
            </a:r>
            <a:r>
              <a:rPr lang="zh-CN" altLang="en-US" dirty="0"/>
              <a:t> </a:t>
            </a:r>
            <a:r>
              <a:rPr lang="en-US" altLang="zh-CN" dirty="0"/>
              <a:t>acc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Bert</a:t>
            </a:r>
            <a:r>
              <a:rPr lang="zh-CN" altLang="en-US" dirty="0"/>
              <a:t> </a:t>
            </a:r>
            <a:r>
              <a:rPr lang="en-US" altLang="zh-CN" dirty="0"/>
              <a:t>similarity:</a:t>
            </a:r>
            <a:r>
              <a:rPr lang="zh-CN" altLang="en-US" dirty="0"/>
              <a:t> </a:t>
            </a:r>
            <a:r>
              <a:rPr lang="en-US" altLang="zh-CN" dirty="0"/>
              <a:t>0.797</a:t>
            </a:r>
          </a:p>
          <a:p>
            <a:r>
              <a:rPr lang="en-US" altLang="zh-CN" dirty="0"/>
              <a:t>Ran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matching</a:t>
            </a:r>
            <a:r>
              <a:rPr lang="zh-CN" altLang="en-US" dirty="0"/>
              <a:t> </a:t>
            </a:r>
            <a:r>
              <a:rPr lang="en-US" altLang="zh-CN" dirty="0"/>
              <a:t>networks</a:t>
            </a:r>
          </a:p>
          <a:p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papers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simplification</a:t>
            </a:r>
          </a:p>
          <a:p>
            <a:pPr lvl="1"/>
            <a:r>
              <a:rPr lang="en-US" altLang="zh-CN" dirty="0">
                <a:hlinkClick r:id="rId2"/>
              </a:rPr>
              <a:t>https://www.aclweb.org/anthology/D17-1062/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https://www.aclweb.org/anthology/P14-1041.pdf</a:t>
            </a:r>
            <a:endParaRPr lang="en-US" altLang="zh-CN" dirty="0"/>
          </a:p>
          <a:p>
            <a:r>
              <a:rPr lang="en-US" altLang="zh-CN" dirty="0"/>
              <a:t>Collected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sentences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abeled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40</a:t>
            </a:r>
            <a:r>
              <a:rPr lang="zh-CN" altLang="en-US" dirty="0"/>
              <a:t> </a:t>
            </a:r>
            <a:r>
              <a:rPr lang="en-US" altLang="zh-CN" dirty="0"/>
              <a:t>sentences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q1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0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99C0-1761-1940-A89C-0864734D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7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thoughts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A4090-0D68-B545-9AE2-703BC0CCD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876"/>
            <a:ext cx="10515600" cy="477908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simplify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</a:p>
          <a:p>
            <a:pPr lvl="1"/>
            <a:r>
              <a:rPr lang="en-US" altLang="zh-CN" dirty="0"/>
              <a:t>Question:</a:t>
            </a:r>
            <a:r>
              <a:rPr lang="zh-CN" altLang="en-US" dirty="0"/>
              <a:t> </a:t>
            </a:r>
            <a:r>
              <a:rPr lang="en-US" altLang="zh-CN" dirty="0"/>
              <a:t>what’s</a:t>
            </a:r>
            <a:r>
              <a:rPr lang="zh-CN" altLang="en-US" dirty="0"/>
              <a:t> </a:t>
            </a:r>
            <a:r>
              <a:rPr lang="en-US" altLang="zh-CN" dirty="0"/>
              <a:t>people’s</a:t>
            </a:r>
            <a:r>
              <a:rPr lang="zh-CN" altLang="en-US" dirty="0"/>
              <a:t> </a:t>
            </a:r>
            <a:r>
              <a:rPr lang="en-US" altLang="zh-CN" dirty="0"/>
              <a:t>expectation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interest</a:t>
            </a:r>
            <a:r>
              <a:rPr lang="zh-CN" altLang="en-US" dirty="0"/>
              <a:t> </a:t>
            </a:r>
            <a:r>
              <a:rPr lang="en-US" altLang="zh-CN" dirty="0"/>
              <a:t>rates</a:t>
            </a:r>
          </a:p>
          <a:p>
            <a:pPr lvl="1"/>
            <a:r>
              <a:rPr lang="en-US" altLang="zh-CN" dirty="0"/>
              <a:t>Query:</a:t>
            </a:r>
            <a:r>
              <a:rPr lang="zh-CN" altLang="en-US" dirty="0"/>
              <a:t> </a:t>
            </a:r>
            <a:r>
              <a:rPr lang="en-US" altLang="zh-CN" dirty="0"/>
              <a:t>What might be supporting the dollar: </a:t>
            </a:r>
            <a:r>
              <a:rPr lang="en-US" altLang="zh-CN" dirty="0">
                <a:solidFill>
                  <a:srgbClr val="FF0000"/>
                </a:solidFill>
              </a:rPr>
              <a:t>expectations of Fed rate hikes have really increased over the last week or so," said Daniel </a:t>
            </a:r>
            <a:r>
              <a:rPr lang="en-US" altLang="zh-CN" dirty="0" err="1">
                <a:solidFill>
                  <a:srgbClr val="FF0000"/>
                </a:solidFill>
              </a:rPr>
              <a:t>Ghali</a:t>
            </a:r>
            <a:r>
              <a:rPr lang="en-US" altLang="zh-CN" dirty="0"/>
              <a:t>, commodity strategist at TD Securities, after new Chair Jerome Powell's testimony indicated his optimistic outlook on the U.S. economy and opened the door for four interest rate hikes. </a:t>
            </a:r>
          </a:p>
          <a:p>
            <a:pPr lvl="1"/>
            <a:r>
              <a:rPr lang="en-US" altLang="zh-CN" dirty="0"/>
              <a:t>Sent:</a:t>
            </a:r>
            <a:r>
              <a:rPr lang="zh-CN" altLang="en-US" dirty="0"/>
              <a:t> </a:t>
            </a:r>
            <a:r>
              <a:rPr lang="en-US" altLang="zh-CN" dirty="0"/>
              <a:t>U.S. economic growth and the </a:t>
            </a:r>
            <a:r>
              <a:rPr lang="en-US" altLang="zh-CN" dirty="0">
                <a:solidFill>
                  <a:srgbClr val="FF0000"/>
                </a:solidFill>
              </a:rPr>
              <a:t>expectation for higher interest rates </a:t>
            </a:r>
            <a:r>
              <a:rPr lang="en-US" altLang="zh-CN" dirty="0"/>
              <a:t>should also give the rally in the dollar more fuel, said Gina Sanchez , CEO of </a:t>
            </a:r>
            <a:r>
              <a:rPr lang="en-US" altLang="zh-CN" dirty="0" err="1"/>
              <a:t>Chantico</a:t>
            </a:r>
            <a:r>
              <a:rPr lang="en-US" altLang="zh-CN" dirty="0"/>
              <a:t> Global.</a:t>
            </a:r>
          </a:p>
          <a:p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similarity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simplified</a:t>
            </a:r>
            <a:r>
              <a:rPr lang="zh-CN" altLang="en-US" dirty="0"/>
              <a:t> </a:t>
            </a:r>
            <a:r>
              <a:rPr lang="en-US" altLang="zh-CN" dirty="0"/>
              <a:t>sentence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9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99C0-1761-1940-A89C-0864734D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7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A4090-0D68-B545-9AE2-703BC0CCD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876"/>
            <a:ext cx="10515600" cy="4779087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phrase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Combine</a:t>
            </a:r>
            <a:r>
              <a:rPr lang="zh-CN" altLang="en-US" dirty="0"/>
              <a:t> </a:t>
            </a:r>
            <a:r>
              <a:rPr lang="en-US" altLang="zh-CN" dirty="0"/>
              <a:t>linked</a:t>
            </a:r>
            <a:r>
              <a:rPr lang="zh-CN" altLang="en-US" dirty="0"/>
              <a:t> </a:t>
            </a:r>
            <a:r>
              <a:rPr lang="en-US" altLang="zh-CN" dirty="0"/>
              <a:t>grammar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wmd</a:t>
            </a:r>
            <a:r>
              <a:rPr lang="zh-CN" altLang="en-US" dirty="0"/>
              <a:t> </a:t>
            </a:r>
            <a:r>
              <a:rPr lang="en-US" altLang="zh-CN" dirty="0"/>
              <a:t>s(w1+w2);</a:t>
            </a:r>
            <a:r>
              <a:rPr lang="zh-CN" altLang="en-US" dirty="0"/>
              <a:t> </a:t>
            </a:r>
            <a:r>
              <a:rPr lang="en-US" altLang="zh-CN" dirty="0"/>
              <a:t>(s&gt;thresh)(w1+w2);</a:t>
            </a:r>
            <a:r>
              <a:rPr lang="zh-CN" altLang="en-US" dirty="0"/>
              <a:t> </a:t>
            </a:r>
            <a:r>
              <a:rPr lang="en-US" altLang="zh-CN" dirty="0"/>
              <a:t>(s&gt;0)</a:t>
            </a:r>
            <a:r>
              <a:rPr lang="zh-CN" altLang="en-US" dirty="0"/>
              <a:t>*</a:t>
            </a:r>
            <a:r>
              <a:rPr lang="en-US" altLang="zh-CN" dirty="0"/>
              <a:t>((w1+w2)&gt;t)</a:t>
            </a:r>
          </a:p>
          <a:p>
            <a:r>
              <a:rPr lang="en-US" altLang="zh-CN" dirty="0"/>
              <a:t>SRL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</a:p>
          <a:p>
            <a:r>
              <a:rPr lang="en-US" altLang="zh-CN" dirty="0"/>
              <a:t>Ontology-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entities</a:t>
            </a:r>
          </a:p>
          <a:p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KG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  <a:r>
              <a:rPr lang="zh-CN" altLang="en-US" dirty="0"/>
              <a:t> </a:t>
            </a:r>
            <a:r>
              <a:rPr lang="en-US" altLang="zh-CN" dirty="0"/>
              <a:t>entities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8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3660</TotalTime>
  <Words>244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What we did</vt:lpstr>
      <vt:lpstr>Some thoughts of next steps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we did</dc:title>
  <dc:creator>Jiajing Hu</dc:creator>
  <cp:lastModifiedBy>Jiajing Hu</cp:lastModifiedBy>
  <cp:revision>8</cp:revision>
  <dcterms:created xsi:type="dcterms:W3CDTF">2020-12-16T01:18:29Z</dcterms:created>
  <dcterms:modified xsi:type="dcterms:W3CDTF">2020-12-18T14:18:36Z</dcterms:modified>
</cp:coreProperties>
</file>