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5" autoAdjust="0"/>
  </p:normalViewPr>
  <p:slideViewPr>
    <p:cSldViewPr snapToGrid="0" showGuides="1">
      <p:cViewPr varScale="1">
        <p:scale>
          <a:sx n="89" d="100"/>
          <a:sy n="89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8EF933-DEB0-41D0-9F29-9A1882158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D4EBB-23F3-4A98-8BA1-51FF19EE8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A9EF3-BFBB-4652-98A3-41098B9F8D7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E1A7-00BE-45DD-B820-66EC5F04B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2081-B134-4D27-9298-415521822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E720-7CD2-413B-A1B3-52CCEE90C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85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F38A-827F-4E80-B542-91D754D7C532}" type="datetimeFigureOut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172D1-EF1A-4A21-BDC1-CA0B2D3C344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172D1-EF1A-4A21-BDC1-CA0B2D3C34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 userDrawn="1"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 userDrawn="1"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 userDrawn="1"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 userDrawn="1"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 userDrawn="1"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 userDrawn="1"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 userDrawn="1"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 userDrawn="1"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 userDrawn="1"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 userDrawn="1"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 userDrawn="1"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 userDrawn="1"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 userDrawn="1"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 userDrawn="1"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A2CB5-635E-4CF6-B11D-F2C5041ADBE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509764"/>
            <a:ext cx="9144000" cy="685801"/>
          </a:xfrm>
        </p:spPr>
        <p:txBody>
          <a:bodyPr anchor="t" anchorCtr="0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E9CB-8B65-4E12-967D-06EAE4393B42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1240970"/>
            <a:ext cx="9144000" cy="49229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A692-96F4-4A7F-8487-22F20A708F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C4664D6-8582-46BD-A2AC-DE5D9B2F3FBF}" type="datetime1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D85A-DF1E-4EFB-B064-60EF7F601D7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0109-909E-4186-BEE5-888E05F28C6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249841-1B5B-4DCB-8182-96027C01CEF4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42913" y="633829"/>
            <a:ext cx="960120" cy="685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913" y="1953305"/>
            <a:ext cx="1655064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832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243049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98500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53951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094024" y="1953305"/>
            <a:ext cx="1655064" cy="1627632"/>
          </a:xfrm>
          <a:solidFill>
            <a:schemeClr val="accent2"/>
          </a:solidFill>
        </p:spPr>
        <p:txBody>
          <a:bodyPr lIns="144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67638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12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74982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6133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86487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11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24186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61885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80735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9584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8434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7283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43036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08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05337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685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4" name="Text Placeholder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002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5" name="Text Placeholder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795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Jan</a:t>
            </a:r>
          </a:p>
        </p:txBody>
      </p:sp>
      <p:sp>
        <p:nvSpPr>
          <p:cNvPr id="86" name="Text Placeholder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051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Feb</a:t>
            </a:r>
          </a:p>
        </p:txBody>
      </p:sp>
      <p:sp>
        <p:nvSpPr>
          <p:cNvPr id="87" name="Text Placeholder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0148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Mar</a:t>
            </a:r>
          </a:p>
        </p:txBody>
      </p:sp>
      <p:sp>
        <p:nvSpPr>
          <p:cNvPr id="88" name="Text Placeholder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41245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Apr</a:t>
            </a:r>
          </a:p>
        </p:txBody>
      </p:sp>
      <p:sp>
        <p:nvSpPr>
          <p:cNvPr id="89" name="Text Placeholder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52342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May</a:t>
            </a:r>
          </a:p>
        </p:txBody>
      </p:sp>
      <p:sp>
        <p:nvSpPr>
          <p:cNvPr id="90" name="Text Placeholder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3439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Jun</a:t>
            </a:r>
          </a:p>
        </p:txBody>
      </p:sp>
      <p:sp>
        <p:nvSpPr>
          <p:cNvPr id="91" name="Text Placeholder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74536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Jul</a:t>
            </a:r>
          </a:p>
        </p:txBody>
      </p:sp>
      <p:sp>
        <p:nvSpPr>
          <p:cNvPr id="92" name="Text Placeholder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5633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Aug</a:t>
            </a:r>
          </a:p>
        </p:txBody>
      </p:sp>
      <p:sp>
        <p:nvSpPr>
          <p:cNvPr id="93" name="Text Placeholder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673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Sep</a:t>
            </a:r>
          </a:p>
        </p:txBody>
      </p:sp>
      <p:sp>
        <p:nvSpPr>
          <p:cNvPr id="94" name="Text Placeholder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0782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Oct</a:t>
            </a:r>
          </a:p>
        </p:txBody>
      </p:sp>
      <p:sp>
        <p:nvSpPr>
          <p:cNvPr id="95" name="Text Placeholder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1892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Nov</a:t>
            </a:r>
          </a:p>
        </p:txBody>
      </p:sp>
      <p:sp>
        <p:nvSpPr>
          <p:cNvPr id="96" name="Text Placeholder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857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Start</a:t>
            </a:r>
          </a:p>
        </p:txBody>
      </p:sp>
      <p:sp>
        <p:nvSpPr>
          <p:cNvPr id="97" name="Text Placeholder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002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98" name="Text Placeholder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330148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9" name="Text Placeholder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63439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673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101" name="Text Placeholder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806794" y="473961"/>
            <a:ext cx="958856" cy="551102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477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03A4CD-FE79-4028-9257-B333F18B4B65}"/>
              </a:ext>
            </a:extLst>
          </p:cNvPr>
          <p:cNvSpPr/>
          <p:nvPr userDrawn="1"/>
        </p:nvSpPr>
        <p:spPr>
          <a:xfrm>
            <a:off x="0" y="5907024"/>
            <a:ext cx="12192000" cy="95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9F4D-7DD9-4077-8153-670942A97BEE}"/>
              </a:ext>
            </a:extLst>
          </p:cNvPr>
          <p:cNvSpPr/>
          <p:nvPr userDrawn="1"/>
        </p:nvSpPr>
        <p:spPr>
          <a:xfrm>
            <a:off x="0" y="-12319"/>
            <a:ext cx="12192000" cy="1837944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135A5-20A6-4840-A3B8-344FE114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2256-058A-44EB-B01D-495EA67A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5EF5-9865-4519-96D5-D0879EED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07828" y="6199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0846-9F3F-48DA-AAD0-37D525DD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99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16A1-0B18-4964-AEE0-02122B951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82" y="6199950"/>
            <a:ext cx="429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75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9AD5-350E-4FC7-BC29-0A27A19D5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SIPHEESIHLE ROADMAP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E53CF-0A1D-468B-A4BC-ED73320B2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0970"/>
            <a:ext cx="9144000" cy="4922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B8782C9-57B8-48CF-ADDD-999E486DC64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9A999-A5A3-4817-8459-1CB0598066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WireFrame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dirty="0"/>
              <a:t>Main page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Contact Me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57EA50-4A87-4928-866B-D4D9065D3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456EA8-676F-4A22-9DDD-9A70DEB9F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555D83C-486C-4D0A-A30A-B69CE72620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AC44AA9-5E1A-4719-8E9A-86DEDF7241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6C12E-0862-4736-A276-C8B4B231B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2000" dirty="0">
                <a:solidFill>
                  <a:schemeClr val="tx1"/>
                </a:solidFill>
              </a:rPr>
              <a:t>ebsite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Main page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Contact Me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EFE398-C48E-4A85-934D-1EC189A28D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3EA5FC6-3968-47C8-9B08-396A8B433D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67092EB-0B63-403A-8335-231A09146A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9E8B88-74CA-460F-AD40-53CFDAA9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Page:</a:t>
            </a:r>
          </a:p>
          <a:p>
            <a:r>
              <a:rPr lang="en-US" dirty="0"/>
              <a:t>Welcome to </a:t>
            </a:r>
            <a:r>
              <a:rPr lang="en-US" dirty="0" err="1"/>
              <a:t>Sipheesihle</a:t>
            </a:r>
            <a:r>
              <a:rPr lang="en-US" dirty="0"/>
              <a:t> website</a:t>
            </a:r>
          </a:p>
          <a:p>
            <a:r>
              <a:rPr lang="en-US" dirty="0"/>
              <a:t>Contact Details</a:t>
            </a:r>
          </a:p>
          <a:p>
            <a:r>
              <a:rPr lang="en-US" dirty="0"/>
              <a:t>Facebook Icons</a:t>
            </a:r>
          </a:p>
          <a:p>
            <a:r>
              <a:rPr lang="en-US" dirty="0"/>
              <a:t>Instagram Icons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580EFA-C43A-4BFC-BDA6-9EA8D2AE46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BA48EE7-CB12-4CA2-9FA0-71703EF74FD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B2DA48-E72F-4B19-8C0C-412B8500E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DEEA8D-0C4D-422F-9B71-EBA8E1D5E8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About Me: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Interest</a:t>
            </a:r>
          </a:p>
          <a:p>
            <a:r>
              <a:rPr lang="en-US" dirty="0"/>
              <a:t>Professional Goals +Objectives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2D6455-1360-43AE-AD93-A57FC009729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F361A9-ACE5-4A3F-9414-E1D43E0F57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A5412-2C4C-4F79-ADB8-566C028895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B0D79-D19D-40DC-B6B1-B0804CA0C8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79261" y="1940347"/>
            <a:ext cx="1769825" cy="1627632"/>
          </a:xfrm>
        </p:spPr>
        <p:txBody>
          <a:bodyPr/>
          <a:lstStyle/>
          <a:p>
            <a:pPr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Contact:</a:t>
            </a:r>
          </a:p>
          <a:p>
            <a:r>
              <a:rPr lang="en-US" dirty="0"/>
              <a:t>Contact Form: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Send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1449542-B079-445F-BFDA-89C13405BDD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D0ED027-7E1C-4972-9635-43C3CCBC95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Tues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E5B547A-81B2-429D-85E6-67508F7C631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45997BA-5C46-4D01-85BE-847C684C0D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wed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C29E957-81A4-4B9B-A5E5-A4579BAB6DD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wed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B899C00-7267-446C-A2B1-FB67D08D76C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wed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1A0C0EF-AAD2-48C4-95DD-42D22724CC6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758E7E-7396-45F4-B46F-9D130C06394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Thurs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7D14E8A-AAC9-4E3C-BA14-F715A6A94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Thurs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54884F-66BA-402B-ADDE-CC699A1B299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Thurs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ED693DD-1906-4DAC-9E4B-1A2988A939B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0557D9-DD1A-45BD-9ABC-770ED9B8959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2DC268D-208E-4A27-BD7E-429919C886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C0332C-C126-4889-91DC-9767E76D882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2D84136-DE24-475E-A265-099AC282777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E95855-4887-473B-AB98-23F8CF5E307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7476AC89-87BC-4794-9793-E8C2661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/ PRESENTATION TITLE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9F7DFA27-A9C2-4017-AFE3-117133E2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96A4A46D-B9B3-4E5D-B048-2D306A78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6075B66-BB0A-40EC-93F2-D831CFF2799C}" type="slidenum">
              <a:rPr lang="en-US" smtClean="0"/>
              <a:t>1</a:t>
            </a:fld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BD475A5-18C1-42FE-B2AE-9231799002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Tues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0960E74-6681-4199-A78F-EDFFC97D52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Tues</a:t>
            </a:r>
          </a:p>
        </p:txBody>
      </p:sp>
    </p:spTree>
    <p:extLst>
      <p:ext uri="{BB962C8B-B14F-4D97-AF65-F5344CB8AC3E}">
        <p14:creationId xmlns:p14="http://schemas.microsoft.com/office/powerpoint/2010/main" val="415245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8E006C"/>
      </a:dk1>
      <a:lt1>
        <a:srgbClr val="FFFFFF"/>
      </a:lt1>
      <a:dk2>
        <a:srgbClr val="454D55"/>
      </a:dk2>
      <a:lt2>
        <a:srgbClr val="DAE7F0"/>
      </a:lt2>
      <a:accent1>
        <a:srgbClr val="DAE7F0"/>
      </a:accent1>
      <a:accent2>
        <a:srgbClr val="EAEAEA"/>
      </a:accent2>
      <a:accent3>
        <a:srgbClr val="3F788F"/>
      </a:accent3>
      <a:accent4>
        <a:srgbClr val="425537"/>
      </a:accent4>
      <a:accent5>
        <a:srgbClr val="9399A1"/>
      </a:accent5>
      <a:accent6>
        <a:srgbClr val="000000"/>
      </a:accent6>
      <a:hlink>
        <a:srgbClr val="454D55"/>
      </a:hlink>
      <a:folHlink>
        <a:srgbClr val="454B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6411241_Product roadmap timeline light_SL_V1.potx" id="{F3749F6E-761E-4086-A7D9-01F482A1850E}" vid="{0962F20E-601C-4D14-B39F-F2BB52F77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89B67-DA61-479D-A97F-E0841AF7432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DE34994-5235-424D-B029-DB3138A987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E06C4-AE57-4BAA-BA0B-63E07B24D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 light </Template>
  <TotalTime>0</TotalTime>
  <Words>96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SIPHEESIHLE ROADMAP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2020-02-14T09:49:18Z</dcterms:created>
  <dcterms:modified xsi:type="dcterms:W3CDTF">2020-02-14T12:30:15Z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