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8" r:id="rId5"/>
    <p:sldId id="259" r:id="rId6"/>
    <p:sldId id="262" r:id="rId7"/>
    <p:sldId id="263" r:id="rId8"/>
    <p:sldId id="264" r:id="rId9"/>
    <p:sldId id="257" r:id="rId10"/>
    <p:sldId id="261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ChainStreamer</a:t>
            </a:r>
            <a:br>
              <a:rPr lang="en-US" altLang="zh-CN" dirty="0">
                <a:effectLst/>
              </a:rPr>
            </a:br>
            <a:r>
              <a:rPr lang="en-US" altLang="zh-CN" sz="2665" dirty="0">
                <a:effectLst/>
              </a:rPr>
              <a:t>Revolutionizing Live Streaming with Sui Ecosystem</a:t>
            </a:r>
            <a:endParaRPr lang="en-US" altLang="zh-CN" sz="2665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Calvin Li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The Challenges in Live Streaming Today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High Costs</a:t>
            </a:r>
            <a:r>
              <a:rPr lang="zh-CN" altLang="en-US"/>
              <a:t>: Traditional streaming services involve significant infrastructure and bandwidth costs</a:t>
            </a:r>
            <a:endParaRPr lang="zh-CN" altLang="en-US"/>
          </a:p>
          <a:p>
            <a:r>
              <a:rPr lang="zh-CN" altLang="en-US" b="1"/>
              <a:t>Content Manipulation</a:t>
            </a:r>
            <a:r>
              <a:rPr lang="zh-CN" altLang="en-US"/>
              <a:t>: Current systems allow for content modification, leading to authenticity concerns</a:t>
            </a:r>
            <a:endParaRPr lang="zh-CN" altLang="en-US"/>
          </a:p>
          <a:p>
            <a:r>
              <a:rPr lang="zh-CN" altLang="en-US" b="1"/>
              <a:t>Limited Accessibility</a:t>
            </a:r>
            <a:r>
              <a:rPr lang="zh-CN" altLang="en-US"/>
              <a:t>: </a:t>
            </a:r>
            <a:r>
              <a:rPr lang="en-US" altLang="zh-CN"/>
              <a:t>U</a:t>
            </a:r>
            <a:r>
              <a:rPr lang="zh-CN" altLang="en-US"/>
              <a:t>sers </a:t>
            </a:r>
            <a:r>
              <a:rPr lang="en-US" altLang="zh-CN"/>
              <a:t>may </a:t>
            </a:r>
            <a:r>
              <a:rPr lang="zh-CN" altLang="en-US"/>
              <a:t>face geographical restrictions on accessing streams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Introducing ChainStreamer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ChainStreamer is a cutting-edge platform that leverages </a:t>
            </a:r>
            <a:r>
              <a:rPr lang="en-US" altLang="zh-CN"/>
              <a:t>Sui ecosystem</a:t>
            </a:r>
            <a:r>
              <a:rPr lang="zh-CN" altLang="en-US"/>
              <a:t> to deliver live streaming services. </a:t>
            </a:r>
            <a:r>
              <a:rPr lang="en-US" altLang="zh-CN"/>
              <a:t>The </a:t>
            </a:r>
            <a:r>
              <a:rPr lang="zh-CN" altLang="en-US"/>
              <a:t>solution decentralizes storage for video segments, ensuring an unalterable record of content while reducing costs.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How It Works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t>Live Stream via Blockchain: Users stream their content directly onto the blockchain in real-time</a:t>
            </a:r>
          </a:p>
          <a:p>
            <a:r>
              <a:t>Decentralized Storage: Segments are automatically saved to decentralized storage networks</a:t>
            </a:r>
            <a:r>
              <a:rPr lang="en-US"/>
              <a:t> (Walrus)</a:t>
            </a:r>
          </a:p>
          <a:p>
            <a:r>
              <a:t>Video-on-Demand (VOD): Viewers can access past streams anytime, securely and efficiently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Advantages of ChainStreamer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t>Low Cost with </a:t>
            </a:r>
            <a:r>
              <a:rPr lang="en-US"/>
              <a:t>Walrus</a:t>
            </a:r>
          </a:p>
          <a:p>
            <a:pPr lvl="1"/>
            <a:r>
              <a:t>Reduced Infrastructure Cost</a:t>
            </a:r>
          </a:p>
          <a:p>
            <a:pPr marL="457200" lvl="1" indent="457200">
              <a:buNone/>
            </a:pPr>
            <a:r>
              <a:rPr lang="en-US"/>
              <a:t>- Storage: </a:t>
            </a:r>
            <a:r>
              <a:rPr lang="en-US">
                <a:sym typeface="+mn-ea"/>
              </a:rPr>
              <a:t>Walrus</a:t>
            </a:r>
            <a:r>
              <a:t> </a:t>
            </a:r>
            <a:r>
              <a:rPr lang="en-US"/>
              <a:t>~0.5WAL/TB/Epoch v.s. Amazon S3 $23.5/TB/Month v.s. Cloudflare R2 $15.4/TB/Month v.s. Alicloud OSS </a:t>
            </a:r>
            <a:r>
              <a:rPr lang="en-US">
                <a:latin typeface="Arial" panose="020B0704020202020204" pitchFamily="34" charset="0"/>
                <a:cs typeface="Arial" panose="020B0704020202020204" pitchFamily="34" charset="0"/>
              </a:rPr>
              <a:t>¥</a:t>
            </a:r>
            <a:r>
              <a:rPr lang="en-US"/>
              <a:t>153.6/TB/Month</a:t>
            </a:r>
            <a:endParaRPr lang="en-US"/>
          </a:p>
          <a:p>
            <a:pPr marL="457200" lvl="1" indent="457200">
              <a:buNone/>
            </a:pPr>
            <a:r>
              <a:rPr lang="en-US"/>
              <a:t>- Free accessing operations</a:t>
            </a:r>
          </a:p>
          <a:p>
            <a:pPr lvl="1"/>
            <a:r>
              <a:t>Scalable</a:t>
            </a:r>
            <a:r>
              <a:rPr lang="en-US"/>
              <a:t> with the underlying distributed infrastructure of Sui &amp; Walrus</a:t>
            </a:r>
          </a:p>
          <a:p>
            <a:r>
              <a:t>Content Integrity</a:t>
            </a:r>
          </a:p>
          <a:p>
            <a:pPr lvl="1"/>
            <a:r>
              <a:t>Immutable Record: Once streamed, the content cannot be modified or tampered with</a:t>
            </a:r>
          </a:p>
          <a:p>
            <a:pPr lvl="1"/>
            <a:r>
              <a:t>Trust and Transparency: Builds trust among viewers by providing verifiable and authentic content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Who Can Benefit from ChainStreamer?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t>Content Creators: Streamers, gamers, and influencers looking for cost-effective and secure streaming solutions</a:t>
            </a:r>
          </a:p>
          <a:p>
            <a:r>
              <a:t>Businesses: Companies wishing to host live events, webinars, or product launches without high overhead</a:t>
            </a:r>
          </a:p>
          <a:p>
            <a:r>
              <a:t>Decentralized Applications (dApps): Platforms needing reliable video storage and streaming capabilities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ChainStreamer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/>
              <a:t>Architecture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7880" y="1307465"/>
            <a:ext cx="7868285" cy="5567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Thank you!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1820</Words>
  <Application>WPS 演示</Application>
  <PresentationFormat>宽屏</PresentationFormat>
  <Paragraphs>41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EverywhereAI</vt:lpstr>
      <vt:lpstr>EverywhereAI: For equally accessible AI</vt:lpstr>
      <vt:lpstr>EverywhereAI: core features</vt:lpstr>
      <vt:lpstr>Introducing ChainStreamer</vt:lpstr>
      <vt:lpstr>How It Works</vt:lpstr>
      <vt:lpstr>Advantages of ChainStreamer</vt:lpstr>
      <vt:lpstr>EverywhereAI: Architecture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sifone</cp:lastModifiedBy>
  <cp:revision>70</cp:revision>
  <dcterms:created xsi:type="dcterms:W3CDTF">2024-12-12T16:56:51Z</dcterms:created>
  <dcterms:modified xsi:type="dcterms:W3CDTF">2024-12-12T16:56:51Z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B3A9D407FB4FE04BE3BE7E662161DA1B_41</vt:lpwstr>
  </property>
</Properties>
</file>