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6" r:id="rId4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9C69-BAE2-4612-A780-06347036210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18D5-7603-40FE-A11E-1E0662063F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1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9C69-BAE2-4612-A780-06347036210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18D5-7603-40FE-A11E-1E0662063F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1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9C69-BAE2-4612-A780-06347036210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18D5-7603-40FE-A11E-1E0662063F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9C69-BAE2-4612-A780-06347036210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18D5-7603-40FE-A11E-1E0662063F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9C69-BAE2-4612-A780-06347036210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18D5-7603-40FE-A11E-1E0662063F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6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9C69-BAE2-4612-A780-06347036210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18D5-7603-40FE-A11E-1E0662063F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9C69-BAE2-4612-A780-06347036210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18D5-7603-40FE-A11E-1E0662063F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7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9C69-BAE2-4612-A780-06347036210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18D5-7603-40FE-A11E-1E0662063F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9C69-BAE2-4612-A780-06347036210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18D5-7603-40FE-A11E-1E0662063F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3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9C69-BAE2-4612-A780-06347036210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18D5-7603-40FE-A11E-1E0662063F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1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9C69-BAE2-4612-A780-06347036210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18D5-7603-40FE-A11E-1E0662063F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4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D9C69-BAE2-4612-A780-06347036210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918D5-7603-40FE-A11E-1E0662063F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1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72E6CDC-5F23-479E-BA41-8C29BEA2BC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7939880"/>
              </p:ext>
            </p:extLst>
          </p:nvPr>
        </p:nvGraphicFramePr>
        <p:xfrm>
          <a:off x="643467" y="1432973"/>
          <a:ext cx="10905067" cy="61526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6562516">
                  <a:extLst>
                    <a:ext uri="{9D8B030D-6E8A-4147-A177-3AD203B41FA5}">
                      <a16:colId xmlns:a16="http://schemas.microsoft.com/office/drawing/2014/main" val="2811728087"/>
                    </a:ext>
                  </a:extLst>
                </a:gridCol>
                <a:gridCol w="1200735">
                  <a:extLst>
                    <a:ext uri="{9D8B030D-6E8A-4147-A177-3AD203B41FA5}">
                      <a16:colId xmlns:a16="http://schemas.microsoft.com/office/drawing/2014/main" val="2422032637"/>
                    </a:ext>
                  </a:extLst>
                </a:gridCol>
                <a:gridCol w="3141816">
                  <a:extLst>
                    <a:ext uri="{9D8B030D-6E8A-4147-A177-3AD203B41FA5}">
                      <a16:colId xmlns:a16="http://schemas.microsoft.com/office/drawing/2014/main" val="3298135177"/>
                    </a:ext>
                  </a:extLst>
                </a:gridCol>
              </a:tblGrid>
              <a:tr h="1202790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Nombre: </a:t>
                      </a:r>
                      <a:endParaRPr lang="es-MX" sz="3600" u="none" strike="noStrike">
                        <a:effectLst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Adrián Fernández Méndez</a:t>
                      </a:r>
                      <a:endParaRPr lang="es-MX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694" marR="138694" marT="1926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u="none" strike="noStrike">
                          <a:effectLst/>
                        </a:rPr>
                        <a:t>Matrícula: </a:t>
                      </a:r>
                      <a:endParaRPr lang="es-ES" sz="3600" u="none" strike="noStrike">
                        <a:effectLst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u="none" strike="noStrike">
                          <a:effectLst/>
                        </a:rPr>
                        <a:t>2891336</a:t>
                      </a:r>
                      <a:endParaRPr lang="es-E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694" marR="138694" marT="19263" marB="0"/>
                </a:tc>
                <a:extLst>
                  <a:ext uri="{0D108BD9-81ED-4DB2-BD59-A6C34878D82A}">
                    <a16:rowId xmlns:a16="http://schemas.microsoft.com/office/drawing/2014/main" val="2143836936"/>
                  </a:ext>
                </a:extLst>
              </a:tr>
              <a:tr h="120279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u="none" strike="noStrike">
                          <a:effectLst/>
                        </a:rPr>
                        <a:t>Nombre del curso: México en el siglo XXI</a:t>
                      </a:r>
                      <a:endParaRPr lang="es-E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694" marR="138694" marT="19263" marB="0"/>
                </a:tc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u="none" strike="noStrike">
                          <a:effectLst/>
                        </a:rPr>
                        <a:t>Nombre del profesor: </a:t>
                      </a:r>
                      <a:endParaRPr lang="es-ES" sz="3600" u="none" strike="noStrike">
                        <a:effectLst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u="none" strike="noStrike">
                          <a:effectLst/>
                        </a:rPr>
                        <a:t>Carlos Mario López Méndez</a:t>
                      </a:r>
                      <a:endParaRPr lang="es-E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694" marR="138694" marT="1926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577341"/>
                  </a:ext>
                </a:extLst>
              </a:tr>
              <a:tr h="120279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Módulo 3</a:t>
                      </a:r>
                      <a:endParaRPr lang="es-MX" sz="3600" u="none" strike="noStrike">
                        <a:effectLst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u="none" strike="noStrike">
                          <a:effectLst/>
                        </a:rPr>
                        <a:t> </a:t>
                      </a:r>
                      <a:endParaRPr lang="es-MX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694" marR="138694" marT="19263" marB="0"/>
                </a:tc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02385" algn="ctr"/>
                        </a:tabLst>
                      </a:pPr>
                      <a:r>
                        <a:rPr lang="es-MX" sz="2400" u="none" strike="noStrike">
                          <a:effectLst/>
                        </a:rPr>
                        <a:t>Actividad 11</a:t>
                      </a:r>
                      <a:endParaRPr lang="es-MX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694" marR="138694" marT="1926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83408"/>
                  </a:ext>
                </a:extLst>
              </a:tr>
              <a:tr h="648012">
                <a:tc gridSpan="3"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71700" algn="l"/>
                        </a:tabLst>
                      </a:pPr>
                      <a:r>
                        <a:rPr lang="es-ES" sz="2400" u="none" strike="noStrike">
                          <a:effectLst/>
                        </a:rPr>
                        <a:t>Fecha: 29 de abril de 2021	</a:t>
                      </a:r>
                      <a:endParaRPr lang="es-E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694" marR="138694" marT="1926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65969"/>
                  </a:ext>
                </a:extLst>
              </a:tr>
              <a:tr h="1896262">
                <a:tc gridSpan="3"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71700" algn="l"/>
                        </a:tabLst>
                      </a:pPr>
                      <a:r>
                        <a:rPr lang="es-MX" sz="2400" u="none" strike="noStrike" dirty="0">
                          <a:effectLst/>
                        </a:rPr>
                        <a:t>BIBLIOGRAFIA:</a:t>
                      </a:r>
                      <a:endParaRPr lang="es-MX" sz="3600" u="none" strike="noStrike" dirty="0">
                        <a:effectLst/>
                      </a:endParaRPr>
                    </a:p>
                    <a:p>
                      <a:pPr marL="347472" indent="-347472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71700" algn="l"/>
                        </a:tabLst>
                      </a:pPr>
                      <a:r>
                        <a:rPr lang="es-MX" sz="1800" u="none" strike="noStrike" dirty="0">
                          <a:effectLst/>
                        </a:rPr>
                        <a:t>https://tabasco.gob.mx/sites/default/files/users/planeacion_spf/5.%20INEGI%20informacion%20estadistica%20y%20geografica%20de%20Tabasco2.pdf</a:t>
                      </a:r>
                      <a:endParaRPr lang="es-MX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694" marR="138694" marT="1926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066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94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3A8C8-9E4D-43DA-BCA5-17BEB47D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8367"/>
            <a:ext cx="10515600" cy="1743177"/>
          </a:xfrm>
        </p:spPr>
        <p:txBody>
          <a:bodyPr>
            <a:noAutofit/>
          </a:bodyPr>
          <a:lstStyle/>
          <a:p>
            <a:r>
              <a:rPr lang="es-ES" sz="32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 de la actividad:</a:t>
            </a:r>
            <a:b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ES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 estudiantes identificaran los datos sociodemográficos de su entidad </a:t>
            </a:r>
            <a:b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ES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Criterios de autoevaluación:</a:t>
            </a:r>
            <a:b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ES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1.- Conoce las características de la población mexicana.</a:t>
            </a:r>
            <a:b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ES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2.- Identifica los datos sociodemográficos su entidad. </a:t>
            </a:r>
            <a:b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8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FBD9E5-0B31-4FF2-8112-B8BBD1E6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7044"/>
            <a:ext cx="10515600" cy="5722211"/>
          </a:xfrm>
        </p:spPr>
        <p:txBody>
          <a:bodyPr/>
          <a:lstStyle/>
          <a:p>
            <a:pPr marL="0" indent="0" algn="just">
              <a:buNone/>
            </a:pPr>
            <a:r>
              <a:rPr lang="es-ES" sz="3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INSTRUCCIONES PARA EL ALUMNO: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Realizar un dibujo del estado donde se represente por símbolos o imágenes que reflejen las características de la población, colocando los datos sociodemográficos de la entidad.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018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9018587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3215ED-EB81-44D7-B74F-FF19557CD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57" t="33787" r="11940" b="26638"/>
          <a:stretch/>
        </p:blipFill>
        <p:spPr>
          <a:xfrm>
            <a:off x="2405063" y="846138"/>
            <a:ext cx="5491163" cy="246856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426AF94-67EA-4415-B45F-9E1923AA8C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32" t="23572" r="9229" b="22554"/>
          <a:stretch/>
        </p:blipFill>
        <p:spPr>
          <a:xfrm>
            <a:off x="2405063" y="3382963"/>
            <a:ext cx="5491163" cy="25876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BD555FC-E0DB-4BBE-AADB-80E5AE92C2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266" t="23572" r="6808" b="21532"/>
          <a:stretch/>
        </p:blipFill>
        <p:spPr>
          <a:xfrm>
            <a:off x="2405063" y="6037263"/>
            <a:ext cx="1590675" cy="21336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584E9E9-70E9-4A27-82E8-CB7BBAF515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195" t="21835" r="22324" b="35757"/>
          <a:stretch/>
        </p:blipFill>
        <p:spPr>
          <a:xfrm>
            <a:off x="4064000" y="6037263"/>
            <a:ext cx="3832225" cy="2133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ACC1C3F-89F1-45CB-A754-0560BA1FEB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171" t="31394" r="19734" b="27267"/>
          <a:stretch/>
        </p:blipFill>
        <p:spPr>
          <a:xfrm>
            <a:off x="7962900" y="846138"/>
            <a:ext cx="3549650" cy="20462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76AF04-8CD5-4BC7-BC34-4226269CEB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782" t="33448" r="23046" b="33110"/>
          <a:stretch/>
        </p:blipFill>
        <p:spPr>
          <a:xfrm>
            <a:off x="7962900" y="2960688"/>
            <a:ext cx="3549650" cy="201136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6CD359B-4F75-4CCE-9978-D908DB60FC1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5558" t="31744" r="6649" b="17957"/>
          <a:stretch/>
        </p:blipFill>
        <p:spPr>
          <a:xfrm>
            <a:off x="7962900" y="5040313"/>
            <a:ext cx="3549650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5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152</Words>
  <Application>Microsoft Office PowerPoint</Application>
  <PresentationFormat>Personalizado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Presentación de PowerPoint</vt:lpstr>
      <vt:lpstr>Objetivo de la actividad: Los estudiantes identificaran los datos sociodemográficos de su entidad  Criterios de autoevaluación: 1.- Conoce las características de la población mexicana. 2.- Identifica los datos sociodemográficos su entidad.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ADRIAN FERNANDEZ MENDEZ</dc:creator>
  <cp:lastModifiedBy>JOSE ADRIAN FERNANDEZ MENDEZ</cp:lastModifiedBy>
  <cp:revision>3</cp:revision>
  <dcterms:created xsi:type="dcterms:W3CDTF">2021-04-30T06:57:07Z</dcterms:created>
  <dcterms:modified xsi:type="dcterms:W3CDTF">2021-04-30T14:29:35Z</dcterms:modified>
</cp:coreProperties>
</file>