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FBE1B-0F86-AC4D-BC8B-F2481BE0C37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81598-2FC1-3B4A-B33A-C396D21BDB1F}">
      <dgm:prSet phldrT="[Text]" phldr="1"/>
      <dgm:spPr/>
      <dgm:t>
        <a:bodyPr/>
        <a:lstStyle/>
        <a:p>
          <a:endParaRPr lang="en-GB"/>
        </a:p>
      </dgm:t>
    </dgm:pt>
    <dgm:pt modelId="{F532121D-F209-B848-9E55-C1FB81ACDED8}" type="parTrans" cxnId="{43D6C665-2EA7-444F-AC21-0DBC44293239}">
      <dgm:prSet/>
      <dgm:spPr/>
      <dgm:t>
        <a:bodyPr/>
        <a:lstStyle/>
        <a:p>
          <a:endParaRPr lang="en-GB"/>
        </a:p>
      </dgm:t>
    </dgm:pt>
    <dgm:pt modelId="{CC27ABE9-47D7-C840-BA18-866E10A556FF}" type="sibTrans" cxnId="{43D6C665-2EA7-444F-AC21-0DBC44293239}">
      <dgm:prSet/>
      <dgm:spPr/>
      <dgm:t>
        <a:bodyPr/>
        <a:lstStyle/>
        <a:p>
          <a:endParaRPr lang="en-GB"/>
        </a:p>
      </dgm:t>
    </dgm:pt>
    <dgm:pt modelId="{C70ABA4A-6B78-9C49-8BD0-CC4725A04390}">
      <dgm:prSet phldrT="[Text]" phldr="1"/>
      <dgm:spPr/>
      <dgm:t>
        <a:bodyPr/>
        <a:lstStyle/>
        <a:p>
          <a:endParaRPr lang="en-GB"/>
        </a:p>
      </dgm:t>
    </dgm:pt>
    <dgm:pt modelId="{E5B608EF-3076-CF46-8939-75B966280560}" type="parTrans" cxnId="{37DBFA27-367F-4940-8F78-68EB87506FFE}">
      <dgm:prSet/>
      <dgm:spPr/>
      <dgm:t>
        <a:bodyPr/>
        <a:lstStyle/>
        <a:p>
          <a:endParaRPr lang="en-GB"/>
        </a:p>
      </dgm:t>
    </dgm:pt>
    <dgm:pt modelId="{1CBCC5EA-A9A1-4344-BD2B-C8046A6D7EC5}" type="sibTrans" cxnId="{37DBFA27-367F-4940-8F78-68EB87506FFE}">
      <dgm:prSet/>
      <dgm:spPr/>
      <dgm:t>
        <a:bodyPr/>
        <a:lstStyle/>
        <a:p>
          <a:endParaRPr lang="en-GB"/>
        </a:p>
      </dgm:t>
    </dgm:pt>
    <dgm:pt modelId="{E52006A5-94C3-1E4B-93CB-2CB4853DE27A}">
      <dgm:prSet phldrT="[Text]" phldr="1"/>
      <dgm:spPr/>
      <dgm:t>
        <a:bodyPr/>
        <a:lstStyle/>
        <a:p>
          <a:endParaRPr lang="en-GB"/>
        </a:p>
      </dgm:t>
    </dgm:pt>
    <dgm:pt modelId="{0FDB2ACD-EEBE-7A45-94A6-121C2855AB77}" type="parTrans" cxnId="{3448EE21-0833-E649-9547-1655D17EE08F}">
      <dgm:prSet/>
      <dgm:spPr/>
      <dgm:t>
        <a:bodyPr/>
        <a:lstStyle/>
        <a:p>
          <a:endParaRPr lang="en-GB"/>
        </a:p>
      </dgm:t>
    </dgm:pt>
    <dgm:pt modelId="{260FDACC-1CBA-E04F-AD0B-A764136D83FB}" type="sibTrans" cxnId="{3448EE21-0833-E649-9547-1655D17EE08F}">
      <dgm:prSet/>
      <dgm:spPr/>
      <dgm:t>
        <a:bodyPr/>
        <a:lstStyle/>
        <a:p>
          <a:endParaRPr lang="en-GB"/>
        </a:p>
      </dgm:t>
    </dgm:pt>
    <dgm:pt modelId="{51CE2A6D-AD8A-0045-9ABC-14086AA50766}">
      <dgm:prSet phldrT="[Text]" phldr="1"/>
      <dgm:spPr/>
      <dgm:t>
        <a:bodyPr/>
        <a:lstStyle/>
        <a:p>
          <a:endParaRPr lang="en-GB"/>
        </a:p>
      </dgm:t>
    </dgm:pt>
    <dgm:pt modelId="{ECADED61-03D7-A546-859A-F4C28CC09A17}" type="parTrans" cxnId="{F0880FDF-4DE3-5140-8DAD-9D75AF799097}">
      <dgm:prSet/>
      <dgm:spPr/>
      <dgm:t>
        <a:bodyPr/>
        <a:lstStyle/>
        <a:p>
          <a:endParaRPr lang="en-GB"/>
        </a:p>
      </dgm:t>
    </dgm:pt>
    <dgm:pt modelId="{FBD04D4F-4713-8449-BD89-B249AB23E0AD}" type="sibTrans" cxnId="{F0880FDF-4DE3-5140-8DAD-9D75AF799097}">
      <dgm:prSet/>
      <dgm:spPr/>
      <dgm:t>
        <a:bodyPr/>
        <a:lstStyle/>
        <a:p>
          <a:endParaRPr lang="en-GB"/>
        </a:p>
      </dgm:t>
    </dgm:pt>
    <dgm:pt modelId="{5359954D-BF6B-AE4E-9546-7099A5FAA833}">
      <dgm:prSet phldrT="[Text]" phldr="1"/>
      <dgm:spPr/>
      <dgm:t>
        <a:bodyPr/>
        <a:lstStyle/>
        <a:p>
          <a:endParaRPr lang="en-GB"/>
        </a:p>
      </dgm:t>
    </dgm:pt>
    <dgm:pt modelId="{56BCD547-9D38-1F4F-89EB-00803D30F43A}" type="parTrans" cxnId="{7654647A-4EA5-3048-9272-AA8552CD7BB2}">
      <dgm:prSet/>
      <dgm:spPr/>
      <dgm:t>
        <a:bodyPr/>
        <a:lstStyle/>
        <a:p>
          <a:endParaRPr lang="en-GB"/>
        </a:p>
      </dgm:t>
    </dgm:pt>
    <dgm:pt modelId="{1E9D47D4-C16D-1B49-A489-B1D91F27ABA8}" type="sibTrans" cxnId="{7654647A-4EA5-3048-9272-AA8552CD7BB2}">
      <dgm:prSet/>
      <dgm:spPr/>
      <dgm:t>
        <a:bodyPr/>
        <a:lstStyle/>
        <a:p>
          <a:endParaRPr lang="en-GB"/>
        </a:p>
      </dgm:t>
    </dgm:pt>
    <dgm:pt modelId="{9A9D319C-2EF1-754B-B925-E68835AECCF3}">
      <dgm:prSet phldrT="[Text]" phldr="1"/>
      <dgm:spPr/>
      <dgm:t>
        <a:bodyPr/>
        <a:lstStyle/>
        <a:p>
          <a:endParaRPr lang="en-GB"/>
        </a:p>
      </dgm:t>
    </dgm:pt>
    <dgm:pt modelId="{C6199BE6-323F-FE47-A3B0-5E60D407E682}" type="parTrans" cxnId="{3036E320-65FD-9C42-B9F8-6DCEC5AEFE3C}">
      <dgm:prSet/>
      <dgm:spPr/>
      <dgm:t>
        <a:bodyPr/>
        <a:lstStyle/>
        <a:p>
          <a:endParaRPr lang="en-GB"/>
        </a:p>
      </dgm:t>
    </dgm:pt>
    <dgm:pt modelId="{A4DBB1ED-2759-CA45-BFE5-51F548A1DE49}" type="sibTrans" cxnId="{3036E320-65FD-9C42-B9F8-6DCEC5AEFE3C}">
      <dgm:prSet/>
      <dgm:spPr/>
      <dgm:t>
        <a:bodyPr/>
        <a:lstStyle/>
        <a:p>
          <a:endParaRPr lang="en-GB"/>
        </a:p>
      </dgm:t>
    </dgm:pt>
    <dgm:pt modelId="{B64FEB38-909F-F54A-AAE5-3E56C00ACD39}">
      <dgm:prSet phldrT="[Text]"/>
      <dgm:spPr/>
      <dgm:t>
        <a:bodyPr/>
        <a:lstStyle/>
        <a:p>
          <a:r>
            <a:rPr lang="en-GB" dirty="0"/>
            <a:t>Corpus</a:t>
          </a:r>
        </a:p>
      </dgm:t>
    </dgm:pt>
    <dgm:pt modelId="{F84D427B-8FC4-DF4B-BB90-51633A010499}" type="parTrans" cxnId="{C641C645-8287-F34A-81D3-66C4916EDF06}">
      <dgm:prSet/>
      <dgm:spPr/>
      <dgm:t>
        <a:bodyPr/>
        <a:lstStyle/>
        <a:p>
          <a:endParaRPr lang="en-GB"/>
        </a:p>
      </dgm:t>
    </dgm:pt>
    <dgm:pt modelId="{2FA642CD-7CB8-9646-A456-295432EFC5C9}" type="sibTrans" cxnId="{C641C645-8287-F34A-81D3-66C4916EDF06}">
      <dgm:prSet/>
      <dgm:spPr/>
      <dgm:t>
        <a:bodyPr/>
        <a:lstStyle/>
        <a:p>
          <a:endParaRPr lang="en-GB"/>
        </a:p>
      </dgm:t>
    </dgm:pt>
    <dgm:pt modelId="{8CDFC18E-CBB6-A04F-80BB-987DE48A1042}">
      <dgm:prSet phldrT="[Text]"/>
      <dgm:spPr/>
      <dgm:t>
        <a:bodyPr/>
        <a:lstStyle/>
        <a:p>
          <a:r>
            <a:rPr lang="en-GB" dirty="0"/>
            <a:t>Documents</a:t>
          </a:r>
        </a:p>
      </dgm:t>
    </dgm:pt>
    <dgm:pt modelId="{9E92DB9C-60B8-294C-97F4-8D37CB94B63F}" type="parTrans" cxnId="{C521DEA5-AEDA-BC44-9F7B-D133AB5CD61C}">
      <dgm:prSet/>
      <dgm:spPr/>
      <dgm:t>
        <a:bodyPr/>
        <a:lstStyle/>
        <a:p>
          <a:endParaRPr lang="en-GB"/>
        </a:p>
      </dgm:t>
    </dgm:pt>
    <dgm:pt modelId="{56116022-F0BF-CA4F-B523-7FEC5EA11F07}" type="sibTrans" cxnId="{C521DEA5-AEDA-BC44-9F7B-D133AB5CD61C}">
      <dgm:prSet/>
      <dgm:spPr/>
      <dgm:t>
        <a:bodyPr/>
        <a:lstStyle/>
        <a:p>
          <a:endParaRPr lang="en-GB"/>
        </a:p>
      </dgm:t>
    </dgm:pt>
    <dgm:pt modelId="{8F7DAC4C-1691-CC4A-93C4-0BC4AA7260E7}">
      <dgm:prSet phldrT="[Text]"/>
      <dgm:spPr/>
      <dgm:t>
        <a:bodyPr/>
        <a:lstStyle/>
        <a:p>
          <a:r>
            <a:rPr lang="en-GB" dirty="0"/>
            <a:t>Sentences</a:t>
          </a:r>
        </a:p>
      </dgm:t>
    </dgm:pt>
    <dgm:pt modelId="{3BA5D987-7190-9648-A3FB-CD871A726547}" type="parTrans" cxnId="{ABAB2745-EAFD-024F-B605-35CE3DB35852}">
      <dgm:prSet/>
      <dgm:spPr/>
      <dgm:t>
        <a:bodyPr/>
        <a:lstStyle/>
        <a:p>
          <a:endParaRPr lang="en-GB"/>
        </a:p>
      </dgm:t>
    </dgm:pt>
    <dgm:pt modelId="{47E53171-7F32-634A-8C3E-F51BECD04841}" type="sibTrans" cxnId="{ABAB2745-EAFD-024F-B605-35CE3DB35852}">
      <dgm:prSet/>
      <dgm:spPr/>
      <dgm:t>
        <a:bodyPr/>
        <a:lstStyle/>
        <a:p>
          <a:endParaRPr lang="en-GB"/>
        </a:p>
      </dgm:t>
    </dgm:pt>
    <dgm:pt modelId="{AE1E60FA-B5AD-E744-A786-863B317106D7}" type="pres">
      <dgm:prSet presAssocID="{799FBE1B-0F86-AC4D-BC8B-F2481BE0C37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876FD8-A86F-B245-B8BE-1E4CD5CC2F59}" type="pres">
      <dgm:prSet presAssocID="{799FBE1B-0F86-AC4D-BC8B-F2481BE0C37C}" presName="hierFlow" presStyleCnt="0"/>
      <dgm:spPr/>
    </dgm:pt>
    <dgm:pt modelId="{C3DDDF13-C26E-C347-B03A-841B60BC1CFD}" type="pres">
      <dgm:prSet presAssocID="{799FBE1B-0F86-AC4D-BC8B-F2481BE0C37C}" presName="firstBuf" presStyleCnt="0"/>
      <dgm:spPr/>
    </dgm:pt>
    <dgm:pt modelId="{E313CDB2-CC12-5145-8A01-DF236DBA962E}" type="pres">
      <dgm:prSet presAssocID="{799FBE1B-0F86-AC4D-BC8B-F2481BE0C37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C71D6-A88E-0F4C-9610-CBC3499B1FC2}" type="pres">
      <dgm:prSet presAssocID="{79A81598-2FC1-3B4A-B33A-C396D21BDB1F}" presName="Name17" presStyleCnt="0"/>
      <dgm:spPr/>
    </dgm:pt>
    <dgm:pt modelId="{3DC5712C-46B8-0A47-B15E-0BCF2EA5D757}" type="pres">
      <dgm:prSet presAssocID="{79A81598-2FC1-3B4A-B33A-C396D21BDB1F}" presName="level1Shape" presStyleLbl="node0" presStyleIdx="0" presStyleCnt="1">
        <dgm:presLayoutVars>
          <dgm:chPref val="3"/>
        </dgm:presLayoutVars>
      </dgm:prSet>
      <dgm:spPr/>
    </dgm:pt>
    <dgm:pt modelId="{7B30086C-92A2-FD4C-A35E-CF20306B1AF1}" type="pres">
      <dgm:prSet presAssocID="{79A81598-2FC1-3B4A-B33A-C396D21BDB1F}" presName="hierChild2" presStyleCnt="0"/>
      <dgm:spPr/>
    </dgm:pt>
    <dgm:pt modelId="{050A7562-8144-F24D-8CCA-EC2107A6AA15}" type="pres">
      <dgm:prSet presAssocID="{E5B608EF-3076-CF46-8939-75B966280560}" presName="Name25" presStyleLbl="parChTrans1D2" presStyleIdx="0" presStyleCnt="2"/>
      <dgm:spPr/>
    </dgm:pt>
    <dgm:pt modelId="{EB34DBEC-D814-6248-8B4F-BCB009AB4D18}" type="pres">
      <dgm:prSet presAssocID="{E5B608EF-3076-CF46-8939-75B966280560}" presName="connTx" presStyleLbl="parChTrans1D2" presStyleIdx="0" presStyleCnt="2"/>
      <dgm:spPr/>
    </dgm:pt>
    <dgm:pt modelId="{B39E366B-420E-DE44-BB2C-38414CD3308A}" type="pres">
      <dgm:prSet presAssocID="{C70ABA4A-6B78-9C49-8BD0-CC4725A04390}" presName="Name30" presStyleCnt="0"/>
      <dgm:spPr/>
    </dgm:pt>
    <dgm:pt modelId="{C668A6C6-2FB3-7046-9095-F21720C9C6F8}" type="pres">
      <dgm:prSet presAssocID="{C70ABA4A-6B78-9C49-8BD0-CC4725A04390}" presName="level2Shape" presStyleLbl="node2" presStyleIdx="0" presStyleCnt="2"/>
      <dgm:spPr/>
    </dgm:pt>
    <dgm:pt modelId="{7A1B9868-4CE1-B945-ACB5-A59DAB3214E4}" type="pres">
      <dgm:prSet presAssocID="{C70ABA4A-6B78-9C49-8BD0-CC4725A04390}" presName="hierChild3" presStyleCnt="0"/>
      <dgm:spPr/>
    </dgm:pt>
    <dgm:pt modelId="{1FB83FC6-ECD7-2D4A-A5F2-B357B9FBB191}" type="pres">
      <dgm:prSet presAssocID="{0FDB2ACD-EEBE-7A45-94A6-121C2855AB77}" presName="Name25" presStyleLbl="parChTrans1D3" presStyleIdx="0" presStyleCnt="3"/>
      <dgm:spPr/>
    </dgm:pt>
    <dgm:pt modelId="{6D9B5FB8-0AB7-484E-AD2B-26781975C634}" type="pres">
      <dgm:prSet presAssocID="{0FDB2ACD-EEBE-7A45-94A6-121C2855AB77}" presName="connTx" presStyleLbl="parChTrans1D3" presStyleIdx="0" presStyleCnt="3"/>
      <dgm:spPr/>
    </dgm:pt>
    <dgm:pt modelId="{9AD11F77-8DE1-AE4F-92FB-60E082004D85}" type="pres">
      <dgm:prSet presAssocID="{E52006A5-94C3-1E4B-93CB-2CB4853DE27A}" presName="Name30" presStyleCnt="0"/>
      <dgm:spPr/>
    </dgm:pt>
    <dgm:pt modelId="{A2B29821-C884-9346-A127-0399D40484BE}" type="pres">
      <dgm:prSet presAssocID="{E52006A5-94C3-1E4B-93CB-2CB4853DE27A}" presName="level2Shape" presStyleLbl="node3" presStyleIdx="0" presStyleCnt="3"/>
      <dgm:spPr/>
    </dgm:pt>
    <dgm:pt modelId="{0399CA5F-382E-E044-B55D-36922142BD7A}" type="pres">
      <dgm:prSet presAssocID="{E52006A5-94C3-1E4B-93CB-2CB4853DE27A}" presName="hierChild3" presStyleCnt="0"/>
      <dgm:spPr/>
    </dgm:pt>
    <dgm:pt modelId="{A4FC84C1-EA7D-7A47-A92F-3A2A25E73892}" type="pres">
      <dgm:prSet presAssocID="{ECADED61-03D7-A546-859A-F4C28CC09A17}" presName="Name25" presStyleLbl="parChTrans1D3" presStyleIdx="1" presStyleCnt="3"/>
      <dgm:spPr/>
    </dgm:pt>
    <dgm:pt modelId="{0A2D28EB-3790-F84F-B26E-13A1B69368B5}" type="pres">
      <dgm:prSet presAssocID="{ECADED61-03D7-A546-859A-F4C28CC09A17}" presName="connTx" presStyleLbl="parChTrans1D3" presStyleIdx="1" presStyleCnt="3"/>
      <dgm:spPr/>
    </dgm:pt>
    <dgm:pt modelId="{6D3CB6A7-0D33-8A48-99A9-FA63A05796AE}" type="pres">
      <dgm:prSet presAssocID="{51CE2A6D-AD8A-0045-9ABC-14086AA50766}" presName="Name30" presStyleCnt="0"/>
      <dgm:spPr/>
    </dgm:pt>
    <dgm:pt modelId="{CD8A8A41-B5A0-ED4E-9A97-D8E0B77B6D1C}" type="pres">
      <dgm:prSet presAssocID="{51CE2A6D-AD8A-0045-9ABC-14086AA50766}" presName="level2Shape" presStyleLbl="node3" presStyleIdx="1" presStyleCnt="3"/>
      <dgm:spPr/>
    </dgm:pt>
    <dgm:pt modelId="{AAF1EFF2-9794-B041-87FB-519974E5F0DB}" type="pres">
      <dgm:prSet presAssocID="{51CE2A6D-AD8A-0045-9ABC-14086AA50766}" presName="hierChild3" presStyleCnt="0"/>
      <dgm:spPr/>
    </dgm:pt>
    <dgm:pt modelId="{9504D8FB-1A69-904C-B1D4-4E15E20F83D8}" type="pres">
      <dgm:prSet presAssocID="{56BCD547-9D38-1F4F-89EB-00803D30F43A}" presName="Name25" presStyleLbl="parChTrans1D2" presStyleIdx="1" presStyleCnt="2"/>
      <dgm:spPr/>
    </dgm:pt>
    <dgm:pt modelId="{52C2C9F6-74CF-2049-95AA-B78A86982C94}" type="pres">
      <dgm:prSet presAssocID="{56BCD547-9D38-1F4F-89EB-00803D30F43A}" presName="connTx" presStyleLbl="parChTrans1D2" presStyleIdx="1" presStyleCnt="2"/>
      <dgm:spPr/>
    </dgm:pt>
    <dgm:pt modelId="{DDCEF27F-1EDE-794B-B0A3-FAC7FBD1DD74}" type="pres">
      <dgm:prSet presAssocID="{5359954D-BF6B-AE4E-9546-7099A5FAA833}" presName="Name30" presStyleCnt="0"/>
      <dgm:spPr/>
    </dgm:pt>
    <dgm:pt modelId="{48E8CFD5-9578-264F-8E6B-6AD608CE30A5}" type="pres">
      <dgm:prSet presAssocID="{5359954D-BF6B-AE4E-9546-7099A5FAA833}" presName="level2Shape" presStyleLbl="node2" presStyleIdx="1" presStyleCnt="2"/>
      <dgm:spPr/>
    </dgm:pt>
    <dgm:pt modelId="{3020FDC2-91AE-9741-A23D-40F792418A60}" type="pres">
      <dgm:prSet presAssocID="{5359954D-BF6B-AE4E-9546-7099A5FAA833}" presName="hierChild3" presStyleCnt="0"/>
      <dgm:spPr/>
    </dgm:pt>
    <dgm:pt modelId="{71418EC6-1B38-7C4F-92A1-00FC5491DE45}" type="pres">
      <dgm:prSet presAssocID="{C6199BE6-323F-FE47-A3B0-5E60D407E682}" presName="Name25" presStyleLbl="parChTrans1D3" presStyleIdx="2" presStyleCnt="3"/>
      <dgm:spPr/>
    </dgm:pt>
    <dgm:pt modelId="{308DDB1F-E90D-2A4C-9727-A160DC232849}" type="pres">
      <dgm:prSet presAssocID="{C6199BE6-323F-FE47-A3B0-5E60D407E682}" presName="connTx" presStyleLbl="parChTrans1D3" presStyleIdx="2" presStyleCnt="3"/>
      <dgm:spPr/>
    </dgm:pt>
    <dgm:pt modelId="{6F4AECFD-41A3-514E-8F30-683A4C01551A}" type="pres">
      <dgm:prSet presAssocID="{9A9D319C-2EF1-754B-B925-E68835AECCF3}" presName="Name30" presStyleCnt="0"/>
      <dgm:spPr/>
    </dgm:pt>
    <dgm:pt modelId="{EC970318-684B-484F-8C6C-F2151CE39CA8}" type="pres">
      <dgm:prSet presAssocID="{9A9D319C-2EF1-754B-B925-E68835AECCF3}" presName="level2Shape" presStyleLbl="node3" presStyleIdx="2" presStyleCnt="3"/>
      <dgm:spPr/>
    </dgm:pt>
    <dgm:pt modelId="{940DD686-CF44-FA45-BA7C-F6707976EFFA}" type="pres">
      <dgm:prSet presAssocID="{9A9D319C-2EF1-754B-B925-E68835AECCF3}" presName="hierChild3" presStyleCnt="0"/>
      <dgm:spPr/>
    </dgm:pt>
    <dgm:pt modelId="{3F0A9385-E9A8-154C-84D4-D6271AFDBFA1}" type="pres">
      <dgm:prSet presAssocID="{799FBE1B-0F86-AC4D-BC8B-F2481BE0C37C}" presName="bgShapesFlow" presStyleCnt="0"/>
      <dgm:spPr/>
    </dgm:pt>
    <dgm:pt modelId="{ADB672B5-3469-CA42-BFD0-C391068F4801}" type="pres">
      <dgm:prSet presAssocID="{B64FEB38-909F-F54A-AAE5-3E56C00ACD39}" presName="rectComp" presStyleCnt="0"/>
      <dgm:spPr/>
    </dgm:pt>
    <dgm:pt modelId="{32EB2EE1-E62A-4D45-AA4E-87BA9DBFDB91}" type="pres">
      <dgm:prSet presAssocID="{B64FEB38-909F-F54A-AAE5-3E56C00ACD39}" presName="bgRect" presStyleLbl="bgShp" presStyleIdx="0" presStyleCnt="3"/>
      <dgm:spPr/>
    </dgm:pt>
    <dgm:pt modelId="{70F2E204-68AA-6D44-BA96-9C85DA20A3A8}" type="pres">
      <dgm:prSet presAssocID="{B64FEB38-909F-F54A-AAE5-3E56C00ACD39}" presName="bgRectTx" presStyleLbl="bgShp" presStyleIdx="0" presStyleCnt="3">
        <dgm:presLayoutVars>
          <dgm:bulletEnabled val="1"/>
        </dgm:presLayoutVars>
      </dgm:prSet>
      <dgm:spPr/>
    </dgm:pt>
    <dgm:pt modelId="{E62C4621-D9E0-7246-A0D3-CF1CA912D77A}" type="pres">
      <dgm:prSet presAssocID="{B64FEB38-909F-F54A-AAE5-3E56C00ACD39}" presName="spComp" presStyleCnt="0"/>
      <dgm:spPr/>
    </dgm:pt>
    <dgm:pt modelId="{21A3472B-12A2-E24E-A1BE-0465D20916E0}" type="pres">
      <dgm:prSet presAssocID="{B64FEB38-909F-F54A-AAE5-3E56C00ACD39}" presName="hSp" presStyleCnt="0"/>
      <dgm:spPr/>
    </dgm:pt>
    <dgm:pt modelId="{6AEC9428-20AA-DB41-B231-125416C40C5D}" type="pres">
      <dgm:prSet presAssocID="{8CDFC18E-CBB6-A04F-80BB-987DE48A1042}" presName="rectComp" presStyleCnt="0"/>
      <dgm:spPr/>
    </dgm:pt>
    <dgm:pt modelId="{0D485A91-51FB-474E-9466-1C2650F3F1DD}" type="pres">
      <dgm:prSet presAssocID="{8CDFC18E-CBB6-A04F-80BB-987DE48A1042}" presName="bgRect" presStyleLbl="bgShp" presStyleIdx="1" presStyleCnt="3"/>
      <dgm:spPr/>
    </dgm:pt>
    <dgm:pt modelId="{025D4E84-C73F-6241-BE81-5B932F33D8AE}" type="pres">
      <dgm:prSet presAssocID="{8CDFC18E-CBB6-A04F-80BB-987DE48A1042}" presName="bgRectTx" presStyleLbl="bgShp" presStyleIdx="1" presStyleCnt="3">
        <dgm:presLayoutVars>
          <dgm:bulletEnabled val="1"/>
        </dgm:presLayoutVars>
      </dgm:prSet>
      <dgm:spPr/>
    </dgm:pt>
    <dgm:pt modelId="{1B523CFA-1D64-9B45-B351-16A1F4449F7A}" type="pres">
      <dgm:prSet presAssocID="{8CDFC18E-CBB6-A04F-80BB-987DE48A1042}" presName="spComp" presStyleCnt="0"/>
      <dgm:spPr/>
    </dgm:pt>
    <dgm:pt modelId="{B7D01CA8-0BC2-7E47-91D7-450F499B5580}" type="pres">
      <dgm:prSet presAssocID="{8CDFC18E-CBB6-A04F-80BB-987DE48A1042}" presName="hSp" presStyleCnt="0"/>
      <dgm:spPr/>
    </dgm:pt>
    <dgm:pt modelId="{49DDE335-5911-AA4C-A095-070A7A44B808}" type="pres">
      <dgm:prSet presAssocID="{8F7DAC4C-1691-CC4A-93C4-0BC4AA7260E7}" presName="rectComp" presStyleCnt="0"/>
      <dgm:spPr/>
    </dgm:pt>
    <dgm:pt modelId="{3784EA42-2680-EE47-A561-E6F4812BD1F1}" type="pres">
      <dgm:prSet presAssocID="{8F7DAC4C-1691-CC4A-93C4-0BC4AA7260E7}" presName="bgRect" presStyleLbl="bgShp" presStyleIdx="2" presStyleCnt="3"/>
      <dgm:spPr/>
    </dgm:pt>
    <dgm:pt modelId="{3293C060-3C23-F242-96AF-66ECD3A24F64}" type="pres">
      <dgm:prSet presAssocID="{8F7DAC4C-1691-CC4A-93C4-0BC4AA7260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A8ACC02-FE26-9F4E-8AE0-A6662932AE2F}" type="presOf" srcId="{8F7DAC4C-1691-CC4A-93C4-0BC4AA7260E7}" destId="{3293C060-3C23-F242-96AF-66ECD3A24F64}" srcOrd="1" destOrd="0" presId="urn:microsoft.com/office/officeart/2005/8/layout/hierarchy5"/>
    <dgm:cxn modelId="{D321D903-93FB-EC48-83A3-D1F90FA8D691}" type="presOf" srcId="{0FDB2ACD-EEBE-7A45-94A6-121C2855AB77}" destId="{6D9B5FB8-0AB7-484E-AD2B-26781975C634}" srcOrd="1" destOrd="0" presId="urn:microsoft.com/office/officeart/2005/8/layout/hierarchy5"/>
    <dgm:cxn modelId="{397BDD12-F791-B949-97B8-2E1267104480}" type="presOf" srcId="{B64FEB38-909F-F54A-AAE5-3E56C00ACD39}" destId="{70F2E204-68AA-6D44-BA96-9C85DA20A3A8}" srcOrd="1" destOrd="0" presId="urn:microsoft.com/office/officeart/2005/8/layout/hierarchy5"/>
    <dgm:cxn modelId="{A9E87516-106D-A941-8E0B-BFE0D27FA049}" type="presOf" srcId="{E5B608EF-3076-CF46-8939-75B966280560}" destId="{050A7562-8144-F24D-8CCA-EC2107A6AA15}" srcOrd="0" destOrd="0" presId="urn:microsoft.com/office/officeart/2005/8/layout/hierarchy5"/>
    <dgm:cxn modelId="{E4433D1C-4A8C-5D4E-A2D5-DAAACE919FDE}" type="presOf" srcId="{C6199BE6-323F-FE47-A3B0-5E60D407E682}" destId="{71418EC6-1B38-7C4F-92A1-00FC5491DE45}" srcOrd="0" destOrd="0" presId="urn:microsoft.com/office/officeart/2005/8/layout/hierarchy5"/>
    <dgm:cxn modelId="{3036E320-65FD-9C42-B9F8-6DCEC5AEFE3C}" srcId="{5359954D-BF6B-AE4E-9546-7099A5FAA833}" destId="{9A9D319C-2EF1-754B-B925-E68835AECCF3}" srcOrd="0" destOrd="0" parTransId="{C6199BE6-323F-FE47-A3B0-5E60D407E682}" sibTransId="{A4DBB1ED-2759-CA45-BFE5-51F548A1DE49}"/>
    <dgm:cxn modelId="{3448EE21-0833-E649-9547-1655D17EE08F}" srcId="{C70ABA4A-6B78-9C49-8BD0-CC4725A04390}" destId="{E52006A5-94C3-1E4B-93CB-2CB4853DE27A}" srcOrd="0" destOrd="0" parTransId="{0FDB2ACD-EEBE-7A45-94A6-121C2855AB77}" sibTransId="{260FDACC-1CBA-E04F-AD0B-A764136D83FB}"/>
    <dgm:cxn modelId="{37DBFA27-367F-4940-8F78-68EB87506FFE}" srcId="{79A81598-2FC1-3B4A-B33A-C396D21BDB1F}" destId="{C70ABA4A-6B78-9C49-8BD0-CC4725A04390}" srcOrd="0" destOrd="0" parTransId="{E5B608EF-3076-CF46-8939-75B966280560}" sibTransId="{1CBCC5EA-A9A1-4344-BD2B-C8046A6D7EC5}"/>
    <dgm:cxn modelId="{91D9252F-64CA-B040-B274-529FF67C8498}" type="presOf" srcId="{B64FEB38-909F-F54A-AAE5-3E56C00ACD39}" destId="{32EB2EE1-E62A-4D45-AA4E-87BA9DBFDB91}" srcOrd="0" destOrd="0" presId="urn:microsoft.com/office/officeart/2005/8/layout/hierarchy5"/>
    <dgm:cxn modelId="{13DDD037-AAB9-AD42-9391-0135E79BC07C}" type="presOf" srcId="{56BCD547-9D38-1F4F-89EB-00803D30F43A}" destId="{9504D8FB-1A69-904C-B1D4-4E15E20F83D8}" srcOrd="0" destOrd="0" presId="urn:microsoft.com/office/officeart/2005/8/layout/hierarchy5"/>
    <dgm:cxn modelId="{B74EE738-EE23-F348-9D42-AD717CEEEC89}" type="presOf" srcId="{E5B608EF-3076-CF46-8939-75B966280560}" destId="{EB34DBEC-D814-6248-8B4F-BCB009AB4D18}" srcOrd="1" destOrd="0" presId="urn:microsoft.com/office/officeart/2005/8/layout/hierarchy5"/>
    <dgm:cxn modelId="{0FFFE440-4F74-AC4E-B8AE-2CDE7429E8E9}" type="presOf" srcId="{0FDB2ACD-EEBE-7A45-94A6-121C2855AB77}" destId="{1FB83FC6-ECD7-2D4A-A5F2-B357B9FBB191}" srcOrd="0" destOrd="0" presId="urn:microsoft.com/office/officeart/2005/8/layout/hierarchy5"/>
    <dgm:cxn modelId="{FDCD8642-BC2A-844B-A945-AB4D22F774D8}" type="presOf" srcId="{C6199BE6-323F-FE47-A3B0-5E60D407E682}" destId="{308DDB1F-E90D-2A4C-9727-A160DC232849}" srcOrd="1" destOrd="0" presId="urn:microsoft.com/office/officeart/2005/8/layout/hierarchy5"/>
    <dgm:cxn modelId="{ABAB2745-EAFD-024F-B605-35CE3DB35852}" srcId="{799FBE1B-0F86-AC4D-BC8B-F2481BE0C37C}" destId="{8F7DAC4C-1691-CC4A-93C4-0BC4AA7260E7}" srcOrd="3" destOrd="0" parTransId="{3BA5D987-7190-9648-A3FB-CD871A726547}" sibTransId="{47E53171-7F32-634A-8C3E-F51BECD04841}"/>
    <dgm:cxn modelId="{C641C645-8287-F34A-81D3-66C4916EDF06}" srcId="{799FBE1B-0F86-AC4D-BC8B-F2481BE0C37C}" destId="{B64FEB38-909F-F54A-AAE5-3E56C00ACD39}" srcOrd="1" destOrd="0" parTransId="{F84D427B-8FC4-DF4B-BB90-51633A010499}" sibTransId="{2FA642CD-7CB8-9646-A456-295432EFC5C9}"/>
    <dgm:cxn modelId="{6A06CB4C-CC3E-2F46-AADF-599D03F678E5}" type="presOf" srcId="{C70ABA4A-6B78-9C49-8BD0-CC4725A04390}" destId="{C668A6C6-2FB3-7046-9095-F21720C9C6F8}" srcOrd="0" destOrd="0" presId="urn:microsoft.com/office/officeart/2005/8/layout/hierarchy5"/>
    <dgm:cxn modelId="{47F2185D-55F0-D349-B131-D59ECAA1734D}" type="presOf" srcId="{8CDFC18E-CBB6-A04F-80BB-987DE48A1042}" destId="{0D485A91-51FB-474E-9466-1C2650F3F1DD}" srcOrd="0" destOrd="0" presId="urn:microsoft.com/office/officeart/2005/8/layout/hierarchy5"/>
    <dgm:cxn modelId="{FA790F63-2F4E-C646-9A5F-15304DCD9C90}" type="presOf" srcId="{E52006A5-94C3-1E4B-93CB-2CB4853DE27A}" destId="{A2B29821-C884-9346-A127-0399D40484BE}" srcOrd="0" destOrd="0" presId="urn:microsoft.com/office/officeart/2005/8/layout/hierarchy5"/>
    <dgm:cxn modelId="{43D6C665-2EA7-444F-AC21-0DBC44293239}" srcId="{799FBE1B-0F86-AC4D-BC8B-F2481BE0C37C}" destId="{79A81598-2FC1-3B4A-B33A-C396D21BDB1F}" srcOrd="0" destOrd="0" parTransId="{F532121D-F209-B848-9E55-C1FB81ACDED8}" sibTransId="{CC27ABE9-47D7-C840-BA18-866E10A556FF}"/>
    <dgm:cxn modelId="{06AE1D79-3EC0-3F4C-8173-DA55D0A39ADD}" type="presOf" srcId="{799FBE1B-0F86-AC4D-BC8B-F2481BE0C37C}" destId="{AE1E60FA-B5AD-E744-A786-863B317106D7}" srcOrd="0" destOrd="0" presId="urn:microsoft.com/office/officeart/2005/8/layout/hierarchy5"/>
    <dgm:cxn modelId="{7654647A-4EA5-3048-9272-AA8552CD7BB2}" srcId="{79A81598-2FC1-3B4A-B33A-C396D21BDB1F}" destId="{5359954D-BF6B-AE4E-9546-7099A5FAA833}" srcOrd="1" destOrd="0" parTransId="{56BCD547-9D38-1F4F-89EB-00803D30F43A}" sibTransId="{1E9D47D4-C16D-1B49-A489-B1D91F27ABA8}"/>
    <dgm:cxn modelId="{6CC61C9B-113C-044A-9FE8-0EB1F16D853A}" type="presOf" srcId="{5359954D-BF6B-AE4E-9546-7099A5FAA833}" destId="{48E8CFD5-9578-264F-8E6B-6AD608CE30A5}" srcOrd="0" destOrd="0" presId="urn:microsoft.com/office/officeart/2005/8/layout/hierarchy5"/>
    <dgm:cxn modelId="{1070849C-7A3B-1B4A-AA3B-CAD5595B5EC0}" type="presOf" srcId="{8CDFC18E-CBB6-A04F-80BB-987DE48A1042}" destId="{025D4E84-C73F-6241-BE81-5B932F33D8AE}" srcOrd="1" destOrd="0" presId="urn:microsoft.com/office/officeart/2005/8/layout/hierarchy5"/>
    <dgm:cxn modelId="{D8AECBA3-313E-154A-A3AC-6F4D20E1FF6F}" type="presOf" srcId="{8F7DAC4C-1691-CC4A-93C4-0BC4AA7260E7}" destId="{3784EA42-2680-EE47-A561-E6F4812BD1F1}" srcOrd="0" destOrd="0" presId="urn:microsoft.com/office/officeart/2005/8/layout/hierarchy5"/>
    <dgm:cxn modelId="{C521DEA5-AEDA-BC44-9F7B-D133AB5CD61C}" srcId="{799FBE1B-0F86-AC4D-BC8B-F2481BE0C37C}" destId="{8CDFC18E-CBB6-A04F-80BB-987DE48A1042}" srcOrd="2" destOrd="0" parTransId="{9E92DB9C-60B8-294C-97F4-8D37CB94B63F}" sibTransId="{56116022-F0BF-CA4F-B523-7FEC5EA11F07}"/>
    <dgm:cxn modelId="{A5AFE9B1-9AA8-004D-B3F7-2DFDEE4164C9}" type="presOf" srcId="{ECADED61-03D7-A546-859A-F4C28CC09A17}" destId="{0A2D28EB-3790-F84F-B26E-13A1B69368B5}" srcOrd="1" destOrd="0" presId="urn:microsoft.com/office/officeart/2005/8/layout/hierarchy5"/>
    <dgm:cxn modelId="{F2EE06C3-A366-874E-AB8B-48357FBECA0C}" type="presOf" srcId="{79A81598-2FC1-3B4A-B33A-C396D21BDB1F}" destId="{3DC5712C-46B8-0A47-B15E-0BCF2EA5D757}" srcOrd="0" destOrd="0" presId="urn:microsoft.com/office/officeart/2005/8/layout/hierarchy5"/>
    <dgm:cxn modelId="{BA1487CC-CA0B-0347-85C7-BCD403DDE80B}" type="presOf" srcId="{9A9D319C-2EF1-754B-B925-E68835AECCF3}" destId="{EC970318-684B-484F-8C6C-F2151CE39CA8}" srcOrd="0" destOrd="0" presId="urn:microsoft.com/office/officeart/2005/8/layout/hierarchy5"/>
    <dgm:cxn modelId="{13E465D8-4DAB-6143-A2F7-E2AD13C7D45A}" type="presOf" srcId="{51CE2A6D-AD8A-0045-9ABC-14086AA50766}" destId="{CD8A8A41-B5A0-ED4E-9A97-D8E0B77B6D1C}" srcOrd="0" destOrd="0" presId="urn:microsoft.com/office/officeart/2005/8/layout/hierarchy5"/>
    <dgm:cxn modelId="{F0880FDF-4DE3-5140-8DAD-9D75AF799097}" srcId="{C70ABA4A-6B78-9C49-8BD0-CC4725A04390}" destId="{51CE2A6D-AD8A-0045-9ABC-14086AA50766}" srcOrd="1" destOrd="0" parTransId="{ECADED61-03D7-A546-859A-F4C28CC09A17}" sibTransId="{FBD04D4F-4713-8449-BD89-B249AB23E0AD}"/>
    <dgm:cxn modelId="{CA1103E7-5BD4-1843-94C7-399F693330B2}" type="presOf" srcId="{56BCD547-9D38-1F4F-89EB-00803D30F43A}" destId="{52C2C9F6-74CF-2049-95AA-B78A86982C94}" srcOrd="1" destOrd="0" presId="urn:microsoft.com/office/officeart/2005/8/layout/hierarchy5"/>
    <dgm:cxn modelId="{233DCDFB-54F8-CA45-A68E-78829CB78E05}" type="presOf" srcId="{ECADED61-03D7-A546-859A-F4C28CC09A17}" destId="{A4FC84C1-EA7D-7A47-A92F-3A2A25E73892}" srcOrd="0" destOrd="0" presId="urn:microsoft.com/office/officeart/2005/8/layout/hierarchy5"/>
    <dgm:cxn modelId="{FA135C4E-291C-4A46-A3A5-C1815B77D71F}" type="presParOf" srcId="{AE1E60FA-B5AD-E744-A786-863B317106D7}" destId="{F0876FD8-A86F-B245-B8BE-1E4CD5CC2F59}" srcOrd="0" destOrd="0" presId="urn:microsoft.com/office/officeart/2005/8/layout/hierarchy5"/>
    <dgm:cxn modelId="{EDC7CC61-F1C5-9E42-B0C1-34E0C99A7F3E}" type="presParOf" srcId="{F0876FD8-A86F-B245-B8BE-1E4CD5CC2F59}" destId="{C3DDDF13-C26E-C347-B03A-841B60BC1CFD}" srcOrd="0" destOrd="0" presId="urn:microsoft.com/office/officeart/2005/8/layout/hierarchy5"/>
    <dgm:cxn modelId="{85C0F499-8F23-9F4B-A77E-FD4772A8E059}" type="presParOf" srcId="{F0876FD8-A86F-B245-B8BE-1E4CD5CC2F59}" destId="{E313CDB2-CC12-5145-8A01-DF236DBA962E}" srcOrd="1" destOrd="0" presId="urn:microsoft.com/office/officeart/2005/8/layout/hierarchy5"/>
    <dgm:cxn modelId="{35E6E6E1-58A0-484E-9775-504091A16E7A}" type="presParOf" srcId="{E313CDB2-CC12-5145-8A01-DF236DBA962E}" destId="{D27C71D6-A88E-0F4C-9610-CBC3499B1FC2}" srcOrd="0" destOrd="0" presId="urn:microsoft.com/office/officeart/2005/8/layout/hierarchy5"/>
    <dgm:cxn modelId="{42FF5513-9AF5-1546-9E14-D9412C201776}" type="presParOf" srcId="{D27C71D6-A88E-0F4C-9610-CBC3499B1FC2}" destId="{3DC5712C-46B8-0A47-B15E-0BCF2EA5D757}" srcOrd="0" destOrd="0" presId="urn:microsoft.com/office/officeart/2005/8/layout/hierarchy5"/>
    <dgm:cxn modelId="{7B22C902-82ED-1F4A-BC9D-EFD583F6C6AF}" type="presParOf" srcId="{D27C71D6-A88E-0F4C-9610-CBC3499B1FC2}" destId="{7B30086C-92A2-FD4C-A35E-CF20306B1AF1}" srcOrd="1" destOrd="0" presId="urn:microsoft.com/office/officeart/2005/8/layout/hierarchy5"/>
    <dgm:cxn modelId="{668EB26D-6087-A841-BCEB-C72EBBAE0690}" type="presParOf" srcId="{7B30086C-92A2-FD4C-A35E-CF20306B1AF1}" destId="{050A7562-8144-F24D-8CCA-EC2107A6AA15}" srcOrd="0" destOrd="0" presId="urn:microsoft.com/office/officeart/2005/8/layout/hierarchy5"/>
    <dgm:cxn modelId="{3EB84749-3E3A-7842-9325-0A34A2728347}" type="presParOf" srcId="{050A7562-8144-F24D-8CCA-EC2107A6AA15}" destId="{EB34DBEC-D814-6248-8B4F-BCB009AB4D18}" srcOrd="0" destOrd="0" presId="urn:microsoft.com/office/officeart/2005/8/layout/hierarchy5"/>
    <dgm:cxn modelId="{15B6CC64-1C90-6842-9592-C163237BA0E5}" type="presParOf" srcId="{7B30086C-92A2-FD4C-A35E-CF20306B1AF1}" destId="{B39E366B-420E-DE44-BB2C-38414CD3308A}" srcOrd="1" destOrd="0" presId="urn:microsoft.com/office/officeart/2005/8/layout/hierarchy5"/>
    <dgm:cxn modelId="{FA8D5073-DA98-F544-B7D1-C41CB1CAD401}" type="presParOf" srcId="{B39E366B-420E-DE44-BB2C-38414CD3308A}" destId="{C668A6C6-2FB3-7046-9095-F21720C9C6F8}" srcOrd="0" destOrd="0" presId="urn:microsoft.com/office/officeart/2005/8/layout/hierarchy5"/>
    <dgm:cxn modelId="{7B8BACE2-BBF7-564A-9D3D-2DE3623635F4}" type="presParOf" srcId="{B39E366B-420E-DE44-BB2C-38414CD3308A}" destId="{7A1B9868-4CE1-B945-ACB5-A59DAB3214E4}" srcOrd="1" destOrd="0" presId="urn:microsoft.com/office/officeart/2005/8/layout/hierarchy5"/>
    <dgm:cxn modelId="{880E998F-49A0-2C4C-A9C6-6B3606E993C2}" type="presParOf" srcId="{7A1B9868-4CE1-B945-ACB5-A59DAB3214E4}" destId="{1FB83FC6-ECD7-2D4A-A5F2-B357B9FBB191}" srcOrd="0" destOrd="0" presId="urn:microsoft.com/office/officeart/2005/8/layout/hierarchy5"/>
    <dgm:cxn modelId="{498790FF-827A-9F4F-9E41-84D5E0C41AD4}" type="presParOf" srcId="{1FB83FC6-ECD7-2D4A-A5F2-B357B9FBB191}" destId="{6D9B5FB8-0AB7-484E-AD2B-26781975C634}" srcOrd="0" destOrd="0" presId="urn:microsoft.com/office/officeart/2005/8/layout/hierarchy5"/>
    <dgm:cxn modelId="{5D5DBA68-50D9-AF4C-BD3D-4561ED8191A4}" type="presParOf" srcId="{7A1B9868-4CE1-B945-ACB5-A59DAB3214E4}" destId="{9AD11F77-8DE1-AE4F-92FB-60E082004D85}" srcOrd="1" destOrd="0" presId="urn:microsoft.com/office/officeart/2005/8/layout/hierarchy5"/>
    <dgm:cxn modelId="{12D443AE-69C9-8545-BE02-1B063271088A}" type="presParOf" srcId="{9AD11F77-8DE1-AE4F-92FB-60E082004D85}" destId="{A2B29821-C884-9346-A127-0399D40484BE}" srcOrd="0" destOrd="0" presId="urn:microsoft.com/office/officeart/2005/8/layout/hierarchy5"/>
    <dgm:cxn modelId="{15EDFF87-0FA4-0C43-BC8D-D1622C750F1E}" type="presParOf" srcId="{9AD11F77-8DE1-AE4F-92FB-60E082004D85}" destId="{0399CA5F-382E-E044-B55D-36922142BD7A}" srcOrd="1" destOrd="0" presId="urn:microsoft.com/office/officeart/2005/8/layout/hierarchy5"/>
    <dgm:cxn modelId="{D93A7F02-6C79-0646-AEFE-0B4B473B1026}" type="presParOf" srcId="{7A1B9868-4CE1-B945-ACB5-A59DAB3214E4}" destId="{A4FC84C1-EA7D-7A47-A92F-3A2A25E73892}" srcOrd="2" destOrd="0" presId="urn:microsoft.com/office/officeart/2005/8/layout/hierarchy5"/>
    <dgm:cxn modelId="{D374A10D-335F-4B4D-A557-0D272B31A871}" type="presParOf" srcId="{A4FC84C1-EA7D-7A47-A92F-3A2A25E73892}" destId="{0A2D28EB-3790-F84F-B26E-13A1B69368B5}" srcOrd="0" destOrd="0" presId="urn:microsoft.com/office/officeart/2005/8/layout/hierarchy5"/>
    <dgm:cxn modelId="{C771A492-2196-C147-8203-B256F8879F87}" type="presParOf" srcId="{7A1B9868-4CE1-B945-ACB5-A59DAB3214E4}" destId="{6D3CB6A7-0D33-8A48-99A9-FA63A05796AE}" srcOrd="3" destOrd="0" presId="urn:microsoft.com/office/officeart/2005/8/layout/hierarchy5"/>
    <dgm:cxn modelId="{CAD28DD5-A535-894F-9DA3-0EC2A29E3842}" type="presParOf" srcId="{6D3CB6A7-0D33-8A48-99A9-FA63A05796AE}" destId="{CD8A8A41-B5A0-ED4E-9A97-D8E0B77B6D1C}" srcOrd="0" destOrd="0" presId="urn:microsoft.com/office/officeart/2005/8/layout/hierarchy5"/>
    <dgm:cxn modelId="{038D7027-AA44-894D-ADC2-2B95752D39FD}" type="presParOf" srcId="{6D3CB6A7-0D33-8A48-99A9-FA63A05796AE}" destId="{AAF1EFF2-9794-B041-87FB-519974E5F0DB}" srcOrd="1" destOrd="0" presId="urn:microsoft.com/office/officeart/2005/8/layout/hierarchy5"/>
    <dgm:cxn modelId="{167F172F-1D63-A141-944D-71B9835DB6BF}" type="presParOf" srcId="{7B30086C-92A2-FD4C-A35E-CF20306B1AF1}" destId="{9504D8FB-1A69-904C-B1D4-4E15E20F83D8}" srcOrd="2" destOrd="0" presId="urn:microsoft.com/office/officeart/2005/8/layout/hierarchy5"/>
    <dgm:cxn modelId="{4F6CF1C9-A723-AD45-A2EB-6C88FDFAF2BA}" type="presParOf" srcId="{9504D8FB-1A69-904C-B1D4-4E15E20F83D8}" destId="{52C2C9F6-74CF-2049-95AA-B78A86982C94}" srcOrd="0" destOrd="0" presId="urn:microsoft.com/office/officeart/2005/8/layout/hierarchy5"/>
    <dgm:cxn modelId="{A3EB1201-4DD1-BF47-A115-AA3ECCBAD756}" type="presParOf" srcId="{7B30086C-92A2-FD4C-A35E-CF20306B1AF1}" destId="{DDCEF27F-1EDE-794B-B0A3-FAC7FBD1DD74}" srcOrd="3" destOrd="0" presId="urn:microsoft.com/office/officeart/2005/8/layout/hierarchy5"/>
    <dgm:cxn modelId="{BF161450-1CD2-E745-9437-CE6A529D389C}" type="presParOf" srcId="{DDCEF27F-1EDE-794B-B0A3-FAC7FBD1DD74}" destId="{48E8CFD5-9578-264F-8E6B-6AD608CE30A5}" srcOrd="0" destOrd="0" presId="urn:microsoft.com/office/officeart/2005/8/layout/hierarchy5"/>
    <dgm:cxn modelId="{4A160CFE-F905-2E48-A2F9-A01C5DF5AA98}" type="presParOf" srcId="{DDCEF27F-1EDE-794B-B0A3-FAC7FBD1DD74}" destId="{3020FDC2-91AE-9741-A23D-40F792418A60}" srcOrd="1" destOrd="0" presId="urn:microsoft.com/office/officeart/2005/8/layout/hierarchy5"/>
    <dgm:cxn modelId="{EFA0EB26-BD36-6A4E-A8EE-76F1559FE40E}" type="presParOf" srcId="{3020FDC2-91AE-9741-A23D-40F792418A60}" destId="{71418EC6-1B38-7C4F-92A1-00FC5491DE45}" srcOrd="0" destOrd="0" presId="urn:microsoft.com/office/officeart/2005/8/layout/hierarchy5"/>
    <dgm:cxn modelId="{770DEE22-0CDB-124B-8FBC-1527770BEE20}" type="presParOf" srcId="{71418EC6-1B38-7C4F-92A1-00FC5491DE45}" destId="{308DDB1F-E90D-2A4C-9727-A160DC232849}" srcOrd="0" destOrd="0" presId="urn:microsoft.com/office/officeart/2005/8/layout/hierarchy5"/>
    <dgm:cxn modelId="{188E1FDA-2921-904B-9BBE-5708A94BA8A2}" type="presParOf" srcId="{3020FDC2-91AE-9741-A23D-40F792418A60}" destId="{6F4AECFD-41A3-514E-8F30-683A4C01551A}" srcOrd="1" destOrd="0" presId="urn:microsoft.com/office/officeart/2005/8/layout/hierarchy5"/>
    <dgm:cxn modelId="{E9C2D47B-0BC6-8441-9F04-04681AC65EC6}" type="presParOf" srcId="{6F4AECFD-41A3-514E-8F30-683A4C01551A}" destId="{EC970318-684B-484F-8C6C-F2151CE39CA8}" srcOrd="0" destOrd="0" presId="urn:microsoft.com/office/officeart/2005/8/layout/hierarchy5"/>
    <dgm:cxn modelId="{48508580-86EF-DE44-AE21-825255AE691C}" type="presParOf" srcId="{6F4AECFD-41A3-514E-8F30-683A4C01551A}" destId="{940DD686-CF44-FA45-BA7C-F6707976EFFA}" srcOrd="1" destOrd="0" presId="urn:microsoft.com/office/officeart/2005/8/layout/hierarchy5"/>
    <dgm:cxn modelId="{BDAFEFA4-8A42-8A46-B241-A64CBD711265}" type="presParOf" srcId="{AE1E60FA-B5AD-E744-A786-863B317106D7}" destId="{3F0A9385-E9A8-154C-84D4-D6271AFDBFA1}" srcOrd="1" destOrd="0" presId="urn:microsoft.com/office/officeart/2005/8/layout/hierarchy5"/>
    <dgm:cxn modelId="{E709B6B3-32FE-BD4B-864C-8AFC43905BAE}" type="presParOf" srcId="{3F0A9385-E9A8-154C-84D4-D6271AFDBFA1}" destId="{ADB672B5-3469-CA42-BFD0-C391068F4801}" srcOrd="0" destOrd="0" presId="urn:microsoft.com/office/officeart/2005/8/layout/hierarchy5"/>
    <dgm:cxn modelId="{143DA517-2913-9E47-B73B-42B0C68762AB}" type="presParOf" srcId="{ADB672B5-3469-CA42-BFD0-C391068F4801}" destId="{32EB2EE1-E62A-4D45-AA4E-87BA9DBFDB91}" srcOrd="0" destOrd="0" presId="urn:microsoft.com/office/officeart/2005/8/layout/hierarchy5"/>
    <dgm:cxn modelId="{34EC666A-4B99-6449-9D6D-25357F009B3F}" type="presParOf" srcId="{ADB672B5-3469-CA42-BFD0-C391068F4801}" destId="{70F2E204-68AA-6D44-BA96-9C85DA20A3A8}" srcOrd="1" destOrd="0" presId="urn:microsoft.com/office/officeart/2005/8/layout/hierarchy5"/>
    <dgm:cxn modelId="{99E75C88-7510-F24F-8993-62C91DFE3E61}" type="presParOf" srcId="{3F0A9385-E9A8-154C-84D4-D6271AFDBFA1}" destId="{E62C4621-D9E0-7246-A0D3-CF1CA912D77A}" srcOrd="1" destOrd="0" presId="urn:microsoft.com/office/officeart/2005/8/layout/hierarchy5"/>
    <dgm:cxn modelId="{AA792F9A-08E7-F243-BB44-51D97FF2075B}" type="presParOf" srcId="{E62C4621-D9E0-7246-A0D3-CF1CA912D77A}" destId="{21A3472B-12A2-E24E-A1BE-0465D20916E0}" srcOrd="0" destOrd="0" presId="urn:microsoft.com/office/officeart/2005/8/layout/hierarchy5"/>
    <dgm:cxn modelId="{B9D10FDB-5EA1-7442-8599-D2D2D29F5539}" type="presParOf" srcId="{3F0A9385-E9A8-154C-84D4-D6271AFDBFA1}" destId="{6AEC9428-20AA-DB41-B231-125416C40C5D}" srcOrd="2" destOrd="0" presId="urn:microsoft.com/office/officeart/2005/8/layout/hierarchy5"/>
    <dgm:cxn modelId="{8BED44AE-D3AC-5344-B12B-25920068ACB6}" type="presParOf" srcId="{6AEC9428-20AA-DB41-B231-125416C40C5D}" destId="{0D485A91-51FB-474E-9466-1C2650F3F1DD}" srcOrd="0" destOrd="0" presId="urn:microsoft.com/office/officeart/2005/8/layout/hierarchy5"/>
    <dgm:cxn modelId="{FF28B3B2-D30E-D545-9296-513DDB8B7317}" type="presParOf" srcId="{6AEC9428-20AA-DB41-B231-125416C40C5D}" destId="{025D4E84-C73F-6241-BE81-5B932F33D8AE}" srcOrd="1" destOrd="0" presId="urn:microsoft.com/office/officeart/2005/8/layout/hierarchy5"/>
    <dgm:cxn modelId="{60F64C73-4558-9747-85E8-94686EDA5AFF}" type="presParOf" srcId="{3F0A9385-E9A8-154C-84D4-D6271AFDBFA1}" destId="{1B523CFA-1D64-9B45-B351-16A1F4449F7A}" srcOrd="3" destOrd="0" presId="urn:microsoft.com/office/officeart/2005/8/layout/hierarchy5"/>
    <dgm:cxn modelId="{5741FB3F-A0CD-0643-96F0-1E9AA8506982}" type="presParOf" srcId="{1B523CFA-1D64-9B45-B351-16A1F4449F7A}" destId="{B7D01CA8-0BC2-7E47-91D7-450F499B5580}" srcOrd="0" destOrd="0" presId="urn:microsoft.com/office/officeart/2005/8/layout/hierarchy5"/>
    <dgm:cxn modelId="{7E9296D6-E354-A741-A6D2-06F0B48FB250}" type="presParOf" srcId="{3F0A9385-E9A8-154C-84D4-D6271AFDBFA1}" destId="{49DDE335-5911-AA4C-A095-070A7A44B808}" srcOrd="4" destOrd="0" presId="urn:microsoft.com/office/officeart/2005/8/layout/hierarchy5"/>
    <dgm:cxn modelId="{3F65D268-0F74-3D4C-9740-8EE478D1DBCE}" type="presParOf" srcId="{49DDE335-5911-AA4C-A095-070A7A44B808}" destId="{3784EA42-2680-EE47-A561-E6F4812BD1F1}" srcOrd="0" destOrd="0" presId="urn:microsoft.com/office/officeart/2005/8/layout/hierarchy5"/>
    <dgm:cxn modelId="{F103BF11-B9F1-D146-996D-8C88CFB625E9}" type="presParOf" srcId="{49DDE335-5911-AA4C-A095-070A7A44B808}" destId="{3293C060-3C23-F242-96AF-66ECD3A24F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BCE8A7-98D7-7840-A7B4-2D076D316581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C234468-B372-FA46-838A-4BE507FD56E2}">
      <dgm:prSet phldrT="[Text]"/>
      <dgm:spPr/>
      <dgm:t>
        <a:bodyPr/>
        <a:lstStyle/>
        <a:p>
          <a:r>
            <a:rPr lang="en-GB" dirty="0"/>
            <a:t>Parse</a:t>
          </a:r>
        </a:p>
      </dgm:t>
    </dgm:pt>
    <dgm:pt modelId="{F1A4A614-E452-1E4D-BBD0-6A37DAABA921}" type="parTrans" cxnId="{15895B6D-E2B1-3F4D-92A7-C9686CBB32CA}">
      <dgm:prSet/>
      <dgm:spPr/>
      <dgm:t>
        <a:bodyPr/>
        <a:lstStyle/>
        <a:p>
          <a:endParaRPr lang="en-GB"/>
        </a:p>
      </dgm:t>
    </dgm:pt>
    <dgm:pt modelId="{F20AEA95-EEB3-2648-8A12-3F24B88B7EDF}" type="sibTrans" cxnId="{15895B6D-E2B1-3F4D-92A7-C9686CBB32CA}">
      <dgm:prSet/>
      <dgm:spPr/>
      <dgm:t>
        <a:bodyPr/>
        <a:lstStyle/>
        <a:p>
          <a:endParaRPr lang="en-GB"/>
        </a:p>
      </dgm:t>
    </dgm:pt>
    <dgm:pt modelId="{E436F3F9-38A9-C246-9B82-DED7C5C4A50F}">
      <dgm:prSet phldrT="[Text]"/>
      <dgm:spPr/>
      <dgm:t>
        <a:bodyPr/>
        <a:lstStyle/>
        <a:p>
          <a:r>
            <a:rPr lang="en-GB" dirty="0"/>
            <a:t>Tokenize</a:t>
          </a:r>
        </a:p>
      </dgm:t>
    </dgm:pt>
    <dgm:pt modelId="{FE75D577-710C-B244-BAD9-B12492CB23EE}" type="parTrans" cxnId="{DE3E4440-A0AE-AB4A-B62E-8FB24837A913}">
      <dgm:prSet/>
      <dgm:spPr/>
      <dgm:t>
        <a:bodyPr/>
        <a:lstStyle/>
        <a:p>
          <a:endParaRPr lang="en-GB"/>
        </a:p>
      </dgm:t>
    </dgm:pt>
    <dgm:pt modelId="{82DCB2C1-21F9-8E4D-A165-96F0B4BD984D}" type="sibTrans" cxnId="{DE3E4440-A0AE-AB4A-B62E-8FB24837A913}">
      <dgm:prSet/>
      <dgm:spPr/>
      <dgm:t>
        <a:bodyPr/>
        <a:lstStyle/>
        <a:p>
          <a:endParaRPr lang="en-GB"/>
        </a:p>
      </dgm:t>
    </dgm:pt>
    <dgm:pt modelId="{263220DA-E359-A442-A59F-E7E33695A35D}">
      <dgm:prSet phldrT="[Text]"/>
      <dgm:spPr/>
      <dgm:t>
        <a:bodyPr/>
        <a:lstStyle/>
        <a:p>
          <a:r>
            <a:rPr lang="en-GB" dirty="0"/>
            <a:t>Research Relevant Sentences</a:t>
          </a:r>
        </a:p>
      </dgm:t>
    </dgm:pt>
    <dgm:pt modelId="{AB2D0C5F-86EA-D640-BA3B-AF1DE0C562BB}" type="parTrans" cxnId="{4913A753-2C3C-4B49-ABB4-E55EA675243C}">
      <dgm:prSet/>
      <dgm:spPr/>
      <dgm:t>
        <a:bodyPr/>
        <a:lstStyle/>
        <a:p>
          <a:endParaRPr lang="en-GB"/>
        </a:p>
      </dgm:t>
    </dgm:pt>
    <dgm:pt modelId="{37D2F349-401C-2345-A648-CD80A3FE9038}" type="sibTrans" cxnId="{4913A753-2C3C-4B49-ABB4-E55EA675243C}">
      <dgm:prSet/>
      <dgm:spPr/>
      <dgm:t>
        <a:bodyPr/>
        <a:lstStyle/>
        <a:p>
          <a:endParaRPr lang="en-GB"/>
        </a:p>
      </dgm:t>
    </dgm:pt>
    <dgm:pt modelId="{B181AD35-E01C-0B43-8050-C49FC6FCC801}" type="pres">
      <dgm:prSet presAssocID="{58BCE8A7-98D7-7840-A7B4-2D076D316581}" presName="CompostProcess" presStyleCnt="0">
        <dgm:presLayoutVars>
          <dgm:dir/>
          <dgm:resizeHandles val="exact"/>
        </dgm:presLayoutVars>
      </dgm:prSet>
      <dgm:spPr/>
    </dgm:pt>
    <dgm:pt modelId="{9B816B60-03DC-744F-9CBE-FDDD9993827B}" type="pres">
      <dgm:prSet presAssocID="{58BCE8A7-98D7-7840-A7B4-2D076D316581}" presName="arrow" presStyleLbl="bgShp" presStyleIdx="0" presStyleCnt="1" custLinFactNeighborY="10201"/>
      <dgm:spPr/>
    </dgm:pt>
    <dgm:pt modelId="{0FD44844-E4CD-B040-9A2E-32B9A691D202}" type="pres">
      <dgm:prSet presAssocID="{58BCE8A7-98D7-7840-A7B4-2D076D316581}" presName="linearProcess" presStyleCnt="0"/>
      <dgm:spPr/>
    </dgm:pt>
    <dgm:pt modelId="{0FE0024F-B3FA-064A-97AB-2FFF69D1165F}" type="pres">
      <dgm:prSet presAssocID="{0C234468-B372-FA46-838A-4BE507FD56E2}" presName="textNode" presStyleLbl="node1" presStyleIdx="0" presStyleCnt="3">
        <dgm:presLayoutVars>
          <dgm:bulletEnabled val="1"/>
        </dgm:presLayoutVars>
      </dgm:prSet>
      <dgm:spPr/>
    </dgm:pt>
    <dgm:pt modelId="{118F9D1F-1A03-D740-A6CA-F242A2C96DA1}" type="pres">
      <dgm:prSet presAssocID="{F20AEA95-EEB3-2648-8A12-3F24B88B7EDF}" presName="sibTrans" presStyleCnt="0"/>
      <dgm:spPr/>
    </dgm:pt>
    <dgm:pt modelId="{7FE17206-F210-BE43-AF6C-4575F0B4D307}" type="pres">
      <dgm:prSet presAssocID="{E436F3F9-38A9-C246-9B82-DED7C5C4A50F}" presName="textNode" presStyleLbl="node1" presStyleIdx="1" presStyleCnt="3">
        <dgm:presLayoutVars>
          <dgm:bulletEnabled val="1"/>
        </dgm:presLayoutVars>
      </dgm:prSet>
      <dgm:spPr/>
    </dgm:pt>
    <dgm:pt modelId="{A0DBC80A-234B-0F4C-9D33-74D8FBC270FD}" type="pres">
      <dgm:prSet presAssocID="{82DCB2C1-21F9-8E4D-A165-96F0B4BD984D}" presName="sibTrans" presStyleCnt="0"/>
      <dgm:spPr/>
    </dgm:pt>
    <dgm:pt modelId="{AD063090-3EA6-2B41-A642-CD896E2AA7F7}" type="pres">
      <dgm:prSet presAssocID="{263220DA-E359-A442-A59F-E7E33695A35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3E4440-A0AE-AB4A-B62E-8FB24837A913}" srcId="{58BCE8A7-98D7-7840-A7B4-2D076D316581}" destId="{E436F3F9-38A9-C246-9B82-DED7C5C4A50F}" srcOrd="1" destOrd="0" parTransId="{FE75D577-710C-B244-BAD9-B12492CB23EE}" sibTransId="{82DCB2C1-21F9-8E4D-A165-96F0B4BD984D}"/>
    <dgm:cxn modelId="{4913A753-2C3C-4B49-ABB4-E55EA675243C}" srcId="{58BCE8A7-98D7-7840-A7B4-2D076D316581}" destId="{263220DA-E359-A442-A59F-E7E33695A35D}" srcOrd="2" destOrd="0" parTransId="{AB2D0C5F-86EA-D640-BA3B-AF1DE0C562BB}" sibTransId="{37D2F349-401C-2345-A648-CD80A3FE9038}"/>
    <dgm:cxn modelId="{15895B6D-E2B1-3F4D-92A7-C9686CBB32CA}" srcId="{58BCE8A7-98D7-7840-A7B4-2D076D316581}" destId="{0C234468-B372-FA46-838A-4BE507FD56E2}" srcOrd="0" destOrd="0" parTransId="{F1A4A614-E452-1E4D-BBD0-6A37DAABA921}" sibTransId="{F20AEA95-EEB3-2648-8A12-3F24B88B7EDF}"/>
    <dgm:cxn modelId="{DAB2658C-9F4D-6D4C-B266-98C9CB15BC81}" type="presOf" srcId="{0C234468-B372-FA46-838A-4BE507FD56E2}" destId="{0FE0024F-B3FA-064A-97AB-2FFF69D1165F}" srcOrd="0" destOrd="0" presId="urn:microsoft.com/office/officeart/2005/8/layout/hProcess9"/>
    <dgm:cxn modelId="{9E5D1797-1CCE-1F4A-902D-E0086DF280FE}" type="presOf" srcId="{E436F3F9-38A9-C246-9B82-DED7C5C4A50F}" destId="{7FE17206-F210-BE43-AF6C-4575F0B4D307}" srcOrd="0" destOrd="0" presId="urn:microsoft.com/office/officeart/2005/8/layout/hProcess9"/>
    <dgm:cxn modelId="{184B24A9-6D14-0146-9F9F-0077DB7EE364}" type="presOf" srcId="{58BCE8A7-98D7-7840-A7B4-2D076D316581}" destId="{B181AD35-E01C-0B43-8050-C49FC6FCC801}" srcOrd="0" destOrd="0" presId="urn:microsoft.com/office/officeart/2005/8/layout/hProcess9"/>
    <dgm:cxn modelId="{75EA74EA-B619-0D4E-AFD1-A0961739EA7D}" type="presOf" srcId="{263220DA-E359-A442-A59F-E7E33695A35D}" destId="{AD063090-3EA6-2B41-A642-CD896E2AA7F7}" srcOrd="0" destOrd="0" presId="urn:microsoft.com/office/officeart/2005/8/layout/hProcess9"/>
    <dgm:cxn modelId="{81CABEBD-A5B1-5844-807D-96B2FA286B61}" type="presParOf" srcId="{B181AD35-E01C-0B43-8050-C49FC6FCC801}" destId="{9B816B60-03DC-744F-9CBE-FDDD9993827B}" srcOrd="0" destOrd="0" presId="urn:microsoft.com/office/officeart/2005/8/layout/hProcess9"/>
    <dgm:cxn modelId="{F108A095-BCEA-3F4E-8711-24D1D8C5AA08}" type="presParOf" srcId="{B181AD35-E01C-0B43-8050-C49FC6FCC801}" destId="{0FD44844-E4CD-B040-9A2E-32B9A691D202}" srcOrd="1" destOrd="0" presId="urn:microsoft.com/office/officeart/2005/8/layout/hProcess9"/>
    <dgm:cxn modelId="{59B06A6F-7B1D-F741-AD0A-912894DB9762}" type="presParOf" srcId="{0FD44844-E4CD-B040-9A2E-32B9A691D202}" destId="{0FE0024F-B3FA-064A-97AB-2FFF69D1165F}" srcOrd="0" destOrd="0" presId="urn:microsoft.com/office/officeart/2005/8/layout/hProcess9"/>
    <dgm:cxn modelId="{851B6428-B68B-3444-810F-BE1A87FBD0D1}" type="presParOf" srcId="{0FD44844-E4CD-B040-9A2E-32B9A691D202}" destId="{118F9D1F-1A03-D740-A6CA-F242A2C96DA1}" srcOrd="1" destOrd="0" presId="urn:microsoft.com/office/officeart/2005/8/layout/hProcess9"/>
    <dgm:cxn modelId="{2B0D3E63-D81B-FF44-8C6A-6E217496A7E6}" type="presParOf" srcId="{0FD44844-E4CD-B040-9A2E-32B9A691D202}" destId="{7FE17206-F210-BE43-AF6C-4575F0B4D307}" srcOrd="2" destOrd="0" presId="urn:microsoft.com/office/officeart/2005/8/layout/hProcess9"/>
    <dgm:cxn modelId="{A0656465-E716-644C-B29F-BB59D7AA8326}" type="presParOf" srcId="{0FD44844-E4CD-B040-9A2E-32B9A691D202}" destId="{A0DBC80A-234B-0F4C-9D33-74D8FBC270FD}" srcOrd="3" destOrd="0" presId="urn:microsoft.com/office/officeart/2005/8/layout/hProcess9"/>
    <dgm:cxn modelId="{17D017DD-3707-BB42-9C97-8E83C1D21E65}" type="presParOf" srcId="{0FD44844-E4CD-B040-9A2E-32B9A691D202}" destId="{AD063090-3EA6-2B41-A642-CD896E2AA7F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ADA63-3489-FB49-8546-48E836D6EB17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977324-D8BA-D449-AACE-78116C579149}">
      <dgm:prSet phldrT="[Text]"/>
      <dgm:spPr/>
      <dgm:t>
        <a:bodyPr/>
        <a:lstStyle/>
        <a:p>
          <a:endParaRPr lang="en-GB" dirty="0"/>
        </a:p>
      </dgm:t>
    </dgm:pt>
    <dgm:pt modelId="{86151252-869E-BA4C-905D-6D9D58391549}" type="parTrans" cxnId="{F81500C6-D868-2144-8724-2A925CD8280B}">
      <dgm:prSet/>
      <dgm:spPr/>
      <dgm:t>
        <a:bodyPr/>
        <a:lstStyle/>
        <a:p>
          <a:endParaRPr lang="en-GB"/>
        </a:p>
      </dgm:t>
    </dgm:pt>
    <dgm:pt modelId="{78B22852-71CA-2E4C-A35B-9D6B36D7F100}" type="sibTrans" cxnId="{F81500C6-D868-2144-8724-2A925CD8280B}">
      <dgm:prSet/>
      <dgm:spPr/>
      <dgm:t>
        <a:bodyPr/>
        <a:lstStyle/>
        <a:p>
          <a:endParaRPr lang="en-GB"/>
        </a:p>
      </dgm:t>
    </dgm:pt>
    <dgm:pt modelId="{63EE174E-9E10-9C4E-85DB-D52BE2E30099}">
      <dgm:prSet phldrT="[Text]"/>
      <dgm:spPr/>
      <dgm:t>
        <a:bodyPr/>
        <a:lstStyle/>
        <a:p>
          <a:r>
            <a:rPr lang="en-GB" dirty="0"/>
            <a:t>train word2vec</a:t>
          </a:r>
        </a:p>
      </dgm:t>
    </dgm:pt>
    <dgm:pt modelId="{3D363855-CF8D-F041-AA57-0EC93553C90C}" type="parTrans" cxnId="{4B65D15B-2B26-3D49-896B-7C1197545100}">
      <dgm:prSet/>
      <dgm:spPr/>
      <dgm:t>
        <a:bodyPr/>
        <a:lstStyle/>
        <a:p>
          <a:endParaRPr lang="en-GB"/>
        </a:p>
      </dgm:t>
    </dgm:pt>
    <dgm:pt modelId="{CCD0FC15-0D1D-7A48-B246-928AF5658379}" type="sibTrans" cxnId="{4B65D15B-2B26-3D49-896B-7C1197545100}">
      <dgm:prSet/>
      <dgm:spPr/>
      <dgm:t>
        <a:bodyPr/>
        <a:lstStyle/>
        <a:p>
          <a:endParaRPr lang="en-GB"/>
        </a:p>
      </dgm:t>
    </dgm:pt>
    <dgm:pt modelId="{D46ECDAC-DA4B-1240-AD20-84A560D025C3}">
      <dgm:prSet phldrT="[Text]"/>
      <dgm:spPr/>
      <dgm:t>
        <a:bodyPr/>
        <a:lstStyle/>
        <a:p>
          <a:r>
            <a:rPr lang="en-GB" dirty="0"/>
            <a:t>compute phrase embedding</a:t>
          </a:r>
        </a:p>
      </dgm:t>
    </dgm:pt>
    <dgm:pt modelId="{A076A924-D8DE-D848-A361-78AFE837EC4D}" type="parTrans" cxnId="{B787B52E-140A-4241-9216-6AA75E7FA373}">
      <dgm:prSet/>
      <dgm:spPr/>
      <dgm:t>
        <a:bodyPr/>
        <a:lstStyle/>
        <a:p>
          <a:endParaRPr lang="en-GB"/>
        </a:p>
      </dgm:t>
    </dgm:pt>
    <dgm:pt modelId="{77431F1D-FF85-9346-9BA7-DB236F1ED026}" type="sibTrans" cxnId="{B787B52E-140A-4241-9216-6AA75E7FA373}">
      <dgm:prSet/>
      <dgm:spPr/>
      <dgm:t>
        <a:bodyPr/>
        <a:lstStyle/>
        <a:p>
          <a:endParaRPr lang="en-GB"/>
        </a:p>
      </dgm:t>
    </dgm:pt>
    <dgm:pt modelId="{D0EE56A9-CE84-AB48-A885-362AD2D94B11}">
      <dgm:prSet phldrT="[Text]"/>
      <dgm:spPr/>
      <dgm:t>
        <a:bodyPr/>
        <a:lstStyle/>
        <a:p>
          <a:endParaRPr lang="en-GB" dirty="0"/>
        </a:p>
      </dgm:t>
    </dgm:pt>
    <dgm:pt modelId="{53A4B47A-B7EC-D349-AE21-E068C7D50B80}" type="parTrans" cxnId="{B4CAD40A-5C06-DC44-BB32-7A9AF7696424}">
      <dgm:prSet/>
      <dgm:spPr/>
      <dgm:t>
        <a:bodyPr/>
        <a:lstStyle/>
        <a:p>
          <a:endParaRPr lang="en-GB"/>
        </a:p>
      </dgm:t>
    </dgm:pt>
    <dgm:pt modelId="{32A6264F-C271-BD4B-BB4D-87FCE8349C8F}" type="sibTrans" cxnId="{B4CAD40A-5C06-DC44-BB32-7A9AF7696424}">
      <dgm:prSet/>
      <dgm:spPr/>
      <dgm:t>
        <a:bodyPr/>
        <a:lstStyle/>
        <a:p>
          <a:endParaRPr lang="en-GB"/>
        </a:p>
      </dgm:t>
    </dgm:pt>
    <dgm:pt modelId="{F7FB3B62-41FD-6B49-A1BF-B51401D927DE}">
      <dgm:prSet phldrT="[Text]"/>
      <dgm:spPr/>
      <dgm:t>
        <a:bodyPr/>
        <a:lstStyle/>
        <a:p>
          <a:r>
            <a:rPr lang="en-GB" dirty="0"/>
            <a:t>check quality</a:t>
          </a:r>
        </a:p>
      </dgm:t>
    </dgm:pt>
    <dgm:pt modelId="{CFE90666-67CB-874A-8854-ACEC33880D14}" type="parTrans" cxnId="{BBFF8255-26DA-5D44-9A4C-78F0731FE004}">
      <dgm:prSet/>
      <dgm:spPr/>
      <dgm:t>
        <a:bodyPr/>
        <a:lstStyle/>
        <a:p>
          <a:endParaRPr lang="en-GB"/>
        </a:p>
      </dgm:t>
    </dgm:pt>
    <dgm:pt modelId="{A51EA447-C3C8-AE44-B03C-868AF03B4ACF}" type="sibTrans" cxnId="{BBFF8255-26DA-5D44-9A4C-78F0731FE004}">
      <dgm:prSet/>
      <dgm:spPr/>
      <dgm:t>
        <a:bodyPr/>
        <a:lstStyle/>
        <a:p>
          <a:endParaRPr lang="en-GB"/>
        </a:p>
      </dgm:t>
    </dgm:pt>
    <dgm:pt modelId="{1F70881A-04B5-F64D-BD06-1BA38916FCD1}">
      <dgm:prSet phldrT="[Text]"/>
      <dgm:spPr/>
      <dgm:t>
        <a:bodyPr/>
        <a:lstStyle/>
        <a:p>
          <a:r>
            <a:rPr lang="en-GB" dirty="0"/>
            <a:t>Pre-processing, normalisation</a:t>
          </a:r>
        </a:p>
      </dgm:t>
    </dgm:pt>
    <dgm:pt modelId="{F8AC32FB-78D6-1E45-B42D-54886206A85B}" type="parTrans" cxnId="{791598D4-F4BB-A244-9B0D-17C507D73664}">
      <dgm:prSet/>
      <dgm:spPr/>
      <dgm:t>
        <a:bodyPr/>
        <a:lstStyle/>
        <a:p>
          <a:endParaRPr lang="en-GB"/>
        </a:p>
      </dgm:t>
    </dgm:pt>
    <dgm:pt modelId="{96F82404-4CF1-2440-B32E-575F70663753}" type="sibTrans" cxnId="{791598D4-F4BB-A244-9B0D-17C507D73664}">
      <dgm:prSet/>
      <dgm:spPr/>
      <dgm:t>
        <a:bodyPr/>
        <a:lstStyle/>
        <a:p>
          <a:endParaRPr lang="en-GB"/>
        </a:p>
      </dgm:t>
    </dgm:pt>
    <dgm:pt modelId="{34AEB9C8-2F04-A648-A99C-133F7A3E19A5}">
      <dgm:prSet phldrT="[Text]"/>
      <dgm:spPr/>
      <dgm:t>
        <a:bodyPr/>
        <a:lstStyle/>
        <a:p>
          <a:r>
            <a:rPr lang="en-GB" dirty="0"/>
            <a:t>Run SRL</a:t>
          </a:r>
        </a:p>
      </dgm:t>
    </dgm:pt>
    <dgm:pt modelId="{07CDEC92-A6B1-DA4E-8339-9A53267F9CD4}" type="parTrans" cxnId="{2C3D286E-6927-FD49-A0B6-546ADED46D34}">
      <dgm:prSet/>
      <dgm:spPr/>
      <dgm:t>
        <a:bodyPr/>
        <a:lstStyle/>
        <a:p>
          <a:endParaRPr lang="en-GB"/>
        </a:p>
      </dgm:t>
    </dgm:pt>
    <dgm:pt modelId="{596BAFBD-D4EF-124D-8B3B-518618236BB2}" type="sibTrans" cxnId="{2C3D286E-6927-FD49-A0B6-546ADED46D34}">
      <dgm:prSet/>
      <dgm:spPr/>
      <dgm:t>
        <a:bodyPr/>
        <a:lstStyle/>
        <a:p>
          <a:endParaRPr lang="en-GB"/>
        </a:p>
      </dgm:t>
    </dgm:pt>
    <dgm:pt modelId="{5CCFC186-8D0F-0B48-9826-8F56BA412023}" type="pres">
      <dgm:prSet presAssocID="{D58ADA63-3489-FB49-8546-48E836D6EB1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CCA257-25F4-7D45-AE93-FC89F7D602FF}" type="pres">
      <dgm:prSet presAssocID="{DC977324-D8BA-D449-AACE-78116C579149}" presName="horFlow" presStyleCnt="0"/>
      <dgm:spPr/>
    </dgm:pt>
    <dgm:pt modelId="{E2F81E2A-556E-3C40-93BE-6245DB11B342}" type="pres">
      <dgm:prSet presAssocID="{DC977324-D8BA-D449-AACE-78116C579149}" presName="bigChev" presStyleLbl="node1" presStyleIdx="0" presStyleCnt="2"/>
      <dgm:spPr/>
    </dgm:pt>
    <dgm:pt modelId="{BDF8B858-36D9-F04E-B60D-F5C74166DE2A}" type="pres">
      <dgm:prSet presAssocID="{F8AC32FB-78D6-1E45-B42D-54886206A85B}" presName="parTrans" presStyleCnt="0"/>
      <dgm:spPr/>
    </dgm:pt>
    <dgm:pt modelId="{4263A68B-6D15-034C-9894-A432AB002C17}" type="pres">
      <dgm:prSet presAssocID="{1F70881A-04B5-F64D-BD06-1BA38916FCD1}" presName="node" presStyleLbl="alignAccFollowNode1" presStyleIdx="0" presStyleCnt="5">
        <dgm:presLayoutVars>
          <dgm:bulletEnabled val="1"/>
        </dgm:presLayoutVars>
      </dgm:prSet>
      <dgm:spPr/>
    </dgm:pt>
    <dgm:pt modelId="{C732C837-B25B-4F4C-B595-E41CEBDC2DF2}" type="pres">
      <dgm:prSet presAssocID="{96F82404-4CF1-2440-B32E-575F70663753}" presName="sibTrans" presStyleCnt="0"/>
      <dgm:spPr/>
    </dgm:pt>
    <dgm:pt modelId="{528ED529-6BBB-984A-A9AC-77380CFA28B4}" type="pres">
      <dgm:prSet presAssocID="{63EE174E-9E10-9C4E-85DB-D52BE2E30099}" presName="node" presStyleLbl="alignAccFollowNode1" presStyleIdx="1" presStyleCnt="5">
        <dgm:presLayoutVars>
          <dgm:bulletEnabled val="1"/>
        </dgm:presLayoutVars>
      </dgm:prSet>
      <dgm:spPr/>
    </dgm:pt>
    <dgm:pt modelId="{631F0D6D-49F6-D749-9618-1C98D3566A11}" type="pres">
      <dgm:prSet presAssocID="{CCD0FC15-0D1D-7A48-B246-928AF5658379}" presName="sibTrans" presStyleCnt="0"/>
      <dgm:spPr/>
    </dgm:pt>
    <dgm:pt modelId="{7F8867D4-541D-FF42-A008-B9CFBAC11B69}" type="pres">
      <dgm:prSet presAssocID="{D46ECDAC-DA4B-1240-AD20-84A560D025C3}" presName="node" presStyleLbl="alignAccFollowNode1" presStyleIdx="2" presStyleCnt="5">
        <dgm:presLayoutVars>
          <dgm:bulletEnabled val="1"/>
        </dgm:presLayoutVars>
      </dgm:prSet>
      <dgm:spPr/>
    </dgm:pt>
    <dgm:pt modelId="{BBD5CA56-6025-7A44-A38A-64E9C158A1CD}" type="pres">
      <dgm:prSet presAssocID="{77431F1D-FF85-9346-9BA7-DB236F1ED026}" presName="sibTrans" presStyleCnt="0"/>
      <dgm:spPr/>
    </dgm:pt>
    <dgm:pt modelId="{EE01182F-50F5-D642-956E-D6EA2FC60D1B}" type="pres">
      <dgm:prSet presAssocID="{F7FB3B62-41FD-6B49-A1BF-B51401D927DE}" presName="node" presStyleLbl="alignAccFollowNode1" presStyleIdx="3" presStyleCnt="5">
        <dgm:presLayoutVars>
          <dgm:bulletEnabled val="1"/>
        </dgm:presLayoutVars>
      </dgm:prSet>
      <dgm:spPr/>
    </dgm:pt>
    <dgm:pt modelId="{9DA1996C-3419-984D-A714-36E21E55F070}" type="pres">
      <dgm:prSet presAssocID="{DC977324-D8BA-D449-AACE-78116C579149}" presName="vSp" presStyleCnt="0"/>
      <dgm:spPr/>
    </dgm:pt>
    <dgm:pt modelId="{53E238A9-09BB-AB4A-AE0E-962A9ED4C04C}" type="pres">
      <dgm:prSet presAssocID="{D0EE56A9-CE84-AB48-A885-362AD2D94B11}" presName="horFlow" presStyleCnt="0"/>
      <dgm:spPr/>
    </dgm:pt>
    <dgm:pt modelId="{C405E44C-9C90-0346-933A-70AE485CDA67}" type="pres">
      <dgm:prSet presAssocID="{D0EE56A9-CE84-AB48-A885-362AD2D94B11}" presName="bigChev" presStyleLbl="node1" presStyleIdx="1" presStyleCnt="2"/>
      <dgm:spPr/>
    </dgm:pt>
    <dgm:pt modelId="{0F949BE6-F3BD-AB4B-8E10-23807542A9EF}" type="pres">
      <dgm:prSet presAssocID="{07CDEC92-A6B1-DA4E-8339-9A53267F9CD4}" presName="parTrans" presStyleCnt="0"/>
      <dgm:spPr/>
    </dgm:pt>
    <dgm:pt modelId="{09088727-6C6E-B442-9B9F-60CE59CAB4DE}" type="pres">
      <dgm:prSet presAssocID="{34AEB9C8-2F04-A648-A99C-133F7A3E19A5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B4CAD40A-5C06-DC44-BB32-7A9AF7696424}" srcId="{D58ADA63-3489-FB49-8546-48E836D6EB17}" destId="{D0EE56A9-CE84-AB48-A885-362AD2D94B11}" srcOrd="1" destOrd="0" parTransId="{53A4B47A-B7EC-D349-AE21-E068C7D50B80}" sibTransId="{32A6264F-C271-BD4B-BB4D-87FCE8349C8F}"/>
    <dgm:cxn modelId="{D9B3250E-2DE6-D949-B061-F638BE36DB00}" type="presOf" srcId="{D0EE56A9-CE84-AB48-A885-362AD2D94B11}" destId="{C405E44C-9C90-0346-933A-70AE485CDA67}" srcOrd="0" destOrd="0" presId="urn:microsoft.com/office/officeart/2005/8/layout/lProcess3"/>
    <dgm:cxn modelId="{E145D11B-B9EE-1348-91F1-E6BDB40EA63F}" type="presOf" srcId="{1F70881A-04B5-F64D-BD06-1BA38916FCD1}" destId="{4263A68B-6D15-034C-9894-A432AB002C17}" srcOrd="0" destOrd="0" presId="urn:microsoft.com/office/officeart/2005/8/layout/lProcess3"/>
    <dgm:cxn modelId="{EB22F924-4BC7-1E4F-B2DF-60D9C8DEDE7F}" type="presOf" srcId="{D58ADA63-3489-FB49-8546-48E836D6EB17}" destId="{5CCFC186-8D0F-0B48-9826-8F56BA412023}" srcOrd="0" destOrd="0" presId="urn:microsoft.com/office/officeart/2005/8/layout/lProcess3"/>
    <dgm:cxn modelId="{B787B52E-140A-4241-9216-6AA75E7FA373}" srcId="{DC977324-D8BA-D449-AACE-78116C579149}" destId="{D46ECDAC-DA4B-1240-AD20-84A560D025C3}" srcOrd="2" destOrd="0" parTransId="{A076A924-D8DE-D848-A361-78AFE837EC4D}" sibTransId="{77431F1D-FF85-9346-9BA7-DB236F1ED026}"/>
    <dgm:cxn modelId="{BBFF8255-26DA-5D44-9A4C-78F0731FE004}" srcId="{DC977324-D8BA-D449-AACE-78116C579149}" destId="{F7FB3B62-41FD-6B49-A1BF-B51401D927DE}" srcOrd="3" destOrd="0" parTransId="{CFE90666-67CB-874A-8854-ACEC33880D14}" sibTransId="{A51EA447-C3C8-AE44-B03C-868AF03B4ACF}"/>
    <dgm:cxn modelId="{4B65D15B-2B26-3D49-896B-7C1197545100}" srcId="{DC977324-D8BA-D449-AACE-78116C579149}" destId="{63EE174E-9E10-9C4E-85DB-D52BE2E30099}" srcOrd="1" destOrd="0" parTransId="{3D363855-CF8D-F041-AA57-0EC93553C90C}" sibTransId="{CCD0FC15-0D1D-7A48-B246-928AF5658379}"/>
    <dgm:cxn modelId="{2C3D286E-6927-FD49-A0B6-546ADED46D34}" srcId="{D0EE56A9-CE84-AB48-A885-362AD2D94B11}" destId="{34AEB9C8-2F04-A648-A99C-133F7A3E19A5}" srcOrd="0" destOrd="0" parTransId="{07CDEC92-A6B1-DA4E-8339-9A53267F9CD4}" sibTransId="{596BAFBD-D4EF-124D-8B3B-518618236BB2}"/>
    <dgm:cxn modelId="{FC7E20AB-E733-3B45-B9DA-59EB4FC5233B}" type="presOf" srcId="{F7FB3B62-41FD-6B49-A1BF-B51401D927DE}" destId="{EE01182F-50F5-D642-956E-D6EA2FC60D1B}" srcOrd="0" destOrd="0" presId="urn:microsoft.com/office/officeart/2005/8/layout/lProcess3"/>
    <dgm:cxn modelId="{1DF43CB8-E405-9B4D-AA45-0C791FE09DF7}" type="presOf" srcId="{DC977324-D8BA-D449-AACE-78116C579149}" destId="{E2F81E2A-556E-3C40-93BE-6245DB11B342}" srcOrd="0" destOrd="0" presId="urn:microsoft.com/office/officeart/2005/8/layout/lProcess3"/>
    <dgm:cxn modelId="{6B9281C1-59D7-1B4A-92D6-22A8FC68BCE8}" type="presOf" srcId="{63EE174E-9E10-9C4E-85DB-D52BE2E30099}" destId="{528ED529-6BBB-984A-A9AC-77380CFA28B4}" srcOrd="0" destOrd="0" presId="urn:microsoft.com/office/officeart/2005/8/layout/lProcess3"/>
    <dgm:cxn modelId="{F81500C6-D868-2144-8724-2A925CD8280B}" srcId="{D58ADA63-3489-FB49-8546-48E836D6EB17}" destId="{DC977324-D8BA-D449-AACE-78116C579149}" srcOrd="0" destOrd="0" parTransId="{86151252-869E-BA4C-905D-6D9D58391549}" sibTransId="{78B22852-71CA-2E4C-A35B-9D6B36D7F100}"/>
    <dgm:cxn modelId="{6D0E5FCC-0DD5-EB4D-ADFF-B92E9CC7BC83}" type="presOf" srcId="{D46ECDAC-DA4B-1240-AD20-84A560D025C3}" destId="{7F8867D4-541D-FF42-A008-B9CFBAC11B69}" srcOrd="0" destOrd="0" presId="urn:microsoft.com/office/officeart/2005/8/layout/lProcess3"/>
    <dgm:cxn modelId="{CA1FCFCE-02FE-764D-818E-D7B2EF2CD569}" type="presOf" srcId="{34AEB9C8-2F04-A648-A99C-133F7A3E19A5}" destId="{09088727-6C6E-B442-9B9F-60CE59CAB4DE}" srcOrd="0" destOrd="0" presId="urn:microsoft.com/office/officeart/2005/8/layout/lProcess3"/>
    <dgm:cxn modelId="{791598D4-F4BB-A244-9B0D-17C507D73664}" srcId="{DC977324-D8BA-D449-AACE-78116C579149}" destId="{1F70881A-04B5-F64D-BD06-1BA38916FCD1}" srcOrd="0" destOrd="0" parTransId="{F8AC32FB-78D6-1E45-B42D-54886206A85B}" sibTransId="{96F82404-4CF1-2440-B32E-575F70663753}"/>
    <dgm:cxn modelId="{9A54DF58-8850-BD48-97E8-404DB718EC76}" type="presParOf" srcId="{5CCFC186-8D0F-0B48-9826-8F56BA412023}" destId="{BBCCA257-25F4-7D45-AE93-FC89F7D602FF}" srcOrd="0" destOrd="0" presId="urn:microsoft.com/office/officeart/2005/8/layout/lProcess3"/>
    <dgm:cxn modelId="{F1FA513F-CC58-FD46-8EE2-19A4BCE39517}" type="presParOf" srcId="{BBCCA257-25F4-7D45-AE93-FC89F7D602FF}" destId="{E2F81E2A-556E-3C40-93BE-6245DB11B342}" srcOrd="0" destOrd="0" presId="urn:microsoft.com/office/officeart/2005/8/layout/lProcess3"/>
    <dgm:cxn modelId="{7DD08896-E454-AC41-89C4-EB5B89A4DEF7}" type="presParOf" srcId="{BBCCA257-25F4-7D45-AE93-FC89F7D602FF}" destId="{BDF8B858-36D9-F04E-B60D-F5C74166DE2A}" srcOrd="1" destOrd="0" presId="urn:microsoft.com/office/officeart/2005/8/layout/lProcess3"/>
    <dgm:cxn modelId="{105F420E-E7AF-1F42-A78C-C53B74658C24}" type="presParOf" srcId="{BBCCA257-25F4-7D45-AE93-FC89F7D602FF}" destId="{4263A68B-6D15-034C-9894-A432AB002C17}" srcOrd="2" destOrd="0" presId="urn:microsoft.com/office/officeart/2005/8/layout/lProcess3"/>
    <dgm:cxn modelId="{F74433BF-013E-7E4F-B3CE-10F278815E09}" type="presParOf" srcId="{BBCCA257-25F4-7D45-AE93-FC89F7D602FF}" destId="{C732C837-B25B-4F4C-B595-E41CEBDC2DF2}" srcOrd="3" destOrd="0" presId="urn:microsoft.com/office/officeart/2005/8/layout/lProcess3"/>
    <dgm:cxn modelId="{8A1F2EB4-5C15-3040-807B-3AC5FB4A609E}" type="presParOf" srcId="{BBCCA257-25F4-7D45-AE93-FC89F7D602FF}" destId="{528ED529-6BBB-984A-A9AC-77380CFA28B4}" srcOrd="4" destOrd="0" presId="urn:microsoft.com/office/officeart/2005/8/layout/lProcess3"/>
    <dgm:cxn modelId="{3F3FD581-D189-FA46-B1C6-3604DCD7289C}" type="presParOf" srcId="{BBCCA257-25F4-7D45-AE93-FC89F7D602FF}" destId="{631F0D6D-49F6-D749-9618-1C98D3566A11}" srcOrd="5" destOrd="0" presId="urn:microsoft.com/office/officeart/2005/8/layout/lProcess3"/>
    <dgm:cxn modelId="{3DCEFAC0-4D08-9649-BE32-010C4C0652E1}" type="presParOf" srcId="{BBCCA257-25F4-7D45-AE93-FC89F7D602FF}" destId="{7F8867D4-541D-FF42-A008-B9CFBAC11B69}" srcOrd="6" destOrd="0" presId="urn:microsoft.com/office/officeart/2005/8/layout/lProcess3"/>
    <dgm:cxn modelId="{971E6A5E-4CD9-A746-8008-64E0F7C79A95}" type="presParOf" srcId="{BBCCA257-25F4-7D45-AE93-FC89F7D602FF}" destId="{BBD5CA56-6025-7A44-A38A-64E9C158A1CD}" srcOrd="7" destOrd="0" presId="urn:microsoft.com/office/officeart/2005/8/layout/lProcess3"/>
    <dgm:cxn modelId="{3CC836CA-6CE5-7C49-8EAB-A1A6B2D1F398}" type="presParOf" srcId="{BBCCA257-25F4-7D45-AE93-FC89F7D602FF}" destId="{EE01182F-50F5-D642-956E-D6EA2FC60D1B}" srcOrd="8" destOrd="0" presId="urn:microsoft.com/office/officeart/2005/8/layout/lProcess3"/>
    <dgm:cxn modelId="{244B698B-7FB7-6142-874D-71703DEFAEB0}" type="presParOf" srcId="{5CCFC186-8D0F-0B48-9826-8F56BA412023}" destId="{9DA1996C-3419-984D-A714-36E21E55F070}" srcOrd="1" destOrd="0" presId="urn:microsoft.com/office/officeart/2005/8/layout/lProcess3"/>
    <dgm:cxn modelId="{FAB3AA6D-9D14-024C-B3A9-309BB0E15D84}" type="presParOf" srcId="{5CCFC186-8D0F-0B48-9826-8F56BA412023}" destId="{53E238A9-09BB-AB4A-AE0E-962A9ED4C04C}" srcOrd="2" destOrd="0" presId="urn:microsoft.com/office/officeart/2005/8/layout/lProcess3"/>
    <dgm:cxn modelId="{A6B23AFF-7935-F24D-A4A8-6E8F6894DC42}" type="presParOf" srcId="{53E238A9-09BB-AB4A-AE0E-962A9ED4C04C}" destId="{C405E44C-9C90-0346-933A-70AE485CDA67}" srcOrd="0" destOrd="0" presId="urn:microsoft.com/office/officeart/2005/8/layout/lProcess3"/>
    <dgm:cxn modelId="{B328B8C3-44CE-6640-A70F-2F0A5493906D}" type="presParOf" srcId="{53E238A9-09BB-AB4A-AE0E-962A9ED4C04C}" destId="{0F949BE6-F3BD-AB4B-8E10-23807542A9EF}" srcOrd="1" destOrd="0" presId="urn:microsoft.com/office/officeart/2005/8/layout/lProcess3"/>
    <dgm:cxn modelId="{D9BC3A2F-E7C0-9F4D-AB35-C18312493161}" type="presParOf" srcId="{53E238A9-09BB-AB4A-AE0E-962A9ED4C04C}" destId="{09088727-6C6E-B442-9B9F-60CE59CAB4D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BCE8A7-98D7-7840-A7B4-2D076D316581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870251F6-F3B4-0D4E-9624-9B9D5C076D96}">
      <dgm:prSet/>
      <dgm:spPr/>
      <dgm:t>
        <a:bodyPr/>
        <a:lstStyle/>
        <a:p>
          <a:r>
            <a:rPr lang="en-GB"/>
            <a:t>Merge</a:t>
          </a:r>
        </a:p>
      </dgm:t>
    </dgm:pt>
    <dgm:pt modelId="{60CF23EA-18DE-F944-91AA-C910B303ED62}" type="parTrans" cxnId="{A8DED84E-D865-E44B-8E38-DCBD545A3458}">
      <dgm:prSet/>
      <dgm:spPr/>
      <dgm:t>
        <a:bodyPr/>
        <a:lstStyle/>
        <a:p>
          <a:endParaRPr lang="en-GB"/>
        </a:p>
      </dgm:t>
    </dgm:pt>
    <dgm:pt modelId="{384AB010-B073-0A46-B920-63A457DCE2D0}" type="sibTrans" cxnId="{A8DED84E-D865-E44B-8E38-DCBD545A3458}">
      <dgm:prSet/>
      <dgm:spPr/>
      <dgm:t>
        <a:bodyPr/>
        <a:lstStyle/>
        <a:p>
          <a:endParaRPr lang="en-GB"/>
        </a:p>
      </dgm:t>
    </dgm:pt>
    <dgm:pt modelId="{B181AD35-E01C-0B43-8050-C49FC6FCC801}" type="pres">
      <dgm:prSet presAssocID="{58BCE8A7-98D7-7840-A7B4-2D076D316581}" presName="CompostProcess" presStyleCnt="0">
        <dgm:presLayoutVars>
          <dgm:dir/>
          <dgm:resizeHandles val="exact"/>
        </dgm:presLayoutVars>
      </dgm:prSet>
      <dgm:spPr/>
    </dgm:pt>
    <dgm:pt modelId="{9B816B60-03DC-744F-9CBE-FDDD9993827B}" type="pres">
      <dgm:prSet presAssocID="{58BCE8A7-98D7-7840-A7B4-2D076D316581}" presName="arrow" presStyleLbl="bgShp" presStyleIdx="0" presStyleCnt="1" custLinFactNeighborY="10201"/>
      <dgm:spPr/>
    </dgm:pt>
    <dgm:pt modelId="{0FD44844-E4CD-B040-9A2E-32B9A691D202}" type="pres">
      <dgm:prSet presAssocID="{58BCE8A7-98D7-7840-A7B4-2D076D316581}" presName="linearProcess" presStyleCnt="0"/>
      <dgm:spPr/>
    </dgm:pt>
    <dgm:pt modelId="{8E737946-5027-B245-9182-A5A44425DE40}" type="pres">
      <dgm:prSet presAssocID="{870251F6-F3B4-0D4E-9624-9B9D5C076D96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8DED84E-D865-E44B-8E38-DCBD545A3458}" srcId="{58BCE8A7-98D7-7840-A7B4-2D076D316581}" destId="{870251F6-F3B4-0D4E-9624-9B9D5C076D96}" srcOrd="0" destOrd="0" parTransId="{60CF23EA-18DE-F944-91AA-C910B303ED62}" sibTransId="{384AB010-B073-0A46-B920-63A457DCE2D0}"/>
    <dgm:cxn modelId="{184B24A9-6D14-0146-9F9F-0077DB7EE364}" type="presOf" srcId="{58BCE8A7-98D7-7840-A7B4-2D076D316581}" destId="{B181AD35-E01C-0B43-8050-C49FC6FCC801}" srcOrd="0" destOrd="0" presId="urn:microsoft.com/office/officeart/2005/8/layout/hProcess9"/>
    <dgm:cxn modelId="{27D37FF6-B802-7F46-ADD4-636D454759BA}" type="presOf" srcId="{870251F6-F3B4-0D4E-9624-9B9D5C076D96}" destId="{8E737946-5027-B245-9182-A5A44425DE40}" srcOrd="0" destOrd="0" presId="urn:microsoft.com/office/officeart/2005/8/layout/hProcess9"/>
    <dgm:cxn modelId="{81CABEBD-A5B1-5844-807D-96B2FA286B61}" type="presParOf" srcId="{B181AD35-E01C-0B43-8050-C49FC6FCC801}" destId="{9B816B60-03DC-744F-9CBE-FDDD9993827B}" srcOrd="0" destOrd="0" presId="urn:microsoft.com/office/officeart/2005/8/layout/hProcess9"/>
    <dgm:cxn modelId="{F108A095-BCEA-3F4E-8711-24D1D8C5AA08}" type="presParOf" srcId="{B181AD35-E01C-0B43-8050-C49FC6FCC801}" destId="{0FD44844-E4CD-B040-9A2E-32B9A691D202}" srcOrd="1" destOrd="0" presId="urn:microsoft.com/office/officeart/2005/8/layout/hProcess9"/>
    <dgm:cxn modelId="{09A794F3-5294-DA46-B1A5-80D6C32A0732}" type="presParOf" srcId="{0FD44844-E4CD-B040-9A2E-32B9A691D202}" destId="{8E737946-5027-B245-9182-A5A44425DE40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FBE1B-0F86-AC4D-BC8B-F2481BE0C37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81598-2FC1-3B4A-B33A-C396D21BDB1F}">
      <dgm:prSet phldrT="[Text]" phldr="1"/>
      <dgm:spPr/>
      <dgm:t>
        <a:bodyPr/>
        <a:lstStyle/>
        <a:p>
          <a:endParaRPr lang="en-GB"/>
        </a:p>
      </dgm:t>
    </dgm:pt>
    <dgm:pt modelId="{F532121D-F209-B848-9E55-C1FB81ACDED8}" type="parTrans" cxnId="{43D6C665-2EA7-444F-AC21-0DBC44293239}">
      <dgm:prSet/>
      <dgm:spPr/>
      <dgm:t>
        <a:bodyPr/>
        <a:lstStyle/>
        <a:p>
          <a:endParaRPr lang="en-GB"/>
        </a:p>
      </dgm:t>
    </dgm:pt>
    <dgm:pt modelId="{CC27ABE9-47D7-C840-BA18-866E10A556FF}" type="sibTrans" cxnId="{43D6C665-2EA7-444F-AC21-0DBC44293239}">
      <dgm:prSet/>
      <dgm:spPr/>
      <dgm:t>
        <a:bodyPr/>
        <a:lstStyle/>
        <a:p>
          <a:endParaRPr lang="en-GB"/>
        </a:p>
      </dgm:t>
    </dgm:pt>
    <dgm:pt modelId="{C70ABA4A-6B78-9C49-8BD0-CC4725A04390}">
      <dgm:prSet phldrT="[Text]" phldr="1"/>
      <dgm:spPr/>
      <dgm:t>
        <a:bodyPr/>
        <a:lstStyle/>
        <a:p>
          <a:endParaRPr lang="en-GB"/>
        </a:p>
      </dgm:t>
    </dgm:pt>
    <dgm:pt modelId="{E5B608EF-3076-CF46-8939-75B966280560}" type="parTrans" cxnId="{37DBFA27-367F-4940-8F78-68EB87506FFE}">
      <dgm:prSet/>
      <dgm:spPr/>
      <dgm:t>
        <a:bodyPr/>
        <a:lstStyle/>
        <a:p>
          <a:endParaRPr lang="en-GB"/>
        </a:p>
      </dgm:t>
    </dgm:pt>
    <dgm:pt modelId="{1CBCC5EA-A9A1-4344-BD2B-C8046A6D7EC5}" type="sibTrans" cxnId="{37DBFA27-367F-4940-8F78-68EB87506FFE}">
      <dgm:prSet/>
      <dgm:spPr/>
      <dgm:t>
        <a:bodyPr/>
        <a:lstStyle/>
        <a:p>
          <a:endParaRPr lang="en-GB"/>
        </a:p>
      </dgm:t>
    </dgm:pt>
    <dgm:pt modelId="{E52006A5-94C3-1E4B-93CB-2CB4853DE27A}">
      <dgm:prSet phldrT="[Text]" phldr="1"/>
      <dgm:spPr/>
      <dgm:t>
        <a:bodyPr/>
        <a:lstStyle/>
        <a:p>
          <a:endParaRPr lang="en-GB"/>
        </a:p>
      </dgm:t>
    </dgm:pt>
    <dgm:pt modelId="{0FDB2ACD-EEBE-7A45-94A6-121C2855AB77}" type="parTrans" cxnId="{3448EE21-0833-E649-9547-1655D17EE08F}">
      <dgm:prSet/>
      <dgm:spPr/>
      <dgm:t>
        <a:bodyPr/>
        <a:lstStyle/>
        <a:p>
          <a:endParaRPr lang="en-GB"/>
        </a:p>
      </dgm:t>
    </dgm:pt>
    <dgm:pt modelId="{260FDACC-1CBA-E04F-AD0B-A764136D83FB}" type="sibTrans" cxnId="{3448EE21-0833-E649-9547-1655D17EE08F}">
      <dgm:prSet/>
      <dgm:spPr/>
      <dgm:t>
        <a:bodyPr/>
        <a:lstStyle/>
        <a:p>
          <a:endParaRPr lang="en-GB"/>
        </a:p>
      </dgm:t>
    </dgm:pt>
    <dgm:pt modelId="{51CE2A6D-AD8A-0045-9ABC-14086AA50766}">
      <dgm:prSet phldrT="[Text]" phldr="1"/>
      <dgm:spPr/>
      <dgm:t>
        <a:bodyPr/>
        <a:lstStyle/>
        <a:p>
          <a:endParaRPr lang="en-GB"/>
        </a:p>
      </dgm:t>
    </dgm:pt>
    <dgm:pt modelId="{ECADED61-03D7-A546-859A-F4C28CC09A17}" type="parTrans" cxnId="{F0880FDF-4DE3-5140-8DAD-9D75AF799097}">
      <dgm:prSet/>
      <dgm:spPr/>
      <dgm:t>
        <a:bodyPr/>
        <a:lstStyle/>
        <a:p>
          <a:endParaRPr lang="en-GB"/>
        </a:p>
      </dgm:t>
    </dgm:pt>
    <dgm:pt modelId="{FBD04D4F-4713-8449-BD89-B249AB23E0AD}" type="sibTrans" cxnId="{F0880FDF-4DE3-5140-8DAD-9D75AF799097}">
      <dgm:prSet/>
      <dgm:spPr/>
      <dgm:t>
        <a:bodyPr/>
        <a:lstStyle/>
        <a:p>
          <a:endParaRPr lang="en-GB"/>
        </a:p>
      </dgm:t>
    </dgm:pt>
    <dgm:pt modelId="{5359954D-BF6B-AE4E-9546-7099A5FAA833}">
      <dgm:prSet phldrT="[Text]" phldr="1"/>
      <dgm:spPr/>
      <dgm:t>
        <a:bodyPr/>
        <a:lstStyle/>
        <a:p>
          <a:endParaRPr lang="en-GB"/>
        </a:p>
      </dgm:t>
    </dgm:pt>
    <dgm:pt modelId="{56BCD547-9D38-1F4F-89EB-00803D30F43A}" type="parTrans" cxnId="{7654647A-4EA5-3048-9272-AA8552CD7BB2}">
      <dgm:prSet/>
      <dgm:spPr/>
      <dgm:t>
        <a:bodyPr/>
        <a:lstStyle/>
        <a:p>
          <a:endParaRPr lang="en-GB"/>
        </a:p>
      </dgm:t>
    </dgm:pt>
    <dgm:pt modelId="{1E9D47D4-C16D-1B49-A489-B1D91F27ABA8}" type="sibTrans" cxnId="{7654647A-4EA5-3048-9272-AA8552CD7BB2}">
      <dgm:prSet/>
      <dgm:spPr/>
      <dgm:t>
        <a:bodyPr/>
        <a:lstStyle/>
        <a:p>
          <a:endParaRPr lang="en-GB"/>
        </a:p>
      </dgm:t>
    </dgm:pt>
    <dgm:pt modelId="{9A9D319C-2EF1-754B-B925-E68835AECCF3}">
      <dgm:prSet phldrT="[Text]" phldr="1"/>
      <dgm:spPr/>
      <dgm:t>
        <a:bodyPr/>
        <a:lstStyle/>
        <a:p>
          <a:endParaRPr lang="en-GB"/>
        </a:p>
      </dgm:t>
    </dgm:pt>
    <dgm:pt modelId="{C6199BE6-323F-FE47-A3B0-5E60D407E682}" type="parTrans" cxnId="{3036E320-65FD-9C42-B9F8-6DCEC5AEFE3C}">
      <dgm:prSet/>
      <dgm:spPr/>
      <dgm:t>
        <a:bodyPr/>
        <a:lstStyle/>
        <a:p>
          <a:endParaRPr lang="en-GB"/>
        </a:p>
      </dgm:t>
    </dgm:pt>
    <dgm:pt modelId="{A4DBB1ED-2759-CA45-BFE5-51F548A1DE49}" type="sibTrans" cxnId="{3036E320-65FD-9C42-B9F8-6DCEC5AEFE3C}">
      <dgm:prSet/>
      <dgm:spPr/>
      <dgm:t>
        <a:bodyPr/>
        <a:lstStyle/>
        <a:p>
          <a:endParaRPr lang="en-GB"/>
        </a:p>
      </dgm:t>
    </dgm:pt>
    <dgm:pt modelId="{B64FEB38-909F-F54A-AAE5-3E56C00ACD39}">
      <dgm:prSet phldrT="[Text]"/>
      <dgm:spPr/>
      <dgm:t>
        <a:bodyPr/>
        <a:lstStyle/>
        <a:p>
          <a:r>
            <a:rPr lang="en-GB" dirty="0"/>
            <a:t>Corpus</a:t>
          </a:r>
        </a:p>
      </dgm:t>
    </dgm:pt>
    <dgm:pt modelId="{F84D427B-8FC4-DF4B-BB90-51633A010499}" type="parTrans" cxnId="{C641C645-8287-F34A-81D3-66C4916EDF06}">
      <dgm:prSet/>
      <dgm:spPr/>
      <dgm:t>
        <a:bodyPr/>
        <a:lstStyle/>
        <a:p>
          <a:endParaRPr lang="en-GB"/>
        </a:p>
      </dgm:t>
    </dgm:pt>
    <dgm:pt modelId="{2FA642CD-7CB8-9646-A456-295432EFC5C9}" type="sibTrans" cxnId="{C641C645-8287-F34A-81D3-66C4916EDF06}">
      <dgm:prSet/>
      <dgm:spPr/>
      <dgm:t>
        <a:bodyPr/>
        <a:lstStyle/>
        <a:p>
          <a:endParaRPr lang="en-GB"/>
        </a:p>
      </dgm:t>
    </dgm:pt>
    <dgm:pt modelId="{8CDFC18E-CBB6-A04F-80BB-987DE48A1042}">
      <dgm:prSet phldrT="[Text]"/>
      <dgm:spPr/>
      <dgm:t>
        <a:bodyPr/>
        <a:lstStyle/>
        <a:p>
          <a:r>
            <a:rPr lang="en-GB" dirty="0"/>
            <a:t>Documents</a:t>
          </a:r>
        </a:p>
      </dgm:t>
    </dgm:pt>
    <dgm:pt modelId="{9E92DB9C-60B8-294C-97F4-8D37CB94B63F}" type="parTrans" cxnId="{C521DEA5-AEDA-BC44-9F7B-D133AB5CD61C}">
      <dgm:prSet/>
      <dgm:spPr/>
      <dgm:t>
        <a:bodyPr/>
        <a:lstStyle/>
        <a:p>
          <a:endParaRPr lang="en-GB"/>
        </a:p>
      </dgm:t>
    </dgm:pt>
    <dgm:pt modelId="{56116022-F0BF-CA4F-B523-7FEC5EA11F07}" type="sibTrans" cxnId="{C521DEA5-AEDA-BC44-9F7B-D133AB5CD61C}">
      <dgm:prSet/>
      <dgm:spPr/>
      <dgm:t>
        <a:bodyPr/>
        <a:lstStyle/>
        <a:p>
          <a:endParaRPr lang="en-GB"/>
        </a:p>
      </dgm:t>
    </dgm:pt>
    <dgm:pt modelId="{8F7DAC4C-1691-CC4A-93C4-0BC4AA7260E7}">
      <dgm:prSet phldrT="[Text]"/>
      <dgm:spPr/>
      <dgm:t>
        <a:bodyPr/>
        <a:lstStyle/>
        <a:p>
          <a:r>
            <a:rPr lang="en-GB" dirty="0"/>
            <a:t>Sentences</a:t>
          </a:r>
        </a:p>
      </dgm:t>
    </dgm:pt>
    <dgm:pt modelId="{3BA5D987-7190-9648-A3FB-CD871A726547}" type="parTrans" cxnId="{ABAB2745-EAFD-024F-B605-35CE3DB35852}">
      <dgm:prSet/>
      <dgm:spPr/>
      <dgm:t>
        <a:bodyPr/>
        <a:lstStyle/>
        <a:p>
          <a:endParaRPr lang="en-GB"/>
        </a:p>
      </dgm:t>
    </dgm:pt>
    <dgm:pt modelId="{47E53171-7F32-634A-8C3E-F51BECD04841}" type="sibTrans" cxnId="{ABAB2745-EAFD-024F-B605-35CE3DB35852}">
      <dgm:prSet/>
      <dgm:spPr/>
      <dgm:t>
        <a:bodyPr/>
        <a:lstStyle/>
        <a:p>
          <a:endParaRPr lang="en-GB"/>
        </a:p>
      </dgm:t>
    </dgm:pt>
    <dgm:pt modelId="{AE1E60FA-B5AD-E744-A786-863B317106D7}" type="pres">
      <dgm:prSet presAssocID="{799FBE1B-0F86-AC4D-BC8B-F2481BE0C37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876FD8-A86F-B245-B8BE-1E4CD5CC2F59}" type="pres">
      <dgm:prSet presAssocID="{799FBE1B-0F86-AC4D-BC8B-F2481BE0C37C}" presName="hierFlow" presStyleCnt="0"/>
      <dgm:spPr/>
    </dgm:pt>
    <dgm:pt modelId="{C3DDDF13-C26E-C347-B03A-841B60BC1CFD}" type="pres">
      <dgm:prSet presAssocID="{799FBE1B-0F86-AC4D-BC8B-F2481BE0C37C}" presName="firstBuf" presStyleCnt="0"/>
      <dgm:spPr/>
    </dgm:pt>
    <dgm:pt modelId="{E313CDB2-CC12-5145-8A01-DF236DBA962E}" type="pres">
      <dgm:prSet presAssocID="{799FBE1B-0F86-AC4D-BC8B-F2481BE0C37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C71D6-A88E-0F4C-9610-CBC3499B1FC2}" type="pres">
      <dgm:prSet presAssocID="{79A81598-2FC1-3B4A-B33A-C396D21BDB1F}" presName="Name17" presStyleCnt="0"/>
      <dgm:spPr/>
    </dgm:pt>
    <dgm:pt modelId="{3DC5712C-46B8-0A47-B15E-0BCF2EA5D757}" type="pres">
      <dgm:prSet presAssocID="{79A81598-2FC1-3B4A-B33A-C396D21BDB1F}" presName="level1Shape" presStyleLbl="node0" presStyleIdx="0" presStyleCnt="1">
        <dgm:presLayoutVars>
          <dgm:chPref val="3"/>
        </dgm:presLayoutVars>
      </dgm:prSet>
      <dgm:spPr/>
    </dgm:pt>
    <dgm:pt modelId="{7B30086C-92A2-FD4C-A35E-CF20306B1AF1}" type="pres">
      <dgm:prSet presAssocID="{79A81598-2FC1-3B4A-B33A-C396D21BDB1F}" presName="hierChild2" presStyleCnt="0"/>
      <dgm:spPr/>
    </dgm:pt>
    <dgm:pt modelId="{050A7562-8144-F24D-8CCA-EC2107A6AA15}" type="pres">
      <dgm:prSet presAssocID="{E5B608EF-3076-CF46-8939-75B966280560}" presName="Name25" presStyleLbl="parChTrans1D2" presStyleIdx="0" presStyleCnt="2"/>
      <dgm:spPr/>
    </dgm:pt>
    <dgm:pt modelId="{EB34DBEC-D814-6248-8B4F-BCB009AB4D18}" type="pres">
      <dgm:prSet presAssocID="{E5B608EF-3076-CF46-8939-75B966280560}" presName="connTx" presStyleLbl="parChTrans1D2" presStyleIdx="0" presStyleCnt="2"/>
      <dgm:spPr/>
    </dgm:pt>
    <dgm:pt modelId="{B39E366B-420E-DE44-BB2C-38414CD3308A}" type="pres">
      <dgm:prSet presAssocID="{C70ABA4A-6B78-9C49-8BD0-CC4725A04390}" presName="Name30" presStyleCnt="0"/>
      <dgm:spPr/>
    </dgm:pt>
    <dgm:pt modelId="{C668A6C6-2FB3-7046-9095-F21720C9C6F8}" type="pres">
      <dgm:prSet presAssocID="{C70ABA4A-6B78-9C49-8BD0-CC4725A04390}" presName="level2Shape" presStyleLbl="node2" presStyleIdx="0" presStyleCnt="2"/>
      <dgm:spPr/>
    </dgm:pt>
    <dgm:pt modelId="{7A1B9868-4CE1-B945-ACB5-A59DAB3214E4}" type="pres">
      <dgm:prSet presAssocID="{C70ABA4A-6B78-9C49-8BD0-CC4725A04390}" presName="hierChild3" presStyleCnt="0"/>
      <dgm:spPr/>
    </dgm:pt>
    <dgm:pt modelId="{1FB83FC6-ECD7-2D4A-A5F2-B357B9FBB191}" type="pres">
      <dgm:prSet presAssocID="{0FDB2ACD-EEBE-7A45-94A6-121C2855AB77}" presName="Name25" presStyleLbl="parChTrans1D3" presStyleIdx="0" presStyleCnt="3"/>
      <dgm:spPr/>
    </dgm:pt>
    <dgm:pt modelId="{6D9B5FB8-0AB7-484E-AD2B-26781975C634}" type="pres">
      <dgm:prSet presAssocID="{0FDB2ACD-EEBE-7A45-94A6-121C2855AB77}" presName="connTx" presStyleLbl="parChTrans1D3" presStyleIdx="0" presStyleCnt="3"/>
      <dgm:spPr/>
    </dgm:pt>
    <dgm:pt modelId="{9AD11F77-8DE1-AE4F-92FB-60E082004D85}" type="pres">
      <dgm:prSet presAssocID="{E52006A5-94C3-1E4B-93CB-2CB4853DE27A}" presName="Name30" presStyleCnt="0"/>
      <dgm:spPr/>
    </dgm:pt>
    <dgm:pt modelId="{A2B29821-C884-9346-A127-0399D40484BE}" type="pres">
      <dgm:prSet presAssocID="{E52006A5-94C3-1E4B-93CB-2CB4853DE27A}" presName="level2Shape" presStyleLbl="node3" presStyleIdx="0" presStyleCnt="3"/>
      <dgm:spPr/>
    </dgm:pt>
    <dgm:pt modelId="{0399CA5F-382E-E044-B55D-36922142BD7A}" type="pres">
      <dgm:prSet presAssocID="{E52006A5-94C3-1E4B-93CB-2CB4853DE27A}" presName="hierChild3" presStyleCnt="0"/>
      <dgm:spPr/>
    </dgm:pt>
    <dgm:pt modelId="{A4FC84C1-EA7D-7A47-A92F-3A2A25E73892}" type="pres">
      <dgm:prSet presAssocID="{ECADED61-03D7-A546-859A-F4C28CC09A17}" presName="Name25" presStyleLbl="parChTrans1D3" presStyleIdx="1" presStyleCnt="3"/>
      <dgm:spPr/>
    </dgm:pt>
    <dgm:pt modelId="{0A2D28EB-3790-F84F-B26E-13A1B69368B5}" type="pres">
      <dgm:prSet presAssocID="{ECADED61-03D7-A546-859A-F4C28CC09A17}" presName="connTx" presStyleLbl="parChTrans1D3" presStyleIdx="1" presStyleCnt="3"/>
      <dgm:spPr/>
    </dgm:pt>
    <dgm:pt modelId="{6D3CB6A7-0D33-8A48-99A9-FA63A05796AE}" type="pres">
      <dgm:prSet presAssocID="{51CE2A6D-AD8A-0045-9ABC-14086AA50766}" presName="Name30" presStyleCnt="0"/>
      <dgm:spPr/>
    </dgm:pt>
    <dgm:pt modelId="{CD8A8A41-B5A0-ED4E-9A97-D8E0B77B6D1C}" type="pres">
      <dgm:prSet presAssocID="{51CE2A6D-AD8A-0045-9ABC-14086AA50766}" presName="level2Shape" presStyleLbl="node3" presStyleIdx="1" presStyleCnt="3"/>
      <dgm:spPr/>
    </dgm:pt>
    <dgm:pt modelId="{AAF1EFF2-9794-B041-87FB-519974E5F0DB}" type="pres">
      <dgm:prSet presAssocID="{51CE2A6D-AD8A-0045-9ABC-14086AA50766}" presName="hierChild3" presStyleCnt="0"/>
      <dgm:spPr/>
    </dgm:pt>
    <dgm:pt modelId="{9504D8FB-1A69-904C-B1D4-4E15E20F83D8}" type="pres">
      <dgm:prSet presAssocID="{56BCD547-9D38-1F4F-89EB-00803D30F43A}" presName="Name25" presStyleLbl="parChTrans1D2" presStyleIdx="1" presStyleCnt="2"/>
      <dgm:spPr/>
    </dgm:pt>
    <dgm:pt modelId="{52C2C9F6-74CF-2049-95AA-B78A86982C94}" type="pres">
      <dgm:prSet presAssocID="{56BCD547-9D38-1F4F-89EB-00803D30F43A}" presName="connTx" presStyleLbl="parChTrans1D2" presStyleIdx="1" presStyleCnt="2"/>
      <dgm:spPr/>
    </dgm:pt>
    <dgm:pt modelId="{DDCEF27F-1EDE-794B-B0A3-FAC7FBD1DD74}" type="pres">
      <dgm:prSet presAssocID="{5359954D-BF6B-AE4E-9546-7099A5FAA833}" presName="Name30" presStyleCnt="0"/>
      <dgm:spPr/>
    </dgm:pt>
    <dgm:pt modelId="{48E8CFD5-9578-264F-8E6B-6AD608CE30A5}" type="pres">
      <dgm:prSet presAssocID="{5359954D-BF6B-AE4E-9546-7099A5FAA833}" presName="level2Shape" presStyleLbl="node2" presStyleIdx="1" presStyleCnt="2"/>
      <dgm:spPr/>
    </dgm:pt>
    <dgm:pt modelId="{3020FDC2-91AE-9741-A23D-40F792418A60}" type="pres">
      <dgm:prSet presAssocID="{5359954D-BF6B-AE4E-9546-7099A5FAA833}" presName="hierChild3" presStyleCnt="0"/>
      <dgm:spPr/>
    </dgm:pt>
    <dgm:pt modelId="{71418EC6-1B38-7C4F-92A1-00FC5491DE45}" type="pres">
      <dgm:prSet presAssocID="{C6199BE6-323F-FE47-A3B0-5E60D407E682}" presName="Name25" presStyleLbl="parChTrans1D3" presStyleIdx="2" presStyleCnt="3"/>
      <dgm:spPr/>
    </dgm:pt>
    <dgm:pt modelId="{308DDB1F-E90D-2A4C-9727-A160DC232849}" type="pres">
      <dgm:prSet presAssocID="{C6199BE6-323F-FE47-A3B0-5E60D407E682}" presName="connTx" presStyleLbl="parChTrans1D3" presStyleIdx="2" presStyleCnt="3"/>
      <dgm:spPr/>
    </dgm:pt>
    <dgm:pt modelId="{6F4AECFD-41A3-514E-8F30-683A4C01551A}" type="pres">
      <dgm:prSet presAssocID="{9A9D319C-2EF1-754B-B925-E68835AECCF3}" presName="Name30" presStyleCnt="0"/>
      <dgm:spPr/>
    </dgm:pt>
    <dgm:pt modelId="{EC970318-684B-484F-8C6C-F2151CE39CA8}" type="pres">
      <dgm:prSet presAssocID="{9A9D319C-2EF1-754B-B925-E68835AECCF3}" presName="level2Shape" presStyleLbl="node3" presStyleIdx="2" presStyleCnt="3"/>
      <dgm:spPr/>
    </dgm:pt>
    <dgm:pt modelId="{940DD686-CF44-FA45-BA7C-F6707976EFFA}" type="pres">
      <dgm:prSet presAssocID="{9A9D319C-2EF1-754B-B925-E68835AECCF3}" presName="hierChild3" presStyleCnt="0"/>
      <dgm:spPr/>
    </dgm:pt>
    <dgm:pt modelId="{3F0A9385-E9A8-154C-84D4-D6271AFDBFA1}" type="pres">
      <dgm:prSet presAssocID="{799FBE1B-0F86-AC4D-BC8B-F2481BE0C37C}" presName="bgShapesFlow" presStyleCnt="0"/>
      <dgm:spPr/>
    </dgm:pt>
    <dgm:pt modelId="{ADB672B5-3469-CA42-BFD0-C391068F4801}" type="pres">
      <dgm:prSet presAssocID="{B64FEB38-909F-F54A-AAE5-3E56C00ACD39}" presName="rectComp" presStyleCnt="0"/>
      <dgm:spPr/>
    </dgm:pt>
    <dgm:pt modelId="{32EB2EE1-E62A-4D45-AA4E-87BA9DBFDB91}" type="pres">
      <dgm:prSet presAssocID="{B64FEB38-909F-F54A-AAE5-3E56C00ACD39}" presName="bgRect" presStyleLbl="bgShp" presStyleIdx="0" presStyleCnt="3"/>
      <dgm:spPr/>
    </dgm:pt>
    <dgm:pt modelId="{70F2E204-68AA-6D44-BA96-9C85DA20A3A8}" type="pres">
      <dgm:prSet presAssocID="{B64FEB38-909F-F54A-AAE5-3E56C00ACD39}" presName="bgRectTx" presStyleLbl="bgShp" presStyleIdx="0" presStyleCnt="3">
        <dgm:presLayoutVars>
          <dgm:bulletEnabled val="1"/>
        </dgm:presLayoutVars>
      </dgm:prSet>
      <dgm:spPr/>
    </dgm:pt>
    <dgm:pt modelId="{E62C4621-D9E0-7246-A0D3-CF1CA912D77A}" type="pres">
      <dgm:prSet presAssocID="{B64FEB38-909F-F54A-AAE5-3E56C00ACD39}" presName="spComp" presStyleCnt="0"/>
      <dgm:spPr/>
    </dgm:pt>
    <dgm:pt modelId="{21A3472B-12A2-E24E-A1BE-0465D20916E0}" type="pres">
      <dgm:prSet presAssocID="{B64FEB38-909F-F54A-AAE5-3E56C00ACD39}" presName="hSp" presStyleCnt="0"/>
      <dgm:spPr/>
    </dgm:pt>
    <dgm:pt modelId="{6AEC9428-20AA-DB41-B231-125416C40C5D}" type="pres">
      <dgm:prSet presAssocID="{8CDFC18E-CBB6-A04F-80BB-987DE48A1042}" presName="rectComp" presStyleCnt="0"/>
      <dgm:spPr/>
    </dgm:pt>
    <dgm:pt modelId="{0D485A91-51FB-474E-9466-1C2650F3F1DD}" type="pres">
      <dgm:prSet presAssocID="{8CDFC18E-CBB6-A04F-80BB-987DE48A1042}" presName="bgRect" presStyleLbl="bgShp" presStyleIdx="1" presStyleCnt="3"/>
      <dgm:spPr/>
    </dgm:pt>
    <dgm:pt modelId="{025D4E84-C73F-6241-BE81-5B932F33D8AE}" type="pres">
      <dgm:prSet presAssocID="{8CDFC18E-CBB6-A04F-80BB-987DE48A1042}" presName="bgRectTx" presStyleLbl="bgShp" presStyleIdx="1" presStyleCnt="3">
        <dgm:presLayoutVars>
          <dgm:bulletEnabled val="1"/>
        </dgm:presLayoutVars>
      </dgm:prSet>
      <dgm:spPr/>
    </dgm:pt>
    <dgm:pt modelId="{1B523CFA-1D64-9B45-B351-16A1F4449F7A}" type="pres">
      <dgm:prSet presAssocID="{8CDFC18E-CBB6-A04F-80BB-987DE48A1042}" presName="spComp" presStyleCnt="0"/>
      <dgm:spPr/>
    </dgm:pt>
    <dgm:pt modelId="{B7D01CA8-0BC2-7E47-91D7-450F499B5580}" type="pres">
      <dgm:prSet presAssocID="{8CDFC18E-CBB6-A04F-80BB-987DE48A1042}" presName="hSp" presStyleCnt="0"/>
      <dgm:spPr/>
    </dgm:pt>
    <dgm:pt modelId="{49DDE335-5911-AA4C-A095-070A7A44B808}" type="pres">
      <dgm:prSet presAssocID="{8F7DAC4C-1691-CC4A-93C4-0BC4AA7260E7}" presName="rectComp" presStyleCnt="0"/>
      <dgm:spPr/>
    </dgm:pt>
    <dgm:pt modelId="{3784EA42-2680-EE47-A561-E6F4812BD1F1}" type="pres">
      <dgm:prSet presAssocID="{8F7DAC4C-1691-CC4A-93C4-0BC4AA7260E7}" presName="bgRect" presStyleLbl="bgShp" presStyleIdx="2" presStyleCnt="3"/>
      <dgm:spPr/>
    </dgm:pt>
    <dgm:pt modelId="{3293C060-3C23-F242-96AF-66ECD3A24F64}" type="pres">
      <dgm:prSet presAssocID="{8F7DAC4C-1691-CC4A-93C4-0BC4AA7260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A8ACC02-FE26-9F4E-8AE0-A6662932AE2F}" type="presOf" srcId="{8F7DAC4C-1691-CC4A-93C4-0BC4AA7260E7}" destId="{3293C060-3C23-F242-96AF-66ECD3A24F64}" srcOrd="1" destOrd="0" presId="urn:microsoft.com/office/officeart/2005/8/layout/hierarchy5"/>
    <dgm:cxn modelId="{D321D903-93FB-EC48-83A3-D1F90FA8D691}" type="presOf" srcId="{0FDB2ACD-EEBE-7A45-94A6-121C2855AB77}" destId="{6D9B5FB8-0AB7-484E-AD2B-26781975C634}" srcOrd="1" destOrd="0" presId="urn:microsoft.com/office/officeart/2005/8/layout/hierarchy5"/>
    <dgm:cxn modelId="{397BDD12-F791-B949-97B8-2E1267104480}" type="presOf" srcId="{B64FEB38-909F-F54A-AAE5-3E56C00ACD39}" destId="{70F2E204-68AA-6D44-BA96-9C85DA20A3A8}" srcOrd="1" destOrd="0" presId="urn:microsoft.com/office/officeart/2005/8/layout/hierarchy5"/>
    <dgm:cxn modelId="{A9E87516-106D-A941-8E0B-BFE0D27FA049}" type="presOf" srcId="{E5B608EF-3076-CF46-8939-75B966280560}" destId="{050A7562-8144-F24D-8CCA-EC2107A6AA15}" srcOrd="0" destOrd="0" presId="urn:microsoft.com/office/officeart/2005/8/layout/hierarchy5"/>
    <dgm:cxn modelId="{E4433D1C-4A8C-5D4E-A2D5-DAAACE919FDE}" type="presOf" srcId="{C6199BE6-323F-FE47-A3B0-5E60D407E682}" destId="{71418EC6-1B38-7C4F-92A1-00FC5491DE45}" srcOrd="0" destOrd="0" presId="urn:microsoft.com/office/officeart/2005/8/layout/hierarchy5"/>
    <dgm:cxn modelId="{3036E320-65FD-9C42-B9F8-6DCEC5AEFE3C}" srcId="{5359954D-BF6B-AE4E-9546-7099A5FAA833}" destId="{9A9D319C-2EF1-754B-B925-E68835AECCF3}" srcOrd="0" destOrd="0" parTransId="{C6199BE6-323F-FE47-A3B0-5E60D407E682}" sibTransId="{A4DBB1ED-2759-CA45-BFE5-51F548A1DE49}"/>
    <dgm:cxn modelId="{3448EE21-0833-E649-9547-1655D17EE08F}" srcId="{C70ABA4A-6B78-9C49-8BD0-CC4725A04390}" destId="{E52006A5-94C3-1E4B-93CB-2CB4853DE27A}" srcOrd="0" destOrd="0" parTransId="{0FDB2ACD-EEBE-7A45-94A6-121C2855AB77}" sibTransId="{260FDACC-1CBA-E04F-AD0B-A764136D83FB}"/>
    <dgm:cxn modelId="{37DBFA27-367F-4940-8F78-68EB87506FFE}" srcId="{79A81598-2FC1-3B4A-B33A-C396D21BDB1F}" destId="{C70ABA4A-6B78-9C49-8BD0-CC4725A04390}" srcOrd="0" destOrd="0" parTransId="{E5B608EF-3076-CF46-8939-75B966280560}" sibTransId="{1CBCC5EA-A9A1-4344-BD2B-C8046A6D7EC5}"/>
    <dgm:cxn modelId="{91D9252F-64CA-B040-B274-529FF67C8498}" type="presOf" srcId="{B64FEB38-909F-F54A-AAE5-3E56C00ACD39}" destId="{32EB2EE1-E62A-4D45-AA4E-87BA9DBFDB91}" srcOrd="0" destOrd="0" presId="urn:microsoft.com/office/officeart/2005/8/layout/hierarchy5"/>
    <dgm:cxn modelId="{13DDD037-AAB9-AD42-9391-0135E79BC07C}" type="presOf" srcId="{56BCD547-9D38-1F4F-89EB-00803D30F43A}" destId="{9504D8FB-1A69-904C-B1D4-4E15E20F83D8}" srcOrd="0" destOrd="0" presId="urn:microsoft.com/office/officeart/2005/8/layout/hierarchy5"/>
    <dgm:cxn modelId="{B74EE738-EE23-F348-9D42-AD717CEEEC89}" type="presOf" srcId="{E5B608EF-3076-CF46-8939-75B966280560}" destId="{EB34DBEC-D814-6248-8B4F-BCB009AB4D18}" srcOrd="1" destOrd="0" presId="urn:microsoft.com/office/officeart/2005/8/layout/hierarchy5"/>
    <dgm:cxn modelId="{0FFFE440-4F74-AC4E-B8AE-2CDE7429E8E9}" type="presOf" srcId="{0FDB2ACD-EEBE-7A45-94A6-121C2855AB77}" destId="{1FB83FC6-ECD7-2D4A-A5F2-B357B9FBB191}" srcOrd="0" destOrd="0" presId="urn:microsoft.com/office/officeart/2005/8/layout/hierarchy5"/>
    <dgm:cxn modelId="{FDCD8642-BC2A-844B-A945-AB4D22F774D8}" type="presOf" srcId="{C6199BE6-323F-FE47-A3B0-5E60D407E682}" destId="{308DDB1F-E90D-2A4C-9727-A160DC232849}" srcOrd="1" destOrd="0" presId="urn:microsoft.com/office/officeart/2005/8/layout/hierarchy5"/>
    <dgm:cxn modelId="{ABAB2745-EAFD-024F-B605-35CE3DB35852}" srcId="{799FBE1B-0F86-AC4D-BC8B-F2481BE0C37C}" destId="{8F7DAC4C-1691-CC4A-93C4-0BC4AA7260E7}" srcOrd="3" destOrd="0" parTransId="{3BA5D987-7190-9648-A3FB-CD871A726547}" sibTransId="{47E53171-7F32-634A-8C3E-F51BECD04841}"/>
    <dgm:cxn modelId="{C641C645-8287-F34A-81D3-66C4916EDF06}" srcId="{799FBE1B-0F86-AC4D-BC8B-F2481BE0C37C}" destId="{B64FEB38-909F-F54A-AAE5-3E56C00ACD39}" srcOrd="1" destOrd="0" parTransId="{F84D427B-8FC4-DF4B-BB90-51633A010499}" sibTransId="{2FA642CD-7CB8-9646-A456-295432EFC5C9}"/>
    <dgm:cxn modelId="{6A06CB4C-CC3E-2F46-AADF-599D03F678E5}" type="presOf" srcId="{C70ABA4A-6B78-9C49-8BD0-CC4725A04390}" destId="{C668A6C6-2FB3-7046-9095-F21720C9C6F8}" srcOrd="0" destOrd="0" presId="urn:microsoft.com/office/officeart/2005/8/layout/hierarchy5"/>
    <dgm:cxn modelId="{47F2185D-55F0-D349-B131-D59ECAA1734D}" type="presOf" srcId="{8CDFC18E-CBB6-A04F-80BB-987DE48A1042}" destId="{0D485A91-51FB-474E-9466-1C2650F3F1DD}" srcOrd="0" destOrd="0" presId="urn:microsoft.com/office/officeart/2005/8/layout/hierarchy5"/>
    <dgm:cxn modelId="{FA790F63-2F4E-C646-9A5F-15304DCD9C90}" type="presOf" srcId="{E52006A5-94C3-1E4B-93CB-2CB4853DE27A}" destId="{A2B29821-C884-9346-A127-0399D40484BE}" srcOrd="0" destOrd="0" presId="urn:microsoft.com/office/officeart/2005/8/layout/hierarchy5"/>
    <dgm:cxn modelId="{43D6C665-2EA7-444F-AC21-0DBC44293239}" srcId="{799FBE1B-0F86-AC4D-BC8B-F2481BE0C37C}" destId="{79A81598-2FC1-3B4A-B33A-C396D21BDB1F}" srcOrd="0" destOrd="0" parTransId="{F532121D-F209-B848-9E55-C1FB81ACDED8}" sibTransId="{CC27ABE9-47D7-C840-BA18-866E10A556FF}"/>
    <dgm:cxn modelId="{06AE1D79-3EC0-3F4C-8173-DA55D0A39ADD}" type="presOf" srcId="{799FBE1B-0F86-AC4D-BC8B-F2481BE0C37C}" destId="{AE1E60FA-B5AD-E744-A786-863B317106D7}" srcOrd="0" destOrd="0" presId="urn:microsoft.com/office/officeart/2005/8/layout/hierarchy5"/>
    <dgm:cxn modelId="{7654647A-4EA5-3048-9272-AA8552CD7BB2}" srcId="{79A81598-2FC1-3B4A-B33A-C396D21BDB1F}" destId="{5359954D-BF6B-AE4E-9546-7099A5FAA833}" srcOrd="1" destOrd="0" parTransId="{56BCD547-9D38-1F4F-89EB-00803D30F43A}" sibTransId="{1E9D47D4-C16D-1B49-A489-B1D91F27ABA8}"/>
    <dgm:cxn modelId="{6CC61C9B-113C-044A-9FE8-0EB1F16D853A}" type="presOf" srcId="{5359954D-BF6B-AE4E-9546-7099A5FAA833}" destId="{48E8CFD5-9578-264F-8E6B-6AD608CE30A5}" srcOrd="0" destOrd="0" presId="urn:microsoft.com/office/officeart/2005/8/layout/hierarchy5"/>
    <dgm:cxn modelId="{1070849C-7A3B-1B4A-AA3B-CAD5595B5EC0}" type="presOf" srcId="{8CDFC18E-CBB6-A04F-80BB-987DE48A1042}" destId="{025D4E84-C73F-6241-BE81-5B932F33D8AE}" srcOrd="1" destOrd="0" presId="urn:microsoft.com/office/officeart/2005/8/layout/hierarchy5"/>
    <dgm:cxn modelId="{D8AECBA3-313E-154A-A3AC-6F4D20E1FF6F}" type="presOf" srcId="{8F7DAC4C-1691-CC4A-93C4-0BC4AA7260E7}" destId="{3784EA42-2680-EE47-A561-E6F4812BD1F1}" srcOrd="0" destOrd="0" presId="urn:microsoft.com/office/officeart/2005/8/layout/hierarchy5"/>
    <dgm:cxn modelId="{C521DEA5-AEDA-BC44-9F7B-D133AB5CD61C}" srcId="{799FBE1B-0F86-AC4D-BC8B-F2481BE0C37C}" destId="{8CDFC18E-CBB6-A04F-80BB-987DE48A1042}" srcOrd="2" destOrd="0" parTransId="{9E92DB9C-60B8-294C-97F4-8D37CB94B63F}" sibTransId="{56116022-F0BF-CA4F-B523-7FEC5EA11F07}"/>
    <dgm:cxn modelId="{A5AFE9B1-9AA8-004D-B3F7-2DFDEE4164C9}" type="presOf" srcId="{ECADED61-03D7-A546-859A-F4C28CC09A17}" destId="{0A2D28EB-3790-F84F-B26E-13A1B69368B5}" srcOrd="1" destOrd="0" presId="urn:microsoft.com/office/officeart/2005/8/layout/hierarchy5"/>
    <dgm:cxn modelId="{F2EE06C3-A366-874E-AB8B-48357FBECA0C}" type="presOf" srcId="{79A81598-2FC1-3B4A-B33A-C396D21BDB1F}" destId="{3DC5712C-46B8-0A47-B15E-0BCF2EA5D757}" srcOrd="0" destOrd="0" presId="urn:microsoft.com/office/officeart/2005/8/layout/hierarchy5"/>
    <dgm:cxn modelId="{BA1487CC-CA0B-0347-85C7-BCD403DDE80B}" type="presOf" srcId="{9A9D319C-2EF1-754B-B925-E68835AECCF3}" destId="{EC970318-684B-484F-8C6C-F2151CE39CA8}" srcOrd="0" destOrd="0" presId="urn:microsoft.com/office/officeart/2005/8/layout/hierarchy5"/>
    <dgm:cxn modelId="{13E465D8-4DAB-6143-A2F7-E2AD13C7D45A}" type="presOf" srcId="{51CE2A6D-AD8A-0045-9ABC-14086AA50766}" destId="{CD8A8A41-B5A0-ED4E-9A97-D8E0B77B6D1C}" srcOrd="0" destOrd="0" presId="urn:microsoft.com/office/officeart/2005/8/layout/hierarchy5"/>
    <dgm:cxn modelId="{F0880FDF-4DE3-5140-8DAD-9D75AF799097}" srcId="{C70ABA4A-6B78-9C49-8BD0-CC4725A04390}" destId="{51CE2A6D-AD8A-0045-9ABC-14086AA50766}" srcOrd="1" destOrd="0" parTransId="{ECADED61-03D7-A546-859A-F4C28CC09A17}" sibTransId="{FBD04D4F-4713-8449-BD89-B249AB23E0AD}"/>
    <dgm:cxn modelId="{CA1103E7-5BD4-1843-94C7-399F693330B2}" type="presOf" srcId="{56BCD547-9D38-1F4F-89EB-00803D30F43A}" destId="{52C2C9F6-74CF-2049-95AA-B78A86982C94}" srcOrd="1" destOrd="0" presId="urn:microsoft.com/office/officeart/2005/8/layout/hierarchy5"/>
    <dgm:cxn modelId="{233DCDFB-54F8-CA45-A68E-78829CB78E05}" type="presOf" srcId="{ECADED61-03D7-A546-859A-F4C28CC09A17}" destId="{A4FC84C1-EA7D-7A47-A92F-3A2A25E73892}" srcOrd="0" destOrd="0" presId="urn:microsoft.com/office/officeart/2005/8/layout/hierarchy5"/>
    <dgm:cxn modelId="{FA135C4E-291C-4A46-A3A5-C1815B77D71F}" type="presParOf" srcId="{AE1E60FA-B5AD-E744-A786-863B317106D7}" destId="{F0876FD8-A86F-B245-B8BE-1E4CD5CC2F59}" srcOrd="0" destOrd="0" presId="urn:microsoft.com/office/officeart/2005/8/layout/hierarchy5"/>
    <dgm:cxn modelId="{EDC7CC61-F1C5-9E42-B0C1-34E0C99A7F3E}" type="presParOf" srcId="{F0876FD8-A86F-B245-B8BE-1E4CD5CC2F59}" destId="{C3DDDF13-C26E-C347-B03A-841B60BC1CFD}" srcOrd="0" destOrd="0" presId="urn:microsoft.com/office/officeart/2005/8/layout/hierarchy5"/>
    <dgm:cxn modelId="{85C0F499-8F23-9F4B-A77E-FD4772A8E059}" type="presParOf" srcId="{F0876FD8-A86F-B245-B8BE-1E4CD5CC2F59}" destId="{E313CDB2-CC12-5145-8A01-DF236DBA962E}" srcOrd="1" destOrd="0" presId="urn:microsoft.com/office/officeart/2005/8/layout/hierarchy5"/>
    <dgm:cxn modelId="{35E6E6E1-58A0-484E-9775-504091A16E7A}" type="presParOf" srcId="{E313CDB2-CC12-5145-8A01-DF236DBA962E}" destId="{D27C71D6-A88E-0F4C-9610-CBC3499B1FC2}" srcOrd="0" destOrd="0" presId="urn:microsoft.com/office/officeart/2005/8/layout/hierarchy5"/>
    <dgm:cxn modelId="{42FF5513-9AF5-1546-9E14-D9412C201776}" type="presParOf" srcId="{D27C71D6-A88E-0F4C-9610-CBC3499B1FC2}" destId="{3DC5712C-46B8-0A47-B15E-0BCF2EA5D757}" srcOrd="0" destOrd="0" presId="urn:microsoft.com/office/officeart/2005/8/layout/hierarchy5"/>
    <dgm:cxn modelId="{7B22C902-82ED-1F4A-BC9D-EFD583F6C6AF}" type="presParOf" srcId="{D27C71D6-A88E-0F4C-9610-CBC3499B1FC2}" destId="{7B30086C-92A2-FD4C-A35E-CF20306B1AF1}" srcOrd="1" destOrd="0" presId="urn:microsoft.com/office/officeart/2005/8/layout/hierarchy5"/>
    <dgm:cxn modelId="{668EB26D-6087-A841-BCEB-C72EBBAE0690}" type="presParOf" srcId="{7B30086C-92A2-FD4C-A35E-CF20306B1AF1}" destId="{050A7562-8144-F24D-8CCA-EC2107A6AA15}" srcOrd="0" destOrd="0" presId="urn:microsoft.com/office/officeart/2005/8/layout/hierarchy5"/>
    <dgm:cxn modelId="{3EB84749-3E3A-7842-9325-0A34A2728347}" type="presParOf" srcId="{050A7562-8144-F24D-8CCA-EC2107A6AA15}" destId="{EB34DBEC-D814-6248-8B4F-BCB009AB4D18}" srcOrd="0" destOrd="0" presId="urn:microsoft.com/office/officeart/2005/8/layout/hierarchy5"/>
    <dgm:cxn modelId="{15B6CC64-1C90-6842-9592-C163237BA0E5}" type="presParOf" srcId="{7B30086C-92A2-FD4C-A35E-CF20306B1AF1}" destId="{B39E366B-420E-DE44-BB2C-38414CD3308A}" srcOrd="1" destOrd="0" presId="urn:microsoft.com/office/officeart/2005/8/layout/hierarchy5"/>
    <dgm:cxn modelId="{FA8D5073-DA98-F544-B7D1-C41CB1CAD401}" type="presParOf" srcId="{B39E366B-420E-DE44-BB2C-38414CD3308A}" destId="{C668A6C6-2FB3-7046-9095-F21720C9C6F8}" srcOrd="0" destOrd="0" presId="urn:microsoft.com/office/officeart/2005/8/layout/hierarchy5"/>
    <dgm:cxn modelId="{7B8BACE2-BBF7-564A-9D3D-2DE3623635F4}" type="presParOf" srcId="{B39E366B-420E-DE44-BB2C-38414CD3308A}" destId="{7A1B9868-4CE1-B945-ACB5-A59DAB3214E4}" srcOrd="1" destOrd="0" presId="urn:microsoft.com/office/officeart/2005/8/layout/hierarchy5"/>
    <dgm:cxn modelId="{880E998F-49A0-2C4C-A9C6-6B3606E993C2}" type="presParOf" srcId="{7A1B9868-4CE1-B945-ACB5-A59DAB3214E4}" destId="{1FB83FC6-ECD7-2D4A-A5F2-B357B9FBB191}" srcOrd="0" destOrd="0" presId="urn:microsoft.com/office/officeart/2005/8/layout/hierarchy5"/>
    <dgm:cxn modelId="{498790FF-827A-9F4F-9E41-84D5E0C41AD4}" type="presParOf" srcId="{1FB83FC6-ECD7-2D4A-A5F2-B357B9FBB191}" destId="{6D9B5FB8-0AB7-484E-AD2B-26781975C634}" srcOrd="0" destOrd="0" presId="urn:microsoft.com/office/officeart/2005/8/layout/hierarchy5"/>
    <dgm:cxn modelId="{5D5DBA68-50D9-AF4C-BD3D-4561ED8191A4}" type="presParOf" srcId="{7A1B9868-4CE1-B945-ACB5-A59DAB3214E4}" destId="{9AD11F77-8DE1-AE4F-92FB-60E082004D85}" srcOrd="1" destOrd="0" presId="urn:microsoft.com/office/officeart/2005/8/layout/hierarchy5"/>
    <dgm:cxn modelId="{12D443AE-69C9-8545-BE02-1B063271088A}" type="presParOf" srcId="{9AD11F77-8DE1-AE4F-92FB-60E082004D85}" destId="{A2B29821-C884-9346-A127-0399D40484BE}" srcOrd="0" destOrd="0" presId="urn:microsoft.com/office/officeart/2005/8/layout/hierarchy5"/>
    <dgm:cxn modelId="{15EDFF87-0FA4-0C43-BC8D-D1622C750F1E}" type="presParOf" srcId="{9AD11F77-8DE1-AE4F-92FB-60E082004D85}" destId="{0399CA5F-382E-E044-B55D-36922142BD7A}" srcOrd="1" destOrd="0" presId="urn:microsoft.com/office/officeart/2005/8/layout/hierarchy5"/>
    <dgm:cxn modelId="{D93A7F02-6C79-0646-AEFE-0B4B473B1026}" type="presParOf" srcId="{7A1B9868-4CE1-B945-ACB5-A59DAB3214E4}" destId="{A4FC84C1-EA7D-7A47-A92F-3A2A25E73892}" srcOrd="2" destOrd="0" presId="urn:microsoft.com/office/officeart/2005/8/layout/hierarchy5"/>
    <dgm:cxn modelId="{D374A10D-335F-4B4D-A557-0D272B31A871}" type="presParOf" srcId="{A4FC84C1-EA7D-7A47-A92F-3A2A25E73892}" destId="{0A2D28EB-3790-F84F-B26E-13A1B69368B5}" srcOrd="0" destOrd="0" presId="urn:microsoft.com/office/officeart/2005/8/layout/hierarchy5"/>
    <dgm:cxn modelId="{C771A492-2196-C147-8203-B256F8879F87}" type="presParOf" srcId="{7A1B9868-4CE1-B945-ACB5-A59DAB3214E4}" destId="{6D3CB6A7-0D33-8A48-99A9-FA63A05796AE}" srcOrd="3" destOrd="0" presId="urn:microsoft.com/office/officeart/2005/8/layout/hierarchy5"/>
    <dgm:cxn modelId="{CAD28DD5-A535-894F-9DA3-0EC2A29E3842}" type="presParOf" srcId="{6D3CB6A7-0D33-8A48-99A9-FA63A05796AE}" destId="{CD8A8A41-B5A0-ED4E-9A97-D8E0B77B6D1C}" srcOrd="0" destOrd="0" presId="urn:microsoft.com/office/officeart/2005/8/layout/hierarchy5"/>
    <dgm:cxn modelId="{038D7027-AA44-894D-ADC2-2B95752D39FD}" type="presParOf" srcId="{6D3CB6A7-0D33-8A48-99A9-FA63A05796AE}" destId="{AAF1EFF2-9794-B041-87FB-519974E5F0DB}" srcOrd="1" destOrd="0" presId="urn:microsoft.com/office/officeart/2005/8/layout/hierarchy5"/>
    <dgm:cxn modelId="{167F172F-1D63-A141-944D-71B9835DB6BF}" type="presParOf" srcId="{7B30086C-92A2-FD4C-A35E-CF20306B1AF1}" destId="{9504D8FB-1A69-904C-B1D4-4E15E20F83D8}" srcOrd="2" destOrd="0" presId="urn:microsoft.com/office/officeart/2005/8/layout/hierarchy5"/>
    <dgm:cxn modelId="{4F6CF1C9-A723-AD45-A2EB-6C88FDFAF2BA}" type="presParOf" srcId="{9504D8FB-1A69-904C-B1D4-4E15E20F83D8}" destId="{52C2C9F6-74CF-2049-95AA-B78A86982C94}" srcOrd="0" destOrd="0" presId="urn:microsoft.com/office/officeart/2005/8/layout/hierarchy5"/>
    <dgm:cxn modelId="{A3EB1201-4DD1-BF47-A115-AA3ECCBAD756}" type="presParOf" srcId="{7B30086C-92A2-FD4C-A35E-CF20306B1AF1}" destId="{DDCEF27F-1EDE-794B-B0A3-FAC7FBD1DD74}" srcOrd="3" destOrd="0" presId="urn:microsoft.com/office/officeart/2005/8/layout/hierarchy5"/>
    <dgm:cxn modelId="{BF161450-1CD2-E745-9437-CE6A529D389C}" type="presParOf" srcId="{DDCEF27F-1EDE-794B-B0A3-FAC7FBD1DD74}" destId="{48E8CFD5-9578-264F-8E6B-6AD608CE30A5}" srcOrd="0" destOrd="0" presId="urn:microsoft.com/office/officeart/2005/8/layout/hierarchy5"/>
    <dgm:cxn modelId="{4A160CFE-F905-2E48-A2F9-A01C5DF5AA98}" type="presParOf" srcId="{DDCEF27F-1EDE-794B-B0A3-FAC7FBD1DD74}" destId="{3020FDC2-91AE-9741-A23D-40F792418A60}" srcOrd="1" destOrd="0" presId="urn:microsoft.com/office/officeart/2005/8/layout/hierarchy5"/>
    <dgm:cxn modelId="{EFA0EB26-BD36-6A4E-A8EE-76F1559FE40E}" type="presParOf" srcId="{3020FDC2-91AE-9741-A23D-40F792418A60}" destId="{71418EC6-1B38-7C4F-92A1-00FC5491DE45}" srcOrd="0" destOrd="0" presId="urn:microsoft.com/office/officeart/2005/8/layout/hierarchy5"/>
    <dgm:cxn modelId="{770DEE22-0CDB-124B-8FBC-1527770BEE20}" type="presParOf" srcId="{71418EC6-1B38-7C4F-92A1-00FC5491DE45}" destId="{308DDB1F-E90D-2A4C-9727-A160DC232849}" srcOrd="0" destOrd="0" presId="urn:microsoft.com/office/officeart/2005/8/layout/hierarchy5"/>
    <dgm:cxn modelId="{188E1FDA-2921-904B-9BBE-5708A94BA8A2}" type="presParOf" srcId="{3020FDC2-91AE-9741-A23D-40F792418A60}" destId="{6F4AECFD-41A3-514E-8F30-683A4C01551A}" srcOrd="1" destOrd="0" presId="urn:microsoft.com/office/officeart/2005/8/layout/hierarchy5"/>
    <dgm:cxn modelId="{E9C2D47B-0BC6-8441-9F04-04681AC65EC6}" type="presParOf" srcId="{6F4AECFD-41A3-514E-8F30-683A4C01551A}" destId="{EC970318-684B-484F-8C6C-F2151CE39CA8}" srcOrd="0" destOrd="0" presId="urn:microsoft.com/office/officeart/2005/8/layout/hierarchy5"/>
    <dgm:cxn modelId="{48508580-86EF-DE44-AE21-825255AE691C}" type="presParOf" srcId="{6F4AECFD-41A3-514E-8F30-683A4C01551A}" destId="{940DD686-CF44-FA45-BA7C-F6707976EFFA}" srcOrd="1" destOrd="0" presId="urn:microsoft.com/office/officeart/2005/8/layout/hierarchy5"/>
    <dgm:cxn modelId="{BDAFEFA4-8A42-8A46-B241-A64CBD711265}" type="presParOf" srcId="{AE1E60FA-B5AD-E744-A786-863B317106D7}" destId="{3F0A9385-E9A8-154C-84D4-D6271AFDBFA1}" srcOrd="1" destOrd="0" presId="urn:microsoft.com/office/officeart/2005/8/layout/hierarchy5"/>
    <dgm:cxn modelId="{E709B6B3-32FE-BD4B-864C-8AFC43905BAE}" type="presParOf" srcId="{3F0A9385-E9A8-154C-84D4-D6271AFDBFA1}" destId="{ADB672B5-3469-CA42-BFD0-C391068F4801}" srcOrd="0" destOrd="0" presId="urn:microsoft.com/office/officeart/2005/8/layout/hierarchy5"/>
    <dgm:cxn modelId="{143DA517-2913-9E47-B73B-42B0C68762AB}" type="presParOf" srcId="{ADB672B5-3469-CA42-BFD0-C391068F4801}" destId="{32EB2EE1-E62A-4D45-AA4E-87BA9DBFDB91}" srcOrd="0" destOrd="0" presId="urn:microsoft.com/office/officeart/2005/8/layout/hierarchy5"/>
    <dgm:cxn modelId="{34EC666A-4B99-6449-9D6D-25357F009B3F}" type="presParOf" srcId="{ADB672B5-3469-CA42-BFD0-C391068F4801}" destId="{70F2E204-68AA-6D44-BA96-9C85DA20A3A8}" srcOrd="1" destOrd="0" presId="urn:microsoft.com/office/officeart/2005/8/layout/hierarchy5"/>
    <dgm:cxn modelId="{99E75C88-7510-F24F-8993-62C91DFE3E61}" type="presParOf" srcId="{3F0A9385-E9A8-154C-84D4-D6271AFDBFA1}" destId="{E62C4621-D9E0-7246-A0D3-CF1CA912D77A}" srcOrd="1" destOrd="0" presId="urn:microsoft.com/office/officeart/2005/8/layout/hierarchy5"/>
    <dgm:cxn modelId="{AA792F9A-08E7-F243-BB44-51D97FF2075B}" type="presParOf" srcId="{E62C4621-D9E0-7246-A0D3-CF1CA912D77A}" destId="{21A3472B-12A2-E24E-A1BE-0465D20916E0}" srcOrd="0" destOrd="0" presId="urn:microsoft.com/office/officeart/2005/8/layout/hierarchy5"/>
    <dgm:cxn modelId="{B9D10FDB-5EA1-7442-8599-D2D2D29F5539}" type="presParOf" srcId="{3F0A9385-E9A8-154C-84D4-D6271AFDBFA1}" destId="{6AEC9428-20AA-DB41-B231-125416C40C5D}" srcOrd="2" destOrd="0" presId="urn:microsoft.com/office/officeart/2005/8/layout/hierarchy5"/>
    <dgm:cxn modelId="{8BED44AE-D3AC-5344-B12B-25920068ACB6}" type="presParOf" srcId="{6AEC9428-20AA-DB41-B231-125416C40C5D}" destId="{0D485A91-51FB-474E-9466-1C2650F3F1DD}" srcOrd="0" destOrd="0" presId="urn:microsoft.com/office/officeart/2005/8/layout/hierarchy5"/>
    <dgm:cxn modelId="{FF28B3B2-D30E-D545-9296-513DDB8B7317}" type="presParOf" srcId="{6AEC9428-20AA-DB41-B231-125416C40C5D}" destId="{025D4E84-C73F-6241-BE81-5B932F33D8AE}" srcOrd="1" destOrd="0" presId="urn:microsoft.com/office/officeart/2005/8/layout/hierarchy5"/>
    <dgm:cxn modelId="{60F64C73-4558-9747-85E8-94686EDA5AFF}" type="presParOf" srcId="{3F0A9385-E9A8-154C-84D4-D6271AFDBFA1}" destId="{1B523CFA-1D64-9B45-B351-16A1F4449F7A}" srcOrd="3" destOrd="0" presId="urn:microsoft.com/office/officeart/2005/8/layout/hierarchy5"/>
    <dgm:cxn modelId="{5741FB3F-A0CD-0643-96F0-1E9AA8506982}" type="presParOf" srcId="{1B523CFA-1D64-9B45-B351-16A1F4449F7A}" destId="{B7D01CA8-0BC2-7E47-91D7-450F499B5580}" srcOrd="0" destOrd="0" presId="urn:microsoft.com/office/officeart/2005/8/layout/hierarchy5"/>
    <dgm:cxn modelId="{7E9296D6-E354-A741-A6D2-06F0B48FB250}" type="presParOf" srcId="{3F0A9385-E9A8-154C-84D4-D6271AFDBFA1}" destId="{49DDE335-5911-AA4C-A095-070A7A44B808}" srcOrd="4" destOrd="0" presId="urn:microsoft.com/office/officeart/2005/8/layout/hierarchy5"/>
    <dgm:cxn modelId="{3F65D268-0F74-3D4C-9740-8EE478D1DBCE}" type="presParOf" srcId="{49DDE335-5911-AA4C-A095-070A7A44B808}" destId="{3784EA42-2680-EE47-A561-E6F4812BD1F1}" srcOrd="0" destOrd="0" presId="urn:microsoft.com/office/officeart/2005/8/layout/hierarchy5"/>
    <dgm:cxn modelId="{F103BF11-B9F1-D146-996D-8C88CFB625E9}" type="presParOf" srcId="{49DDE335-5911-AA4C-A095-070A7A44B808}" destId="{3293C060-3C23-F242-96AF-66ECD3A24F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CE8A7-98D7-7840-A7B4-2D076D316581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C234468-B372-FA46-838A-4BE507FD56E2}">
      <dgm:prSet phldrT="[Text]"/>
      <dgm:spPr/>
      <dgm:t>
        <a:bodyPr/>
        <a:lstStyle/>
        <a:p>
          <a:r>
            <a:rPr lang="en-GB" dirty="0"/>
            <a:t>Parse</a:t>
          </a:r>
        </a:p>
      </dgm:t>
    </dgm:pt>
    <dgm:pt modelId="{F1A4A614-E452-1E4D-BBD0-6A37DAABA921}" type="parTrans" cxnId="{15895B6D-E2B1-3F4D-92A7-C9686CBB32CA}">
      <dgm:prSet/>
      <dgm:spPr/>
      <dgm:t>
        <a:bodyPr/>
        <a:lstStyle/>
        <a:p>
          <a:endParaRPr lang="en-GB"/>
        </a:p>
      </dgm:t>
    </dgm:pt>
    <dgm:pt modelId="{F20AEA95-EEB3-2648-8A12-3F24B88B7EDF}" type="sibTrans" cxnId="{15895B6D-E2B1-3F4D-92A7-C9686CBB32CA}">
      <dgm:prSet/>
      <dgm:spPr/>
      <dgm:t>
        <a:bodyPr/>
        <a:lstStyle/>
        <a:p>
          <a:endParaRPr lang="en-GB"/>
        </a:p>
      </dgm:t>
    </dgm:pt>
    <dgm:pt modelId="{E436F3F9-38A9-C246-9B82-DED7C5C4A50F}">
      <dgm:prSet phldrT="[Text]"/>
      <dgm:spPr/>
      <dgm:t>
        <a:bodyPr/>
        <a:lstStyle/>
        <a:p>
          <a:r>
            <a:rPr lang="en-GB" dirty="0"/>
            <a:t>Tokenize</a:t>
          </a:r>
        </a:p>
      </dgm:t>
    </dgm:pt>
    <dgm:pt modelId="{FE75D577-710C-B244-BAD9-B12492CB23EE}" type="parTrans" cxnId="{DE3E4440-A0AE-AB4A-B62E-8FB24837A913}">
      <dgm:prSet/>
      <dgm:spPr/>
      <dgm:t>
        <a:bodyPr/>
        <a:lstStyle/>
        <a:p>
          <a:endParaRPr lang="en-GB"/>
        </a:p>
      </dgm:t>
    </dgm:pt>
    <dgm:pt modelId="{82DCB2C1-21F9-8E4D-A165-96F0B4BD984D}" type="sibTrans" cxnId="{DE3E4440-A0AE-AB4A-B62E-8FB24837A913}">
      <dgm:prSet/>
      <dgm:spPr/>
      <dgm:t>
        <a:bodyPr/>
        <a:lstStyle/>
        <a:p>
          <a:endParaRPr lang="en-GB"/>
        </a:p>
      </dgm:t>
    </dgm:pt>
    <dgm:pt modelId="{B181AD35-E01C-0B43-8050-C49FC6FCC801}" type="pres">
      <dgm:prSet presAssocID="{58BCE8A7-98D7-7840-A7B4-2D076D316581}" presName="CompostProcess" presStyleCnt="0">
        <dgm:presLayoutVars>
          <dgm:dir/>
          <dgm:resizeHandles val="exact"/>
        </dgm:presLayoutVars>
      </dgm:prSet>
      <dgm:spPr/>
    </dgm:pt>
    <dgm:pt modelId="{9B816B60-03DC-744F-9CBE-FDDD9993827B}" type="pres">
      <dgm:prSet presAssocID="{58BCE8A7-98D7-7840-A7B4-2D076D316581}" presName="arrow" presStyleLbl="bgShp" presStyleIdx="0" presStyleCnt="1" custLinFactNeighborY="10201"/>
      <dgm:spPr/>
    </dgm:pt>
    <dgm:pt modelId="{0FD44844-E4CD-B040-9A2E-32B9A691D202}" type="pres">
      <dgm:prSet presAssocID="{58BCE8A7-98D7-7840-A7B4-2D076D316581}" presName="linearProcess" presStyleCnt="0"/>
      <dgm:spPr/>
    </dgm:pt>
    <dgm:pt modelId="{0FE0024F-B3FA-064A-97AB-2FFF69D1165F}" type="pres">
      <dgm:prSet presAssocID="{0C234468-B372-FA46-838A-4BE507FD56E2}" presName="textNode" presStyleLbl="node1" presStyleIdx="0" presStyleCnt="2">
        <dgm:presLayoutVars>
          <dgm:bulletEnabled val="1"/>
        </dgm:presLayoutVars>
      </dgm:prSet>
      <dgm:spPr/>
    </dgm:pt>
    <dgm:pt modelId="{118F9D1F-1A03-D740-A6CA-F242A2C96DA1}" type="pres">
      <dgm:prSet presAssocID="{F20AEA95-EEB3-2648-8A12-3F24B88B7EDF}" presName="sibTrans" presStyleCnt="0"/>
      <dgm:spPr/>
    </dgm:pt>
    <dgm:pt modelId="{7FE17206-F210-BE43-AF6C-4575F0B4D307}" type="pres">
      <dgm:prSet presAssocID="{E436F3F9-38A9-C246-9B82-DED7C5C4A50F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E3E4440-A0AE-AB4A-B62E-8FB24837A913}" srcId="{58BCE8A7-98D7-7840-A7B4-2D076D316581}" destId="{E436F3F9-38A9-C246-9B82-DED7C5C4A50F}" srcOrd="1" destOrd="0" parTransId="{FE75D577-710C-B244-BAD9-B12492CB23EE}" sibTransId="{82DCB2C1-21F9-8E4D-A165-96F0B4BD984D}"/>
    <dgm:cxn modelId="{15895B6D-E2B1-3F4D-92A7-C9686CBB32CA}" srcId="{58BCE8A7-98D7-7840-A7B4-2D076D316581}" destId="{0C234468-B372-FA46-838A-4BE507FD56E2}" srcOrd="0" destOrd="0" parTransId="{F1A4A614-E452-1E4D-BBD0-6A37DAABA921}" sibTransId="{F20AEA95-EEB3-2648-8A12-3F24B88B7EDF}"/>
    <dgm:cxn modelId="{DAB2658C-9F4D-6D4C-B266-98C9CB15BC81}" type="presOf" srcId="{0C234468-B372-FA46-838A-4BE507FD56E2}" destId="{0FE0024F-B3FA-064A-97AB-2FFF69D1165F}" srcOrd="0" destOrd="0" presId="urn:microsoft.com/office/officeart/2005/8/layout/hProcess9"/>
    <dgm:cxn modelId="{9E5D1797-1CCE-1F4A-902D-E0086DF280FE}" type="presOf" srcId="{E436F3F9-38A9-C246-9B82-DED7C5C4A50F}" destId="{7FE17206-F210-BE43-AF6C-4575F0B4D307}" srcOrd="0" destOrd="0" presId="urn:microsoft.com/office/officeart/2005/8/layout/hProcess9"/>
    <dgm:cxn modelId="{184B24A9-6D14-0146-9F9F-0077DB7EE364}" type="presOf" srcId="{58BCE8A7-98D7-7840-A7B4-2D076D316581}" destId="{B181AD35-E01C-0B43-8050-C49FC6FCC801}" srcOrd="0" destOrd="0" presId="urn:microsoft.com/office/officeart/2005/8/layout/hProcess9"/>
    <dgm:cxn modelId="{81CABEBD-A5B1-5844-807D-96B2FA286B61}" type="presParOf" srcId="{B181AD35-E01C-0B43-8050-C49FC6FCC801}" destId="{9B816B60-03DC-744F-9CBE-FDDD9993827B}" srcOrd="0" destOrd="0" presId="urn:microsoft.com/office/officeart/2005/8/layout/hProcess9"/>
    <dgm:cxn modelId="{F108A095-BCEA-3F4E-8711-24D1D8C5AA08}" type="presParOf" srcId="{B181AD35-E01C-0B43-8050-C49FC6FCC801}" destId="{0FD44844-E4CD-B040-9A2E-32B9A691D202}" srcOrd="1" destOrd="0" presId="urn:microsoft.com/office/officeart/2005/8/layout/hProcess9"/>
    <dgm:cxn modelId="{59B06A6F-7B1D-F741-AD0A-912894DB9762}" type="presParOf" srcId="{0FD44844-E4CD-B040-9A2E-32B9A691D202}" destId="{0FE0024F-B3FA-064A-97AB-2FFF69D1165F}" srcOrd="0" destOrd="0" presId="urn:microsoft.com/office/officeart/2005/8/layout/hProcess9"/>
    <dgm:cxn modelId="{851B6428-B68B-3444-810F-BE1A87FBD0D1}" type="presParOf" srcId="{0FD44844-E4CD-B040-9A2E-32B9A691D202}" destId="{118F9D1F-1A03-D740-A6CA-F242A2C96DA1}" srcOrd="1" destOrd="0" presId="urn:microsoft.com/office/officeart/2005/8/layout/hProcess9"/>
    <dgm:cxn modelId="{2B0D3E63-D81B-FF44-8C6A-6E217496A7E6}" type="presParOf" srcId="{0FD44844-E4CD-B040-9A2E-32B9A691D202}" destId="{7FE17206-F210-BE43-AF6C-4575F0B4D30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FBE1B-0F86-AC4D-BC8B-F2481BE0C37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81598-2FC1-3B4A-B33A-C396D21BDB1F}">
      <dgm:prSet phldrT="[Text]" phldr="1"/>
      <dgm:spPr/>
      <dgm:t>
        <a:bodyPr/>
        <a:lstStyle/>
        <a:p>
          <a:endParaRPr lang="en-GB"/>
        </a:p>
      </dgm:t>
    </dgm:pt>
    <dgm:pt modelId="{F532121D-F209-B848-9E55-C1FB81ACDED8}" type="parTrans" cxnId="{43D6C665-2EA7-444F-AC21-0DBC44293239}">
      <dgm:prSet/>
      <dgm:spPr/>
      <dgm:t>
        <a:bodyPr/>
        <a:lstStyle/>
        <a:p>
          <a:endParaRPr lang="en-GB"/>
        </a:p>
      </dgm:t>
    </dgm:pt>
    <dgm:pt modelId="{CC27ABE9-47D7-C840-BA18-866E10A556FF}" type="sibTrans" cxnId="{43D6C665-2EA7-444F-AC21-0DBC44293239}">
      <dgm:prSet/>
      <dgm:spPr/>
      <dgm:t>
        <a:bodyPr/>
        <a:lstStyle/>
        <a:p>
          <a:endParaRPr lang="en-GB"/>
        </a:p>
      </dgm:t>
    </dgm:pt>
    <dgm:pt modelId="{C70ABA4A-6B78-9C49-8BD0-CC4725A04390}">
      <dgm:prSet phldrT="[Text]" phldr="1"/>
      <dgm:spPr/>
      <dgm:t>
        <a:bodyPr/>
        <a:lstStyle/>
        <a:p>
          <a:endParaRPr lang="en-GB"/>
        </a:p>
      </dgm:t>
    </dgm:pt>
    <dgm:pt modelId="{E5B608EF-3076-CF46-8939-75B966280560}" type="parTrans" cxnId="{37DBFA27-367F-4940-8F78-68EB87506FFE}">
      <dgm:prSet/>
      <dgm:spPr/>
      <dgm:t>
        <a:bodyPr/>
        <a:lstStyle/>
        <a:p>
          <a:endParaRPr lang="en-GB"/>
        </a:p>
      </dgm:t>
    </dgm:pt>
    <dgm:pt modelId="{1CBCC5EA-A9A1-4344-BD2B-C8046A6D7EC5}" type="sibTrans" cxnId="{37DBFA27-367F-4940-8F78-68EB87506FFE}">
      <dgm:prSet/>
      <dgm:spPr/>
      <dgm:t>
        <a:bodyPr/>
        <a:lstStyle/>
        <a:p>
          <a:endParaRPr lang="en-GB"/>
        </a:p>
      </dgm:t>
    </dgm:pt>
    <dgm:pt modelId="{E52006A5-94C3-1E4B-93CB-2CB4853DE27A}">
      <dgm:prSet phldrT="[Text]" phldr="1"/>
      <dgm:spPr/>
      <dgm:t>
        <a:bodyPr/>
        <a:lstStyle/>
        <a:p>
          <a:endParaRPr lang="en-GB"/>
        </a:p>
      </dgm:t>
    </dgm:pt>
    <dgm:pt modelId="{0FDB2ACD-EEBE-7A45-94A6-121C2855AB77}" type="parTrans" cxnId="{3448EE21-0833-E649-9547-1655D17EE08F}">
      <dgm:prSet/>
      <dgm:spPr/>
      <dgm:t>
        <a:bodyPr/>
        <a:lstStyle/>
        <a:p>
          <a:endParaRPr lang="en-GB"/>
        </a:p>
      </dgm:t>
    </dgm:pt>
    <dgm:pt modelId="{260FDACC-1CBA-E04F-AD0B-A764136D83FB}" type="sibTrans" cxnId="{3448EE21-0833-E649-9547-1655D17EE08F}">
      <dgm:prSet/>
      <dgm:spPr/>
      <dgm:t>
        <a:bodyPr/>
        <a:lstStyle/>
        <a:p>
          <a:endParaRPr lang="en-GB"/>
        </a:p>
      </dgm:t>
    </dgm:pt>
    <dgm:pt modelId="{51CE2A6D-AD8A-0045-9ABC-14086AA50766}">
      <dgm:prSet phldrT="[Text]" phldr="1"/>
      <dgm:spPr/>
      <dgm:t>
        <a:bodyPr/>
        <a:lstStyle/>
        <a:p>
          <a:endParaRPr lang="en-GB"/>
        </a:p>
      </dgm:t>
    </dgm:pt>
    <dgm:pt modelId="{ECADED61-03D7-A546-859A-F4C28CC09A17}" type="parTrans" cxnId="{F0880FDF-4DE3-5140-8DAD-9D75AF799097}">
      <dgm:prSet/>
      <dgm:spPr/>
      <dgm:t>
        <a:bodyPr/>
        <a:lstStyle/>
        <a:p>
          <a:endParaRPr lang="en-GB"/>
        </a:p>
      </dgm:t>
    </dgm:pt>
    <dgm:pt modelId="{FBD04D4F-4713-8449-BD89-B249AB23E0AD}" type="sibTrans" cxnId="{F0880FDF-4DE3-5140-8DAD-9D75AF799097}">
      <dgm:prSet/>
      <dgm:spPr/>
      <dgm:t>
        <a:bodyPr/>
        <a:lstStyle/>
        <a:p>
          <a:endParaRPr lang="en-GB"/>
        </a:p>
      </dgm:t>
    </dgm:pt>
    <dgm:pt modelId="{5359954D-BF6B-AE4E-9546-7099A5FAA833}">
      <dgm:prSet phldrT="[Text]" phldr="1"/>
      <dgm:spPr/>
      <dgm:t>
        <a:bodyPr/>
        <a:lstStyle/>
        <a:p>
          <a:endParaRPr lang="en-GB"/>
        </a:p>
      </dgm:t>
    </dgm:pt>
    <dgm:pt modelId="{56BCD547-9D38-1F4F-89EB-00803D30F43A}" type="parTrans" cxnId="{7654647A-4EA5-3048-9272-AA8552CD7BB2}">
      <dgm:prSet/>
      <dgm:spPr/>
      <dgm:t>
        <a:bodyPr/>
        <a:lstStyle/>
        <a:p>
          <a:endParaRPr lang="en-GB"/>
        </a:p>
      </dgm:t>
    </dgm:pt>
    <dgm:pt modelId="{1E9D47D4-C16D-1B49-A489-B1D91F27ABA8}" type="sibTrans" cxnId="{7654647A-4EA5-3048-9272-AA8552CD7BB2}">
      <dgm:prSet/>
      <dgm:spPr/>
      <dgm:t>
        <a:bodyPr/>
        <a:lstStyle/>
        <a:p>
          <a:endParaRPr lang="en-GB"/>
        </a:p>
      </dgm:t>
    </dgm:pt>
    <dgm:pt modelId="{9A9D319C-2EF1-754B-B925-E68835AECCF3}">
      <dgm:prSet phldrT="[Text]" phldr="1"/>
      <dgm:spPr/>
      <dgm:t>
        <a:bodyPr/>
        <a:lstStyle/>
        <a:p>
          <a:endParaRPr lang="en-GB"/>
        </a:p>
      </dgm:t>
    </dgm:pt>
    <dgm:pt modelId="{C6199BE6-323F-FE47-A3B0-5E60D407E682}" type="parTrans" cxnId="{3036E320-65FD-9C42-B9F8-6DCEC5AEFE3C}">
      <dgm:prSet/>
      <dgm:spPr/>
      <dgm:t>
        <a:bodyPr/>
        <a:lstStyle/>
        <a:p>
          <a:endParaRPr lang="en-GB"/>
        </a:p>
      </dgm:t>
    </dgm:pt>
    <dgm:pt modelId="{A4DBB1ED-2759-CA45-BFE5-51F548A1DE49}" type="sibTrans" cxnId="{3036E320-65FD-9C42-B9F8-6DCEC5AEFE3C}">
      <dgm:prSet/>
      <dgm:spPr/>
      <dgm:t>
        <a:bodyPr/>
        <a:lstStyle/>
        <a:p>
          <a:endParaRPr lang="en-GB"/>
        </a:p>
      </dgm:t>
    </dgm:pt>
    <dgm:pt modelId="{B64FEB38-909F-F54A-AAE5-3E56C00ACD39}">
      <dgm:prSet phldrT="[Text]"/>
      <dgm:spPr/>
      <dgm:t>
        <a:bodyPr/>
        <a:lstStyle/>
        <a:p>
          <a:r>
            <a:rPr lang="en-GB" dirty="0"/>
            <a:t>Corpus</a:t>
          </a:r>
        </a:p>
      </dgm:t>
    </dgm:pt>
    <dgm:pt modelId="{F84D427B-8FC4-DF4B-BB90-51633A010499}" type="parTrans" cxnId="{C641C645-8287-F34A-81D3-66C4916EDF06}">
      <dgm:prSet/>
      <dgm:spPr/>
      <dgm:t>
        <a:bodyPr/>
        <a:lstStyle/>
        <a:p>
          <a:endParaRPr lang="en-GB"/>
        </a:p>
      </dgm:t>
    </dgm:pt>
    <dgm:pt modelId="{2FA642CD-7CB8-9646-A456-295432EFC5C9}" type="sibTrans" cxnId="{C641C645-8287-F34A-81D3-66C4916EDF06}">
      <dgm:prSet/>
      <dgm:spPr/>
      <dgm:t>
        <a:bodyPr/>
        <a:lstStyle/>
        <a:p>
          <a:endParaRPr lang="en-GB"/>
        </a:p>
      </dgm:t>
    </dgm:pt>
    <dgm:pt modelId="{8CDFC18E-CBB6-A04F-80BB-987DE48A1042}">
      <dgm:prSet phldrT="[Text]"/>
      <dgm:spPr/>
      <dgm:t>
        <a:bodyPr/>
        <a:lstStyle/>
        <a:p>
          <a:r>
            <a:rPr lang="en-GB" dirty="0"/>
            <a:t>Documents</a:t>
          </a:r>
        </a:p>
      </dgm:t>
    </dgm:pt>
    <dgm:pt modelId="{9E92DB9C-60B8-294C-97F4-8D37CB94B63F}" type="parTrans" cxnId="{C521DEA5-AEDA-BC44-9F7B-D133AB5CD61C}">
      <dgm:prSet/>
      <dgm:spPr/>
      <dgm:t>
        <a:bodyPr/>
        <a:lstStyle/>
        <a:p>
          <a:endParaRPr lang="en-GB"/>
        </a:p>
      </dgm:t>
    </dgm:pt>
    <dgm:pt modelId="{56116022-F0BF-CA4F-B523-7FEC5EA11F07}" type="sibTrans" cxnId="{C521DEA5-AEDA-BC44-9F7B-D133AB5CD61C}">
      <dgm:prSet/>
      <dgm:spPr/>
      <dgm:t>
        <a:bodyPr/>
        <a:lstStyle/>
        <a:p>
          <a:endParaRPr lang="en-GB"/>
        </a:p>
      </dgm:t>
    </dgm:pt>
    <dgm:pt modelId="{8F7DAC4C-1691-CC4A-93C4-0BC4AA7260E7}">
      <dgm:prSet phldrT="[Text]"/>
      <dgm:spPr/>
      <dgm:t>
        <a:bodyPr/>
        <a:lstStyle/>
        <a:p>
          <a:r>
            <a:rPr lang="en-GB" dirty="0"/>
            <a:t>Sentences</a:t>
          </a:r>
        </a:p>
      </dgm:t>
    </dgm:pt>
    <dgm:pt modelId="{3BA5D987-7190-9648-A3FB-CD871A726547}" type="parTrans" cxnId="{ABAB2745-EAFD-024F-B605-35CE3DB35852}">
      <dgm:prSet/>
      <dgm:spPr/>
      <dgm:t>
        <a:bodyPr/>
        <a:lstStyle/>
        <a:p>
          <a:endParaRPr lang="en-GB"/>
        </a:p>
      </dgm:t>
    </dgm:pt>
    <dgm:pt modelId="{47E53171-7F32-634A-8C3E-F51BECD04841}" type="sibTrans" cxnId="{ABAB2745-EAFD-024F-B605-35CE3DB35852}">
      <dgm:prSet/>
      <dgm:spPr/>
      <dgm:t>
        <a:bodyPr/>
        <a:lstStyle/>
        <a:p>
          <a:endParaRPr lang="en-GB"/>
        </a:p>
      </dgm:t>
    </dgm:pt>
    <dgm:pt modelId="{AE1E60FA-B5AD-E744-A786-863B317106D7}" type="pres">
      <dgm:prSet presAssocID="{799FBE1B-0F86-AC4D-BC8B-F2481BE0C37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876FD8-A86F-B245-B8BE-1E4CD5CC2F59}" type="pres">
      <dgm:prSet presAssocID="{799FBE1B-0F86-AC4D-BC8B-F2481BE0C37C}" presName="hierFlow" presStyleCnt="0"/>
      <dgm:spPr/>
    </dgm:pt>
    <dgm:pt modelId="{C3DDDF13-C26E-C347-B03A-841B60BC1CFD}" type="pres">
      <dgm:prSet presAssocID="{799FBE1B-0F86-AC4D-BC8B-F2481BE0C37C}" presName="firstBuf" presStyleCnt="0"/>
      <dgm:spPr/>
    </dgm:pt>
    <dgm:pt modelId="{E313CDB2-CC12-5145-8A01-DF236DBA962E}" type="pres">
      <dgm:prSet presAssocID="{799FBE1B-0F86-AC4D-BC8B-F2481BE0C37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C71D6-A88E-0F4C-9610-CBC3499B1FC2}" type="pres">
      <dgm:prSet presAssocID="{79A81598-2FC1-3B4A-B33A-C396D21BDB1F}" presName="Name17" presStyleCnt="0"/>
      <dgm:spPr/>
    </dgm:pt>
    <dgm:pt modelId="{3DC5712C-46B8-0A47-B15E-0BCF2EA5D757}" type="pres">
      <dgm:prSet presAssocID="{79A81598-2FC1-3B4A-B33A-C396D21BDB1F}" presName="level1Shape" presStyleLbl="node0" presStyleIdx="0" presStyleCnt="1">
        <dgm:presLayoutVars>
          <dgm:chPref val="3"/>
        </dgm:presLayoutVars>
      </dgm:prSet>
      <dgm:spPr/>
    </dgm:pt>
    <dgm:pt modelId="{7B30086C-92A2-FD4C-A35E-CF20306B1AF1}" type="pres">
      <dgm:prSet presAssocID="{79A81598-2FC1-3B4A-B33A-C396D21BDB1F}" presName="hierChild2" presStyleCnt="0"/>
      <dgm:spPr/>
    </dgm:pt>
    <dgm:pt modelId="{050A7562-8144-F24D-8CCA-EC2107A6AA15}" type="pres">
      <dgm:prSet presAssocID="{E5B608EF-3076-CF46-8939-75B966280560}" presName="Name25" presStyleLbl="parChTrans1D2" presStyleIdx="0" presStyleCnt="2"/>
      <dgm:spPr/>
    </dgm:pt>
    <dgm:pt modelId="{EB34DBEC-D814-6248-8B4F-BCB009AB4D18}" type="pres">
      <dgm:prSet presAssocID="{E5B608EF-3076-CF46-8939-75B966280560}" presName="connTx" presStyleLbl="parChTrans1D2" presStyleIdx="0" presStyleCnt="2"/>
      <dgm:spPr/>
    </dgm:pt>
    <dgm:pt modelId="{B39E366B-420E-DE44-BB2C-38414CD3308A}" type="pres">
      <dgm:prSet presAssocID="{C70ABA4A-6B78-9C49-8BD0-CC4725A04390}" presName="Name30" presStyleCnt="0"/>
      <dgm:spPr/>
    </dgm:pt>
    <dgm:pt modelId="{C668A6C6-2FB3-7046-9095-F21720C9C6F8}" type="pres">
      <dgm:prSet presAssocID="{C70ABA4A-6B78-9C49-8BD0-CC4725A04390}" presName="level2Shape" presStyleLbl="node2" presStyleIdx="0" presStyleCnt="2"/>
      <dgm:spPr/>
    </dgm:pt>
    <dgm:pt modelId="{7A1B9868-4CE1-B945-ACB5-A59DAB3214E4}" type="pres">
      <dgm:prSet presAssocID="{C70ABA4A-6B78-9C49-8BD0-CC4725A04390}" presName="hierChild3" presStyleCnt="0"/>
      <dgm:spPr/>
    </dgm:pt>
    <dgm:pt modelId="{1FB83FC6-ECD7-2D4A-A5F2-B357B9FBB191}" type="pres">
      <dgm:prSet presAssocID="{0FDB2ACD-EEBE-7A45-94A6-121C2855AB77}" presName="Name25" presStyleLbl="parChTrans1D3" presStyleIdx="0" presStyleCnt="3"/>
      <dgm:spPr/>
    </dgm:pt>
    <dgm:pt modelId="{6D9B5FB8-0AB7-484E-AD2B-26781975C634}" type="pres">
      <dgm:prSet presAssocID="{0FDB2ACD-EEBE-7A45-94A6-121C2855AB77}" presName="connTx" presStyleLbl="parChTrans1D3" presStyleIdx="0" presStyleCnt="3"/>
      <dgm:spPr/>
    </dgm:pt>
    <dgm:pt modelId="{9AD11F77-8DE1-AE4F-92FB-60E082004D85}" type="pres">
      <dgm:prSet presAssocID="{E52006A5-94C3-1E4B-93CB-2CB4853DE27A}" presName="Name30" presStyleCnt="0"/>
      <dgm:spPr/>
    </dgm:pt>
    <dgm:pt modelId="{A2B29821-C884-9346-A127-0399D40484BE}" type="pres">
      <dgm:prSet presAssocID="{E52006A5-94C3-1E4B-93CB-2CB4853DE27A}" presName="level2Shape" presStyleLbl="node3" presStyleIdx="0" presStyleCnt="3"/>
      <dgm:spPr/>
    </dgm:pt>
    <dgm:pt modelId="{0399CA5F-382E-E044-B55D-36922142BD7A}" type="pres">
      <dgm:prSet presAssocID="{E52006A5-94C3-1E4B-93CB-2CB4853DE27A}" presName="hierChild3" presStyleCnt="0"/>
      <dgm:spPr/>
    </dgm:pt>
    <dgm:pt modelId="{A4FC84C1-EA7D-7A47-A92F-3A2A25E73892}" type="pres">
      <dgm:prSet presAssocID="{ECADED61-03D7-A546-859A-F4C28CC09A17}" presName="Name25" presStyleLbl="parChTrans1D3" presStyleIdx="1" presStyleCnt="3"/>
      <dgm:spPr/>
    </dgm:pt>
    <dgm:pt modelId="{0A2D28EB-3790-F84F-B26E-13A1B69368B5}" type="pres">
      <dgm:prSet presAssocID="{ECADED61-03D7-A546-859A-F4C28CC09A17}" presName="connTx" presStyleLbl="parChTrans1D3" presStyleIdx="1" presStyleCnt="3"/>
      <dgm:spPr/>
    </dgm:pt>
    <dgm:pt modelId="{6D3CB6A7-0D33-8A48-99A9-FA63A05796AE}" type="pres">
      <dgm:prSet presAssocID="{51CE2A6D-AD8A-0045-9ABC-14086AA50766}" presName="Name30" presStyleCnt="0"/>
      <dgm:spPr/>
    </dgm:pt>
    <dgm:pt modelId="{CD8A8A41-B5A0-ED4E-9A97-D8E0B77B6D1C}" type="pres">
      <dgm:prSet presAssocID="{51CE2A6D-AD8A-0045-9ABC-14086AA50766}" presName="level2Shape" presStyleLbl="node3" presStyleIdx="1" presStyleCnt="3"/>
      <dgm:spPr/>
    </dgm:pt>
    <dgm:pt modelId="{AAF1EFF2-9794-B041-87FB-519974E5F0DB}" type="pres">
      <dgm:prSet presAssocID="{51CE2A6D-AD8A-0045-9ABC-14086AA50766}" presName="hierChild3" presStyleCnt="0"/>
      <dgm:spPr/>
    </dgm:pt>
    <dgm:pt modelId="{9504D8FB-1A69-904C-B1D4-4E15E20F83D8}" type="pres">
      <dgm:prSet presAssocID="{56BCD547-9D38-1F4F-89EB-00803D30F43A}" presName="Name25" presStyleLbl="parChTrans1D2" presStyleIdx="1" presStyleCnt="2"/>
      <dgm:spPr/>
    </dgm:pt>
    <dgm:pt modelId="{52C2C9F6-74CF-2049-95AA-B78A86982C94}" type="pres">
      <dgm:prSet presAssocID="{56BCD547-9D38-1F4F-89EB-00803D30F43A}" presName="connTx" presStyleLbl="parChTrans1D2" presStyleIdx="1" presStyleCnt="2"/>
      <dgm:spPr/>
    </dgm:pt>
    <dgm:pt modelId="{DDCEF27F-1EDE-794B-B0A3-FAC7FBD1DD74}" type="pres">
      <dgm:prSet presAssocID="{5359954D-BF6B-AE4E-9546-7099A5FAA833}" presName="Name30" presStyleCnt="0"/>
      <dgm:spPr/>
    </dgm:pt>
    <dgm:pt modelId="{48E8CFD5-9578-264F-8E6B-6AD608CE30A5}" type="pres">
      <dgm:prSet presAssocID="{5359954D-BF6B-AE4E-9546-7099A5FAA833}" presName="level2Shape" presStyleLbl="node2" presStyleIdx="1" presStyleCnt="2"/>
      <dgm:spPr/>
    </dgm:pt>
    <dgm:pt modelId="{3020FDC2-91AE-9741-A23D-40F792418A60}" type="pres">
      <dgm:prSet presAssocID="{5359954D-BF6B-AE4E-9546-7099A5FAA833}" presName="hierChild3" presStyleCnt="0"/>
      <dgm:spPr/>
    </dgm:pt>
    <dgm:pt modelId="{71418EC6-1B38-7C4F-92A1-00FC5491DE45}" type="pres">
      <dgm:prSet presAssocID="{C6199BE6-323F-FE47-A3B0-5E60D407E682}" presName="Name25" presStyleLbl="parChTrans1D3" presStyleIdx="2" presStyleCnt="3"/>
      <dgm:spPr/>
    </dgm:pt>
    <dgm:pt modelId="{308DDB1F-E90D-2A4C-9727-A160DC232849}" type="pres">
      <dgm:prSet presAssocID="{C6199BE6-323F-FE47-A3B0-5E60D407E682}" presName="connTx" presStyleLbl="parChTrans1D3" presStyleIdx="2" presStyleCnt="3"/>
      <dgm:spPr/>
    </dgm:pt>
    <dgm:pt modelId="{6F4AECFD-41A3-514E-8F30-683A4C01551A}" type="pres">
      <dgm:prSet presAssocID="{9A9D319C-2EF1-754B-B925-E68835AECCF3}" presName="Name30" presStyleCnt="0"/>
      <dgm:spPr/>
    </dgm:pt>
    <dgm:pt modelId="{EC970318-684B-484F-8C6C-F2151CE39CA8}" type="pres">
      <dgm:prSet presAssocID="{9A9D319C-2EF1-754B-B925-E68835AECCF3}" presName="level2Shape" presStyleLbl="node3" presStyleIdx="2" presStyleCnt="3"/>
      <dgm:spPr/>
    </dgm:pt>
    <dgm:pt modelId="{940DD686-CF44-FA45-BA7C-F6707976EFFA}" type="pres">
      <dgm:prSet presAssocID="{9A9D319C-2EF1-754B-B925-E68835AECCF3}" presName="hierChild3" presStyleCnt="0"/>
      <dgm:spPr/>
    </dgm:pt>
    <dgm:pt modelId="{3F0A9385-E9A8-154C-84D4-D6271AFDBFA1}" type="pres">
      <dgm:prSet presAssocID="{799FBE1B-0F86-AC4D-BC8B-F2481BE0C37C}" presName="bgShapesFlow" presStyleCnt="0"/>
      <dgm:spPr/>
    </dgm:pt>
    <dgm:pt modelId="{ADB672B5-3469-CA42-BFD0-C391068F4801}" type="pres">
      <dgm:prSet presAssocID="{B64FEB38-909F-F54A-AAE5-3E56C00ACD39}" presName="rectComp" presStyleCnt="0"/>
      <dgm:spPr/>
    </dgm:pt>
    <dgm:pt modelId="{32EB2EE1-E62A-4D45-AA4E-87BA9DBFDB91}" type="pres">
      <dgm:prSet presAssocID="{B64FEB38-909F-F54A-AAE5-3E56C00ACD39}" presName="bgRect" presStyleLbl="bgShp" presStyleIdx="0" presStyleCnt="3"/>
      <dgm:spPr/>
    </dgm:pt>
    <dgm:pt modelId="{70F2E204-68AA-6D44-BA96-9C85DA20A3A8}" type="pres">
      <dgm:prSet presAssocID="{B64FEB38-909F-F54A-AAE5-3E56C00ACD39}" presName="bgRectTx" presStyleLbl="bgShp" presStyleIdx="0" presStyleCnt="3">
        <dgm:presLayoutVars>
          <dgm:bulletEnabled val="1"/>
        </dgm:presLayoutVars>
      </dgm:prSet>
      <dgm:spPr/>
    </dgm:pt>
    <dgm:pt modelId="{E62C4621-D9E0-7246-A0D3-CF1CA912D77A}" type="pres">
      <dgm:prSet presAssocID="{B64FEB38-909F-F54A-AAE5-3E56C00ACD39}" presName="spComp" presStyleCnt="0"/>
      <dgm:spPr/>
    </dgm:pt>
    <dgm:pt modelId="{21A3472B-12A2-E24E-A1BE-0465D20916E0}" type="pres">
      <dgm:prSet presAssocID="{B64FEB38-909F-F54A-AAE5-3E56C00ACD39}" presName="hSp" presStyleCnt="0"/>
      <dgm:spPr/>
    </dgm:pt>
    <dgm:pt modelId="{6AEC9428-20AA-DB41-B231-125416C40C5D}" type="pres">
      <dgm:prSet presAssocID="{8CDFC18E-CBB6-A04F-80BB-987DE48A1042}" presName="rectComp" presStyleCnt="0"/>
      <dgm:spPr/>
    </dgm:pt>
    <dgm:pt modelId="{0D485A91-51FB-474E-9466-1C2650F3F1DD}" type="pres">
      <dgm:prSet presAssocID="{8CDFC18E-CBB6-A04F-80BB-987DE48A1042}" presName="bgRect" presStyleLbl="bgShp" presStyleIdx="1" presStyleCnt="3"/>
      <dgm:spPr/>
    </dgm:pt>
    <dgm:pt modelId="{025D4E84-C73F-6241-BE81-5B932F33D8AE}" type="pres">
      <dgm:prSet presAssocID="{8CDFC18E-CBB6-A04F-80BB-987DE48A1042}" presName="bgRectTx" presStyleLbl="bgShp" presStyleIdx="1" presStyleCnt="3">
        <dgm:presLayoutVars>
          <dgm:bulletEnabled val="1"/>
        </dgm:presLayoutVars>
      </dgm:prSet>
      <dgm:spPr/>
    </dgm:pt>
    <dgm:pt modelId="{1B523CFA-1D64-9B45-B351-16A1F4449F7A}" type="pres">
      <dgm:prSet presAssocID="{8CDFC18E-CBB6-A04F-80BB-987DE48A1042}" presName="spComp" presStyleCnt="0"/>
      <dgm:spPr/>
    </dgm:pt>
    <dgm:pt modelId="{B7D01CA8-0BC2-7E47-91D7-450F499B5580}" type="pres">
      <dgm:prSet presAssocID="{8CDFC18E-CBB6-A04F-80BB-987DE48A1042}" presName="hSp" presStyleCnt="0"/>
      <dgm:spPr/>
    </dgm:pt>
    <dgm:pt modelId="{49DDE335-5911-AA4C-A095-070A7A44B808}" type="pres">
      <dgm:prSet presAssocID="{8F7DAC4C-1691-CC4A-93C4-0BC4AA7260E7}" presName="rectComp" presStyleCnt="0"/>
      <dgm:spPr/>
    </dgm:pt>
    <dgm:pt modelId="{3784EA42-2680-EE47-A561-E6F4812BD1F1}" type="pres">
      <dgm:prSet presAssocID="{8F7DAC4C-1691-CC4A-93C4-0BC4AA7260E7}" presName="bgRect" presStyleLbl="bgShp" presStyleIdx="2" presStyleCnt="3"/>
      <dgm:spPr/>
    </dgm:pt>
    <dgm:pt modelId="{3293C060-3C23-F242-96AF-66ECD3A24F64}" type="pres">
      <dgm:prSet presAssocID="{8F7DAC4C-1691-CC4A-93C4-0BC4AA7260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A8ACC02-FE26-9F4E-8AE0-A6662932AE2F}" type="presOf" srcId="{8F7DAC4C-1691-CC4A-93C4-0BC4AA7260E7}" destId="{3293C060-3C23-F242-96AF-66ECD3A24F64}" srcOrd="1" destOrd="0" presId="urn:microsoft.com/office/officeart/2005/8/layout/hierarchy5"/>
    <dgm:cxn modelId="{D321D903-93FB-EC48-83A3-D1F90FA8D691}" type="presOf" srcId="{0FDB2ACD-EEBE-7A45-94A6-121C2855AB77}" destId="{6D9B5FB8-0AB7-484E-AD2B-26781975C634}" srcOrd="1" destOrd="0" presId="urn:microsoft.com/office/officeart/2005/8/layout/hierarchy5"/>
    <dgm:cxn modelId="{397BDD12-F791-B949-97B8-2E1267104480}" type="presOf" srcId="{B64FEB38-909F-F54A-AAE5-3E56C00ACD39}" destId="{70F2E204-68AA-6D44-BA96-9C85DA20A3A8}" srcOrd="1" destOrd="0" presId="urn:microsoft.com/office/officeart/2005/8/layout/hierarchy5"/>
    <dgm:cxn modelId="{A9E87516-106D-A941-8E0B-BFE0D27FA049}" type="presOf" srcId="{E5B608EF-3076-CF46-8939-75B966280560}" destId="{050A7562-8144-F24D-8CCA-EC2107A6AA15}" srcOrd="0" destOrd="0" presId="urn:microsoft.com/office/officeart/2005/8/layout/hierarchy5"/>
    <dgm:cxn modelId="{E4433D1C-4A8C-5D4E-A2D5-DAAACE919FDE}" type="presOf" srcId="{C6199BE6-323F-FE47-A3B0-5E60D407E682}" destId="{71418EC6-1B38-7C4F-92A1-00FC5491DE45}" srcOrd="0" destOrd="0" presId="urn:microsoft.com/office/officeart/2005/8/layout/hierarchy5"/>
    <dgm:cxn modelId="{3036E320-65FD-9C42-B9F8-6DCEC5AEFE3C}" srcId="{5359954D-BF6B-AE4E-9546-7099A5FAA833}" destId="{9A9D319C-2EF1-754B-B925-E68835AECCF3}" srcOrd="0" destOrd="0" parTransId="{C6199BE6-323F-FE47-A3B0-5E60D407E682}" sibTransId="{A4DBB1ED-2759-CA45-BFE5-51F548A1DE49}"/>
    <dgm:cxn modelId="{3448EE21-0833-E649-9547-1655D17EE08F}" srcId="{C70ABA4A-6B78-9C49-8BD0-CC4725A04390}" destId="{E52006A5-94C3-1E4B-93CB-2CB4853DE27A}" srcOrd="0" destOrd="0" parTransId="{0FDB2ACD-EEBE-7A45-94A6-121C2855AB77}" sibTransId="{260FDACC-1CBA-E04F-AD0B-A764136D83FB}"/>
    <dgm:cxn modelId="{37DBFA27-367F-4940-8F78-68EB87506FFE}" srcId="{79A81598-2FC1-3B4A-B33A-C396D21BDB1F}" destId="{C70ABA4A-6B78-9C49-8BD0-CC4725A04390}" srcOrd="0" destOrd="0" parTransId="{E5B608EF-3076-CF46-8939-75B966280560}" sibTransId="{1CBCC5EA-A9A1-4344-BD2B-C8046A6D7EC5}"/>
    <dgm:cxn modelId="{91D9252F-64CA-B040-B274-529FF67C8498}" type="presOf" srcId="{B64FEB38-909F-F54A-AAE5-3E56C00ACD39}" destId="{32EB2EE1-E62A-4D45-AA4E-87BA9DBFDB91}" srcOrd="0" destOrd="0" presId="urn:microsoft.com/office/officeart/2005/8/layout/hierarchy5"/>
    <dgm:cxn modelId="{13DDD037-AAB9-AD42-9391-0135E79BC07C}" type="presOf" srcId="{56BCD547-9D38-1F4F-89EB-00803D30F43A}" destId="{9504D8FB-1A69-904C-B1D4-4E15E20F83D8}" srcOrd="0" destOrd="0" presId="urn:microsoft.com/office/officeart/2005/8/layout/hierarchy5"/>
    <dgm:cxn modelId="{B74EE738-EE23-F348-9D42-AD717CEEEC89}" type="presOf" srcId="{E5B608EF-3076-CF46-8939-75B966280560}" destId="{EB34DBEC-D814-6248-8B4F-BCB009AB4D18}" srcOrd="1" destOrd="0" presId="urn:microsoft.com/office/officeart/2005/8/layout/hierarchy5"/>
    <dgm:cxn modelId="{0FFFE440-4F74-AC4E-B8AE-2CDE7429E8E9}" type="presOf" srcId="{0FDB2ACD-EEBE-7A45-94A6-121C2855AB77}" destId="{1FB83FC6-ECD7-2D4A-A5F2-B357B9FBB191}" srcOrd="0" destOrd="0" presId="urn:microsoft.com/office/officeart/2005/8/layout/hierarchy5"/>
    <dgm:cxn modelId="{FDCD8642-BC2A-844B-A945-AB4D22F774D8}" type="presOf" srcId="{C6199BE6-323F-FE47-A3B0-5E60D407E682}" destId="{308DDB1F-E90D-2A4C-9727-A160DC232849}" srcOrd="1" destOrd="0" presId="urn:microsoft.com/office/officeart/2005/8/layout/hierarchy5"/>
    <dgm:cxn modelId="{ABAB2745-EAFD-024F-B605-35CE3DB35852}" srcId="{799FBE1B-0F86-AC4D-BC8B-F2481BE0C37C}" destId="{8F7DAC4C-1691-CC4A-93C4-0BC4AA7260E7}" srcOrd="3" destOrd="0" parTransId="{3BA5D987-7190-9648-A3FB-CD871A726547}" sibTransId="{47E53171-7F32-634A-8C3E-F51BECD04841}"/>
    <dgm:cxn modelId="{C641C645-8287-F34A-81D3-66C4916EDF06}" srcId="{799FBE1B-0F86-AC4D-BC8B-F2481BE0C37C}" destId="{B64FEB38-909F-F54A-AAE5-3E56C00ACD39}" srcOrd="1" destOrd="0" parTransId="{F84D427B-8FC4-DF4B-BB90-51633A010499}" sibTransId="{2FA642CD-7CB8-9646-A456-295432EFC5C9}"/>
    <dgm:cxn modelId="{6A06CB4C-CC3E-2F46-AADF-599D03F678E5}" type="presOf" srcId="{C70ABA4A-6B78-9C49-8BD0-CC4725A04390}" destId="{C668A6C6-2FB3-7046-9095-F21720C9C6F8}" srcOrd="0" destOrd="0" presId="urn:microsoft.com/office/officeart/2005/8/layout/hierarchy5"/>
    <dgm:cxn modelId="{47F2185D-55F0-D349-B131-D59ECAA1734D}" type="presOf" srcId="{8CDFC18E-CBB6-A04F-80BB-987DE48A1042}" destId="{0D485A91-51FB-474E-9466-1C2650F3F1DD}" srcOrd="0" destOrd="0" presId="urn:microsoft.com/office/officeart/2005/8/layout/hierarchy5"/>
    <dgm:cxn modelId="{FA790F63-2F4E-C646-9A5F-15304DCD9C90}" type="presOf" srcId="{E52006A5-94C3-1E4B-93CB-2CB4853DE27A}" destId="{A2B29821-C884-9346-A127-0399D40484BE}" srcOrd="0" destOrd="0" presId="urn:microsoft.com/office/officeart/2005/8/layout/hierarchy5"/>
    <dgm:cxn modelId="{43D6C665-2EA7-444F-AC21-0DBC44293239}" srcId="{799FBE1B-0F86-AC4D-BC8B-F2481BE0C37C}" destId="{79A81598-2FC1-3B4A-B33A-C396D21BDB1F}" srcOrd="0" destOrd="0" parTransId="{F532121D-F209-B848-9E55-C1FB81ACDED8}" sibTransId="{CC27ABE9-47D7-C840-BA18-866E10A556FF}"/>
    <dgm:cxn modelId="{06AE1D79-3EC0-3F4C-8173-DA55D0A39ADD}" type="presOf" srcId="{799FBE1B-0F86-AC4D-BC8B-F2481BE0C37C}" destId="{AE1E60FA-B5AD-E744-A786-863B317106D7}" srcOrd="0" destOrd="0" presId="urn:microsoft.com/office/officeart/2005/8/layout/hierarchy5"/>
    <dgm:cxn modelId="{7654647A-4EA5-3048-9272-AA8552CD7BB2}" srcId="{79A81598-2FC1-3B4A-B33A-C396D21BDB1F}" destId="{5359954D-BF6B-AE4E-9546-7099A5FAA833}" srcOrd="1" destOrd="0" parTransId="{56BCD547-9D38-1F4F-89EB-00803D30F43A}" sibTransId="{1E9D47D4-C16D-1B49-A489-B1D91F27ABA8}"/>
    <dgm:cxn modelId="{6CC61C9B-113C-044A-9FE8-0EB1F16D853A}" type="presOf" srcId="{5359954D-BF6B-AE4E-9546-7099A5FAA833}" destId="{48E8CFD5-9578-264F-8E6B-6AD608CE30A5}" srcOrd="0" destOrd="0" presId="urn:microsoft.com/office/officeart/2005/8/layout/hierarchy5"/>
    <dgm:cxn modelId="{1070849C-7A3B-1B4A-AA3B-CAD5595B5EC0}" type="presOf" srcId="{8CDFC18E-CBB6-A04F-80BB-987DE48A1042}" destId="{025D4E84-C73F-6241-BE81-5B932F33D8AE}" srcOrd="1" destOrd="0" presId="urn:microsoft.com/office/officeart/2005/8/layout/hierarchy5"/>
    <dgm:cxn modelId="{D8AECBA3-313E-154A-A3AC-6F4D20E1FF6F}" type="presOf" srcId="{8F7DAC4C-1691-CC4A-93C4-0BC4AA7260E7}" destId="{3784EA42-2680-EE47-A561-E6F4812BD1F1}" srcOrd="0" destOrd="0" presId="urn:microsoft.com/office/officeart/2005/8/layout/hierarchy5"/>
    <dgm:cxn modelId="{C521DEA5-AEDA-BC44-9F7B-D133AB5CD61C}" srcId="{799FBE1B-0F86-AC4D-BC8B-F2481BE0C37C}" destId="{8CDFC18E-CBB6-A04F-80BB-987DE48A1042}" srcOrd="2" destOrd="0" parTransId="{9E92DB9C-60B8-294C-97F4-8D37CB94B63F}" sibTransId="{56116022-F0BF-CA4F-B523-7FEC5EA11F07}"/>
    <dgm:cxn modelId="{A5AFE9B1-9AA8-004D-B3F7-2DFDEE4164C9}" type="presOf" srcId="{ECADED61-03D7-A546-859A-F4C28CC09A17}" destId="{0A2D28EB-3790-F84F-B26E-13A1B69368B5}" srcOrd="1" destOrd="0" presId="urn:microsoft.com/office/officeart/2005/8/layout/hierarchy5"/>
    <dgm:cxn modelId="{F2EE06C3-A366-874E-AB8B-48357FBECA0C}" type="presOf" srcId="{79A81598-2FC1-3B4A-B33A-C396D21BDB1F}" destId="{3DC5712C-46B8-0A47-B15E-0BCF2EA5D757}" srcOrd="0" destOrd="0" presId="urn:microsoft.com/office/officeart/2005/8/layout/hierarchy5"/>
    <dgm:cxn modelId="{BA1487CC-CA0B-0347-85C7-BCD403DDE80B}" type="presOf" srcId="{9A9D319C-2EF1-754B-B925-E68835AECCF3}" destId="{EC970318-684B-484F-8C6C-F2151CE39CA8}" srcOrd="0" destOrd="0" presId="urn:microsoft.com/office/officeart/2005/8/layout/hierarchy5"/>
    <dgm:cxn modelId="{13E465D8-4DAB-6143-A2F7-E2AD13C7D45A}" type="presOf" srcId="{51CE2A6D-AD8A-0045-9ABC-14086AA50766}" destId="{CD8A8A41-B5A0-ED4E-9A97-D8E0B77B6D1C}" srcOrd="0" destOrd="0" presId="urn:microsoft.com/office/officeart/2005/8/layout/hierarchy5"/>
    <dgm:cxn modelId="{F0880FDF-4DE3-5140-8DAD-9D75AF799097}" srcId="{C70ABA4A-6B78-9C49-8BD0-CC4725A04390}" destId="{51CE2A6D-AD8A-0045-9ABC-14086AA50766}" srcOrd="1" destOrd="0" parTransId="{ECADED61-03D7-A546-859A-F4C28CC09A17}" sibTransId="{FBD04D4F-4713-8449-BD89-B249AB23E0AD}"/>
    <dgm:cxn modelId="{CA1103E7-5BD4-1843-94C7-399F693330B2}" type="presOf" srcId="{56BCD547-9D38-1F4F-89EB-00803D30F43A}" destId="{52C2C9F6-74CF-2049-95AA-B78A86982C94}" srcOrd="1" destOrd="0" presId="urn:microsoft.com/office/officeart/2005/8/layout/hierarchy5"/>
    <dgm:cxn modelId="{233DCDFB-54F8-CA45-A68E-78829CB78E05}" type="presOf" srcId="{ECADED61-03D7-A546-859A-F4C28CC09A17}" destId="{A4FC84C1-EA7D-7A47-A92F-3A2A25E73892}" srcOrd="0" destOrd="0" presId="urn:microsoft.com/office/officeart/2005/8/layout/hierarchy5"/>
    <dgm:cxn modelId="{FA135C4E-291C-4A46-A3A5-C1815B77D71F}" type="presParOf" srcId="{AE1E60FA-B5AD-E744-A786-863B317106D7}" destId="{F0876FD8-A86F-B245-B8BE-1E4CD5CC2F59}" srcOrd="0" destOrd="0" presId="urn:microsoft.com/office/officeart/2005/8/layout/hierarchy5"/>
    <dgm:cxn modelId="{EDC7CC61-F1C5-9E42-B0C1-34E0C99A7F3E}" type="presParOf" srcId="{F0876FD8-A86F-B245-B8BE-1E4CD5CC2F59}" destId="{C3DDDF13-C26E-C347-B03A-841B60BC1CFD}" srcOrd="0" destOrd="0" presId="urn:microsoft.com/office/officeart/2005/8/layout/hierarchy5"/>
    <dgm:cxn modelId="{85C0F499-8F23-9F4B-A77E-FD4772A8E059}" type="presParOf" srcId="{F0876FD8-A86F-B245-B8BE-1E4CD5CC2F59}" destId="{E313CDB2-CC12-5145-8A01-DF236DBA962E}" srcOrd="1" destOrd="0" presId="urn:microsoft.com/office/officeart/2005/8/layout/hierarchy5"/>
    <dgm:cxn modelId="{35E6E6E1-58A0-484E-9775-504091A16E7A}" type="presParOf" srcId="{E313CDB2-CC12-5145-8A01-DF236DBA962E}" destId="{D27C71D6-A88E-0F4C-9610-CBC3499B1FC2}" srcOrd="0" destOrd="0" presId="urn:microsoft.com/office/officeart/2005/8/layout/hierarchy5"/>
    <dgm:cxn modelId="{42FF5513-9AF5-1546-9E14-D9412C201776}" type="presParOf" srcId="{D27C71D6-A88E-0F4C-9610-CBC3499B1FC2}" destId="{3DC5712C-46B8-0A47-B15E-0BCF2EA5D757}" srcOrd="0" destOrd="0" presId="urn:microsoft.com/office/officeart/2005/8/layout/hierarchy5"/>
    <dgm:cxn modelId="{7B22C902-82ED-1F4A-BC9D-EFD583F6C6AF}" type="presParOf" srcId="{D27C71D6-A88E-0F4C-9610-CBC3499B1FC2}" destId="{7B30086C-92A2-FD4C-A35E-CF20306B1AF1}" srcOrd="1" destOrd="0" presId="urn:microsoft.com/office/officeart/2005/8/layout/hierarchy5"/>
    <dgm:cxn modelId="{668EB26D-6087-A841-BCEB-C72EBBAE0690}" type="presParOf" srcId="{7B30086C-92A2-FD4C-A35E-CF20306B1AF1}" destId="{050A7562-8144-F24D-8CCA-EC2107A6AA15}" srcOrd="0" destOrd="0" presId="urn:microsoft.com/office/officeart/2005/8/layout/hierarchy5"/>
    <dgm:cxn modelId="{3EB84749-3E3A-7842-9325-0A34A2728347}" type="presParOf" srcId="{050A7562-8144-F24D-8CCA-EC2107A6AA15}" destId="{EB34DBEC-D814-6248-8B4F-BCB009AB4D18}" srcOrd="0" destOrd="0" presId="urn:microsoft.com/office/officeart/2005/8/layout/hierarchy5"/>
    <dgm:cxn modelId="{15B6CC64-1C90-6842-9592-C163237BA0E5}" type="presParOf" srcId="{7B30086C-92A2-FD4C-A35E-CF20306B1AF1}" destId="{B39E366B-420E-DE44-BB2C-38414CD3308A}" srcOrd="1" destOrd="0" presId="urn:microsoft.com/office/officeart/2005/8/layout/hierarchy5"/>
    <dgm:cxn modelId="{FA8D5073-DA98-F544-B7D1-C41CB1CAD401}" type="presParOf" srcId="{B39E366B-420E-DE44-BB2C-38414CD3308A}" destId="{C668A6C6-2FB3-7046-9095-F21720C9C6F8}" srcOrd="0" destOrd="0" presId="urn:microsoft.com/office/officeart/2005/8/layout/hierarchy5"/>
    <dgm:cxn modelId="{7B8BACE2-BBF7-564A-9D3D-2DE3623635F4}" type="presParOf" srcId="{B39E366B-420E-DE44-BB2C-38414CD3308A}" destId="{7A1B9868-4CE1-B945-ACB5-A59DAB3214E4}" srcOrd="1" destOrd="0" presId="urn:microsoft.com/office/officeart/2005/8/layout/hierarchy5"/>
    <dgm:cxn modelId="{880E998F-49A0-2C4C-A9C6-6B3606E993C2}" type="presParOf" srcId="{7A1B9868-4CE1-B945-ACB5-A59DAB3214E4}" destId="{1FB83FC6-ECD7-2D4A-A5F2-B357B9FBB191}" srcOrd="0" destOrd="0" presId="urn:microsoft.com/office/officeart/2005/8/layout/hierarchy5"/>
    <dgm:cxn modelId="{498790FF-827A-9F4F-9E41-84D5E0C41AD4}" type="presParOf" srcId="{1FB83FC6-ECD7-2D4A-A5F2-B357B9FBB191}" destId="{6D9B5FB8-0AB7-484E-AD2B-26781975C634}" srcOrd="0" destOrd="0" presId="urn:microsoft.com/office/officeart/2005/8/layout/hierarchy5"/>
    <dgm:cxn modelId="{5D5DBA68-50D9-AF4C-BD3D-4561ED8191A4}" type="presParOf" srcId="{7A1B9868-4CE1-B945-ACB5-A59DAB3214E4}" destId="{9AD11F77-8DE1-AE4F-92FB-60E082004D85}" srcOrd="1" destOrd="0" presId="urn:microsoft.com/office/officeart/2005/8/layout/hierarchy5"/>
    <dgm:cxn modelId="{12D443AE-69C9-8545-BE02-1B063271088A}" type="presParOf" srcId="{9AD11F77-8DE1-AE4F-92FB-60E082004D85}" destId="{A2B29821-C884-9346-A127-0399D40484BE}" srcOrd="0" destOrd="0" presId="urn:microsoft.com/office/officeart/2005/8/layout/hierarchy5"/>
    <dgm:cxn modelId="{15EDFF87-0FA4-0C43-BC8D-D1622C750F1E}" type="presParOf" srcId="{9AD11F77-8DE1-AE4F-92FB-60E082004D85}" destId="{0399CA5F-382E-E044-B55D-36922142BD7A}" srcOrd="1" destOrd="0" presId="urn:microsoft.com/office/officeart/2005/8/layout/hierarchy5"/>
    <dgm:cxn modelId="{D93A7F02-6C79-0646-AEFE-0B4B473B1026}" type="presParOf" srcId="{7A1B9868-4CE1-B945-ACB5-A59DAB3214E4}" destId="{A4FC84C1-EA7D-7A47-A92F-3A2A25E73892}" srcOrd="2" destOrd="0" presId="urn:microsoft.com/office/officeart/2005/8/layout/hierarchy5"/>
    <dgm:cxn modelId="{D374A10D-335F-4B4D-A557-0D272B31A871}" type="presParOf" srcId="{A4FC84C1-EA7D-7A47-A92F-3A2A25E73892}" destId="{0A2D28EB-3790-F84F-B26E-13A1B69368B5}" srcOrd="0" destOrd="0" presId="urn:microsoft.com/office/officeart/2005/8/layout/hierarchy5"/>
    <dgm:cxn modelId="{C771A492-2196-C147-8203-B256F8879F87}" type="presParOf" srcId="{7A1B9868-4CE1-B945-ACB5-A59DAB3214E4}" destId="{6D3CB6A7-0D33-8A48-99A9-FA63A05796AE}" srcOrd="3" destOrd="0" presId="urn:microsoft.com/office/officeart/2005/8/layout/hierarchy5"/>
    <dgm:cxn modelId="{CAD28DD5-A535-894F-9DA3-0EC2A29E3842}" type="presParOf" srcId="{6D3CB6A7-0D33-8A48-99A9-FA63A05796AE}" destId="{CD8A8A41-B5A0-ED4E-9A97-D8E0B77B6D1C}" srcOrd="0" destOrd="0" presId="urn:microsoft.com/office/officeart/2005/8/layout/hierarchy5"/>
    <dgm:cxn modelId="{038D7027-AA44-894D-ADC2-2B95752D39FD}" type="presParOf" srcId="{6D3CB6A7-0D33-8A48-99A9-FA63A05796AE}" destId="{AAF1EFF2-9794-B041-87FB-519974E5F0DB}" srcOrd="1" destOrd="0" presId="urn:microsoft.com/office/officeart/2005/8/layout/hierarchy5"/>
    <dgm:cxn modelId="{167F172F-1D63-A141-944D-71B9835DB6BF}" type="presParOf" srcId="{7B30086C-92A2-FD4C-A35E-CF20306B1AF1}" destId="{9504D8FB-1A69-904C-B1D4-4E15E20F83D8}" srcOrd="2" destOrd="0" presId="urn:microsoft.com/office/officeart/2005/8/layout/hierarchy5"/>
    <dgm:cxn modelId="{4F6CF1C9-A723-AD45-A2EB-6C88FDFAF2BA}" type="presParOf" srcId="{9504D8FB-1A69-904C-B1D4-4E15E20F83D8}" destId="{52C2C9F6-74CF-2049-95AA-B78A86982C94}" srcOrd="0" destOrd="0" presId="urn:microsoft.com/office/officeart/2005/8/layout/hierarchy5"/>
    <dgm:cxn modelId="{A3EB1201-4DD1-BF47-A115-AA3ECCBAD756}" type="presParOf" srcId="{7B30086C-92A2-FD4C-A35E-CF20306B1AF1}" destId="{DDCEF27F-1EDE-794B-B0A3-FAC7FBD1DD74}" srcOrd="3" destOrd="0" presId="urn:microsoft.com/office/officeart/2005/8/layout/hierarchy5"/>
    <dgm:cxn modelId="{BF161450-1CD2-E745-9437-CE6A529D389C}" type="presParOf" srcId="{DDCEF27F-1EDE-794B-B0A3-FAC7FBD1DD74}" destId="{48E8CFD5-9578-264F-8E6B-6AD608CE30A5}" srcOrd="0" destOrd="0" presId="urn:microsoft.com/office/officeart/2005/8/layout/hierarchy5"/>
    <dgm:cxn modelId="{4A160CFE-F905-2E48-A2F9-A01C5DF5AA98}" type="presParOf" srcId="{DDCEF27F-1EDE-794B-B0A3-FAC7FBD1DD74}" destId="{3020FDC2-91AE-9741-A23D-40F792418A60}" srcOrd="1" destOrd="0" presId="urn:microsoft.com/office/officeart/2005/8/layout/hierarchy5"/>
    <dgm:cxn modelId="{EFA0EB26-BD36-6A4E-A8EE-76F1559FE40E}" type="presParOf" srcId="{3020FDC2-91AE-9741-A23D-40F792418A60}" destId="{71418EC6-1B38-7C4F-92A1-00FC5491DE45}" srcOrd="0" destOrd="0" presId="urn:microsoft.com/office/officeart/2005/8/layout/hierarchy5"/>
    <dgm:cxn modelId="{770DEE22-0CDB-124B-8FBC-1527770BEE20}" type="presParOf" srcId="{71418EC6-1B38-7C4F-92A1-00FC5491DE45}" destId="{308DDB1F-E90D-2A4C-9727-A160DC232849}" srcOrd="0" destOrd="0" presId="urn:microsoft.com/office/officeart/2005/8/layout/hierarchy5"/>
    <dgm:cxn modelId="{188E1FDA-2921-904B-9BBE-5708A94BA8A2}" type="presParOf" srcId="{3020FDC2-91AE-9741-A23D-40F792418A60}" destId="{6F4AECFD-41A3-514E-8F30-683A4C01551A}" srcOrd="1" destOrd="0" presId="urn:microsoft.com/office/officeart/2005/8/layout/hierarchy5"/>
    <dgm:cxn modelId="{E9C2D47B-0BC6-8441-9F04-04681AC65EC6}" type="presParOf" srcId="{6F4AECFD-41A3-514E-8F30-683A4C01551A}" destId="{EC970318-684B-484F-8C6C-F2151CE39CA8}" srcOrd="0" destOrd="0" presId="urn:microsoft.com/office/officeart/2005/8/layout/hierarchy5"/>
    <dgm:cxn modelId="{48508580-86EF-DE44-AE21-825255AE691C}" type="presParOf" srcId="{6F4AECFD-41A3-514E-8F30-683A4C01551A}" destId="{940DD686-CF44-FA45-BA7C-F6707976EFFA}" srcOrd="1" destOrd="0" presId="urn:microsoft.com/office/officeart/2005/8/layout/hierarchy5"/>
    <dgm:cxn modelId="{BDAFEFA4-8A42-8A46-B241-A64CBD711265}" type="presParOf" srcId="{AE1E60FA-B5AD-E744-A786-863B317106D7}" destId="{3F0A9385-E9A8-154C-84D4-D6271AFDBFA1}" srcOrd="1" destOrd="0" presId="urn:microsoft.com/office/officeart/2005/8/layout/hierarchy5"/>
    <dgm:cxn modelId="{E709B6B3-32FE-BD4B-864C-8AFC43905BAE}" type="presParOf" srcId="{3F0A9385-E9A8-154C-84D4-D6271AFDBFA1}" destId="{ADB672B5-3469-CA42-BFD0-C391068F4801}" srcOrd="0" destOrd="0" presId="urn:microsoft.com/office/officeart/2005/8/layout/hierarchy5"/>
    <dgm:cxn modelId="{143DA517-2913-9E47-B73B-42B0C68762AB}" type="presParOf" srcId="{ADB672B5-3469-CA42-BFD0-C391068F4801}" destId="{32EB2EE1-E62A-4D45-AA4E-87BA9DBFDB91}" srcOrd="0" destOrd="0" presId="urn:microsoft.com/office/officeart/2005/8/layout/hierarchy5"/>
    <dgm:cxn modelId="{34EC666A-4B99-6449-9D6D-25357F009B3F}" type="presParOf" srcId="{ADB672B5-3469-CA42-BFD0-C391068F4801}" destId="{70F2E204-68AA-6D44-BA96-9C85DA20A3A8}" srcOrd="1" destOrd="0" presId="urn:microsoft.com/office/officeart/2005/8/layout/hierarchy5"/>
    <dgm:cxn modelId="{99E75C88-7510-F24F-8993-62C91DFE3E61}" type="presParOf" srcId="{3F0A9385-E9A8-154C-84D4-D6271AFDBFA1}" destId="{E62C4621-D9E0-7246-A0D3-CF1CA912D77A}" srcOrd="1" destOrd="0" presId="urn:microsoft.com/office/officeart/2005/8/layout/hierarchy5"/>
    <dgm:cxn modelId="{AA792F9A-08E7-F243-BB44-51D97FF2075B}" type="presParOf" srcId="{E62C4621-D9E0-7246-A0D3-CF1CA912D77A}" destId="{21A3472B-12A2-E24E-A1BE-0465D20916E0}" srcOrd="0" destOrd="0" presId="urn:microsoft.com/office/officeart/2005/8/layout/hierarchy5"/>
    <dgm:cxn modelId="{B9D10FDB-5EA1-7442-8599-D2D2D29F5539}" type="presParOf" srcId="{3F0A9385-E9A8-154C-84D4-D6271AFDBFA1}" destId="{6AEC9428-20AA-DB41-B231-125416C40C5D}" srcOrd="2" destOrd="0" presId="urn:microsoft.com/office/officeart/2005/8/layout/hierarchy5"/>
    <dgm:cxn modelId="{8BED44AE-D3AC-5344-B12B-25920068ACB6}" type="presParOf" srcId="{6AEC9428-20AA-DB41-B231-125416C40C5D}" destId="{0D485A91-51FB-474E-9466-1C2650F3F1DD}" srcOrd="0" destOrd="0" presId="urn:microsoft.com/office/officeart/2005/8/layout/hierarchy5"/>
    <dgm:cxn modelId="{FF28B3B2-D30E-D545-9296-513DDB8B7317}" type="presParOf" srcId="{6AEC9428-20AA-DB41-B231-125416C40C5D}" destId="{025D4E84-C73F-6241-BE81-5B932F33D8AE}" srcOrd="1" destOrd="0" presId="urn:microsoft.com/office/officeart/2005/8/layout/hierarchy5"/>
    <dgm:cxn modelId="{60F64C73-4558-9747-85E8-94686EDA5AFF}" type="presParOf" srcId="{3F0A9385-E9A8-154C-84D4-D6271AFDBFA1}" destId="{1B523CFA-1D64-9B45-B351-16A1F4449F7A}" srcOrd="3" destOrd="0" presId="urn:microsoft.com/office/officeart/2005/8/layout/hierarchy5"/>
    <dgm:cxn modelId="{5741FB3F-A0CD-0643-96F0-1E9AA8506982}" type="presParOf" srcId="{1B523CFA-1D64-9B45-B351-16A1F4449F7A}" destId="{B7D01CA8-0BC2-7E47-91D7-450F499B5580}" srcOrd="0" destOrd="0" presId="urn:microsoft.com/office/officeart/2005/8/layout/hierarchy5"/>
    <dgm:cxn modelId="{7E9296D6-E354-A741-A6D2-06F0B48FB250}" type="presParOf" srcId="{3F0A9385-E9A8-154C-84D4-D6271AFDBFA1}" destId="{49DDE335-5911-AA4C-A095-070A7A44B808}" srcOrd="4" destOrd="0" presId="urn:microsoft.com/office/officeart/2005/8/layout/hierarchy5"/>
    <dgm:cxn modelId="{3F65D268-0F74-3D4C-9740-8EE478D1DBCE}" type="presParOf" srcId="{49DDE335-5911-AA4C-A095-070A7A44B808}" destId="{3784EA42-2680-EE47-A561-E6F4812BD1F1}" srcOrd="0" destOrd="0" presId="urn:microsoft.com/office/officeart/2005/8/layout/hierarchy5"/>
    <dgm:cxn modelId="{F103BF11-B9F1-D146-996D-8C88CFB625E9}" type="presParOf" srcId="{49DDE335-5911-AA4C-A095-070A7A44B808}" destId="{3293C060-3C23-F242-96AF-66ECD3A24F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BCE8A7-98D7-7840-A7B4-2D076D316581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C234468-B372-FA46-838A-4BE507FD56E2}">
      <dgm:prSet phldrT="[Text]"/>
      <dgm:spPr/>
      <dgm:t>
        <a:bodyPr/>
        <a:lstStyle/>
        <a:p>
          <a:r>
            <a:rPr lang="en-GB" dirty="0"/>
            <a:t>Parse</a:t>
          </a:r>
        </a:p>
      </dgm:t>
    </dgm:pt>
    <dgm:pt modelId="{F1A4A614-E452-1E4D-BBD0-6A37DAABA921}" type="parTrans" cxnId="{15895B6D-E2B1-3F4D-92A7-C9686CBB32CA}">
      <dgm:prSet/>
      <dgm:spPr/>
      <dgm:t>
        <a:bodyPr/>
        <a:lstStyle/>
        <a:p>
          <a:endParaRPr lang="en-GB"/>
        </a:p>
      </dgm:t>
    </dgm:pt>
    <dgm:pt modelId="{F20AEA95-EEB3-2648-8A12-3F24B88B7EDF}" type="sibTrans" cxnId="{15895B6D-E2B1-3F4D-92A7-C9686CBB32CA}">
      <dgm:prSet/>
      <dgm:spPr/>
      <dgm:t>
        <a:bodyPr/>
        <a:lstStyle/>
        <a:p>
          <a:endParaRPr lang="en-GB"/>
        </a:p>
      </dgm:t>
    </dgm:pt>
    <dgm:pt modelId="{E436F3F9-38A9-C246-9B82-DED7C5C4A50F}">
      <dgm:prSet phldrT="[Text]"/>
      <dgm:spPr/>
      <dgm:t>
        <a:bodyPr/>
        <a:lstStyle/>
        <a:p>
          <a:r>
            <a:rPr lang="en-GB" dirty="0"/>
            <a:t>Tokenize</a:t>
          </a:r>
        </a:p>
      </dgm:t>
    </dgm:pt>
    <dgm:pt modelId="{FE75D577-710C-B244-BAD9-B12492CB23EE}" type="parTrans" cxnId="{DE3E4440-A0AE-AB4A-B62E-8FB24837A913}">
      <dgm:prSet/>
      <dgm:spPr/>
      <dgm:t>
        <a:bodyPr/>
        <a:lstStyle/>
        <a:p>
          <a:endParaRPr lang="en-GB"/>
        </a:p>
      </dgm:t>
    </dgm:pt>
    <dgm:pt modelId="{82DCB2C1-21F9-8E4D-A165-96F0B4BD984D}" type="sibTrans" cxnId="{DE3E4440-A0AE-AB4A-B62E-8FB24837A913}">
      <dgm:prSet/>
      <dgm:spPr/>
      <dgm:t>
        <a:bodyPr/>
        <a:lstStyle/>
        <a:p>
          <a:endParaRPr lang="en-GB"/>
        </a:p>
      </dgm:t>
    </dgm:pt>
    <dgm:pt modelId="{B181AD35-E01C-0B43-8050-C49FC6FCC801}" type="pres">
      <dgm:prSet presAssocID="{58BCE8A7-98D7-7840-A7B4-2D076D316581}" presName="CompostProcess" presStyleCnt="0">
        <dgm:presLayoutVars>
          <dgm:dir/>
          <dgm:resizeHandles val="exact"/>
        </dgm:presLayoutVars>
      </dgm:prSet>
      <dgm:spPr/>
    </dgm:pt>
    <dgm:pt modelId="{9B816B60-03DC-744F-9CBE-FDDD9993827B}" type="pres">
      <dgm:prSet presAssocID="{58BCE8A7-98D7-7840-A7B4-2D076D316581}" presName="arrow" presStyleLbl="bgShp" presStyleIdx="0" presStyleCnt="1" custLinFactNeighborY="10201"/>
      <dgm:spPr/>
    </dgm:pt>
    <dgm:pt modelId="{0FD44844-E4CD-B040-9A2E-32B9A691D202}" type="pres">
      <dgm:prSet presAssocID="{58BCE8A7-98D7-7840-A7B4-2D076D316581}" presName="linearProcess" presStyleCnt="0"/>
      <dgm:spPr/>
    </dgm:pt>
    <dgm:pt modelId="{0FE0024F-B3FA-064A-97AB-2FFF69D1165F}" type="pres">
      <dgm:prSet presAssocID="{0C234468-B372-FA46-838A-4BE507FD56E2}" presName="textNode" presStyleLbl="node1" presStyleIdx="0" presStyleCnt="2">
        <dgm:presLayoutVars>
          <dgm:bulletEnabled val="1"/>
        </dgm:presLayoutVars>
      </dgm:prSet>
      <dgm:spPr/>
    </dgm:pt>
    <dgm:pt modelId="{118F9D1F-1A03-D740-A6CA-F242A2C96DA1}" type="pres">
      <dgm:prSet presAssocID="{F20AEA95-EEB3-2648-8A12-3F24B88B7EDF}" presName="sibTrans" presStyleCnt="0"/>
      <dgm:spPr/>
    </dgm:pt>
    <dgm:pt modelId="{7FE17206-F210-BE43-AF6C-4575F0B4D307}" type="pres">
      <dgm:prSet presAssocID="{E436F3F9-38A9-C246-9B82-DED7C5C4A50F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E3E4440-A0AE-AB4A-B62E-8FB24837A913}" srcId="{58BCE8A7-98D7-7840-A7B4-2D076D316581}" destId="{E436F3F9-38A9-C246-9B82-DED7C5C4A50F}" srcOrd="1" destOrd="0" parTransId="{FE75D577-710C-B244-BAD9-B12492CB23EE}" sibTransId="{82DCB2C1-21F9-8E4D-A165-96F0B4BD984D}"/>
    <dgm:cxn modelId="{15895B6D-E2B1-3F4D-92A7-C9686CBB32CA}" srcId="{58BCE8A7-98D7-7840-A7B4-2D076D316581}" destId="{0C234468-B372-FA46-838A-4BE507FD56E2}" srcOrd="0" destOrd="0" parTransId="{F1A4A614-E452-1E4D-BBD0-6A37DAABA921}" sibTransId="{F20AEA95-EEB3-2648-8A12-3F24B88B7EDF}"/>
    <dgm:cxn modelId="{DAB2658C-9F4D-6D4C-B266-98C9CB15BC81}" type="presOf" srcId="{0C234468-B372-FA46-838A-4BE507FD56E2}" destId="{0FE0024F-B3FA-064A-97AB-2FFF69D1165F}" srcOrd="0" destOrd="0" presId="urn:microsoft.com/office/officeart/2005/8/layout/hProcess9"/>
    <dgm:cxn modelId="{9E5D1797-1CCE-1F4A-902D-E0086DF280FE}" type="presOf" srcId="{E436F3F9-38A9-C246-9B82-DED7C5C4A50F}" destId="{7FE17206-F210-BE43-AF6C-4575F0B4D307}" srcOrd="0" destOrd="0" presId="urn:microsoft.com/office/officeart/2005/8/layout/hProcess9"/>
    <dgm:cxn modelId="{184B24A9-6D14-0146-9F9F-0077DB7EE364}" type="presOf" srcId="{58BCE8A7-98D7-7840-A7B4-2D076D316581}" destId="{B181AD35-E01C-0B43-8050-C49FC6FCC801}" srcOrd="0" destOrd="0" presId="urn:microsoft.com/office/officeart/2005/8/layout/hProcess9"/>
    <dgm:cxn modelId="{81CABEBD-A5B1-5844-807D-96B2FA286B61}" type="presParOf" srcId="{B181AD35-E01C-0B43-8050-C49FC6FCC801}" destId="{9B816B60-03DC-744F-9CBE-FDDD9993827B}" srcOrd="0" destOrd="0" presId="urn:microsoft.com/office/officeart/2005/8/layout/hProcess9"/>
    <dgm:cxn modelId="{F108A095-BCEA-3F4E-8711-24D1D8C5AA08}" type="presParOf" srcId="{B181AD35-E01C-0B43-8050-C49FC6FCC801}" destId="{0FD44844-E4CD-B040-9A2E-32B9A691D202}" srcOrd="1" destOrd="0" presId="urn:microsoft.com/office/officeart/2005/8/layout/hProcess9"/>
    <dgm:cxn modelId="{59B06A6F-7B1D-F741-AD0A-912894DB9762}" type="presParOf" srcId="{0FD44844-E4CD-B040-9A2E-32B9A691D202}" destId="{0FE0024F-B3FA-064A-97AB-2FFF69D1165F}" srcOrd="0" destOrd="0" presId="urn:microsoft.com/office/officeart/2005/8/layout/hProcess9"/>
    <dgm:cxn modelId="{851B6428-B68B-3444-810F-BE1A87FBD0D1}" type="presParOf" srcId="{0FD44844-E4CD-B040-9A2E-32B9A691D202}" destId="{118F9D1F-1A03-D740-A6CA-F242A2C96DA1}" srcOrd="1" destOrd="0" presId="urn:microsoft.com/office/officeart/2005/8/layout/hProcess9"/>
    <dgm:cxn modelId="{2B0D3E63-D81B-FF44-8C6A-6E217496A7E6}" type="presParOf" srcId="{0FD44844-E4CD-B040-9A2E-32B9A691D202}" destId="{7FE17206-F210-BE43-AF6C-4575F0B4D30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ADA63-3489-FB49-8546-48E836D6EB17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977324-D8BA-D449-AACE-78116C579149}">
      <dgm:prSet phldrT="[Text]"/>
      <dgm:spPr/>
      <dgm:t>
        <a:bodyPr/>
        <a:lstStyle/>
        <a:p>
          <a:endParaRPr lang="en-GB" dirty="0"/>
        </a:p>
      </dgm:t>
    </dgm:pt>
    <dgm:pt modelId="{86151252-869E-BA4C-905D-6D9D58391549}" type="parTrans" cxnId="{F81500C6-D868-2144-8724-2A925CD8280B}">
      <dgm:prSet/>
      <dgm:spPr/>
      <dgm:t>
        <a:bodyPr/>
        <a:lstStyle/>
        <a:p>
          <a:endParaRPr lang="en-GB"/>
        </a:p>
      </dgm:t>
    </dgm:pt>
    <dgm:pt modelId="{78B22852-71CA-2E4C-A35B-9D6B36D7F100}" type="sibTrans" cxnId="{F81500C6-D868-2144-8724-2A925CD8280B}">
      <dgm:prSet/>
      <dgm:spPr/>
      <dgm:t>
        <a:bodyPr/>
        <a:lstStyle/>
        <a:p>
          <a:endParaRPr lang="en-GB"/>
        </a:p>
      </dgm:t>
    </dgm:pt>
    <dgm:pt modelId="{63EE174E-9E10-9C4E-85DB-D52BE2E30099}">
      <dgm:prSet phldrT="[Text]"/>
      <dgm:spPr/>
      <dgm:t>
        <a:bodyPr/>
        <a:lstStyle/>
        <a:p>
          <a:r>
            <a:rPr lang="en-GB" dirty="0"/>
            <a:t>train word2vec</a:t>
          </a:r>
        </a:p>
      </dgm:t>
    </dgm:pt>
    <dgm:pt modelId="{3D363855-CF8D-F041-AA57-0EC93553C90C}" type="parTrans" cxnId="{4B65D15B-2B26-3D49-896B-7C1197545100}">
      <dgm:prSet/>
      <dgm:spPr/>
      <dgm:t>
        <a:bodyPr/>
        <a:lstStyle/>
        <a:p>
          <a:endParaRPr lang="en-GB"/>
        </a:p>
      </dgm:t>
    </dgm:pt>
    <dgm:pt modelId="{CCD0FC15-0D1D-7A48-B246-928AF5658379}" type="sibTrans" cxnId="{4B65D15B-2B26-3D49-896B-7C1197545100}">
      <dgm:prSet/>
      <dgm:spPr/>
      <dgm:t>
        <a:bodyPr/>
        <a:lstStyle/>
        <a:p>
          <a:endParaRPr lang="en-GB"/>
        </a:p>
      </dgm:t>
    </dgm:pt>
    <dgm:pt modelId="{D46ECDAC-DA4B-1240-AD20-84A560D025C3}">
      <dgm:prSet phldrT="[Text]"/>
      <dgm:spPr/>
      <dgm:t>
        <a:bodyPr/>
        <a:lstStyle/>
        <a:p>
          <a:r>
            <a:rPr lang="en-GB" dirty="0"/>
            <a:t>compute phrase embedding</a:t>
          </a:r>
        </a:p>
      </dgm:t>
    </dgm:pt>
    <dgm:pt modelId="{A076A924-D8DE-D848-A361-78AFE837EC4D}" type="parTrans" cxnId="{B787B52E-140A-4241-9216-6AA75E7FA373}">
      <dgm:prSet/>
      <dgm:spPr/>
      <dgm:t>
        <a:bodyPr/>
        <a:lstStyle/>
        <a:p>
          <a:endParaRPr lang="en-GB"/>
        </a:p>
      </dgm:t>
    </dgm:pt>
    <dgm:pt modelId="{77431F1D-FF85-9346-9BA7-DB236F1ED026}" type="sibTrans" cxnId="{B787B52E-140A-4241-9216-6AA75E7FA373}">
      <dgm:prSet/>
      <dgm:spPr/>
      <dgm:t>
        <a:bodyPr/>
        <a:lstStyle/>
        <a:p>
          <a:endParaRPr lang="en-GB"/>
        </a:p>
      </dgm:t>
    </dgm:pt>
    <dgm:pt modelId="{D0EE56A9-CE84-AB48-A885-362AD2D94B11}">
      <dgm:prSet phldrT="[Text]"/>
      <dgm:spPr/>
      <dgm:t>
        <a:bodyPr/>
        <a:lstStyle/>
        <a:p>
          <a:endParaRPr lang="en-GB" dirty="0"/>
        </a:p>
      </dgm:t>
    </dgm:pt>
    <dgm:pt modelId="{53A4B47A-B7EC-D349-AE21-E068C7D50B80}" type="parTrans" cxnId="{B4CAD40A-5C06-DC44-BB32-7A9AF7696424}">
      <dgm:prSet/>
      <dgm:spPr/>
      <dgm:t>
        <a:bodyPr/>
        <a:lstStyle/>
        <a:p>
          <a:endParaRPr lang="en-GB"/>
        </a:p>
      </dgm:t>
    </dgm:pt>
    <dgm:pt modelId="{32A6264F-C271-BD4B-BB4D-87FCE8349C8F}" type="sibTrans" cxnId="{B4CAD40A-5C06-DC44-BB32-7A9AF7696424}">
      <dgm:prSet/>
      <dgm:spPr/>
      <dgm:t>
        <a:bodyPr/>
        <a:lstStyle/>
        <a:p>
          <a:endParaRPr lang="en-GB"/>
        </a:p>
      </dgm:t>
    </dgm:pt>
    <dgm:pt modelId="{F7FB3B62-41FD-6B49-A1BF-B51401D927DE}">
      <dgm:prSet phldrT="[Text]"/>
      <dgm:spPr/>
      <dgm:t>
        <a:bodyPr/>
        <a:lstStyle/>
        <a:p>
          <a:r>
            <a:rPr lang="en-GB" dirty="0"/>
            <a:t>check quality</a:t>
          </a:r>
        </a:p>
      </dgm:t>
    </dgm:pt>
    <dgm:pt modelId="{CFE90666-67CB-874A-8854-ACEC33880D14}" type="parTrans" cxnId="{BBFF8255-26DA-5D44-9A4C-78F0731FE004}">
      <dgm:prSet/>
      <dgm:spPr/>
      <dgm:t>
        <a:bodyPr/>
        <a:lstStyle/>
        <a:p>
          <a:endParaRPr lang="en-GB"/>
        </a:p>
      </dgm:t>
    </dgm:pt>
    <dgm:pt modelId="{A51EA447-C3C8-AE44-B03C-868AF03B4ACF}" type="sibTrans" cxnId="{BBFF8255-26DA-5D44-9A4C-78F0731FE004}">
      <dgm:prSet/>
      <dgm:spPr/>
      <dgm:t>
        <a:bodyPr/>
        <a:lstStyle/>
        <a:p>
          <a:endParaRPr lang="en-GB"/>
        </a:p>
      </dgm:t>
    </dgm:pt>
    <dgm:pt modelId="{1F70881A-04B5-F64D-BD06-1BA38916FCD1}">
      <dgm:prSet phldrT="[Text]"/>
      <dgm:spPr/>
      <dgm:t>
        <a:bodyPr/>
        <a:lstStyle/>
        <a:p>
          <a:r>
            <a:rPr lang="en-GB" dirty="0"/>
            <a:t>Pre-processing</a:t>
          </a:r>
        </a:p>
      </dgm:t>
    </dgm:pt>
    <dgm:pt modelId="{F8AC32FB-78D6-1E45-B42D-54886206A85B}" type="parTrans" cxnId="{791598D4-F4BB-A244-9B0D-17C507D73664}">
      <dgm:prSet/>
      <dgm:spPr/>
      <dgm:t>
        <a:bodyPr/>
        <a:lstStyle/>
        <a:p>
          <a:endParaRPr lang="en-GB"/>
        </a:p>
      </dgm:t>
    </dgm:pt>
    <dgm:pt modelId="{96F82404-4CF1-2440-B32E-575F70663753}" type="sibTrans" cxnId="{791598D4-F4BB-A244-9B0D-17C507D73664}">
      <dgm:prSet/>
      <dgm:spPr/>
      <dgm:t>
        <a:bodyPr/>
        <a:lstStyle/>
        <a:p>
          <a:endParaRPr lang="en-GB"/>
        </a:p>
      </dgm:t>
    </dgm:pt>
    <dgm:pt modelId="{34AEB9C8-2F04-A648-A99C-133F7A3E19A5}">
      <dgm:prSet phldrT="[Text]"/>
      <dgm:spPr/>
      <dgm:t>
        <a:bodyPr/>
        <a:lstStyle/>
        <a:p>
          <a:r>
            <a:rPr lang="en-GB" dirty="0"/>
            <a:t>Run SRL</a:t>
          </a:r>
        </a:p>
      </dgm:t>
    </dgm:pt>
    <dgm:pt modelId="{07CDEC92-A6B1-DA4E-8339-9A53267F9CD4}" type="parTrans" cxnId="{2C3D286E-6927-FD49-A0B6-546ADED46D34}">
      <dgm:prSet/>
      <dgm:spPr/>
      <dgm:t>
        <a:bodyPr/>
        <a:lstStyle/>
        <a:p>
          <a:endParaRPr lang="en-GB"/>
        </a:p>
      </dgm:t>
    </dgm:pt>
    <dgm:pt modelId="{596BAFBD-D4EF-124D-8B3B-518618236BB2}" type="sibTrans" cxnId="{2C3D286E-6927-FD49-A0B6-546ADED46D34}">
      <dgm:prSet/>
      <dgm:spPr/>
      <dgm:t>
        <a:bodyPr/>
        <a:lstStyle/>
        <a:p>
          <a:endParaRPr lang="en-GB"/>
        </a:p>
      </dgm:t>
    </dgm:pt>
    <dgm:pt modelId="{5CCFC186-8D0F-0B48-9826-8F56BA412023}" type="pres">
      <dgm:prSet presAssocID="{D58ADA63-3489-FB49-8546-48E836D6EB1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CCA257-25F4-7D45-AE93-FC89F7D602FF}" type="pres">
      <dgm:prSet presAssocID="{DC977324-D8BA-D449-AACE-78116C579149}" presName="horFlow" presStyleCnt="0"/>
      <dgm:spPr/>
    </dgm:pt>
    <dgm:pt modelId="{E2F81E2A-556E-3C40-93BE-6245DB11B342}" type="pres">
      <dgm:prSet presAssocID="{DC977324-D8BA-D449-AACE-78116C579149}" presName="bigChev" presStyleLbl="node1" presStyleIdx="0" presStyleCnt="2"/>
      <dgm:spPr/>
    </dgm:pt>
    <dgm:pt modelId="{BDF8B858-36D9-F04E-B60D-F5C74166DE2A}" type="pres">
      <dgm:prSet presAssocID="{F8AC32FB-78D6-1E45-B42D-54886206A85B}" presName="parTrans" presStyleCnt="0"/>
      <dgm:spPr/>
    </dgm:pt>
    <dgm:pt modelId="{4263A68B-6D15-034C-9894-A432AB002C17}" type="pres">
      <dgm:prSet presAssocID="{1F70881A-04B5-F64D-BD06-1BA38916FCD1}" presName="node" presStyleLbl="alignAccFollowNode1" presStyleIdx="0" presStyleCnt="5">
        <dgm:presLayoutVars>
          <dgm:bulletEnabled val="1"/>
        </dgm:presLayoutVars>
      </dgm:prSet>
      <dgm:spPr/>
    </dgm:pt>
    <dgm:pt modelId="{C732C837-B25B-4F4C-B595-E41CEBDC2DF2}" type="pres">
      <dgm:prSet presAssocID="{96F82404-4CF1-2440-B32E-575F70663753}" presName="sibTrans" presStyleCnt="0"/>
      <dgm:spPr/>
    </dgm:pt>
    <dgm:pt modelId="{528ED529-6BBB-984A-A9AC-77380CFA28B4}" type="pres">
      <dgm:prSet presAssocID="{63EE174E-9E10-9C4E-85DB-D52BE2E30099}" presName="node" presStyleLbl="alignAccFollowNode1" presStyleIdx="1" presStyleCnt="5">
        <dgm:presLayoutVars>
          <dgm:bulletEnabled val="1"/>
        </dgm:presLayoutVars>
      </dgm:prSet>
      <dgm:spPr/>
    </dgm:pt>
    <dgm:pt modelId="{631F0D6D-49F6-D749-9618-1C98D3566A11}" type="pres">
      <dgm:prSet presAssocID="{CCD0FC15-0D1D-7A48-B246-928AF5658379}" presName="sibTrans" presStyleCnt="0"/>
      <dgm:spPr/>
    </dgm:pt>
    <dgm:pt modelId="{7F8867D4-541D-FF42-A008-B9CFBAC11B69}" type="pres">
      <dgm:prSet presAssocID="{D46ECDAC-DA4B-1240-AD20-84A560D025C3}" presName="node" presStyleLbl="alignAccFollowNode1" presStyleIdx="2" presStyleCnt="5">
        <dgm:presLayoutVars>
          <dgm:bulletEnabled val="1"/>
        </dgm:presLayoutVars>
      </dgm:prSet>
      <dgm:spPr/>
    </dgm:pt>
    <dgm:pt modelId="{BBD5CA56-6025-7A44-A38A-64E9C158A1CD}" type="pres">
      <dgm:prSet presAssocID="{77431F1D-FF85-9346-9BA7-DB236F1ED026}" presName="sibTrans" presStyleCnt="0"/>
      <dgm:spPr/>
    </dgm:pt>
    <dgm:pt modelId="{EE01182F-50F5-D642-956E-D6EA2FC60D1B}" type="pres">
      <dgm:prSet presAssocID="{F7FB3B62-41FD-6B49-A1BF-B51401D927DE}" presName="node" presStyleLbl="alignAccFollowNode1" presStyleIdx="3" presStyleCnt="5">
        <dgm:presLayoutVars>
          <dgm:bulletEnabled val="1"/>
        </dgm:presLayoutVars>
      </dgm:prSet>
      <dgm:spPr/>
    </dgm:pt>
    <dgm:pt modelId="{9DA1996C-3419-984D-A714-36E21E55F070}" type="pres">
      <dgm:prSet presAssocID="{DC977324-D8BA-D449-AACE-78116C579149}" presName="vSp" presStyleCnt="0"/>
      <dgm:spPr/>
    </dgm:pt>
    <dgm:pt modelId="{53E238A9-09BB-AB4A-AE0E-962A9ED4C04C}" type="pres">
      <dgm:prSet presAssocID="{D0EE56A9-CE84-AB48-A885-362AD2D94B11}" presName="horFlow" presStyleCnt="0"/>
      <dgm:spPr/>
    </dgm:pt>
    <dgm:pt modelId="{C405E44C-9C90-0346-933A-70AE485CDA67}" type="pres">
      <dgm:prSet presAssocID="{D0EE56A9-CE84-AB48-A885-362AD2D94B11}" presName="bigChev" presStyleLbl="node1" presStyleIdx="1" presStyleCnt="2"/>
      <dgm:spPr/>
    </dgm:pt>
    <dgm:pt modelId="{0F949BE6-F3BD-AB4B-8E10-23807542A9EF}" type="pres">
      <dgm:prSet presAssocID="{07CDEC92-A6B1-DA4E-8339-9A53267F9CD4}" presName="parTrans" presStyleCnt="0"/>
      <dgm:spPr/>
    </dgm:pt>
    <dgm:pt modelId="{09088727-6C6E-B442-9B9F-60CE59CAB4DE}" type="pres">
      <dgm:prSet presAssocID="{34AEB9C8-2F04-A648-A99C-133F7A3E19A5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B4CAD40A-5C06-DC44-BB32-7A9AF7696424}" srcId="{D58ADA63-3489-FB49-8546-48E836D6EB17}" destId="{D0EE56A9-CE84-AB48-A885-362AD2D94B11}" srcOrd="1" destOrd="0" parTransId="{53A4B47A-B7EC-D349-AE21-E068C7D50B80}" sibTransId="{32A6264F-C271-BD4B-BB4D-87FCE8349C8F}"/>
    <dgm:cxn modelId="{D9B3250E-2DE6-D949-B061-F638BE36DB00}" type="presOf" srcId="{D0EE56A9-CE84-AB48-A885-362AD2D94B11}" destId="{C405E44C-9C90-0346-933A-70AE485CDA67}" srcOrd="0" destOrd="0" presId="urn:microsoft.com/office/officeart/2005/8/layout/lProcess3"/>
    <dgm:cxn modelId="{E145D11B-B9EE-1348-91F1-E6BDB40EA63F}" type="presOf" srcId="{1F70881A-04B5-F64D-BD06-1BA38916FCD1}" destId="{4263A68B-6D15-034C-9894-A432AB002C17}" srcOrd="0" destOrd="0" presId="urn:microsoft.com/office/officeart/2005/8/layout/lProcess3"/>
    <dgm:cxn modelId="{EB22F924-4BC7-1E4F-B2DF-60D9C8DEDE7F}" type="presOf" srcId="{D58ADA63-3489-FB49-8546-48E836D6EB17}" destId="{5CCFC186-8D0F-0B48-9826-8F56BA412023}" srcOrd="0" destOrd="0" presId="urn:microsoft.com/office/officeart/2005/8/layout/lProcess3"/>
    <dgm:cxn modelId="{B787B52E-140A-4241-9216-6AA75E7FA373}" srcId="{DC977324-D8BA-D449-AACE-78116C579149}" destId="{D46ECDAC-DA4B-1240-AD20-84A560D025C3}" srcOrd="2" destOrd="0" parTransId="{A076A924-D8DE-D848-A361-78AFE837EC4D}" sibTransId="{77431F1D-FF85-9346-9BA7-DB236F1ED026}"/>
    <dgm:cxn modelId="{BBFF8255-26DA-5D44-9A4C-78F0731FE004}" srcId="{DC977324-D8BA-D449-AACE-78116C579149}" destId="{F7FB3B62-41FD-6B49-A1BF-B51401D927DE}" srcOrd="3" destOrd="0" parTransId="{CFE90666-67CB-874A-8854-ACEC33880D14}" sibTransId="{A51EA447-C3C8-AE44-B03C-868AF03B4ACF}"/>
    <dgm:cxn modelId="{4B65D15B-2B26-3D49-896B-7C1197545100}" srcId="{DC977324-D8BA-D449-AACE-78116C579149}" destId="{63EE174E-9E10-9C4E-85DB-D52BE2E30099}" srcOrd="1" destOrd="0" parTransId="{3D363855-CF8D-F041-AA57-0EC93553C90C}" sibTransId="{CCD0FC15-0D1D-7A48-B246-928AF5658379}"/>
    <dgm:cxn modelId="{2C3D286E-6927-FD49-A0B6-546ADED46D34}" srcId="{D0EE56A9-CE84-AB48-A885-362AD2D94B11}" destId="{34AEB9C8-2F04-A648-A99C-133F7A3E19A5}" srcOrd="0" destOrd="0" parTransId="{07CDEC92-A6B1-DA4E-8339-9A53267F9CD4}" sibTransId="{596BAFBD-D4EF-124D-8B3B-518618236BB2}"/>
    <dgm:cxn modelId="{FC7E20AB-E733-3B45-B9DA-59EB4FC5233B}" type="presOf" srcId="{F7FB3B62-41FD-6B49-A1BF-B51401D927DE}" destId="{EE01182F-50F5-D642-956E-D6EA2FC60D1B}" srcOrd="0" destOrd="0" presId="urn:microsoft.com/office/officeart/2005/8/layout/lProcess3"/>
    <dgm:cxn modelId="{1DF43CB8-E405-9B4D-AA45-0C791FE09DF7}" type="presOf" srcId="{DC977324-D8BA-D449-AACE-78116C579149}" destId="{E2F81E2A-556E-3C40-93BE-6245DB11B342}" srcOrd="0" destOrd="0" presId="urn:microsoft.com/office/officeart/2005/8/layout/lProcess3"/>
    <dgm:cxn modelId="{6B9281C1-59D7-1B4A-92D6-22A8FC68BCE8}" type="presOf" srcId="{63EE174E-9E10-9C4E-85DB-D52BE2E30099}" destId="{528ED529-6BBB-984A-A9AC-77380CFA28B4}" srcOrd="0" destOrd="0" presId="urn:microsoft.com/office/officeart/2005/8/layout/lProcess3"/>
    <dgm:cxn modelId="{F81500C6-D868-2144-8724-2A925CD8280B}" srcId="{D58ADA63-3489-FB49-8546-48E836D6EB17}" destId="{DC977324-D8BA-D449-AACE-78116C579149}" srcOrd="0" destOrd="0" parTransId="{86151252-869E-BA4C-905D-6D9D58391549}" sibTransId="{78B22852-71CA-2E4C-A35B-9D6B36D7F100}"/>
    <dgm:cxn modelId="{6D0E5FCC-0DD5-EB4D-ADFF-B92E9CC7BC83}" type="presOf" srcId="{D46ECDAC-DA4B-1240-AD20-84A560D025C3}" destId="{7F8867D4-541D-FF42-A008-B9CFBAC11B69}" srcOrd="0" destOrd="0" presId="urn:microsoft.com/office/officeart/2005/8/layout/lProcess3"/>
    <dgm:cxn modelId="{CA1FCFCE-02FE-764D-818E-D7B2EF2CD569}" type="presOf" srcId="{34AEB9C8-2F04-A648-A99C-133F7A3E19A5}" destId="{09088727-6C6E-B442-9B9F-60CE59CAB4DE}" srcOrd="0" destOrd="0" presId="urn:microsoft.com/office/officeart/2005/8/layout/lProcess3"/>
    <dgm:cxn modelId="{791598D4-F4BB-A244-9B0D-17C507D73664}" srcId="{DC977324-D8BA-D449-AACE-78116C579149}" destId="{1F70881A-04B5-F64D-BD06-1BA38916FCD1}" srcOrd="0" destOrd="0" parTransId="{F8AC32FB-78D6-1E45-B42D-54886206A85B}" sibTransId="{96F82404-4CF1-2440-B32E-575F70663753}"/>
    <dgm:cxn modelId="{9A54DF58-8850-BD48-97E8-404DB718EC76}" type="presParOf" srcId="{5CCFC186-8D0F-0B48-9826-8F56BA412023}" destId="{BBCCA257-25F4-7D45-AE93-FC89F7D602FF}" srcOrd="0" destOrd="0" presId="urn:microsoft.com/office/officeart/2005/8/layout/lProcess3"/>
    <dgm:cxn modelId="{F1FA513F-CC58-FD46-8EE2-19A4BCE39517}" type="presParOf" srcId="{BBCCA257-25F4-7D45-AE93-FC89F7D602FF}" destId="{E2F81E2A-556E-3C40-93BE-6245DB11B342}" srcOrd="0" destOrd="0" presId="urn:microsoft.com/office/officeart/2005/8/layout/lProcess3"/>
    <dgm:cxn modelId="{7DD08896-E454-AC41-89C4-EB5B89A4DEF7}" type="presParOf" srcId="{BBCCA257-25F4-7D45-AE93-FC89F7D602FF}" destId="{BDF8B858-36D9-F04E-B60D-F5C74166DE2A}" srcOrd="1" destOrd="0" presId="urn:microsoft.com/office/officeart/2005/8/layout/lProcess3"/>
    <dgm:cxn modelId="{105F420E-E7AF-1F42-A78C-C53B74658C24}" type="presParOf" srcId="{BBCCA257-25F4-7D45-AE93-FC89F7D602FF}" destId="{4263A68B-6D15-034C-9894-A432AB002C17}" srcOrd="2" destOrd="0" presId="urn:microsoft.com/office/officeart/2005/8/layout/lProcess3"/>
    <dgm:cxn modelId="{F74433BF-013E-7E4F-B3CE-10F278815E09}" type="presParOf" srcId="{BBCCA257-25F4-7D45-AE93-FC89F7D602FF}" destId="{C732C837-B25B-4F4C-B595-E41CEBDC2DF2}" srcOrd="3" destOrd="0" presId="urn:microsoft.com/office/officeart/2005/8/layout/lProcess3"/>
    <dgm:cxn modelId="{8A1F2EB4-5C15-3040-807B-3AC5FB4A609E}" type="presParOf" srcId="{BBCCA257-25F4-7D45-AE93-FC89F7D602FF}" destId="{528ED529-6BBB-984A-A9AC-77380CFA28B4}" srcOrd="4" destOrd="0" presId="urn:microsoft.com/office/officeart/2005/8/layout/lProcess3"/>
    <dgm:cxn modelId="{3F3FD581-D189-FA46-B1C6-3604DCD7289C}" type="presParOf" srcId="{BBCCA257-25F4-7D45-AE93-FC89F7D602FF}" destId="{631F0D6D-49F6-D749-9618-1C98D3566A11}" srcOrd="5" destOrd="0" presId="urn:microsoft.com/office/officeart/2005/8/layout/lProcess3"/>
    <dgm:cxn modelId="{3DCEFAC0-4D08-9649-BE32-010C4C0652E1}" type="presParOf" srcId="{BBCCA257-25F4-7D45-AE93-FC89F7D602FF}" destId="{7F8867D4-541D-FF42-A008-B9CFBAC11B69}" srcOrd="6" destOrd="0" presId="urn:microsoft.com/office/officeart/2005/8/layout/lProcess3"/>
    <dgm:cxn modelId="{971E6A5E-4CD9-A746-8008-64E0F7C79A95}" type="presParOf" srcId="{BBCCA257-25F4-7D45-AE93-FC89F7D602FF}" destId="{BBD5CA56-6025-7A44-A38A-64E9C158A1CD}" srcOrd="7" destOrd="0" presId="urn:microsoft.com/office/officeart/2005/8/layout/lProcess3"/>
    <dgm:cxn modelId="{3CC836CA-6CE5-7C49-8EAB-A1A6B2D1F398}" type="presParOf" srcId="{BBCCA257-25F4-7D45-AE93-FC89F7D602FF}" destId="{EE01182F-50F5-D642-956E-D6EA2FC60D1B}" srcOrd="8" destOrd="0" presId="urn:microsoft.com/office/officeart/2005/8/layout/lProcess3"/>
    <dgm:cxn modelId="{244B698B-7FB7-6142-874D-71703DEFAEB0}" type="presParOf" srcId="{5CCFC186-8D0F-0B48-9826-8F56BA412023}" destId="{9DA1996C-3419-984D-A714-36E21E55F070}" srcOrd="1" destOrd="0" presId="urn:microsoft.com/office/officeart/2005/8/layout/lProcess3"/>
    <dgm:cxn modelId="{FAB3AA6D-9D14-024C-B3A9-309BB0E15D84}" type="presParOf" srcId="{5CCFC186-8D0F-0B48-9826-8F56BA412023}" destId="{53E238A9-09BB-AB4A-AE0E-962A9ED4C04C}" srcOrd="2" destOrd="0" presId="urn:microsoft.com/office/officeart/2005/8/layout/lProcess3"/>
    <dgm:cxn modelId="{A6B23AFF-7935-F24D-A4A8-6E8F6894DC42}" type="presParOf" srcId="{53E238A9-09BB-AB4A-AE0E-962A9ED4C04C}" destId="{C405E44C-9C90-0346-933A-70AE485CDA67}" srcOrd="0" destOrd="0" presId="urn:microsoft.com/office/officeart/2005/8/layout/lProcess3"/>
    <dgm:cxn modelId="{B328B8C3-44CE-6640-A70F-2F0A5493906D}" type="presParOf" srcId="{53E238A9-09BB-AB4A-AE0E-962A9ED4C04C}" destId="{0F949BE6-F3BD-AB4B-8E10-23807542A9EF}" srcOrd="1" destOrd="0" presId="urn:microsoft.com/office/officeart/2005/8/layout/lProcess3"/>
    <dgm:cxn modelId="{D9BC3A2F-E7C0-9F4D-AB35-C18312493161}" type="presParOf" srcId="{53E238A9-09BB-AB4A-AE0E-962A9ED4C04C}" destId="{09088727-6C6E-B442-9B9F-60CE59CAB4D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BCE8A7-98D7-7840-A7B4-2D076D316581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870251F6-F3B4-0D4E-9624-9B9D5C076D96}">
      <dgm:prSet/>
      <dgm:spPr/>
      <dgm:t>
        <a:bodyPr/>
        <a:lstStyle/>
        <a:p>
          <a:r>
            <a:rPr lang="en-GB"/>
            <a:t>Merge</a:t>
          </a:r>
        </a:p>
      </dgm:t>
    </dgm:pt>
    <dgm:pt modelId="{60CF23EA-18DE-F944-91AA-C910B303ED62}" type="parTrans" cxnId="{A8DED84E-D865-E44B-8E38-DCBD545A3458}">
      <dgm:prSet/>
      <dgm:spPr/>
      <dgm:t>
        <a:bodyPr/>
        <a:lstStyle/>
        <a:p>
          <a:endParaRPr lang="en-GB"/>
        </a:p>
      </dgm:t>
    </dgm:pt>
    <dgm:pt modelId="{384AB010-B073-0A46-B920-63A457DCE2D0}" type="sibTrans" cxnId="{A8DED84E-D865-E44B-8E38-DCBD545A3458}">
      <dgm:prSet/>
      <dgm:spPr/>
      <dgm:t>
        <a:bodyPr/>
        <a:lstStyle/>
        <a:p>
          <a:endParaRPr lang="en-GB"/>
        </a:p>
      </dgm:t>
    </dgm:pt>
    <dgm:pt modelId="{B181AD35-E01C-0B43-8050-C49FC6FCC801}" type="pres">
      <dgm:prSet presAssocID="{58BCE8A7-98D7-7840-A7B4-2D076D316581}" presName="CompostProcess" presStyleCnt="0">
        <dgm:presLayoutVars>
          <dgm:dir/>
          <dgm:resizeHandles val="exact"/>
        </dgm:presLayoutVars>
      </dgm:prSet>
      <dgm:spPr/>
    </dgm:pt>
    <dgm:pt modelId="{9B816B60-03DC-744F-9CBE-FDDD9993827B}" type="pres">
      <dgm:prSet presAssocID="{58BCE8A7-98D7-7840-A7B4-2D076D316581}" presName="arrow" presStyleLbl="bgShp" presStyleIdx="0" presStyleCnt="1" custLinFactNeighborY="10201"/>
      <dgm:spPr/>
    </dgm:pt>
    <dgm:pt modelId="{0FD44844-E4CD-B040-9A2E-32B9A691D202}" type="pres">
      <dgm:prSet presAssocID="{58BCE8A7-98D7-7840-A7B4-2D076D316581}" presName="linearProcess" presStyleCnt="0"/>
      <dgm:spPr/>
    </dgm:pt>
    <dgm:pt modelId="{8E737946-5027-B245-9182-A5A44425DE40}" type="pres">
      <dgm:prSet presAssocID="{870251F6-F3B4-0D4E-9624-9B9D5C076D96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8DED84E-D865-E44B-8E38-DCBD545A3458}" srcId="{58BCE8A7-98D7-7840-A7B4-2D076D316581}" destId="{870251F6-F3B4-0D4E-9624-9B9D5C076D96}" srcOrd="0" destOrd="0" parTransId="{60CF23EA-18DE-F944-91AA-C910B303ED62}" sibTransId="{384AB010-B073-0A46-B920-63A457DCE2D0}"/>
    <dgm:cxn modelId="{184B24A9-6D14-0146-9F9F-0077DB7EE364}" type="presOf" srcId="{58BCE8A7-98D7-7840-A7B4-2D076D316581}" destId="{B181AD35-E01C-0B43-8050-C49FC6FCC801}" srcOrd="0" destOrd="0" presId="urn:microsoft.com/office/officeart/2005/8/layout/hProcess9"/>
    <dgm:cxn modelId="{27D37FF6-B802-7F46-ADD4-636D454759BA}" type="presOf" srcId="{870251F6-F3B4-0D4E-9624-9B9D5C076D96}" destId="{8E737946-5027-B245-9182-A5A44425DE40}" srcOrd="0" destOrd="0" presId="urn:microsoft.com/office/officeart/2005/8/layout/hProcess9"/>
    <dgm:cxn modelId="{81CABEBD-A5B1-5844-807D-96B2FA286B61}" type="presParOf" srcId="{B181AD35-E01C-0B43-8050-C49FC6FCC801}" destId="{9B816B60-03DC-744F-9CBE-FDDD9993827B}" srcOrd="0" destOrd="0" presId="urn:microsoft.com/office/officeart/2005/8/layout/hProcess9"/>
    <dgm:cxn modelId="{F108A095-BCEA-3F4E-8711-24D1D8C5AA08}" type="presParOf" srcId="{B181AD35-E01C-0B43-8050-C49FC6FCC801}" destId="{0FD44844-E4CD-B040-9A2E-32B9A691D202}" srcOrd="1" destOrd="0" presId="urn:microsoft.com/office/officeart/2005/8/layout/hProcess9"/>
    <dgm:cxn modelId="{09A794F3-5294-DA46-B1A5-80D6C32A0732}" type="presParOf" srcId="{0FD44844-E4CD-B040-9A2E-32B9A691D202}" destId="{8E737946-5027-B245-9182-A5A44425DE40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9FBE1B-0F86-AC4D-BC8B-F2481BE0C37C}" type="doc">
      <dgm:prSet loTypeId="urn:microsoft.com/office/officeart/2005/8/layout/hierarchy5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81598-2FC1-3B4A-B33A-C396D21BDB1F}">
      <dgm:prSet phldrT="[Text]" phldr="1"/>
      <dgm:spPr/>
      <dgm:t>
        <a:bodyPr/>
        <a:lstStyle/>
        <a:p>
          <a:endParaRPr lang="en-GB"/>
        </a:p>
      </dgm:t>
    </dgm:pt>
    <dgm:pt modelId="{F532121D-F209-B848-9E55-C1FB81ACDED8}" type="parTrans" cxnId="{43D6C665-2EA7-444F-AC21-0DBC44293239}">
      <dgm:prSet/>
      <dgm:spPr/>
      <dgm:t>
        <a:bodyPr/>
        <a:lstStyle/>
        <a:p>
          <a:endParaRPr lang="en-GB"/>
        </a:p>
      </dgm:t>
    </dgm:pt>
    <dgm:pt modelId="{CC27ABE9-47D7-C840-BA18-866E10A556FF}" type="sibTrans" cxnId="{43D6C665-2EA7-444F-AC21-0DBC44293239}">
      <dgm:prSet/>
      <dgm:spPr/>
      <dgm:t>
        <a:bodyPr/>
        <a:lstStyle/>
        <a:p>
          <a:endParaRPr lang="en-GB"/>
        </a:p>
      </dgm:t>
    </dgm:pt>
    <dgm:pt modelId="{C70ABA4A-6B78-9C49-8BD0-CC4725A04390}">
      <dgm:prSet phldrT="[Text]" phldr="1"/>
      <dgm:spPr/>
      <dgm:t>
        <a:bodyPr/>
        <a:lstStyle/>
        <a:p>
          <a:endParaRPr lang="en-GB"/>
        </a:p>
      </dgm:t>
    </dgm:pt>
    <dgm:pt modelId="{E5B608EF-3076-CF46-8939-75B966280560}" type="parTrans" cxnId="{37DBFA27-367F-4940-8F78-68EB87506FFE}">
      <dgm:prSet/>
      <dgm:spPr/>
      <dgm:t>
        <a:bodyPr/>
        <a:lstStyle/>
        <a:p>
          <a:endParaRPr lang="en-GB"/>
        </a:p>
      </dgm:t>
    </dgm:pt>
    <dgm:pt modelId="{1CBCC5EA-A9A1-4344-BD2B-C8046A6D7EC5}" type="sibTrans" cxnId="{37DBFA27-367F-4940-8F78-68EB87506FFE}">
      <dgm:prSet/>
      <dgm:spPr/>
      <dgm:t>
        <a:bodyPr/>
        <a:lstStyle/>
        <a:p>
          <a:endParaRPr lang="en-GB"/>
        </a:p>
      </dgm:t>
    </dgm:pt>
    <dgm:pt modelId="{E52006A5-94C3-1E4B-93CB-2CB4853DE27A}">
      <dgm:prSet phldrT="[Text]" phldr="1"/>
      <dgm:spPr/>
      <dgm:t>
        <a:bodyPr/>
        <a:lstStyle/>
        <a:p>
          <a:endParaRPr lang="en-GB"/>
        </a:p>
      </dgm:t>
    </dgm:pt>
    <dgm:pt modelId="{0FDB2ACD-EEBE-7A45-94A6-121C2855AB77}" type="parTrans" cxnId="{3448EE21-0833-E649-9547-1655D17EE08F}">
      <dgm:prSet/>
      <dgm:spPr/>
      <dgm:t>
        <a:bodyPr/>
        <a:lstStyle/>
        <a:p>
          <a:endParaRPr lang="en-GB"/>
        </a:p>
      </dgm:t>
    </dgm:pt>
    <dgm:pt modelId="{260FDACC-1CBA-E04F-AD0B-A764136D83FB}" type="sibTrans" cxnId="{3448EE21-0833-E649-9547-1655D17EE08F}">
      <dgm:prSet/>
      <dgm:spPr/>
      <dgm:t>
        <a:bodyPr/>
        <a:lstStyle/>
        <a:p>
          <a:endParaRPr lang="en-GB"/>
        </a:p>
      </dgm:t>
    </dgm:pt>
    <dgm:pt modelId="{51CE2A6D-AD8A-0045-9ABC-14086AA50766}">
      <dgm:prSet phldrT="[Text]" phldr="1"/>
      <dgm:spPr/>
      <dgm:t>
        <a:bodyPr/>
        <a:lstStyle/>
        <a:p>
          <a:endParaRPr lang="en-GB"/>
        </a:p>
      </dgm:t>
    </dgm:pt>
    <dgm:pt modelId="{ECADED61-03D7-A546-859A-F4C28CC09A17}" type="parTrans" cxnId="{F0880FDF-4DE3-5140-8DAD-9D75AF799097}">
      <dgm:prSet/>
      <dgm:spPr/>
      <dgm:t>
        <a:bodyPr/>
        <a:lstStyle/>
        <a:p>
          <a:endParaRPr lang="en-GB"/>
        </a:p>
      </dgm:t>
    </dgm:pt>
    <dgm:pt modelId="{FBD04D4F-4713-8449-BD89-B249AB23E0AD}" type="sibTrans" cxnId="{F0880FDF-4DE3-5140-8DAD-9D75AF799097}">
      <dgm:prSet/>
      <dgm:spPr/>
      <dgm:t>
        <a:bodyPr/>
        <a:lstStyle/>
        <a:p>
          <a:endParaRPr lang="en-GB"/>
        </a:p>
      </dgm:t>
    </dgm:pt>
    <dgm:pt modelId="{5359954D-BF6B-AE4E-9546-7099A5FAA833}">
      <dgm:prSet phldrT="[Text]" phldr="1"/>
      <dgm:spPr/>
      <dgm:t>
        <a:bodyPr/>
        <a:lstStyle/>
        <a:p>
          <a:endParaRPr lang="en-GB"/>
        </a:p>
      </dgm:t>
    </dgm:pt>
    <dgm:pt modelId="{56BCD547-9D38-1F4F-89EB-00803D30F43A}" type="parTrans" cxnId="{7654647A-4EA5-3048-9272-AA8552CD7BB2}">
      <dgm:prSet/>
      <dgm:spPr/>
      <dgm:t>
        <a:bodyPr/>
        <a:lstStyle/>
        <a:p>
          <a:endParaRPr lang="en-GB"/>
        </a:p>
      </dgm:t>
    </dgm:pt>
    <dgm:pt modelId="{1E9D47D4-C16D-1B49-A489-B1D91F27ABA8}" type="sibTrans" cxnId="{7654647A-4EA5-3048-9272-AA8552CD7BB2}">
      <dgm:prSet/>
      <dgm:spPr/>
      <dgm:t>
        <a:bodyPr/>
        <a:lstStyle/>
        <a:p>
          <a:endParaRPr lang="en-GB"/>
        </a:p>
      </dgm:t>
    </dgm:pt>
    <dgm:pt modelId="{9A9D319C-2EF1-754B-B925-E68835AECCF3}">
      <dgm:prSet phldrT="[Text]" phldr="1"/>
      <dgm:spPr/>
      <dgm:t>
        <a:bodyPr/>
        <a:lstStyle/>
        <a:p>
          <a:endParaRPr lang="en-GB"/>
        </a:p>
      </dgm:t>
    </dgm:pt>
    <dgm:pt modelId="{C6199BE6-323F-FE47-A3B0-5E60D407E682}" type="parTrans" cxnId="{3036E320-65FD-9C42-B9F8-6DCEC5AEFE3C}">
      <dgm:prSet/>
      <dgm:spPr/>
      <dgm:t>
        <a:bodyPr/>
        <a:lstStyle/>
        <a:p>
          <a:endParaRPr lang="en-GB"/>
        </a:p>
      </dgm:t>
    </dgm:pt>
    <dgm:pt modelId="{A4DBB1ED-2759-CA45-BFE5-51F548A1DE49}" type="sibTrans" cxnId="{3036E320-65FD-9C42-B9F8-6DCEC5AEFE3C}">
      <dgm:prSet/>
      <dgm:spPr/>
      <dgm:t>
        <a:bodyPr/>
        <a:lstStyle/>
        <a:p>
          <a:endParaRPr lang="en-GB"/>
        </a:p>
      </dgm:t>
    </dgm:pt>
    <dgm:pt modelId="{B64FEB38-909F-F54A-AAE5-3E56C00ACD39}">
      <dgm:prSet phldrT="[Text]"/>
      <dgm:spPr/>
      <dgm:t>
        <a:bodyPr/>
        <a:lstStyle/>
        <a:p>
          <a:r>
            <a:rPr lang="en-GB" dirty="0"/>
            <a:t>Corpus n</a:t>
          </a:r>
        </a:p>
      </dgm:t>
    </dgm:pt>
    <dgm:pt modelId="{F84D427B-8FC4-DF4B-BB90-51633A010499}" type="parTrans" cxnId="{C641C645-8287-F34A-81D3-66C4916EDF06}">
      <dgm:prSet/>
      <dgm:spPr/>
      <dgm:t>
        <a:bodyPr/>
        <a:lstStyle/>
        <a:p>
          <a:endParaRPr lang="en-GB"/>
        </a:p>
      </dgm:t>
    </dgm:pt>
    <dgm:pt modelId="{2FA642CD-7CB8-9646-A456-295432EFC5C9}" type="sibTrans" cxnId="{C641C645-8287-F34A-81D3-66C4916EDF06}">
      <dgm:prSet/>
      <dgm:spPr/>
      <dgm:t>
        <a:bodyPr/>
        <a:lstStyle/>
        <a:p>
          <a:endParaRPr lang="en-GB"/>
        </a:p>
      </dgm:t>
    </dgm:pt>
    <dgm:pt modelId="{8CDFC18E-CBB6-A04F-80BB-987DE48A1042}">
      <dgm:prSet phldrT="[Text]"/>
      <dgm:spPr/>
      <dgm:t>
        <a:bodyPr/>
        <a:lstStyle/>
        <a:p>
          <a:r>
            <a:rPr lang="en-GB" dirty="0"/>
            <a:t>Documents </a:t>
          </a:r>
        </a:p>
      </dgm:t>
    </dgm:pt>
    <dgm:pt modelId="{9E92DB9C-60B8-294C-97F4-8D37CB94B63F}" type="parTrans" cxnId="{C521DEA5-AEDA-BC44-9F7B-D133AB5CD61C}">
      <dgm:prSet/>
      <dgm:spPr/>
      <dgm:t>
        <a:bodyPr/>
        <a:lstStyle/>
        <a:p>
          <a:endParaRPr lang="en-GB"/>
        </a:p>
      </dgm:t>
    </dgm:pt>
    <dgm:pt modelId="{56116022-F0BF-CA4F-B523-7FEC5EA11F07}" type="sibTrans" cxnId="{C521DEA5-AEDA-BC44-9F7B-D133AB5CD61C}">
      <dgm:prSet/>
      <dgm:spPr/>
      <dgm:t>
        <a:bodyPr/>
        <a:lstStyle/>
        <a:p>
          <a:endParaRPr lang="en-GB"/>
        </a:p>
      </dgm:t>
    </dgm:pt>
    <dgm:pt modelId="{8F7DAC4C-1691-CC4A-93C4-0BC4AA7260E7}">
      <dgm:prSet phldrT="[Text]"/>
      <dgm:spPr/>
      <dgm:t>
        <a:bodyPr/>
        <a:lstStyle/>
        <a:p>
          <a:r>
            <a:rPr lang="en-GB" dirty="0"/>
            <a:t>Sentences</a:t>
          </a:r>
        </a:p>
      </dgm:t>
    </dgm:pt>
    <dgm:pt modelId="{3BA5D987-7190-9648-A3FB-CD871A726547}" type="parTrans" cxnId="{ABAB2745-EAFD-024F-B605-35CE3DB35852}">
      <dgm:prSet/>
      <dgm:spPr/>
      <dgm:t>
        <a:bodyPr/>
        <a:lstStyle/>
        <a:p>
          <a:endParaRPr lang="en-GB"/>
        </a:p>
      </dgm:t>
    </dgm:pt>
    <dgm:pt modelId="{47E53171-7F32-634A-8C3E-F51BECD04841}" type="sibTrans" cxnId="{ABAB2745-EAFD-024F-B605-35CE3DB35852}">
      <dgm:prSet/>
      <dgm:spPr/>
      <dgm:t>
        <a:bodyPr/>
        <a:lstStyle/>
        <a:p>
          <a:endParaRPr lang="en-GB"/>
        </a:p>
      </dgm:t>
    </dgm:pt>
    <dgm:pt modelId="{AE1E60FA-B5AD-E744-A786-863B317106D7}" type="pres">
      <dgm:prSet presAssocID="{799FBE1B-0F86-AC4D-BC8B-F2481BE0C37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876FD8-A86F-B245-B8BE-1E4CD5CC2F59}" type="pres">
      <dgm:prSet presAssocID="{799FBE1B-0F86-AC4D-BC8B-F2481BE0C37C}" presName="hierFlow" presStyleCnt="0"/>
      <dgm:spPr/>
    </dgm:pt>
    <dgm:pt modelId="{C3DDDF13-C26E-C347-B03A-841B60BC1CFD}" type="pres">
      <dgm:prSet presAssocID="{799FBE1B-0F86-AC4D-BC8B-F2481BE0C37C}" presName="firstBuf" presStyleCnt="0"/>
      <dgm:spPr/>
    </dgm:pt>
    <dgm:pt modelId="{E313CDB2-CC12-5145-8A01-DF236DBA962E}" type="pres">
      <dgm:prSet presAssocID="{799FBE1B-0F86-AC4D-BC8B-F2481BE0C37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C71D6-A88E-0F4C-9610-CBC3499B1FC2}" type="pres">
      <dgm:prSet presAssocID="{79A81598-2FC1-3B4A-B33A-C396D21BDB1F}" presName="Name17" presStyleCnt="0"/>
      <dgm:spPr/>
    </dgm:pt>
    <dgm:pt modelId="{3DC5712C-46B8-0A47-B15E-0BCF2EA5D757}" type="pres">
      <dgm:prSet presAssocID="{79A81598-2FC1-3B4A-B33A-C396D21BDB1F}" presName="level1Shape" presStyleLbl="node0" presStyleIdx="0" presStyleCnt="1">
        <dgm:presLayoutVars>
          <dgm:chPref val="3"/>
        </dgm:presLayoutVars>
      </dgm:prSet>
      <dgm:spPr/>
    </dgm:pt>
    <dgm:pt modelId="{7B30086C-92A2-FD4C-A35E-CF20306B1AF1}" type="pres">
      <dgm:prSet presAssocID="{79A81598-2FC1-3B4A-B33A-C396D21BDB1F}" presName="hierChild2" presStyleCnt="0"/>
      <dgm:spPr/>
    </dgm:pt>
    <dgm:pt modelId="{050A7562-8144-F24D-8CCA-EC2107A6AA15}" type="pres">
      <dgm:prSet presAssocID="{E5B608EF-3076-CF46-8939-75B966280560}" presName="Name25" presStyleLbl="parChTrans1D2" presStyleIdx="0" presStyleCnt="2"/>
      <dgm:spPr/>
    </dgm:pt>
    <dgm:pt modelId="{EB34DBEC-D814-6248-8B4F-BCB009AB4D18}" type="pres">
      <dgm:prSet presAssocID="{E5B608EF-3076-CF46-8939-75B966280560}" presName="connTx" presStyleLbl="parChTrans1D2" presStyleIdx="0" presStyleCnt="2"/>
      <dgm:spPr/>
    </dgm:pt>
    <dgm:pt modelId="{B39E366B-420E-DE44-BB2C-38414CD3308A}" type="pres">
      <dgm:prSet presAssocID="{C70ABA4A-6B78-9C49-8BD0-CC4725A04390}" presName="Name30" presStyleCnt="0"/>
      <dgm:spPr/>
    </dgm:pt>
    <dgm:pt modelId="{C668A6C6-2FB3-7046-9095-F21720C9C6F8}" type="pres">
      <dgm:prSet presAssocID="{C70ABA4A-6B78-9C49-8BD0-CC4725A04390}" presName="level2Shape" presStyleLbl="node2" presStyleIdx="0" presStyleCnt="2"/>
      <dgm:spPr/>
    </dgm:pt>
    <dgm:pt modelId="{7A1B9868-4CE1-B945-ACB5-A59DAB3214E4}" type="pres">
      <dgm:prSet presAssocID="{C70ABA4A-6B78-9C49-8BD0-CC4725A04390}" presName="hierChild3" presStyleCnt="0"/>
      <dgm:spPr/>
    </dgm:pt>
    <dgm:pt modelId="{1FB83FC6-ECD7-2D4A-A5F2-B357B9FBB191}" type="pres">
      <dgm:prSet presAssocID="{0FDB2ACD-EEBE-7A45-94A6-121C2855AB77}" presName="Name25" presStyleLbl="parChTrans1D3" presStyleIdx="0" presStyleCnt="3"/>
      <dgm:spPr/>
    </dgm:pt>
    <dgm:pt modelId="{6D9B5FB8-0AB7-484E-AD2B-26781975C634}" type="pres">
      <dgm:prSet presAssocID="{0FDB2ACD-EEBE-7A45-94A6-121C2855AB77}" presName="connTx" presStyleLbl="parChTrans1D3" presStyleIdx="0" presStyleCnt="3"/>
      <dgm:spPr/>
    </dgm:pt>
    <dgm:pt modelId="{9AD11F77-8DE1-AE4F-92FB-60E082004D85}" type="pres">
      <dgm:prSet presAssocID="{E52006A5-94C3-1E4B-93CB-2CB4853DE27A}" presName="Name30" presStyleCnt="0"/>
      <dgm:spPr/>
    </dgm:pt>
    <dgm:pt modelId="{A2B29821-C884-9346-A127-0399D40484BE}" type="pres">
      <dgm:prSet presAssocID="{E52006A5-94C3-1E4B-93CB-2CB4853DE27A}" presName="level2Shape" presStyleLbl="node3" presStyleIdx="0" presStyleCnt="3"/>
      <dgm:spPr/>
    </dgm:pt>
    <dgm:pt modelId="{0399CA5F-382E-E044-B55D-36922142BD7A}" type="pres">
      <dgm:prSet presAssocID="{E52006A5-94C3-1E4B-93CB-2CB4853DE27A}" presName="hierChild3" presStyleCnt="0"/>
      <dgm:spPr/>
    </dgm:pt>
    <dgm:pt modelId="{A4FC84C1-EA7D-7A47-A92F-3A2A25E73892}" type="pres">
      <dgm:prSet presAssocID="{ECADED61-03D7-A546-859A-F4C28CC09A17}" presName="Name25" presStyleLbl="parChTrans1D3" presStyleIdx="1" presStyleCnt="3"/>
      <dgm:spPr/>
    </dgm:pt>
    <dgm:pt modelId="{0A2D28EB-3790-F84F-B26E-13A1B69368B5}" type="pres">
      <dgm:prSet presAssocID="{ECADED61-03D7-A546-859A-F4C28CC09A17}" presName="connTx" presStyleLbl="parChTrans1D3" presStyleIdx="1" presStyleCnt="3"/>
      <dgm:spPr/>
    </dgm:pt>
    <dgm:pt modelId="{6D3CB6A7-0D33-8A48-99A9-FA63A05796AE}" type="pres">
      <dgm:prSet presAssocID="{51CE2A6D-AD8A-0045-9ABC-14086AA50766}" presName="Name30" presStyleCnt="0"/>
      <dgm:spPr/>
    </dgm:pt>
    <dgm:pt modelId="{CD8A8A41-B5A0-ED4E-9A97-D8E0B77B6D1C}" type="pres">
      <dgm:prSet presAssocID="{51CE2A6D-AD8A-0045-9ABC-14086AA50766}" presName="level2Shape" presStyleLbl="node3" presStyleIdx="1" presStyleCnt="3"/>
      <dgm:spPr/>
    </dgm:pt>
    <dgm:pt modelId="{AAF1EFF2-9794-B041-87FB-519974E5F0DB}" type="pres">
      <dgm:prSet presAssocID="{51CE2A6D-AD8A-0045-9ABC-14086AA50766}" presName="hierChild3" presStyleCnt="0"/>
      <dgm:spPr/>
    </dgm:pt>
    <dgm:pt modelId="{9504D8FB-1A69-904C-B1D4-4E15E20F83D8}" type="pres">
      <dgm:prSet presAssocID="{56BCD547-9D38-1F4F-89EB-00803D30F43A}" presName="Name25" presStyleLbl="parChTrans1D2" presStyleIdx="1" presStyleCnt="2"/>
      <dgm:spPr/>
    </dgm:pt>
    <dgm:pt modelId="{52C2C9F6-74CF-2049-95AA-B78A86982C94}" type="pres">
      <dgm:prSet presAssocID="{56BCD547-9D38-1F4F-89EB-00803D30F43A}" presName="connTx" presStyleLbl="parChTrans1D2" presStyleIdx="1" presStyleCnt="2"/>
      <dgm:spPr/>
    </dgm:pt>
    <dgm:pt modelId="{DDCEF27F-1EDE-794B-B0A3-FAC7FBD1DD74}" type="pres">
      <dgm:prSet presAssocID="{5359954D-BF6B-AE4E-9546-7099A5FAA833}" presName="Name30" presStyleCnt="0"/>
      <dgm:spPr/>
    </dgm:pt>
    <dgm:pt modelId="{48E8CFD5-9578-264F-8E6B-6AD608CE30A5}" type="pres">
      <dgm:prSet presAssocID="{5359954D-BF6B-AE4E-9546-7099A5FAA833}" presName="level2Shape" presStyleLbl="node2" presStyleIdx="1" presStyleCnt="2"/>
      <dgm:spPr/>
    </dgm:pt>
    <dgm:pt modelId="{3020FDC2-91AE-9741-A23D-40F792418A60}" type="pres">
      <dgm:prSet presAssocID="{5359954D-BF6B-AE4E-9546-7099A5FAA833}" presName="hierChild3" presStyleCnt="0"/>
      <dgm:spPr/>
    </dgm:pt>
    <dgm:pt modelId="{71418EC6-1B38-7C4F-92A1-00FC5491DE45}" type="pres">
      <dgm:prSet presAssocID="{C6199BE6-323F-FE47-A3B0-5E60D407E682}" presName="Name25" presStyleLbl="parChTrans1D3" presStyleIdx="2" presStyleCnt="3"/>
      <dgm:spPr/>
    </dgm:pt>
    <dgm:pt modelId="{308DDB1F-E90D-2A4C-9727-A160DC232849}" type="pres">
      <dgm:prSet presAssocID="{C6199BE6-323F-FE47-A3B0-5E60D407E682}" presName="connTx" presStyleLbl="parChTrans1D3" presStyleIdx="2" presStyleCnt="3"/>
      <dgm:spPr/>
    </dgm:pt>
    <dgm:pt modelId="{6F4AECFD-41A3-514E-8F30-683A4C01551A}" type="pres">
      <dgm:prSet presAssocID="{9A9D319C-2EF1-754B-B925-E68835AECCF3}" presName="Name30" presStyleCnt="0"/>
      <dgm:spPr/>
    </dgm:pt>
    <dgm:pt modelId="{EC970318-684B-484F-8C6C-F2151CE39CA8}" type="pres">
      <dgm:prSet presAssocID="{9A9D319C-2EF1-754B-B925-E68835AECCF3}" presName="level2Shape" presStyleLbl="node3" presStyleIdx="2" presStyleCnt="3"/>
      <dgm:spPr/>
    </dgm:pt>
    <dgm:pt modelId="{940DD686-CF44-FA45-BA7C-F6707976EFFA}" type="pres">
      <dgm:prSet presAssocID="{9A9D319C-2EF1-754B-B925-E68835AECCF3}" presName="hierChild3" presStyleCnt="0"/>
      <dgm:spPr/>
    </dgm:pt>
    <dgm:pt modelId="{3F0A9385-E9A8-154C-84D4-D6271AFDBFA1}" type="pres">
      <dgm:prSet presAssocID="{799FBE1B-0F86-AC4D-BC8B-F2481BE0C37C}" presName="bgShapesFlow" presStyleCnt="0"/>
      <dgm:spPr/>
    </dgm:pt>
    <dgm:pt modelId="{ADB672B5-3469-CA42-BFD0-C391068F4801}" type="pres">
      <dgm:prSet presAssocID="{B64FEB38-909F-F54A-AAE5-3E56C00ACD39}" presName="rectComp" presStyleCnt="0"/>
      <dgm:spPr/>
    </dgm:pt>
    <dgm:pt modelId="{32EB2EE1-E62A-4D45-AA4E-87BA9DBFDB91}" type="pres">
      <dgm:prSet presAssocID="{B64FEB38-909F-F54A-AAE5-3E56C00ACD39}" presName="bgRect" presStyleLbl="bgShp" presStyleIdx="0" presStyleCnt="3" custLinFactNeighborX="16917"/>
      <dgm:spPr/>
    </dgm:pt>
    <dgm:pt modelId="{70F2E204-68AA-6D44-BA96-9C85DA20A3A8}" type="pres">
      <dgm:prSet presAssocID="{B64FEB38-909F-F54A-AAE5-3E56C00ACD39}" presName="bgRectTx" presStyleLbl="bgShp" presStyleIdx="0" presStyleCnt="3">
        <dgm:presLayoutVars>
          <dgm:bulletEnabled val="1"/>
        </dgm:presLayoutVars>
      </dgm:prSet>
      <dgm:spPr/>
    </dgm:pt>
    <dgm:pt modelId="{E62C4621-D9E0-7246-A0D3-CF1CA912D77A}" type="pres">
      <dgm:prSet presAssocID="{B64FEB38-909F-F54A-AAE5-3E56C00ACD39}" presName="spComp" presStyleCnt="0"/>
      <dgm:spPr/>
    </dgm:pt>
    <dgm:pt modelId="{21A3472B-12A2-E24E-A1BE-0465D20916E0}" type="pres">
      <dgm:prSet presAssocID="{B64FEB38-909F-F54A-AAE5-3E56C00ACD39}" presName="hSp" presStyleCnt="0"/>
      <dgm:spPr/>
    </dgm:pt>
    <dgm:pt modelId="{6AEC9428-20AA-DB41-B231-125416C40C5D}" type="pres">
      <dgm:prSet presAssocID="{8CDFC18E-CBB6-A04F-80BB-987DE48A1042}" presName="rectComp" presStyleCnt="0"/>
      <dgm:spPr/>
    </dgm:pt>
    <dgm:pt modelId="{0D485A91-51FB-474E-9466-1C2650F3F1DD}" type="pres">
      <dgm:prSet presAssocID="{8CDFC18E-CBB6-A04F-80BB-987DE48A1042}" presName="bgRect" presStyleLbl="bgShp" presStyleIdx="1" presStyleCnt="3"/>
      <dgm:spPr/>
    </dgm:pt>
    <dgm:pt modelId="{025D4E84-C73F-6241-BE81-5B932F33D8AE}" type="pres">
      <dgm:prSet presAssocID="{8CDFC18E-CBB6-A04F-80BB-987DE48A1042}" presName="bgRectTx" presStyleLbl="bgShp" presStyleIdx="1" presStyleCnt="3">
        <dgm:presLayoutVars>
          <dgm:bulletEnabled val="1"/>
        </dgm:presLayoutVars>
      </dgm:prSet>
      <dgm:spPr/>
    </dgm:pt>
    <dgm:pt modelId="{1B523CFA-1D64-9B45-B351-16A1F4449F7A}" type="pres">
      <dgm:prSet presAssocID="{8CDFC18E-CBB6-A04F-80BB-987DE48A1042}" presName="spComp" presStyleCnt="0"/>
      <dgm:spPr/>
    </dgm:pt>
    <dgm:pt modelId="{B7D01CA8-0BC2-7E47-91D7-450F499B5580}" type="pres">
      <dgm:prSet presAssocID="{8CDFC18E-CBB6-A04F-80BB-987DE48A1042}" presName="hSp" presStyleCnt="0"/>
      <dgm:spPr/>
    </dgm:pt>
    <dgm:pt modelId="{49DDE335-5911-AA4C-A095-070A7A44B808}" type="pres">
      <dgm:prSet presAssocID="{8F7DAC4C-1691-CC4A-93C4-0BC4AA7260E7}" presName="rectComp" presStyleCnt="0"/>
      <dgm:spPr/>
    </dgm:pt>
    <dgm:pt modelId="{3784EA42-2680-EE47-A561-E6F4812BD1F1}" type="pres">
      <dgm:prSet presAssocID="{8F7DAC4C-1691-CC4A-93C4-0BC4AA7260E7}" presName="bgRect" presStyleLbl="bgShp" presStyleIdx="2" presStyleCnt="3"/>
      <dgm:spPr/>
    </dgm:pt>
    <dgm:pt modelId="{3293C060-3C23-F242-96AF-66ECD3A24F64}" type="pres">
      <dgm:prSet presAssocID="{8F7DAC4C-1691-CC4A-93C4-0BC4AA7260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A8ACC02-FE26-9F4E-8AE0-A6662932AE2F}" type="presOf" srcId="{8F7DAC4C-1691-CC4A-93C4-0BC4AA7260E7}" destId="{3293C060-3C23-F242-96AF-66ECD3A24F64}" srcOrd="1" destOrd="0" presId="urn:microsoft.com/office/officeart/2005/8/layout/hierarchy5"/>
    <dgm:cxn modelId="{D321D903-93FB-EC48-83A3-D1F90FA8D691}" type="presOf" srcId="{0FDB2ACD-EEBE-7A45-94A6-121C2855AB77}" destId="{6D9B5FB8-0AB7-484E-AD2B-26781975C634}" srcOrd="1" destOrd="0" presId="urn:microsoft.com/office/officeart/2005/8/layout/hierarchy5"/>
    <dgm:cxn modelId="{397BDD12-F791-B949-97B8-2E1267104480}" type="presOf" srcId="{B64FEB38-909F-F54A-AAE5-3E56C00ACD39}" destId="{70F2E204-68AA-6D44-BA96-9C85DA20A3A8}" srcOrd="1" destOrd="0" presId="urn:microsoft.com/office/officeart/2005/8/layout/hierarchy5"/>
    <dgm:cxn modelId="{A9E87516-106D-A941-8E0B-BFE0D27FA049}" type="presOf" srcId="{E5B608EF-3076-CF46-8939-75B966280560}" destId="{050A7562-8144-F24D-8CCA-EC2107A6AA15}" srcOrd="0" destOrd="0" presId="urn:microsoft.com/office/officeart/2005/8/layout/hierarchy5"/>
    <dgm:cxn modelId="{E4433D1C-4A8C-5D4E-A2D5-DAAACE919FDE}" type="presOf" srcId="{C6199BE6-323F-FE47-A3B0-5E60D407E682}" destId="{71418EC6-1B38-7C4F-92A1-00FC5491DE45}" srcOrd="0" destOrd="0" presId="urn:microsoft.com/office/officeart/2005/8/layout/hierarchy5"/>
    <dgm:cxn modelId="{3036E320-65FD-9C42-B9F8-6DCEC5AEFE3C}" srcId="{5359954D-BF6B-AE4E-9546-7099A5FAA833}" destId="{9A9D319C-2EF1-754B-B925-E68835AECCF3}" srcOrd="0" destOrd="0" parTransId="{C6199BE6-323F-FE47-A3B0-5E60D407E682}" sibTransId="{A4DBB1ED-2759-CA45-BFE5-51F548A1DE49}"/>
    <dgm:cxn modelId="{3448EE21-0833-E649-9547-1655D17EE08F}" srcId="{C70ABA4A-6B78-9C49-8BD0-CC4725A04390}" destId="{E52006A5-94C3-1E4B-93CB-2CB4853DE27A}" srcOrd="0" destOrd="0" parTransId="{0FDB2ACD-EEBE-7A45-94A6-121C2855AB77}" sibTransId="{260FDACC-1CBA-E04F-AD0B-A764136D83FB}"/>
    <dgm:cxn modelId="{37DBFA27-367F-4940-8F78-68EB87506FFE}" srcId="{79A81598-2FC1-3B4A-B33A-C396D21BDB1F}" destId="{C70ABA4A-6B78-9C49-8BD0-CC4725A04390}" srcOrd="0" destOrd="0" parTransId="{E5B608EF-3076-CF46-8939-75B966280560}" sibTransId="{1CBCC5EA-A9A1-4344-BD2B-C8046A6D7EC5}"/>
    <dgm:cxn modelId="{91D9252F-64CA-B040-B274-529FF67C8498}" type="presOf" srcId="{B64FEB38-909F-F54A-AAE5-3E56C00ACD39}" destId="{32EB2EE1-E62A-4D45-AA4E-87BA9DBFDB91}" srcOrd="0" destOrd="0" presId="urn:microsoft.com/office/officeart/2005/8/layout/hierarchy5"/>
    <dgm:cxn modelId="{13DDD037-AAB9-AD42-9391-0135E79BC07C}" type="presOf" srcId="{56BCD547-9D38-1F4F-89EB-00803D30F43A}" destId="{9504D8FB-1A69-904C-B1D4-4E15E20F83D8}" srcOrd="0" destOrd="0" presId="urn:microsoft.com/office/officeart/2005/8/layout/hierarchy5"/>
    <dgm:cxn modelId="{B74EE738-EE23-F348-9D42-AD717CEEEC89}" type="presOf" srcId="{E5B608EF-3076-CF46-8939-75B966280560}" destId="{EB34DBEC-D814-6248-8B4F-BCB009AB4D18}" srcOrd="1" destOrd="0" presId="urn:microsoft.com/office/officeart/2005/8/layout/hierarchy5"/>
    <dgm:cxn modelId="{0FFFE440-4F74-AC4E-B8AE-2CDE7429E8E9}" type="presOf" srcId="{0FDB2ACD-EEBE-7A45-94A6-121C2855AB77}" destId="{1FB83FC6-ECD7-2D4A-A5F2-B357B9FBB191}" srcOrd="0" destOrd="0" presId="urn:microsoft.com/office/officeart/2005/8/layout/hierarchy5"/>
    <dgm:cxn modelId="{FDCD8642-BC2A-844B-A945-AB4D22F774D8}" type="presOf" srcId="{C6199BE6-323F-FE47-A3B0-5E60D407E682}" destId="{308DDB1F-E90D-2A4C-9727-A160DC232849}" srcOrd="1" destOrd="0" presId="urn:microsoft.com/office/officeart/2005/8/layout/hierarchy5"/>
    <dgm:cxn modelId="{ABAB2745-EAFD-024F-B605-35CE3DB35852}" srcId="{799FBE1B-0F86-AC4D-BC8B-F2481BE0C37C}" destId="{8F7DAC4C-1691-CC4A-93C4-0BC4AA7260E7}" srcOrd="3" destOrd="0" parTransId="{3BA5D987-7190-9648-A3FB-CD871A726547}" sibTransId="{47E53171-7F32-634A-8C3E-F51BECD04841}"/>
    <dgm:cxn modelId="{C641C645-8287-F34A-81D3-66C4916EDF06}" srcId="{799FBE1B-0F86-AC4D-BC8B-F2481BE0C37C}" destId="{B64FEB38-909F-F54A-AAE5-3E56C00ACD39}" srcOrd="1" destOrd="0" parTransId="{F84D427B-8FC4-DF4B-BB90-51633A010499}" sibTransId="{2FA642CD-7CB8-9646-A456-295432EFC5C9}"/>
    <dgm:cxn modelId="{6A06CB4C-CC3E-2F46-AADF-599D03F678E5}" type="presOf" srcId="{C70ABA4A-6B78-9C49-8BD0-CC4725A04390}" destId="{C668A6C6-2FB3-7046-9095-F21720C9C6F8}" srcOrd="0" destOrd="0" presId="urn:microsoft.com/office/officeart/2005/8/layout/hierarchy5"/>
    <dgm:cxn modelId="{47F2185D-55F0-D349-B131-D59ECAA1734D}" type="presOf" srcId="{8CDFC18E-CBB6-A04F-80BB-987DE48A1042}" destId="{0D485A91-51FB-474E-9466-1C2650F3F1DD}" srcOrd="0" destOrd="0" presId="urn:microsoft.com/office/officeart/2005/8/layout/hierarchy5"/>
    <dgm:cxn modelId="{FA790F63-2F4E-C646-9A5F-15304DCD9C90}" type="presOf" srcId="{E52006A5-94C3-1E4B-93CB-2CB4853DE27A}" destId="{A2B29821-C884-9346-A127-0399D40484BE}" srcOrd="0" destOrd="0" presId="urn:microsoft.com/office/officeart/2005/8/layout/hierarchy5"/>
    <dgm:cxn modelId="{43D6C665-2EA7-444F-AC21-0DBC44293239}" srcId="{799FBE1B-0F86-AC4D-BC8B-F2481BE0C37C}" destId="{79A81598-2FC1-3B4A-B33A-C396D21BDB1F}" srcOrd="0" destOrd="0" parTransId="{F532121D-F209-B848-9E55-C1FB81ACDED8}" sibTransId="{CC27ABE9-47D7-C840-BA18-866E10A556FF}"/>
    <dgm:cxn modelId="{06AE1D79-3EC0-3F4C-8173-DA55D0A39ADD}" type="presOf" srcId="{799FBE1B-0F86-AC4D-BC8B-F2481BE0C37C}" destId="{AE1E60FA-B5AD-E744-A786-863B317106D7}" srcOrd="0" destOrd="0" presId="urn:microsoft.com/office/officeart/2005/8/layout/hierarchy5"/>
    <dgm:cxn modelId="{7654647A-4EA5-3048-9272-AA8552CD7BB2}" srcId="{79A81598-2FC1-3B4A-B33A-C396D21BDB1F}" destId="{5359954D-BF6B-AE4E-9546-7099A5FAA833}" srcOrd="1" destOrd="0" parTransId="{56BCD547-9D38-1F4F-89EB-00803D30F43A}" sibTransId="{1E9D47D4-C16D-1B49-A489-B1D91F27ABA8}"/>
    <dgm:cxn modelId="{6CC61C9B-113C-044A-9FE8-0EB1F16D853A}" type="presOf" srcId="{5359954D-BF6B-AE4E-9546-7099A5FAA833}" destId="{48E8CFD5-9578-264F-8E6B-6AD608CE30A5}" srcOrd="0" destOrd="0" presId="urn:microsoft.com/office/officeart/2005/8/layout/hierarchy5"/>
    <dgm:cxn modelId="{1070849C-7A3B-1B4A-AA3B-CAD5595B5EC0}" type="presOf" srcId="{8CDFC18E-CBB6-A04F-80BB-987DE48A1042}" destId="{025D4E84-C73F-6241-BE81-5B932F33D8AE}" srcOrd="1" destOrd="0" presId="urn:microsoft.com/office/officeart/2005/8/layout/hierarchy5"/>
    <dgm:cxn modelId="{D8AECBA3-313E-154A-A3AC-6F4D20E1FF6F}" type="presOf" srcId="{8F7DAC4C-1691-CC4A-93C4-0BC4AA7260E7}" destId="{3784EA42-2680-EE47-A561-E6F4812BD1F1}" srcOrd="0" destOrd="0" presId="urn:microsoft.com/office/officeart/2005/8/layout/hierarchy5"/>
    <dgm:cxn modelId="{C521DEA5-AEDA-BC44-9F7B-D133AB5CD61C}" srcId="{799FBE1B-0F86-AC4D-BC8B-F2481BE0C37C}" destId="{8CDFC18E-CBB6-A04F-80BB-987DE48A1042}" srcOrd="2" destOrd="0" parTransId="{9E92DB9C-60B8-294C-97F4-8D37CB94B63F}" sibTransId="{56116022-F0BF-CA4F-B523-7FEC5EA11F07}"/>
    <dgm:cxn modelId="{A5AFE9B1-9AA8-004D-B3F7-2DFDEE4164C9}" type="presOf" srcId="{ECADED61-03D7-A546-859A-F4C28CC09A17}" destId="{0A2D28EB-3790-F84F-B26E-13A1B69368B5}" srcOrd="1" destOrd="0" presId="urn:microsoft.com/office/officeart/2005/8/layout/hierarchy5"/>
    <dgm:cxn modelId="{F2EE06C3-A366-874E-AB8B-48357FBECA0C}" type="presOf" srcId="{79A81598-2FC1-3B4A-B33A-C396D21BDB1F}" destId="{3DC5712C-46B8-0A47-B15E-0BCF2EA5D757}" srcOrd="0" destOrd="0" presId="urn:microsoft.com/office/officeart/2005/8/layout/hierarchy5"/>
    <dgm:cxn modelId="{BA1487CC-CA0B-0347-85C7-BCD403DDE80B}" type="presOf" srcId="{9A9D319C-2EF1-754B-B925-E68835AECCF3}" destId="{EC970318-684B-484F-8C6C-F2151CE39CA8}" srcOrd="0" destOrd="0" presId="urn:microsoft.com/office/officeart/2005/8/layout/hierarchy5"/>
    <dgm:cxn modelId="{13E465D8-4DAB-6143-A2F7-E2AD13C7D45A}" type="presOf" srcId="{51CE2A6D-AD8A-0045-9ABC-14086AA50766}" destId="{CD8A8A41-B5A0-ED4E-9A97-D8E0B77B6D1C}" srcOrd="0" destOrd="0" presId="urn:microsoft.com/office/officeart/2005/8/layout/hierarchy5"/>
    <dgm:cxn modelId="{F0880FDF-4DE3-5140-8DAD-9D75AF799097}" srcId="{C70ABA4A-6B78-9C49-8BD0-CC4725A04390}" destId="{51CE2A6D-AD8A-0045-9ABC-14086AA50766}" srcOrd="1" destOrd="0" parTransId="{ECADED61-03D7-A546-859A-F4C28CC09A17}" sibTransId="{FBD04D4F-4713-8449-BD89-B249AB23E0AD}"/>
    <dgm:cxn modelId="{CA1103E7-5BD4-1843-94C7-399F693330B2}" type="presOf" srcId="{56BCD547-9D38-1F4F-89EB-00803D30F43A}" destId="{52C2C9F6-74CF-2049-95AA-B78A86982C94}" srcOrd="1" destOrd="0" presId="urn:microsoft.com/office/officeart/2005/8/layout/hierarchy5"/>
    <dgm:cxn modelId="{233DCDFB-54F8-CA45-A68E-78829CB78E05}" type="presOf" srcId="{ECADED61-03D7-A546-859A-F4C28CC09A17}" destId="{A4FC84C1-EA7D-7A47-A92F-3A2A25E73892}" srcOrd="0" destOrd="0" presId="urn:microsoft.com/office/officeart/2005/8/layout/hierarchy5"/>
    <dgm:cxn modelId="{FA135C4E-291C-4A46-A3A5-C1815B77D71F}" type="presParOf" srcId="{AE1E60FA-B5AD-E744-A786-863B317106D7}" destId="{F0876FD8-A86F-B245-B8BE-1E4CD5CC2F59}" srcOrd="0" destOrd="0" presId="urn:microsoft.com/office/officeart/2005/8/layout/hierarchy5"/>
    <dgm:cxn modelId="{EDC7CC61-F1C5-9E42-B0C1-34E0C99A7F3E}" type="presParOf" srcId="{F0876FD8-A86F-B245-B8BE-1E4CD5CC2F59}" destId="{C3DDDF13-C26E-C347-B03A-841B60BC1CFD}" srcOrd="0" destOrd="0" presId="urn:microsoft.com/office/officeart/2005/8/layout/hierarchy5"/>
    <dgm:cxn modelId="{85C0F499-8F23-9F4B-A77E-FD4772A8E059}" type="presParOf" srcId="{F0876FD8-A86F-B245-B8BE-1E4CD5CC2F59}" destId="{E313CDB2-CC12-5145-8A01-DF236DBA962E}" srcOrd="1" destOrd="0" presId="urn:microsoft.com/office/officeart/2005/8/layout/hierarchy5"/>
    <dgm:cxn modelId="{35E6E6E1-58A0-484E-9775-504091A16E7A}" type="presParOf" srcId="{E313CDB2-CC12-5145-8A01-DF236DBA962E}" destId="{D27C71D6-A88E-0F4C-9610-CBC3499B1FC2}" srcOrd="0" destOrd="0" presId="urn:microsoft.com/office/officeart/2005/8/layout/hierarchy5"/>
    <dgm:cxn modelId="{42FF5513-9AF5-1546-9E14-D9412C201776}" type="presParOf" srcId="{D27C71D6-A88E-0F4C-9610-CBC3499B1FC2}" destId="{3DC5712C-46B8-0A47-B15E-0BCF2EA5D757}" srcOrd="0" destOrd="0" presId="urn:microsoft.com/office/officeart/2005/8/layout/hierarchy5"/>
    <dgm:cxn modelId="{7B22C902-82ED-1F4A-BC9D-EFD583F6C6AF}" type="presParOf" srcId="{D27C71D6-A88E-0F4C-9610-CBC3499B1FC2}" destId="{7B30086C-92A2-FD4C-A35E-CF20306B1AF1}" srcOrd="1" destOrd="0" presId="urn:microsoft.com/office/officeart/2005/8/layout/hierarchy5"/>
    <dgm:cxn modelId="{668EB26D-6087-A841-BCEB-C72EBBAE0690}" type="presParOf" srcId="{7B30086C-92A2-FD4C-A35E-CF20306B1AF1}" destId="{050A7562-8144-F24D-8CCA-EC2107A6AA15}" srcOrd="0" destOrd="0" presId="urn:microsoft.com/office/officeart/2005/8/layout/hierarchy5"/>
    <dgm:cxn modelId="{3EB84749-3E3A-7842-9325-0A34A2728347}" type="presParOf" srcId="{050A7562-8144-F24D-8CCA-EC2107A6AA15}" destId="{EB34DBEC-D814-6248-8B4F-BCB009AB4D18}" srcOrd="0" destOrd="0" presId="urn:microsoft.com/office/officeart/2005/8/layout/hierarchy5"/>
    <dgm:cxn modelId="{15B6CC64-1C90-6842-9592-C163237BA0E5}" type="presParOf" srcId="{7B30086C-92A2-FD4C-A35E-CF20306B1AF1}" destId="{B39E366B-420E-DE44-BB2C-38414CD3308A}" srcOrd="1" destOrd="0" presId="urn:microsoft.com/office/officeart/2005/8/layout/hierarchy5"/>
    <dgm:cxn modelId="{FA8D5073-DA98-F544-B7D1-C41CB1CAD401}" type="presParOf" srcId="{B39E366B-420E-DE44-BB2C-38414CD3308A}" destId="{C668A6C6-2FB3-7046-9095-F21720C9C6F8}" srcOrd="0" destOrd="0" presId="urn:microsoft.com/office/officeart/2005/8/layout/hierarchy5"/>
    <dgm:cxn modelId="{7B8BACE2-BBF7-564A-9D3D-2DE3623635F4}" type="presParOf" srcId="{B39E366B-420E-DE44-BB2C-38414CD3308A}" destId="{7A1B9868-4CE1-B945-ACB5-A59DAB3214E4}" srcOrd="1" destOrd="0" presId="urn:microsoft.com/office/officeart/2005/8/layout/hierarchy5"/>
    <dgm:cxn modelId="{880E998F-49A0-2C4C-A9C6-6B3606E993C2}" type="presParOf" srcId="{7A1B9868-4CE1-B945-ACB5-A59DAB3214E4}" destId="{1FB83FC6-ECD7-2D4A-A5F2-B357B9FBB191}" srcOrd="0" destOrd="0" presId="urn:microsoft.com/office/officeart/2005/8/layout/hierarchy5"/>
    <dgm:cxn modelId="{498790FF-827A-9F4F-9E41-84D5E0C41AD4}" type="presParOf" srcId="{1FB83FC6-ECD7-2D4A-A5F2-B357B9FBB191}" destId="{6D9B5FB8-0AB7-484E-AD2B-26781975C634}" srcOrd="0" destOrd="0" presId="urn:microsoft.com/office/officeart/2005/8/layout/hierarchy5"/>
    <dgm:cxn modelId="{5D5DBA68-50D9-AF4C-BD3D-4561ED8191A4}" type="presParOf" srcId="{7A1B9868-4CE1-B945-ACB5-A59DAB3214E4}" destId="{9AD11F77-8DE1-AE4F-92FB-60E082004D85}" srcOrd="1" destOrd="0" presId="urn:microsoft.com/office/officeart/2005/8/layout/hierarchy5"/>
    <dgm:cxn modelId="{12D443AE-69C9-8545-BE02-1B063271088A}" type="presParOf" srcId="{9AD11F77-8DE1-AE4F-92FB-60E082004D85}" destId="{A2B29821-C884-9346-A127-0399D40484BE}" srcOrd="0" destOrd="0" presId="urn:microsoft.com/office/officeart/2005/8/layout/hierarchy5"/>
    <dgm:cxn modelId="{15EDFF87-0FA4-0C43-BC8D-D1622C750F1E}" type="presParOf" srcId="{9AD11F77-8DE1-AE4F-92FB-60E082004D85}" destId="{0399CA5F-382E-E044-B55D-36922142BD7A}" srcOrd="1" destOrd="0" presId="urn:microsoft.com/office/officeart/2005/8/layout/hierarchy5"/>
    <dgm:cxn modelId="{D93A7F02-6C79-0646-AEFE-0B4B473B1026}" type="presParOf" srcId="{7A1B9868-4CE1-B945-ACB5-A59DAB3214E4}" destId="{A4FC84C1-EA7D-7A47-A92F-3A2A25E73892}" srcOrd="2" destOrd="0" presId="urn:microsoft.com/office/officeart/2005/8/layout/hierarchy5"/>
    <dgm:cxn modelId="{D374A10D-335F-4B4D-A557-0D272B31A871}" type="presParOf" srcId="{A4FC84C1-EA7D-7A47-A92F-3A2A25E73892}" destId="{0A2D28EB-3790-F84F-B26E-13A1B69368B5}" srcOrd="0" destOrd="0" presId="urn:microsoft.com/office/officeart/2005/8/layout/hierarchy5"/>
    <dgm:cxn modelId="{C771A492-2196-C147-8203-B256F8879F87}" type="presParOf" srcId="{7A1B9868-4CE1-B945-ACB5-A59DAB3214E4}" destId="{6D3CB6A7-0D33-8A48-99A9-FA63A05796AE}" srcOrd="3" destOrd="0" presId="urn:microsoft.com/office/officeart/2005/8/layout/hierarchy5"/>
    <dgm:cxn modelId="{CAD28DD5-A535-894F-9DA3-0EC2A29E3842}" type="presParOf" srcId="{6D3CB6A7-0D33-8A48-99A9-FA63A05796AE}" destId="{CD8A8A41-B5A0-ED4E-9A97-D8E0B77B6D1C}" srcOrd="0" destOrd="0" presId="urn:microsoft.com/office/officeart/2005/8/layout/hierarchy5"/>
    <dgm:cxn modelId="{038D7027-AA44-894D-ADC2-2B95752D39FD}" type="presParOf" srcId="{6D3CB6A7-0D33-8A48-99A9-FA63A05796AE}" destId="{AAF1EFF2-9794-B041-87FB-519974E5F0DB}" srcOrd="1" destOrd="0" presId="urn:microsoft.com/office/officeart/2005/8/layout/hierarchy5"/>
    <dgm:cxn modelId="{167F172F-1D63-A141-944D-71B9835DB6BF}" type="presParOf" srcId="{7B30086C-92A2-FD4C-A35E-CF20306B1AF1}" destId="{9504D8FB-1A69-904C-B1D4-4E15E20F83D8}" srcOrd="2" destOrd="0" presId="urn:microsoft.com/office/officeart/2005/8/layout/hierarchy5"/>
    <dgm:cxn modelId="{4F6CF1C9-A723-AD45-A2EB-6C88FDFAF2BA}" type="presParOf" srcId="{9504D8FB-1A69-904C-B1D4-4E15E20F83D8}" destId="{52C2C9F6-74CF-2049-95AA-B78A86982C94}" srcOrd="0" destOrd="0" presId="urn:microsoft.com/office/officeart/2005/8/layout/hierarchy5"/>
    <dgm:cxn modelId="{A3EB1201-4DD1-BF47-A115-AA3ECCBAD756}" type="presParOf" srcId="{7B30086C-92A2-FD4C-A35E-CF20306B1AF1}" destId="{DDCEF27F-1EDE-794B-B0A3-FAC7FBD1DD74}" srcOrd="3" destOrd="0" presId="urn:microsoft.com/office/officeart/2005/8/layout/hierarchy5"/>
    <dgm:cxn modelId="{BF161450-1CD2-E745-9437-CE6A529D389C}" type="presParOf" srcId="{DDCEF27F-1EDE-794B-B0A3-FAC7FBD1DD74}" destId="{48E8CFD5-9578-264F-8E6B-6AD608CE30A5}" srcOrd="0" destOrd="0" presId="urn:microsoft.com/office/officeart/2005/8/layout/hierarchy5"/>
    <dgm:cxn modelId="{4A160CFE-F905-2E48-A2F9-A01C5DF5AA98}" type="presParOf" srcId="{DDCEF27F-1EDE-794B-B0A3-FAC7FBD1DD74}" destId="{3020FDC2-91AE-9741-A23D-40F792418A60}" srcOrd="1" destOrd="0" presId="urn:microsoft.com/office/officeart/2005/8/layout/hierarchy5"/>
    <dgm:cxn modelId="{EFA0EB26-BD36-6A4E-A8EE-76F1559FE40E}" type="presParOf" srcId="{3020FDC2-91AE-9741-A23D-40F792418A60}" destId="{71418EC6-1B38-7C4F-92A1-00FC5491DE45}" srcOrd="0" destOrd="0" presId="urn:microsoft.com/office/officeart/2005/8/layout/hierarchy5"/>
    <dgm:cxn modelId="{770DEE22-0CDB-124B-8FBC-1527770BEE20}" type="presParOf" srcId="{71418EC6-1B38-7C4F-92A1-00FC5491DE45}" destId="{308DDB1F-E90D-2A4C-9727-A160DC232849}" srcOrd="0" destOrd="0" presId="urn:microsoft.com/office/officeart/2005/8/layout/hierarchy5"/>
    <dgm:cxn modelId="{188E1FDA-2921-904B-9BBE-5708A94BA8A2}" type="presParOf" srcId="{3020FDC2-91AE-9741-A23D-40F792418A60}" destId="{6F4AECFD-41A3-514E-8F30-683A4C01551A}" srcOrd="1" destOrd="0" presId="urn:microsoft.com/office/officeart/2005/8/layout/hierarchy5"/>
    <dgm:cxn modelId="{E9C2D47B-0BC6-8441-9F04-04681AC65EC6}" type="presParOf" srcId="{6F4AECFD-41A3-514E-8F30-683A4C01551A}" destId="{EC970318-684B-484F-8C6C-F2151CE39CA8}" srcOrd="0" destOrd="0" presId="urn:microsoft.com/office/officeart/2005/8/layout/hierarchy5"/>
    <dgm:cxn modelId="{48508580-86EF-DE44-AE21-825255AE691C}" type="presParOf" srcId="{6F4AECFD-41A3-514E-8F30-683A4C01551A}" destId="{940DD686-CF44-FA45-BA7C-F6707976EFFA}" srcOrd="1" destOrd="0" presId="urn:microsoft.com/office/officeart/2005/8/layout/hierarchy5"/>
    <dgm:cxn modelId="{BDAFEFA4-8A42-8A46-B241-A64CBD711265}" type="presParOf" srcId="{AE1E60FA-B5AD-E744-A786-863B317106D7}" destId="{3F0A9385-E9A8-154C-84D4-D6271AFDBFA1}" srcOrd="1" destOrd="0" presId="urn:microsoft.com/office/officeart/2005/8/layout/hierarchy5"/>
    <dgm:cxn modelId="{E709B6B3-32FE-BD4B-864C-8AFC43905BAE}" type="presParOf" srcId="{3F0A9385-E9A8-154C-84D4-D6271AFDBFA1}" destId="{ADB672B5-3469-CA42-BFD0-C391068F4801}" srcOrd="0" destOrd="0" presId="urn:microsoft.com/office/officeart/2005/8/layout/hierarchy5"/>
    <dgm:cxn modelId="{143DA517-2913-9E47-B73B-42B0C68762AB}" type="presParOf" srcId="{ADB672B5-3469-CA42-BFD0-C391068F4801}" destId="{32EB2EE1-E62A-4D45-AA4E-87BA9DBFDB91}" srcOrd="0" destOrd="0" presId="urn:microsoft.com/office/officeart/2005/8/layout/hierarchy5"/>
    <dgm:cxn modelId="{34EC666A-4B99-6449-9D6D-25357F009B3F}" type="presParOf" srcId="{ADB672B5-3469-CA42-BFD0-C391068F4801}" destId="{70F2E204-68AA-6D44-BA96-9C85DA20A3A8}" srcOrd="1" destOrd="0" presId="urn:microsoft.com/office/officeart/2005/8/layout/hierarchy5"/>
    <dgm:cxn modelId="{99E75C88-7510-F24F-8993-62C91DFE3E61}" type="presParOf" srcId="{3F0A9385-E9A8-154C-84D4-D6271AFDBFA1}" destId="{E62C4621-D9E0-7246-A0D3-CF1CA912D77A}" srcOrd="1" destOrd="0" presId="urn:microsoft.com/office/officeart/2005/8/layout/hierarchy5"/>
    <dgm:cxn modelId="{AA792F9A-08E7-F243-BB44-51D97FF2075B}" type="presParOf" srcId="{E62C4621-D9E0-7246-A0D3-CF1CA912D77A}" destId="{21A3472B-12A2-E24E-A1BE-0465D20916E0}" srcOrd="0" destOrd="0" presId="urn:microsoft.com/office/officeart/2005/8/layout/hierarchy5"/>
    <dgm:cxn modelId="{B9D10FDB-5EA1-7442-8599-D2D2D29F5539}" type="presParOf" srcId="{3F0A9385-E9A8-154C-84D4-D6271AFDBFA1}" destId="{6AEC9428-20AA-DB41-B231-125416C40C5D}" srcOrd="2" destOrd="0" presId="urn:microsoft.com/office/officeart/2005/8/layout/hierarchy5"/>
    <dgm:cxn modelId="{8BED44AE-D3AC-5344-B12B-25920068ACB6}" type="presParOf" srcId="{6AEC9428-20AA-DB41-B231-125416C40C5D}" destId="{0D485A91-51FB-474E-9466-1C2650F3F1DD}" srcOrd="0" destOrd="0" presId="urn:microsoft.com/office/officeart/2005/8/layout/hierarchy5"/>
    <dgm:cxn modelId="{FF28B3B2-D30E-D545-9296-513DDB8B7317}" type="presParOf" srcId="{6AEC9428-20AA-DB41-B231-125416C40C5D}" destId="{025D4E84-C73F-6241-BE81-5B932F33D8AE}" srcOrd="1" destOrd="0" presId="urn:microsoft.com/office/officeart/2005/8/layout/hierarchy5"/>
    <dgm:cxn modelId="{60F64C73-4558-9747-85E8-94686EDA5AFF}" type="presParOf" srcId="{3F0A9385-E9A8-154C-84D4-D6271AFDBFA1}" destId="{1B523CFA-1D64-9B45-B351-16A1F4449F7A}" srcOrd="3" destOrd="0" presId="urn:microsoft.com/office/officeart/2005/8/layout/hierarchy5"/>
    <dgm:cxn modelId="{5741FB3F-A0CD-0643-96F0-1E9AA8506982}" type="presParOf" srcId="{1B523CFA-1D64-9B45-B351-16A1F4449F7A}" destId="{B7D01CA8-0BC2-7E47-91D7-450F499B5580}" srcOrd="0" destOrd="0" presId="urn:microsoft.com/office/officeart/2005/8/layout/hierarchy5"/>
    <dgm:cxn modelId="{7E9296D6-E354-A741-A6D2-06F0B48FB250}" type="presParOf" srcId="{3F0A9385-E9A8-154C-84D4-D6271AFDBFA1}" destId="{49DDE335-5911-AA4C-A095-070A7A44B808}" srcOrd="4" destOrd="0" presId="urn:microsoft.com/office/officeart/2005/8/layout/hierarchy5"/>
    <dgm:cxn modelId="{3F65D268-0F74-3D4C-9740-8EE478D1DBCE}" type="presParOf" srcId="{49DDE335-5911-AA4C-A095-070A7A44B808}" destId="{3784EA42-2680-EE47-A561-E6F4812BD1F1}" srcOrd="0" destOrd="0" presId="urn:microsoft.com/office/officeart/2005/8/layout/hierarchy5"/>
    <dgm:cxn modelId="{F103BF11-B9F1-D146-996D-8C88CFB625E9}" type="presParOf" srcId="{49DDE335-5911-AA4C-A095-070A7A44B808}" destId="{3293C060-3C23-F242-96AF-66ECD3A24F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9FBE1B-0F86-AC4D-BC8B-F2481BE0C37C}" type="doc">
      <dgm:prSet loTypeId="urn:microsoft.com/office/officeart/2005/8/layout/hierarchy5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81598-2FC1-3B4A-B33A-C396D21BDB1F}">
      <dgm:prSet phldrT="[Text]" phldr="1"/>
      <dgm:spPr/>
      <dgm:t>
        <a:bodyPr/>
        <a:lstStyle/>
        <a:p>
          <a:endParaRPr lang="en-GB"/>
        </a:p>
      </dgm:t>
    </dgm:pt>
    <dgm:pt modelId="{F532121D-F209-B848-9E55-C1FB81ACDED8}" type="parTrans" cxnId="{43D6C665-2EA7-444F-AC21-0DBC44293239}">
      <dgm:prSet/>
      <dgm:spPr/>
      <dgm:t>
        <a:bodyPr/>
        <a:lstStyle/>
        <a:p>
          <a:endParaRPr lang="en-GB"/>
        </a:p>
      </dgm:t>
    </dgm:pt>
    <dgm:pt modelId="{CC27ABE9-47D7-C840-BA18-866E10A556FF}" type="sibTrans" cxnId="{43D6C665-2EA7-444F-AC21-0DBC44293239}">
      <dgm:prSet/>
      <dgm:spPr/>
      <dgm:t>
        <a:bodyPr/>
        <a:lstStyle/>
        <a:p>
          <a:endParaRPr lang="en-GB"/>
        </a:p>
      </dgm:t>
    </dgm:pt>
    <dgm:pt modelId="{C70ABA4A-6B78-9C49-8BD0-CC4725A04390}">
      <dgm:prSet phldrT="[Text]" phldr="1"/>
      <dgm:spPr/>
      <dgm:t>
        <a:bodyPr/>
        <a:lstStyle/>
        <a:p>
          <a:endParaRPr lang="en-GB"/>
        </a:p>
      </dgm:t>
    </dgm:pt>
    <dgm:pt modelId="{E5B608EF-3076-CF46-8939-75B966280560}" type="parTrans" cxnId="{37DBFA27-367F-4940-8F78-68EB87506FFE}">
      <dgm:prSet/>
      <dgm:spPr/>
      <dgm:t>
        <a:bodyPr/>
        <a:lstStyle/>
        <a:p>
          <a:endParaRPr lang="en-GB"/>
        </a:p>
      </dgm:t>
    </dgm:pt>
    <dgm:pt modelId="{1CBCC5EA-A9A1-4344-BD2B-C8046A6D7EC5}" type="sibTrans" cxnId="{37DBFA27-367F-4940-8F78-68EB87506FFE}">
      <dgm:prSet/>
      <dgm:spPr/>
      <dgm:t>
        <a:bodyPr/>
        <a:lstStyle/>
        <a:p>
          <a:endParaRPr lang="en-GB"/>
        </a:p>
      </dgm:t>
    </dgm:pt>
    <dgm:pt modelId="{E52006A5-94C3-1E4B-93CB-2CB4853DE27A}">
      <dgm:prSet phldrT="[Text]" phldr="1"/>
      <dgm:spPr/>
      <dgm:t>
        <a:bodyPr/>
        <a:lstStyle/>
        <a:p>
          <a:endParaRPr lang="en-GB" dirty="0"/>
        </a:p>
      </dgm:t>
    </dgm:pt>
    <dgm:pt modelId="{0FDB2ACD-EEBE-7A45-94A6-121C2855AB77}" type="parTrans" cxnId="{3448EE21-0833-E649-9547-1655D17EE08F}">
      <dgm:prSet/>
      <dgm:spPr/>
      <dgm:t>
        <a:bodyPr/>
        <a:lstStyle/>
        <a:p>
          <a:endParaRPr lang="en-GB"/>
        </a:p>
      </dgm:t>
    </dgm:pt>
    <dgm:pt modelId="{260FDACC-1CBA-E04F-AD0B-A764136D83FB}" type="sibTrans" cxnId="{3448EE21-0833-E649-9547-1655D17EE08F}">
      <dgm:prSet/>
      <dgm:spPr/>
      <dgm:t>
        <a:bodyPr/>
        <a:lstStyle/>
        <a:p>
          <a:endParaRPr lang="en-GB"/>
        </a:p>
      </dgm:t>
    </dgm:pt>
    <dgm:pt modelId="{51CE2A6D-AD8A-0045-9ABC-14086AA50766}">
      <dgm:prSet phldrT="[Text]" phldr="1"/>
      <dgm:spPr/>
      <dgm:t>
        <a:bodyPr/>
        <a:lstStyle/>
        <a:p>
          <a:endParaRPr lang="en-GB" dirty="0"/>
        </a:p>
      </dgm:t>
    </dgm:pt>
    <dgm:pt modelId="{ECADED61-03D7-A546-859A-F4C28CC09A17}" type="parTrans" cxnId="{F0880FDF-4DE3-5140-8DAD-9D75AF799097}">
      <dgm:prSet/>
      <dgm:spPr/>
      <dgm:t>
        <a:bodyPr/>
        <a:lstStyle/>
        <a:p>
          <a:endParaRPr lang="en-GB"/>
        </a:p>
      </dgm:t>
    </dgm:pt>
    <dgm:pt modelId="{FBD04D4F-4713-8449-BD89-B249AB23E0AD}" type="sibTrans" cxnId="{F0880FDF-4DE3-5140-8DAD-9D75AF799097}">
      <dgm:prSet/>
      <dgm:spPr/>
      <dgm:t>
        <a:bodyPr/>
        <a:lstStyle/>
        <a:p>
          <a:endParaRPr lang="en-GB"/>
        </a:p>
      </dgm:t>
    </dgm:pt>
    <dgm:pt modelId="{5359954D-BF6B-AE4E-9546-7099A5FAA833}">
      <dgm:prSet phldrT="[Text]" phldr="1"/>
      <dgm:spPr/>
      <dgm:t>
        <a:bodyPr/>
        <a:lstStyle/>
        <a:p>
          <a:endParaRPr lang="en-GB" dirty="0"/>
        </a:p>
      </dgm:t>
    </dgm:pt>
    <dgm:pt modelId="{56BCD547-9D38-1F4F-89EB-00803D30F43A}" type="parTrans" cxnId="{7654647A-4EA5-3048-9272-AA8552CD7BB2}">
      <dgm:prSet/>
      <dgm:spPr/>
      <dgm:t>
        <a:bodyPr/>
        <a:lstStyle/>
        <a:p>
          <a:endParaRPr lang="en-GB"/>
        </a:p>
      </dgm:t>
    </dgm:pt>
    <dgm:pt modelId="{1E9D47D4-C16D-1B49-A489-B1D91F27ABA8}" type="sibTrans" cxnId="{7654647A-4EA5-3048-9272-AA8552CD7BB2}">
      <dgm:prSet/>
      <dgm:spPr/>
      <dgm:t>
        <a:bodyPr/>
        <a:lstStyle/>
        <a:p>
          <a:endParaRPr lang="en-GB"/>
        </a:p>
      </dgm:t>
    </dgm:pt>
    <dgm:pt modelId="{9A9D319C-2EF1-754B-B925-E68835AECCF3}">
      <dgm:prSet phldrT="[Text]" phldr="1"/>
      <dgm:spPr/>
      <dgm:t>
        <a:bodyPr/>
        <a:lstStyle/>
        <a:p>
          <a:endParaRPr lang="en-GB" dirty="0"/>
        </a:p>
      </dgm:t>
    </dgm:pt>
    <dgm:pt modelId="{C6199BE6-323F-FE47-A3B0-5E60D407E682}" type="parTrans" cxnId="{3036E320-65FD-9C42-B9F8-6DCEC5AEFE3C}">
      <dgm:prSet/>
      <dgm:spPr/>
      <dgm:t>
        <a:bodyPr/>
        <a:lstStyle/>
        <a:p>
          <a:endParaRPr lang="en-GB"/>
        </a:p>
      </dgm:t>
    </dgm:pt>
    <dgm:pt modelId="{A4DBB1ED-2759-CA45-BFE5-51F548A1DE49}" type="sibTrans" cxnId="{3036E320-65FD-9C42-B9F8-6DCEC5AEFE3C}">
      <dgm:prSet/>
      <dgm:spPr/>
      <dgm:t>
        <a:bodyPr/>
        <a:lstStyle/>
        <a:p>
          <a:endParaRPr lang="en-GB"/>
        </a:p>
      </dgm:t>
    </dgm:pt>
    <dgm:pt modelId="{B64FEB38-909F-F54A-AAE5-3E56C00ACD39}">
      <dgm:prSet phldrT="[Text]"/>
      <dgm:spPr/>
      <dgm:t>
        <a:bodyPr/>
        <a:lstStyle/>
        <a:p>
          <a:r>
            <a:rPr lang="en-GB" dirty="0"/>
            <a:t>Corpus 1</a:t>
          </a:r>
        </a:p>
      </dgm:t>
    </dgm:pt>
    <dgm:pt modelId="{F84D427B-8FC4-DF4B-BB90-51633A010499}" type="parTrans" cxnId="{C641C645-8287-F34A-81D3-66C4916EDF06}">
      <dgm:prSet/>
      <dgm:spPr/>
      <dgm:t>
        <a:bodyPr/>
        <a:lstStyle/>
        <a:p>
          <a:endParaRPr lang="en-GB"/>
        </a:p>
      </dgm:t>
    </dgm:pt>
    <dgm:pt modelId="{2FA642CD-7CB8-9646-A456-295432EFC5C9}" type="sibTrans" cxnId="{C641C645-8287-F34A-81D3-66C4916EDF06}">
      <dgm:prSet/>
      <dgm:spPr/>
      <dgm:t>
        <a:bodyPr/>
        <a:lstStyle/>
        <a:p>
          <a:endParaRPr lang="en-GB"/>
        </a:p>
      </dgm:t>
    </dgm:pt>
    <dgm:pt modelId="{8CDFC18E-CBB6-A04F-80BB-987DE48A1042}">
      <dgm:prSet phldrT="[Text]"/>
      <dgm:spPr/>
      <dgm:t>
        <a:bodyPr/>
        <a:lstStyle/>
        <a:p>
          <a:r>
            <a:rPr lang="en-GB" dirty="0"/>
            <a:t>Documents</a:t>
          </a:r>
        </a:p>
      </dgm:t>
    </dgm:pt>
    <dgm:pt modelId="{9E92DB9C-60B8-294C-97F4-8D37CB94B63F}" type="parTrans" cxnId="{C521DEA5-AEDA-BC44-9F7B-D133AB5CD61C}">
      <dgm:prSet/>
      <dgm:spPr/>
      <dgm:t>
        <a:bodyPr/>
        <a:lstStyle/>
        <a:p>
          <a:endParaRPr lang="en-GB"/>
        </a:p>
      </dgm:t>
    </dgm:pt>
    <dgm:pt modelId="{56116022-F0BF-CA4F-B523-7FEC5EA11F07}" type="sibTrans" cxnId="{C521DEA5-AEDA-BC44-9F7B-D133AB5CD61C}">
      <dgm:prSet/>
      <dgm:spPr/>
      <dgm:t>
        <a:bodyPr/>
        <a:lstStyle/>
        <a:p>
          <a:endParaRPr lang="en-GB"/>
        </a:p>
      </dgm:t>
    </dgm:pt>
    <dgm:pt modelId="{8F7DAC4C-1691-CC4A-93C4-0BC4AA7260E7}">
      <dgm:prSet phldrT="[Text]"/>
      <dgm:spPr/>
      <dgm:t>
        <a:bodyPr/>
        <a:lstStyle/>
        <a:p>
          <a:r>
            <a:rPr lang="en-GB" dirty="0"/>
            <a:t>Sentences</a:t>
          </a:r>
        </a:p>
      </dgm:t>
    </dgm:pt>
    <dgm:pt modelId="{3BA5D987-7190-9648-A3FB-CD871A726547}" type="parTrans" cxnId="{ABAB2745-EAFD-024F-B605-35CE3DB35852}">
      <dgm:prSet/>
      <dgm:spPr/>
      <dgm:t>
        <a:bodyPr/>
        <a:lstStyle/>
        <a:p>
          <a:endParaRPr lang="en-GB"/>
        </a:p>
      </dgm:t>
    </dgm:pt>
    <dgm:pt modelId="{47E53171-7F32-634A-8C3E-F51BECD04841}" type="sibTrans" cxnId="{ABAB2745-EAFD-024F-B605-35CE3DB35852}">
      <dgm:prSet/>
      <dgm:spPr/>
      <dgm:t>
        <a:bodyPr/>
        <a:lstStyle/>
        <a:p>
          <a:endParaRPr lang="en-GB"/>
        </a:p>
      </dgm:t>
    </dgm:pt>
    <dgm:pt modelId="{AE1E60FA-B5AD-E744-A786-863B317106D7}" type="pres">
      <dgm:prSet presAssocID="{799FBE1B-0F86-AC4D-BC8B-F2481BE0C37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876FD8-A86F-B245-B8BE-1E4CD5CC2F59}" type="pres">
      <dgm:prSet presAssocID="{799FBE1B-0F86-AC4D-BC8B-F2481BE0C37C}" presName="hierFlow" presStyleCnt="0"/>
      <dgm:spPr/>
    </dgm:pt>
    <dgm:pt modelId="{C3DDDF13-C26E-C347-B03A-841B60BC1CFD}" type="pres">
      <dgm:prSet presAssocID="{799FBE1B-0F86-AC4D-BC8B-F2481BE0C37C}" presName="firstBuf" presStyleCnt="0"/>
      <dgm:spPr/>
    </dgm:pt>
    <dgm:pt modelId="{E313CDB2-CC12-5145-8A01-DF236DBA962E}" type="pres">
      <dgm:prSet presAssocID="{799FBE1B-0F86-AC4D-BC8B-F2481BE0C37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C71D6-A88E-0F4C-9610-CBC3499B1FC2}" type="pres">
      <dgm:prSet presAssocID="{79A81598-2FC1-3B4A-B33A-C396D21BDB1F}" presName="Name17" presStyleCnt="0"/>
      <dgm:spPr/>
    </dgm:pt>
    <dgm:pt modelId="{3DC5712C-46B8-0A47-B15E-0BCF2EA5D757}" type="pres">
      <dgm:prSet presAssocID="{79A81598-2FC1-3B4A-B33A-C396D21BDB1F}" presName="level1Shape" presStyleLbl="node0" presStyleIdx="0" presStyleCnt="1">
        <dgm:presLayoutVars>
          <dgm:chPref val="3"/>
        </dgm:presLayoutVars>
      </dgm:prSet>
      <dgm:spPr/>
    </dgm:pt>
    <dgm:pt modelId="{7B30086C-92A2-FD4C-A35E-CF20306B1AF1}" type="pres">
      <dgm:prSet presAssocID="{79A81598-2FC1-3B4A-B33A-C396D21BDB1F}" presName="hierChild2" presStyleCnt="0"/>
      <dgm:spPr/>
    </dgm:pt>
    <dgm:pt modelId="{050A7562-8144-F24D-8CCA-EC2107A6AA15}" type="pres">
      <dgm:prSet presAssocID="{E5B608EF-3076-CF46-8939-75B966280560}" presName="Name25" presStyleLbl="parChTrans1D2" presStyleIdx="0" presStyleCnt="2"/>
      <dgm:spPr/>
    </dgm:pt>
    <dgm:pt modelId="{EB34DBEC-D814-6248-8B4F-BCB009AB4D18}" type="pres">
      <dgm:prSet presAssocID="{E5B608EF-3076-CF46-8939-75B966280560}" presName="connTx" presStyleLbl="parChTrans1D2" presStyleIdx="0" presStyleCnt="2"/>
      <dgm:spPr/>
    </dgm:pt>
    <dgm:pt modelId="{B39E366B-420E-DE44-BB2C-38414CD3308A}" type="pres">
      <dgm:prSet presAssocID="{C70ABA4A-6B78-9C49-8BD0-CC4725A04390}" presName="Name30" presStyleCnt="0"/>
      <dgm:spPr/>
    </dgm:pt>
    <dgm:pt modelId="{C668A6C6-2FB3-7046-9095-F21720C9C6F8}" type="pres">
      <dgm:prSet presAssocID="{C70ABA4A-6B78-9C49-8BD0-CC4725A04390}" presName="level2Shape" presStyleLbl="node2" presStyleIdx="0" presStyleCnt="2"/>
      <dgm:spPr/>
    </dgm:pt>
    <dgm:pt modelId="{7A1B9868-4CE1-B945-ACB5-A59DAB3214E4}" type="pres">
      <dgm:prSet presAssocID="{C70ABA4A-6B78-9C49-8BD0-CC4725A04390}" presName="hierChild3" presStyleCnt="0"/>
      <dgm:spPr/>
    </dgm:pt>
    <dgm:pt modelId="{1FB83FC6-ECD7-2D4A-A5F2-B357B9FBB191}" type="pres">
      <dgm:prSet presAssocID="{0FDB2ACD-EEBE-7A45-94A6-121C2855AB77}" presName="Name25" presStyleLbl="parChTrans1D3" presStyleIdx="0" presStyleCnt="3"/>
      <dgm:spPr/>
    </dgm:pt>
    <dgm:pt modelId="{6D9B5FB8-0AB7-484E-AD2B-26781975C634}" type="pres">
      <dgm:prSet presAssocID="{0FDB2ACD-EEBE-7A45-94A6-121C2855AB77}" presName="connTx" presStyleLbl="parChTrans1D3" presStyleIdx="0" presStyleCnt="3"/>
      <dgm:spPr/>
    </dgm:pt>
    <dgm:pt modelId="{9AD11F77-8DE1-AE4F-92FB-60E082004D85}" type="pres">
      <dgm:prSet presAssocID="{E52006A5-94C3-1E4B-93CB-2CB4853DE27A}" presName="Name30" presStyleCnt="0"/>
      <dgm:spPr/>
    </dgm:pt>
    <dgm:pt modelId="{A2B29821-C884-9346-A127-0399D40484BE}" type="pres">
      <dgm:prSet presAssocID="{E52006A5-94C3-1E4B-93CB-2CB4853DE27A}" presName="level2Shape" presStyleLbl="node3" presStyleIdx="0" presStyleCnt="3"/>
      <dgm:spPr/>
    </dgm:pt>
    <dgm:pt modelId="{0399CA5F-382E-E044-B55D-36922142BD7A}" type="pres">
      <dgm:prSet presAssocID="{E52006A5-94C3-1E4B-93CB-2CB4853DE27A}" presName="hierChild3" presStyleCnt="0"/>
      <dgm:spPr/>
    </dgm:pt>
    <dgm:pt modelId="{A4FC84C1-EA7D-7A47-A92F-3A2A25E73892}" type="pres">
      <dgm:prSet presAssocID="{ECADED61-03D7-A546-859A-F4C28CC09A17}" presName="Name25" presStyleLbl="parChTrans1D3" presStyleIdx="1" presStyleCnt="3"/>
      <dgm:spPr/>
    </dgm:pt>
    <dgm:pt modelId="{0A2D28EB-3790-F84F-B26E-13A1B69368B5}" type="pres">
      <dgm:prSet presAssocID="{ECADED61-03D7-A546-859A-F4C28CC09A17}" presName="connTx" presStyleLbl="parChTrans1D3" presStyleIdx="1" presStyleCnt="3"/>
      <dgm:spPr/>
    </dgm:pt>
    <dgm:pt modelId="{6D3CB6A7-0D33-8A48-99A9-FA63A05796AE}" type="pres">
      <dgm:prSet presAssocID="{51CE2A6D-AD8A-0045-9ABC-14086AA50766}" presName="Name30" presStyleCnt="0"/>
      <dgm:spPr/>
    </dgm:pt>
    <dgm:pt modelId="{CD8A8A41-B5A0-ED4E-9A97-D8E0B77B6D1C}" type="pres">
      <dgm:prSet presAssocID="{51CE2A6D-AD8A-0045-9ABC-14086AA50766}" presName="level2Shape" presStyleLbl="node3" presStyleIdx="1" presStyleCnt="3"/>
      <dgm:spPr/>
    </dgm:pt>
    <dgm:pt modelId="{AAF1EFF2-9794-B041-87FB-519974E5F0DB}" type="pres">
      <dgm:prSet presAssocID="{51CE2A6D-AD8A-0045-9ABC-14086AA50766}" presName="hierChild3" presStyleCnt="0"/>
      <dgm:spPr/>
    </dgm:pt>
    <dgm:pt modelId="{9504D8FB-1A69-904C-B1D4-4E15E20F83D8}" type="pres">
      <dgm:prSet presAssocID="{56BCD547-9D38-1F4F-89EB-00803D30F43A}" presName="Name25" presStyleLbl="parChTrans1D2" presStyleIdx="1" presStyleCnt="2"/>
      <dgm:spPr/>
    </dgm:pt>
    <dgm:pt modelId="{52C2C9F6-74CF-2049-95AA-B78A86982C94}" type="pres">
      <dgm:prSet presAssocID="{56BCD547-9D38-1F4F-89EB-00803D30F43A}" presName="connTx" presStyleLbl="parChTrans1D2" presStyleIdx="1" presStyleCnt="2"/>
      <dgm:spPr/>
    </dgm:pt>
    <dgm:pt modelId="{DDCEF27F-1EDE-794B-B0A3-FAC7FBD1DD74}" type="pres">
      <dgm:prSet presAssocID="{5359954D-BF6B-AE4E-9546-7099A5FAA833}" presName="Name30" presStyleCnt="0"/>
      <dgm:spPr/>
    </dgm:pt>
    <dgm:pt modelId="{48E8CFD5-9578-264F-8E6B-6AD608CE30A5}" type="pres">
      <dgm:prSet presAssocID="{5359954D-BF6B-AE4E-9546-7099A5FAA833}" presName="level2Shape" presStyleLbl="node2" presStyleIdx="1" presStyleCnt="2"/>
      <dgm:spPr/>
    </dgm:pt>
    <dgm:pt modelId="{3020FDC2-91AE-9741-A23D-40F792418A60}" type="pres">
      <dgm:prSet presAssocID="{5359954D-BF6B-AE4E-9546-7099A5FAA833}" presName="hierChild3" presStyleCnt="0"/>
      <dgm:spPr/>
    </dgm:pt>
    <dgm:pt modelId="{71418EC6-1B38-7C4F-92A1-00FC5491DE45}" type="pres">
      <dgm:prSet presAssocID="{C6199BE6-323F-FE47-A3B0-5E60D407E682}" presName="Name25" presStyleLbl="parChTrans1D3" presStyleIdx="2" presStyleCnt="3"/>
      <dgm:spPr/>
    </dgm:pt>
    <dgm:pt modelId="{308DDB1F-E90D-2A4C-9727-A160DC232849}" type="pres">
      <dgm:prSet presAssocID="{C6199BE6-323F-FE47-A3B0-5E60D407E682}" presName="connTx" presStyleLbl="parChTrans1D3" presStyleIdx="2" presStyleCnt="3"/>
      <dgm:spPr/>
    </dgm:pt>
    <dgm:pt modelId="{6F4AECFD-41A3-514E-8F30-683A4C01551A}" type="pres">
      <dgm:prSet presAssocID="{9A9D319C-2EF1-754B-B925-E68835AECCF3}" presName="Name30" presStyleCnt="0"/>
      <dgm:spPr/>
    </dgm:pt>
    <dgm:pt modelId="{EC970318-684B-484F-8C6C-F2151CE39CA8}" type="pres">
      <dgm:prSet presAssocID="{9A9D319C-2EF1-754B-B925-E68835AECCF3}" presName="level2Shape" presStyleLbl="node3" presStyleIdx="2" presStyleCnt="3"/>
      <dgm:spPr/>
    </dgm:pt>
    <dgm:pt modelId="{940DD686-CF44-FA45-BA7C-F6707976EFFA}" type="pres">
      <dgm:prSet presAssocID="{9A9D319C-2EF1-754B-B925-E68835AECCF3}" presName="hierChild3" presStyleCnt="0"/>
      <dgm:spPr/>
    </dgm:pt>
    <dgm:pt modelId="{3F0A9385-E9A8-154C-84D4-D6271AFDBFA1}" type="pres">
      <dgm:prSet presAssocID="{799FBE1B-0F86-AC4D-BC8B-F2481BE0C37C}" presName="bgShapesFlow" presStyleCnt="0"/>
      <dgm:spPr/>
    </dgm:pt>
    <dgm:pt modelId="{ADB672B5-3469-CA42-BFD0-C391068F4801}" type="pres">
      <dgm:prSet presAssocID="{B64FEB38-909F-F54A-AAE5-3E56C00ACD39}" presName="rectComp" presStyleCnt="0"/>
      <dgm:spPr/>
    </dgm:pt>
    <dgm:pt modelId="{32EB2EE1-E62A-4D45-AA4E-87BA9DBFDB91}" type="pres">
      <dgm:prSet presAssocID="{B64FEB38-909F-F54A-AAE5-3E56C00ACD39}" presName="bgRect" presStyleLbl="bgShp" presStyleIdx="0" presStyleCnt="3" custLinFactNeighborX="16917"/>
      <dgm:spPr/>
    </dgm:pt>
    <dgm:pt modelId="{70F2E204-68AA-6D44-BA96-9C85DA20A3A8}" type="pres">
      <dgm:prSet presAssocID="{B64FEB38-909F-F54A-AAE5-3E56C00ACD39}" presName="bgRectTx" presStyleLbl="bgShp" presStyleIdx="0" presStyleCnt="3">
        <dgm:presLayoutVars>
          <dgm:bulletEnabled val="1"/>
        </dgm:presLayoutVars>
      </dgm:prSet>
      <dgm:spPr/>
    </dgm:pt>
    <dgm:pt modelId="{E62C4621-D9E0-7246-A0D3-CF1CA912D77A}" type="pres">
      <dgm:prSet presAssocID="{B64FEB38-909F-F54A-AAE5-3E56C00ACD39}" presName="spComp" presStyleCnt="0"/>
      <dgm:spPr/>
    </dgm:pt>
    <dgm:pt modelId="{21A3472B-12A2-E24E-A1BE-0465D20916E0}" type="pres">
      <dgm:prSet presAssocID="{B64FEB38-909F-F54A-AAE5-3E56C00ACD39}" presName="hSp" presStyleCnt="0"/>
      <dgm:spPr/>
    </dgm:pt>
    <dgm:pt modelId="{6AEC9428-20AA-DB41-B231-125416C40C5D}" type="pres">
      <dgm:prSet presAssocID="{8CDFC18E-CBB6-A04F-80BB-987DE48A1042}" presName="rectComp" presStyleCnt="0"/>
      <dgm:spPr/>
    </dgm:pt>
    <dgm:pt modelId="{0D485A91-51FB-474E-9466-1C2650F3F1DD}" type="pres">
      <dgm:prSet presAssocID="{8CDFC18E-CBB6-A04F-80BB-987DE48A1042}" presName="bgRect" presStyleLbl="bgShp" presStyleIdx="1" presStyleCnt="3"/>
      <dgm:spPr/>
    </dgm:pt>
    <dgm:pt modelId="{025D4E84-C73F-6241-BE81-5B932F33D8AE}" type="pres">
      <dgm:prSet presAssocID="{8CDFC18E-CBB6-A04F-80BB-987DE48A1042}" presName="bgRectTx" presStyleLbl="bgShp" presStyleIdx="1" presStyleCnt="3">
        <dgm:presLayoutVars>
          <dgm:bulletEnabled val="1"/>
        </dgm:presLayoutVars>
      </dgm:prSet>
      <dgm:spPr/>
    </dgm:pt>
    <dgm:pt modelId="{1B523CFA-1D64-9B45-B351-16A1F4449F7A}" type="pres">
      <dgm:prSet presAssocID="{8CDFC18E-CBB6-A04F-80BB-987DE48A1042}" presName="spComp" presStyleCnt="0"/>
      <dgm:spPr/>
    </dgm:pt>
    <dgm:pt modelId="{B7D01CA8-0BC2-7E47-91D7-450F499B5580}" type="pres">
      <dgm:prSet presAssocID="{8CDFC18E-CBB6-A04F-80BB-987DE48A1042}" presName="hSp" presStyleCnt="0"/>
      <dgm:spPr/>
    </dgm:pt>
    <dgm:pt modelId="{49DDE335-5911-AA4C-A095-070A7A44B808}" type="pres">
      <dgm:prSet presAssocID="{8F7DAC4C-1691-CC4A-93C4-0BC4AA7260E7}" presName="rectComp" presStyleCnt="0"/>
      <dgm:spPr/>
    </dgm:pt>
    <dgm:pt modelId="{3784EA42-2680-EE47-A561-E6F4812BD1F1}" type="pres">
      <dgm:prSet presAssocID="{8F7DAC4C-1691-CC4A-93C4-0BC4AA7260E7}" presName="bgRect" presStyleLbl="bgShp" presStyleIdx="2" presStyleCnt="3"/>
      <dgm:spPr/>
    </dgm:pt>
    <dgm:pt modelId="{3293C060-3C23-F242-96AF-66ECD3A24F64}" type="pres">
      <dgm:prSet presAssocID="{8F7DAC4C-1691-CC4A-93C4-0BC4AA7260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A8ACC02-FE26-9F4E-8AE0-A6662932AE2F}" type="presOf" srcId="{8F7DAC4C-1691-CC4A-93C4-0BC4AA7260E7}" destId="{3293C060-3C23-F242-96AF-66ECD3A24F64}" srcOrd="1" destOrd="0" presId="urn:microsoft.com/office/officeart/2005/8/layout/hierarchy5"/>
    <dgm:cxn modelId="{D321D903-93FB-EC48-83A3-D1F90FA8D691}" type="presOf" srcId="{0FDB2ACD-EEBE-7A45-94A6-121C2855AB77}" destId="{6D9B5FB8-0AB7-484E-AD2B-26781975C634}" srcOrd="1" destOrd="0" presId="urn:microsoft.com/office/officeart/2005/8/layout/hierarchy5"/>
    <dgm:cxn modelId="{397BDD12-F791-B949-97B8-2E1267104480}" type="presOf" srcId="{B64FEB38-909F-F54A-AAE5-3E56C00ACD39}" destId="{70F2E204-68AA-6D44-BA96-9C85DA20A3A8}" srcOrd="1" destOrd="0" presId="urn:microsoft.com/office/officeart/2005/8/layout/hierarchy5"/>
    <dgm:cxn modelId="{A9E87516-106D-A941-8E0B-BFE0D27FA049}" type="presOf" srcId="{E5B608EF-3076-CF46-8939-75B966280560}" destId="{050A7562-8144-F24D-8CCA-EC2107A6AA15}" srcOrd="0" destOrd="0" presId="urn:microsoft.com/office/officeart/2005/8/layout/hierarchy5"/>
    <dgm:cxn modelId="{E4433D1C-4A8C-5D4E-A2D5-DAAACE919FDE}" type="presOf" srcId="{C6199BE6-323F-FE47-A3B0-5E60D407E682}" destId="{71418EC6-1B38-7C4F-92A1-00FC5491DE45}" srcOrd="0" destOrd="0" presId="urn:microsoft.com/office/officeart/2005/8/layout/hierarchy5"/>
    <dgm:cxn modelId="{3036E320-65FD-9C42-B9F8-6DCEC5AEFE3C}" srcId="{5359954D-BF6B-AE4E-9546-7099A5FAA833}" destId="{9A9D319C-2EF1-754B-B925-E68835AECCF3}" srcOrd="0" destOrd="0" parTransId="{C6199BE6-323F-FE47-A3B0-5E60D407E682}" sibTransId="{A4DBB1ED-2759-CA45-BFE5-51F548A1DE49}"/>
    <dgm:cxn modelId="{3448EE21-0833-E649-9547-1655D17EE08F}" srcId="{C70ABA4A-6B78-9C49-8BD0-CC4725A04390}" destId="{E52006A5-94C3-1E4B-93CB-2CB4853DE27A}" srcOrd="0" destOrd="0" parTransId="{0FDB2ACD-EEBE-7A45-94A6-121C2855AB77}" sibTransId="{260FDACC-1CBA-E04F-AD0B-A764136D83FB}"/>
    <dgm:cxn modelId="{37DBFA27-367F-4940-8F78-68EB87506FFE}" srcId="{79A81598-2FC1-3B4A-B33A-C396D21BDB1F}" destId="{C70ABA4A-6B78-9C49-8BD0-CC4725A04390}" srcOrd="0" destOrd="0" parTransId="{E5B608EF-3076-CF46-8939-75B966280560}" sibTransId="{1CBCC5EA-A9A1-4344-BD2B-C8046A6D7EC5}"/>
    <dgm:cxn modelId="{91D9252F-64CA-B040-B274-529FF67C8498}" type="presOf" srcId="{B64FEB38-909F-F54A-AAE5-3E56C00ACD39}" destId="{32EB2EE1-E62A-4D45-AA4E-87BA9DBFDB91}" srcOrd="0" destOrd="0" presId="urn:microsoft.com/office/officeart/2005/8/layout/hierarchy5"/>
    <dgm:cxn modelId="{13DDD037-AAB9-AD42-9391-0135E79BC07C}" type="presOf" srcId="{56BCD547-9D38-1F4F-89EB-00803D30F43A}" destId="{9504D8FB-1A69-904C-B1D4-4E15E20F83D8}" srcOrd="0" destOrd="0" presId="urn:microsoft.com/office/officeart/2005/8/layout/hierarchy5"/>
    <dgm:cxn modelId="{B74EE738-EE23-F348-9D42-AD717CEEEC89}" type="presOf" srcId="{E5B608EF-3076-CF46-8939-75B966280560}" destId="{EB34DBEC-D814-6248-8B4F-BCB009AB4D18}" srcOrd="1" destOrd="0" presId="urn:microsoft.com/office/officeart/2005/8/layout/hierarchy5"/>
    <dgm:cxn modelId="{0FFFE440-4F74-AC4E-B8AE-2CDE7429E8E9}" type="presOf" srcId="{0FDB2ACD-EEBE-7A45-94A6-121C2855AB77}" destId="{1FB83FC6-ECD7-2D4A-A5F2-B357B9FBB191}" srcOrd="0" destOrd="0" presId="urn:microsoft.com/office/officeart/2005/8/layout/hierarchy5"/>
    <dgm:cxn modelId="{FDCD8642-BC2A-844B-A945-AB4D22F774D8}" type="presOf" srcId="{C6199BE6-323F-FE47-A3B0-5E60D407E682}" destId="{308DDB1F-E90D-2A4C-9727-A160DC232849}" srcOrd="1" destOrd="0" presId="urn:microsoft.com/office/officeart/2005/8/layout/hierarchy5"/>
    <dgm:cxn modelId="{ABAB2745-EAFD-024F-B605-35CE3DB35852}" srcId="{799FBE1B-0F86-AC4D-BC8B-F2481BE0C37C}" destId="{8F7DAC4C-1691-CC4A-93C4-0BC4AA7260E7}" srcOrd="3" destOrd="0" parTransId="{3BA5D987-7190-9648-A3FB-CD871A726547}" sibTransId="{47E53171-7F32-634A-8C3E-F51BECD04841}"/>
    <dgm:cxn modelId="{C641C645-8287-F34A-81D3-66C4916EDF06}" srcId="{799FBE1B-0F86-AC4D-BC8B-F2481BE0C37C}" destId="{B64FEB38-909F-F54A-AAE5-3E56C00ACD39}" srcOrd="1" destOrd="0" parTransId="{F84D427B-8FC4-DF4B-BB90-51633A010499}" sibTransId="{2FA642CD-7CB8-9646-A456-295432EFC5C9}"/>
    <dgm:cxn modelId="{6A06CB4C-CC3E-2F46-AADF-599D03F678E5}" type="presOf" srcId="{C70ABA4A-6B78-9C49-8BD0-CC4725A04390}" destId="{C668A6C6-2FB3-7046-9095-F21720C9C6F8}" srcOrd="0" destOrd="0" presId="urn:microsoft.com/office/officeart/2005/8/layout/hierarchy5"/>
    <dgm:cxn modelId="{47F2185D-55F0-D349-B131-D59ECAA1734D}" type="presOf" srcId="{8CDFC18E-CBB6-A04F-80BB-987DE48A1042}" destId="{0D485A91-51FB-474E-9466-1C2650F3F1DD}" srcOrd="0" destOrd="0" presId="urn:microsoft.com/office/officeart/2005/8/layout/hierarchy5"/>
    <dgm:cxn modelId="{FA790F63-2F4E-C646-9A5F-15304DCD9C90}" type="presOf" srcId="{E52006A5-94C3-1E4B-93CB-2CB4853DE27A}" destId="{A2B29821-C884-9346-A127-0399D40484BE}" srcOrd="0" destOrd="0" presId="urn:microsoft.com/office/officeart/2005/8/layout/hierarchy5"/>
    <dgm:cxn modelId="{43D6C665-2EA7-444F-AC21-0DBC44293239}" srcId="{799FBE1B-0F86-AC4D-BC8B-F2481BE0C37C}" destId="{79A81598-2FC1-3B4A-B33A-C396D21BDB1F}" srcOrd="0" destOrd="0" parTransId="{F532121D-F209-B848-9E55-C1FB81ACDED8}" sibTransId="{CC27ABE9-47D7-C840-BA18-866E10A556FF}"/>
    <dgm:cxn modelId="{06AE1D79-3EC0-3F4C-8173-DA55D0A39ADD}" type="presOf" srcId="{799FBE1B-0F86-AC4D-BC8B-F2481BE0C37C}" destId="{AE1E60FA-B5AD-E744-A786-863B317106D7}" srcOrd="0" destOrd="0" presId="urn:microsoft.com/office/officeart/2005/8/layout/hierarchy5"/>
    <dgm:cxn modelId="{7654647A-4EA5-3048-9272-AA8552CD7BB2}" srcId="{79A81598-2FC1-3B4A-B33A-C396D21BDB1F}" destId="{5359954D-BF6B-AE4E-9546-7099A5FAA833}" srcOrd="1" destOrd="0" parTransId="{56BCD547-9D38-1F4F-89EB-00803D30F43A}" sibTransId="{1E9D47D4-C16D-1B49-A489-B1D91F27ABA8}"/>
    <dgm:cxn modelId="{6CC61C9B-113C-044A-9FE8-0EB1F16D853A}" type="presOf" srcId="{5359954D-BF6B-AE4E-9546-7099A5FAA833}" destId="{48E8CFD5-9578-264F-8E6B-6AD608CE30A5}" srcOrd="0" destOrd="0" presId="urn:microsoft.com/office/officeart/2005/8/layout/hierarchy5"/>
    <dgm:cxn modelId="{1070849C-7A3B-1B4A-AA3B-CAD5595B5EC0}" type="presOf" srcId="{8CDFC18E-CBB6-A04F-80BB-987DE48A1042}" destId="{025D4E84-C73F-6241-BE81-5B932F33D8AE}" srcOrd="1" destOrd="0" presId="urn:microsoft.com/office/officeart/2005/8/layout/hierarchy5"/>
    <dgm:cxn modelId="{D8AECBA3-313E-154A-A3AC-6F4D20E1FF6F}" type="presOf" srcId="{8F7DAC4C-1691-CC4A-93C4-0BC4AA7260E7}" destId="{3784EA42-2680-EE47-A561-E6F4812BD1F1}" srcOrd="0" destOrd="0" presId="urn:microsoft.com/office/officeart/2005/8/layout/hierarchy5"/>
    <dgm:cxn modelId="{C521DEA5-AEDA-BC44-9F7B-D133AB5CD61C}" srcId="{799FBE1B-0F86-AC4D-BC8B-F2481BE0C37C}" destId="{8CDFC18E-CBB6-A04F-80BB-987DE48A1042}" srcOrd="2" destOrd="0" parTransId="{9E92DB9C-60B8-294C-97F4-8D37CB94B63F}" sibTransId="{56116022-F0BF-CA4F-B523-7FEC5EA11F07}"/>
    <dgm:cxn modelId="{A5AFE9B1-9AA8-004D-B3F7-2DFDEE4164C9}" type="presOf" srcId="{ECADED61-03D7-A546-859A-F4C28CC09A17}" destId="{0A2D28EB-3790-F84F-B26E-13A1B69368B5}" srcOrd="1" destOrd="0" presId="urn:microsoft.com/office/officeart/2005/8/layout/hierarchy5"/>
    <dgm:cxn modelId="{F2EE06C3-A366-874E-AB8B-48357FBECA0C}" type="presOf" srcId="{79A81598-2FC1-3B4A-B33A-C396D21BDB1F}" destId="{3DC5712C-46B8-0A47-B15E-0BCF2EA5D757}" srcOrd="0" destOrd="0" presId="urn:microsoft.com/office/officeart/2005/8/layout/hierarchy5"/>
    <dgm:cxn modelId="{BA1487CC-CA0B-0347-85C7-BCD403DDE80B}" type="presOf" srcId="{9A9D319C-2EF1-754B-B925-E68835AECCF3}" destId="{EC970318-684B-484F-8C6C-F2151CE39CA8}" srcOrd="0" destOrd="0" presId="urn:microsoft.com/office/officeart/2005/8/layout/hierarchy5"/>
    <dgm:cxn modelId="{13E465D8-4DAB-6143-A2F7-E2AD13C7D45A}" type="presOf" srcId="{51CE2A6D-AD8A-0045-9ABC-14086AA50766}" destId="{CD8A8A41-B5A0-ED4E-9A97-D8E0B77B6D1C}" srcOrd="0" destOrd="0" presId="urn:microsoft.com/office/officeart/2005/8/layout/hierarchy5"/>
    <dgm:cxn modelId="{F0880FDF-4DE3-5140-8DAD-9D75AF799097}" srcId="{C70ABA4A-6B78-9C49-8BD0-CC4725A04390}" destId="{51CE2A6D-AD8A-0045-9ABC-14086AA50766}" srcOrd="1" destOrd="0" parTransId="{ECADED61-03D7-A546-859A-F4C28CC09A17}" sibTransId="{FBD04D4F-4713-8449-BD89-B249AB23E0AD}"/>
    <dgm:cxn modelId="{CA1103E7-5BD4-1843-94C7-399F693330B2}" type="presOf" srcId="{56BCD547-9D38-1F4F-89EB-00803D30F43A}" destId="{52C2C9F6-74CF-2049-95AA-B78A86982C94}" srcOrd="1" destOrd="0" presId="urn:microsoft.com/office/officeart/2005/8/layout/hierarchy5"/>
    <dgm:cxn modelId="{233DCDFB-54F8-CA45-A68E-78829CB78E05}" type="presOf" srcId="{ECADED61-03D7-A546-859A-F4C28CC09A17}" destId="{A4FC84C1-EA7D-7A47-A92F-3A2A25E73892}" srcOrd="0" destOrd="0" presId="urn:microsoft.com/office/officeart/2005/8/layout/hierarchy5"/>
    <dgm:cxn modelId="{FA135C4E-291C-4A46-A3A5-C1815B77D71F}" type="presParOf" srcId="{AE1E60FA-B5AD-E744-A786-863B317106D7}" destId="{F0876FD8-A86F-B245-B8BE-1E4CD5CC2F59}" srcOrd="0" destOrd="0" presId="urn:microsoft.com/office/officeart/2005/8/layout/hierarchy5"/>
    <dgm:cxn modelId="{EDC7CC61-F1C5-9E42-B0C1-34E0C99A7F3E}" type="presParOf" srcId="{F0876FD8-A86F-B245-B8BE-1E4CD5CC2F59}" destId="{C3DDDF13-C26E-C347-B03A-841B60BC1CFD}" srcOrd="0" destOrd="0" presId="urn:microsoft.com/office/officeart/2005/8/layout/hierarchy5"/>
    <dgm:cxn modelId="{85C0F499-8F23-9F4B-A77E-FD4772A8E059}" type="presParOf" srcId="{F0876FD8-A86F-B245-B8BE-1E4CD5CC2F59}" destId="{E313CDB2-CC12-5145-8A01-DF236DBA962E}" srcOrd="1" destOrd="0" presId="urn:microsoft.com/office/officeart/2005/8/layout/hierarchy5"/>
    <dgm:cxn modelId="{35E6E6E1-58A0-484E-9775-504091A16E7A}" type="presParOf" srcId="{E313CDB2-CC12-5145-8A01-DF236DBA962E}" destId="{D27C71D6-A88E-0F4C-9610-CBC3499B1FC2}" srcOrd="0" destOrd="0" presId="urn:microsoft.com/office/officeart/2005/8/layout/hierarchy5"/>
    <dgm:cxn modelId="{42FF5513-9AF5-1546-9E14-D9412C201776}" type="presParOf" srcId="{D27C71D6-A88E-0F4C-9610-CBC3499B1FC2}" destId="{3DC5712C-46B8-0A47-B15E-0BCF2EA5D757}" srcOrd="0" destOrd="0" presId="urn:microsoft.com/office/officeart/2005/8/layout/hierarchy5"/>
    <dgm:cxn modelId="{7B22C902-82ED-1F4A-BC9D-EFD583F6C6AF}" type="presParOf" srcId="{D27C71D6-A88E-0F4C-9610-CBC3499B1FC2}" destId="{7B30086C-92A2-FD4C-A35E-CF20306B1AF1}" srcOrd="1" destOrd="0" presId="urn:microsoft.com/office/officeart/2005/8/layout/hierarchy5"/>
    <dgm:cxn modelId="{668EB26D-6087-A841-BCEB-C72EBBAE0690}" type="presParOf" srcId="{7B30086C-92A2-FD4C-A35E-CF20306B1AF1}" destId="{050A7562-8144-F24D-8CCA-EC2107A6AA15}" srcOrd="0" destOrd="0" presId="urn:microsoft.com/office/officeart/2005/8/layout/hierarchy5"/>
    <dgm:cxn modelId="{3EB84749-3E3A-7842-9325-0A34A2728347}" type="presParOf" srcId="{050A7562-8144-F24D-8CCA-EC2107A6AA15}" destId="{EB34DBEC-D814-6248-8B4F-BCB009AB4D18}" srcOrd="0" destOrd="0" presId="urn:microsoft.com/office/officeart/2005/8/layout/hierarchy5"/>
    <dgm:cxn modelId="{15B6CC64-1C90-6842-9592-C163237BA0E5}" type="presParOf" srcId="{7B30086C-92A2-FD4C-A35E-CF20306B1AF1}" destId="{B39E366B-420E-DE44-BB2C-38414CD3308A}" srcOrd="1" destOrd="0" presId="urn:microsoft.com/office/officeart/2005/8/layout/hierarchy5"/>
    <dgm:cxn modelId="{FA8D5073-DA98-F544-B7D1-C41CB1CAD401}" type="presParOf" srcId="{B39E366B-420E-DE44-BB2C-38414CD3308A}" destId="{C668A6C6-2FB3-7046-9095-F21720C9C6F8}" srcOrd="0" destOrd="0" presId="urn:microsoft.com/office/officeart/2005/8/layout/hierarchy5"/>
    <dgm:cxn modelId="{7B8BACE2-BBF7-564A-9D3D-2DE3623635F4}" type="presParOf" srcId="{B39E366B-420E-DE44-BB2C-38414CD3308A}" destId="{7A1B9868-4CE1-B945-ACB5-A59DAB3214E4}" srcOrd="1" destOrd="0" presId="urn:microsoft.com/office/officeart/2005/8/layout/hierarchy5"/>
    <dgm:cxn modelId="{880E998F-49A0-2C4C-A9C6-6B3606E993C2}" type="presParOf" srcId="{7A1B9868-4CE1-B945-ACB5-A59DAB3214E4}" destId="{1FB83FC6-ECD7-2D4A-A5F2-B357B9FBB191}" srcOrd="0" destOrd="0" presId="urn:microsoft.com/office/officeart/2005/8/layout/hierarchy5"/>
    <dgm:cxn modelId="{498790FF-827A-9F4F-9E41-84D5E0C41AD4}" type="presParOf" srcId="{1FB83FC6-ECD7-2D4A-A5F2-B357B9FBB191}" destId="{6D9B5FB8-0AB7-484E-AD2B-26781975C634}" srcOrd="0" destOrd="0" presId="urn:microsoft.com/office/officeart/2005/8/layout/hierarchy5"/>
    <dgm:cxn modelId="{5D5DBA68-50D9-AF4C-BD3D-4561ED8191A4}" type="presParOf" srcId="{7A1B9868-4CE1-B945-ACB5-A59DAB3214E4}" destId="{9AD11F77-8DE1-AE4F-92FB-60E082004D85}" srcOrd="1" destOrd="0" presId="urn:microsoft.com/office/officeart/2005/8/layout/hierarchy5"/>
    <dgm:cxn modelId="{12D443AE-69C9-8545-BE02-1B063271088A}" type="presParOf" srcId="{9AD11F77-8DE1-AE4F-92FB-60E082004D85}" destId="{A2B29821-C884-9346-A127-0399D40484BE}" srcOrd="0" destOrd="0" presId="urn:microsoft.com/office/officeart/2005/8/layout/hierarchy5"/>
    <dgm:cxn modelId="{15EDFF87-0FA4-0C43-BC8D-D1622C750F1E}" type="presParOf" srcId="{9AD11F77-8DE1-AE4F-92FB-60E082004D85}" destId="{0399CA5F-382E-E044-B55D-36922142BD7A}" srcOrd="1" destOrd="0" presId="urn:microsoft.com/office/officeart/2005/8/layout/hierarchy5"/>
    <dgm:cxn modelId="{D93A7F02-6C79-0646-AEFE-0B4B473B1026}" type="presParOf" srcId="{7A1B9868-4CE1-B945-ACB5-A59DAB3214E4}" destId="{A4FC84C1-EA7D-7A47-A92F-3A2A25E73892}" srcOrd="2" destOrd="0" presId="urn:microsoft.com/office/officeart/2005/8/layout/hierarchy5"/>
    <dgm:cxn modelId="{D374A10D-335F-4B4D-A557-0D272B31A871}" type="presParOf" srcId="{A4FC84C1-EA7D-7A47-A92F-3A2A25E73892}" destId="{0A2D28EB-3790-F84F-B26E-13A1B69368B5}" srcOrd="0" destOrd="0" presId="urn:microsoft.com/office/officeart/2005/8/layout/hierarchy5"/>
    <dgm:cxn modelId="{C771A492-2196-C147-8203-B256F8879F87}" type="presParOf" srcId="{7A1B9868-4CE1-B945-ACB5-A59DAB3214E4}" destId="{6D3CB6A7-0D33-8A48-99A9-FA63A05796AE}" srcOrd="3" destOrd="0" presId="urn:microsoft.com/office/officeart/2005/8/layout/hierarchy5"/>
    <dgm:cxn modelId="{CAD28DD5-A535-894F-9DA3-0EC2A29E3842}" type="presParOf" srcId="{6D3CB6A7-0D33-8A48-99A9-FA63A05796AE}" destId="{CD8A8A41-B5A0-ED4E-9A97-D8E0B77B6D1C}" srcOrd="0" destOrd="0" presId="urn:microsoft.com/office/officeart/2005/8/layout/hierarchy5"/>
    <dgm:cxn modelId="{038D7027-AA44-894D-ADC2-2B95752D39FD}" type="presParOf" srcId="{6D3CB6A7-0D33-8A48-99A9-FA63A05796AE}" destId="{AAF1EFF2-9794-B041-87FB-519974E5F0DB}" srcOrd="1" destOrd="0" presId="urn:microsoft.com/office/officeart/2005/8/layout/hierarchy5"/>
    <dgm:cxn modelId="{167F172F-1D63-A141-944D-71B9835DB6BF}" type="presParOf" srcId="{7B30086C-92A2-FD4C-A35E-CF20306B1AF1}" destId="{9504D8FB-1A69-904C-B1D4-4E15E20F83D8}" srcOrd="2" destOrd="0" presId="urn:microsoft.com/office/officeart/2005/8/layout/hierarchy5"/>
    <dgm:cxn modelId="{4F6CF1C9-A723-AD45-A2EB-6C88FDFAF2BA}" type="presParOf" srcId="{9504D8FB-1A69-904C-B1D4-4E15E20F83D8}" destId="{52C2C9F6-74CF-2049-95AA-B78A86982C94}" srcOrd="0" destOrd="0" presId="urn:microsoft.com/office/officeart/2005/8/layout/hierarchy5"/>
    <dgm:cxn modelId="{A3EB1201-4DD1-BF47-A115-AA3ECCBAD756}" type="presParOf" srcId="{7B30086C-92A2-FD4C-A35E-CF20306B1AF1}" destId="{DDCEF27F-1EDE-794B-B0A3-FAC7FBD1DD74}" srcOrd="3" destOrd="0" presId="urn:microsoft.com/office/officeart/2005/8/layout/hierarchy5"/>
    <dgm:cxn modelId="{BF161450-1CD2-E745-9437-CE6A529D389C}" type="presParOf" srcId="{DDCEF27F-1EDE-794B-B0A3-FAC7FBD1DD74}" destId="{48E8CFD5-9578-264F-8E6B-6AD608CE30A5}" srcOrd="0" destOrd="0" presId="urn:microsoft.com/office/officeart/2005/8/layout/hierarchy5"/>
    <dgm:cxn modelId="{4A160CFE-F905-2E48-A2F9-A01C5DF5AA98}" type="presParOf" srcId="{DDCEF27F-1EDE-794B-B0A3-FAC7FBD1DD74}" destId="{3020FDC2-91AE-9741-A23D-40F792418A60}" srcOrd="1" destOrd="0" presId="urn:microsoft.com/office/officeart/2005/8/layout/hierarchy5"/>
    <dgm:cxn modelId="{EFA0EB26-BD36-6A4E-A8EE-76F1559FE40E}" type="presParOf" srcId="{3020FDC2-91AE-9741-A23D-40F792418A60}" destId="{71418EC6-1B38-7C4F-92A1-00FC5491DE45}" srcOrd="0" destOrd="0" presId="urn:microsoft.com/office/officeart/2005/8/layout/hierarchy5"/>
    <dgm:cxn modelId="{770DEE22-0CDB-124B-8FBC-1527770BEE20}" type="presParOf" srcId="{71418EC6-1B38-7C4F-92A1-00FC5491DE45}" destId="{308DDB1F-E90D-2A4C-9727-A160DC232849}" srcOrd="0" destOrd="0" presId="urn:microsoft.com/office/officeart/2005/8/layout/hierarchy5"/>
    <dgm:cxn modelId="{188E1FDA-2921-904B-9BBE-5708A94BA8A2}" type="presParOf" srcId="{3020FDC2-91AE-9741-A23D-40F792418A60}" destId="{6F4AECFD-41A3-514E-8F30-683A4C01551A}" srcOrd="1" destOrd="0" presId="urn:microsoft.com/office/officeart/2005/8/layout/hierarchy5"/>
    <dgm:cxn modelId="{E9C2D47B-0BC6-8441-9F04-04681AC65EC6}" type="presParOf" srcId="{6F4AECFD-41A3-514E-8F30-683A4C01551A}" destId="{EC970318-684B-484F-8C6C-F2151CE39CA8}" srcOrd="0" destOrd="0" presId="urn:microsoft.com/office/officeart/2005/8/layout/hierarchy5"/>
    <dgm:cxn modelId="{48508580-86EF-DE44-AE21-825255AE691C}" type="presParOf" srcId="{6F4AECFD-41A3-514E-8F30-683A4C01551A}" destId="{940DD686-CF44-FA45-BA7C-F6707976EFFA}" srcOrd="1" destOrd="0" presId="urn:microsoft.com/office/officeart/2005/8/layout/hierarchy5"/>
    <dgm:cxn modelId="{BDAFEFA4-8A42-8A46-B241-A64CBD711265}" type="presParOf" srcId="{AE1E60FA-B5AD-E744-A786-863B317106D7}" destId="{3F0A9385-E9A8-154C-84D4-D6271AFDBFA1}" srcOrd="1" destOrd="0" presId="urn:microsoft.com/office/officeart/2005/8/layout/hierarchy5"/>
    <dgm:cxn modelId="{E709B6B3-32FE-BD4B-864C-8AFC43905BAE}" type="presParOf" srcId="{3F0A9385-E9A8-154C-84D4-D6271AFDBFA1}" destId="{ADB672B5-3469-CA42-BFD0-C391068F4801}" srcOrd="0" destOrd="0" presId="urn:microsoft.com/office/officeart/2005/8/layout/hierarchy5"/>
    <dgm:cxn modelId="{143DA517-2913-9E47-B73B-42B0C68762AB}" type="presParOf" srcId="{ADB672B5-3469-CA42-BFD0-C391068F4801}" destId="{32EB2EE1-E62A-4D45-AA4E-87BA9DBFDB91}" srcOrd="0" destOrd="0" presId="urn:microsoft.com/office/officeart/2005/8/layout/hierarchy5"/>
    <dgm:cxn modelId="{34EC666A-4B99-6449-9D6D-25357F009B3F}" type="presParOf" srcId="{ADB672B5-3469-CA42-BFD0-C391068F4801}" destId="{70F2E204-68AA-6D44-BA96-9C85DA20A3A8}" srcOrd="1" destOrd="0" presId="urn:microsoft.com/office/officeart/2005/8/layout/hierarchy5"/>
    <dgm:cxn modelId="{99E75C88-7510-F24F-8993-62C91DFE3E61}" type="presParOf" srcId="{3F0A9385-E9A8-154C-84D4-D6271AFDBFA1}" destId="{E62C4621-D9E0-7246-A0D3-CF1CA912D77A}" srcOrd="1" destOrd="0" presId="urn:microsoft.com/office/officeart/2005/8/layout/hierarchy5"/>
    <dgm:cxn modelId="{AA792F9A-08E7-F243-BB44-51D97FF2075B}" type="presParOf" srcId="{E62C4621-D9E0-7246-A0D3-CF1CA912D77A}" destId="{21A3472B-12A2-E24E-A1BE-0465D20916E0}" srcOrd="0" destOrd="0" presId="urn:microsoft.com/office/officeart/2005/8/layout/hierarchy5"/>
    <dgm:cxn modelId="{B9D10FDB-5EA1-7442-8599-D2D2D29F5539}" type="presParOf" srcId="{3F0A9385-E9A8-154C-84D4-D6271AFDBFA1}" destId="{6AEC9428-20AA-DB41-B231-125416C40C5D}" srcOrd="2" destOrd="0" presId="urn:microsoft.com/office/officeart/2005/8/layout/hierarchy5"/>
    <dgm:cxn modelId="{8BED44AE-D3AC-5344-B12B-25920068ACB6}" type="presParOf" srcId="{6AEC9428-20AA-DB41-B231-125416C40C5D}" destId="{0D485A91-51FB-474E-9466-1C2650F3F1DD}" srcOrd="0" destOrd="0" presId="urn:microsoft.com/office/officeart/2005/8/layout/hierarchy5"/>
    <dgm:cxn modelId="{FF28B3B2-D30E-D545-9296-513DDB8B7317}" type="presParOf" srcId="{6AEC9428-20AA-DB41-B231-125416C40C5D}" destId="{025D4E84-C73F-6241-BE81-5B932F33D8AE}" srcOrd="1" destOrd="0" presId="urn:microsoft.com/office/officeart/2005/8/layout/hierarchy5"/>
    <dgm:cxn modelId="{60F64C73-4558-9747-85E8-94686EDA5AFF}" type="presParOf" srcId="{3F0A9385-E9A8-154C-84D4-D6271AFDBFA1}" destId="{1B523CFA-1D64-9B45-B351-16A1F4449F7A}" srcOrd="3" destOrd="0" presId="urn:microsoft.com/office/officeart/2005/8/layout/hierarchy5"/>
    <dgm:cxn modelId="{5741FB3F-A0CD-0643-96F0-1E9AA8506982}" type="presParOf" srcId="{1B523CFA-1D64-9B45-B351-16A1F4449F7A}" destId="{B7D01CA8-0BC2-7E47-91D7-450F499B5580}" srcOrd="0" destOrd="0" presId="urn:microsoft.com/office/officeart/2005/8/layout/hierarchy5"/>
    <dgm:cxn modelId="{7E9296D6-E354-A741-A6D2-06F0B48FB250}" type="presParOf" srcId="{3F0A9385-E9A8-154C-84D4-D6271AFDBFA1}" destId="{49DDE335-5911-AA4C-A095-070A7A44B808}" srcOrd="4" destOrd="0" presId="urn:microsoft.com/office/officeart/2005/8/layout/hierarchy5"/>
    <dgm:cxn modelId="{3F65D268-0F74-3D4C-9740-8EE478D1DBCE}" type="presParOf" srcId="{49DDE335-5911-AA4C-A095-070A7A44B808}" destId="{3784EA42-2680-EE47-A561-E6F4812BD1F1}" srcOrd="0" destOrd="0" presId="urn:microsoft.com/office/officeart/2005/8/layout/hierarchy5"/>
    <dgm:cxn modelId="{F103BF11-B9F1-D146-996D-8C88CFB625E9}" type="presParOf" srcId="{49DDE335-5911-AA4C-A095-070A7A44B808}" destId="{3293C060-3C23-F242-96AF-66ECD3A24F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EA42-2680-EE47-A561-E6F4812BD1F1}">
      <dsp:nvSpPr>
        <dsp:cNvPr id="0" name=""/>
        <dsp:cNvSpPr/>
      </dsp:nvSpPr>
      <dsp:spPr>
        <a:xfrm>
          <a:off x="7254236" y="0"/>
          <a:ext cx="2549811" cy="53134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Sentences</a:t>
          </a:r>
        </a:p>
      </dsp:txBody>
      <dsp:txXfrm>
        <a:off x="7254236" y="0"/>
        <a:ext cx="2549811" cy="1594021"/>
      </dsp:txXfrm>
    </dsp:sp>
    <dsp:sp modelId="{0D485A91-51FB-474E-9466-1C2650F3F1DD}">
      <dsp:nvSpPr>
        <dsp:cNvPr id="0" name=""/>
        <dsp:cNvSpPr/>
      </dsp:nvSpPr>
      <dsp:spPr>
        <a:xfrm>
          <a:off x="4279456" y="0"/>
          <a:ext cx="2549811" cy="53134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Documents</a:t>
          </a:r>
        </a:p>
      </dsp:txBody>
      <dsp:txXfrm>
        <a:off x="4279456" y="0"/>
        <a:ext cx="2549811" cy="1594021"/>
      </dsp:txXfrm>
    </dsp:sp>
    <dsp:sp modelId="{32EB2EE1-E62A-4D45-AA4E-87BA9DBFDB91}">
      <dsp:nvSpPr>
        <dsp:cNvPr id="0" name=""/>
        <dsp:cNvSpPr/>
      </dsp:nvSpPr>
      <dsp:spPr>
        <a:xfrm>
          <a:off x="1304675" y="0"/>
          <a:ext cx="2549811" cy="53134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Corpus</a:t>
          </a:r>
        </a:p>
      </dsp:txBody>
      <dsp:txXfrm>
        <a:off x="1304675" y="0"/>
        <a:ext cx="2549811" cy="1594021"/>
      </dsp:txXfrm>
    </dsp:sp>
    <dsp:sp modelId="{3DC5712C-46B8-0A47-B15E-0BCF2EA5D757}">
      <dsp:nvSpPr>
        <dsp:cNvPr id="0" name=""/>
        <dsp:cNvSpPr/>
      </dsp:nvSpPr>
      <dsp:spPr>
        <a:xfrm>
          <a:off x="1517160" y="3121680"/>
          <a:ext cx="2124843" cy="1062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1548277" y="3152797"/>
        <a:ext cx="2062609" cy="1000187"/>
      </dsp:txXfrm>
    </dsp:sp>
    <dsp:sp modelId="{050A7562-8144-F24D-8CCA-EC2107A6AA15}">
      <dsp:nvSpPr>
        <dsp:cNvPr id="0" name=""/>
        <dsp:cNvSpPr/>
      </dsp:nvSpPr>
      <dsp:spPr>
        <a:xfrm rot="18770822">
          <a:off x="3442057" y="3176726"/>
          <a:ext cx="12498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4982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35726" y="3163476"/>
        <a:ext cx="62491" cy="62491"/>
      </dsp:txXfrm>
    </dsp:sp>
    <dsp:sp modelId="{C668A6C6-2FB3-7046-9095-F21720C9C6F8}">
      <dsp:nvSpPr>
        <dsp:cNvPr id="0" name=""/>
        <dsp:cNvSpPr/>
      </dsp:nvSpPr>
      <dsp:spPr>
        <a:xfrm>
          <a:off x="4491940" y="2205341"/>
          <a:ext cx="2124843" cy="1062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4523057" y="2236458"/>
        <a:ext cx="2062609" cy="1000187"/>
      </dsp:txXfrm>
    </dsp:sp>
    <dsp:sp modelId="{1FB83FC6-ECD7-2D4A-A5F2-B357B9FBB191}">
      <dsp:nvSpPr>
        <dsp:cNvPr id="0" name=""/>
        <dsp:cNvSpPr/>
      </dsp:nvSpPr>
      <dsp:spPr>
        <a:xfrm rot="19457599">
          <a:off x="6518401" y="2413110"/>
          <a:ext cx="104670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4670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15584" y="2404939"/>
        <a:ext cx="52335" cy="52335"/>
      </dsp:txXfrm>
    </dsp:sp>
    <dsp:sp modelId="{A2B29821-C884-9346-A127-0399D40484BE}">
      <dsp:nvSpPr>
        <dsp:cNvPr id="0" name=""/>
        <dsp:cNvSpPr/>
      </dsp:nvSpPr>
      <dsp:spPr>
        <a:xfrm>
          <a:off x="7466720" y="1594449"/>
          <a:ext cx="2124843" cy="1062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7497837" y="1625566"/>
        <a:ext cx="2062609" cy="1000187"/>
      </dsp:txXfrm>
    </dsp:sp>
    <dsp:sp modelId="{A4FC84C1-EA7D-7A47-A92F-3A2A25E73892}">
      <dsp:nvSpPr>
        <dsp:cNvPr id="0" name=""/>
        <dsp:cNvSpPr/>
      </dsp:nvSpPr>
      <dsp:spPr>
        <a:xfrm rot="2142401">
          <a:off x="6518401" y="3024003"/>
          <a:ext cx="104670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4670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15584" y="3015831"/>
        <a:ext cx="52335" cy="52335"/>
      </dsp:txXfrm>
    </dsp:sp>
    <dsp:sp modelId="{CD8A8A41-B5A0-ED4E-9A97-D8E0B77B6D1C}">
      <dsp:nvSpPr>
        <dsp:cNvPr id="0" name=""/>
        <dsp:cNvSpPr/>
      </dsp:nvSpPr>
      <dsp:spPr>
        <a:xfrm>
          <a:off x="7466720" y="2816234"/>
          <a:ext cx="2124843" cy="1062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7497837" y="2847351"/>
        <a:ext cx="2062609" cy="1000187"/>
      </dsp:txXfrm>
    </dsp:sp>
    <dsp:sp modelId="{9504D8FB-1A69-904C-B1D4-4E15E20F83D8}">
      <dsp:nvSpPr>
        <dsp:cNvPr id="0" name=""/>
        <dsp:cNvSpPr/>
      </dsp:nvSpPr>
      <dsp:spPr>
        <a:xfrm rot="2829178">
          <a:off x="3442057" y="4093065"/>
          <a:ext cx="12498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4982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35726" y="4079814"/>
        <a:ext cx="62491" cy="62491"/>
      </dsp:txXfrm>
    </dsp:sp>
    <dsp:sp modelId="{48E8CFD5-9578-264F-8E6B-6AD608CE30A5}">
      <dsp:nvSpPr>
        <dsp:cNvPr id="0" name=""/>
        <dsp:cNvSpPr/>
      </dsp:nvSpPr>
      <dsp:spPr>
        <a:xfrm>
          <a:off x="4491940" y="4038019"/>
          <a:ext cx="2124843" cy="1062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4523057" y="4069136"/>
        <a:ext cx="2062609" cy="1000187"/>
      </dsp:txXfrm>
    </dsp:sp>
    <dsp:sp modelId="{71418EC6-1B38-7C4F-92A1-00FC5491DE45}">
      <dsp:nvSpPr>
        <dsp:cNvPr id="0" name=""/>
        <dsp:cNvSpPr/>
      </dsp:nvSpPr>
      <dsp:spPr>
        <a:xfrm>
          <a:off x="6616783" y="4551234"/>
          <a:ext cx="84993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9937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20503" y="4547981"/>
        <a:ext cx="42496" cy="42496"/>
      </dsp:txXfrm>
    </dsp:sp>
    <dsp:sp modelId="{EC970318-684B-484F-8C6C-F2151CE39CA8}">
      <dsp:nvSpPr>
        <dsp:cNvPr id="0" name=""/>
        <dsp:cNvSpPr/>
      </dsp:nvSpPr>
      <dsp:spPr>
        <a:xfrm>
          <a:off x="7466720" y="4038019"/>
          <a:ext cx="2124843" cy="1062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7497837" y="4069136"/>
        <a:ext cx="2062609" cy="10001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16B60-03DC-744F-9CBE-FDDD9993827B}">
      <dsp:nvSpPr>
        <dsp:cNvPr id="0" name=""/>
        <dsp:cNvSpPr/>
      </dsp:nvSpPr>
      <dsp:spPr>
        <a:xfrm>
          <a:off x="386972" y="0"/>
          <a:ext cx="4385687" cy="317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0024F-B3FA-064A-97AB-2FFF69D1165F}">
      <dsp:nvSpPr>
        <dsp:cNvPr id="0" name=""/>
        <dsp:cNvSpPr/>
      </dsp:nvSpPr>
      <dsp:spPr>
        <a:xfrm>
          <a:off x="174842" y="952294"/>
          <a:ext cx="1547889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Parse</a:t>
          </a:r>
        </a:p>
      </dsp:txBody>
      <dsp:txXfrm>
        <a:off x="236825" y="1014277"/>
        <a:ext cx="1423923" cy="1145760"/>
      </dsp:txXfrm>
    </dsp:sp>
    <dsp:sp modelId="{7FE17206-F210-BE43-AF6C-4575F0B4D307}">
      <dsp:nvSpPr>
        <dsp:cNvPr id="0" name=""/>
        <dsp:cNvSpPr/>
      </dsp:nvSpPr>
      <dsp:spPr>
        <a:xfrm>
          <a:off x="1805871" y="952294"/>
          <a:ext cx="1547889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Tokenize</a:t>
          </a:r>
        </a:p>
      </dsp:txBody>
      <dsp:txXfrm>
        <a:off x="1867854" y="1014277"/>
        <a:ext cx="1423923" cy="1145760"/>
      </dsp:txXfrm>
    </dsp:sp>
    <dsp:sp modelId="{AD063090-3EA6-2B41-A642-CD896E2AA7F7}">
      <dsp:nvSpPr>
        <dsp:cNvPr id="0" name=""/>
        <dsp:cNvSpPr/>
      </dsp:nvSpPr>
      <dsp:spPr>
        <a:xfrm>
          <a:off x="3436899" y="952294"/>
          <a:ext cx="1547889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Research Relevant Sentences</a:t>
          </a:r>
        </a:p>
      </dsp:txBody>
      <dsp:txXfrm>
        <a:off x="3498882" y="1014277"/>
        <a:ext cx="1423923" cy="11457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81E2A-556E-3C40-93BE-6245DB11B342}">
      <dsp:nvSpPr>
        <dsp:cNvPr id="0" name=""/>
        <dsp:cNvSpPr/>
      </dsp:nvSpPr>
      <dsp:spPr>
        <a:xfrm>
          <a:off x="717" y="882342"/>
          <a:ext cx="1433106" cy="573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287338" y="882342"/>
        <a:ext cx="859864" cy="573242"/>
      </dsp:txXfrm>
    </dsp:sp>
    <dsp:sp modelId="{4263A68B-6D15-034C-9894-A432AB002C17}">
      <dsp:nvSpPr>
        <dsp:cNvPr id="0" name=""/>
        <dsp:cNvSpPr/>
      </dsp:nvSpPr>
      <dsp:spPr>
        <a:xfrm>
          <a:off x="1247519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Pre-processing, normalisation</a:t>
          </a:r>
        </a:p>
      </dsp:txBody>
      <dsp:txXfrm>
        <a:off x="1485415" y="931068"/>
        <a:ext cx="713687" cy="475791"/>
      </dsp:txXfrm>
    </dsp:sp>
    <dsp:sp modelId="{528ED529-6BBB-984A-A9AC-77380CFA28B4}">
      <dsp:nvSpPr>
        <dsp:cNvPr id="0" name=""/>
        <dsp:cNvSpPr/>
      </dsp:nvSpPr>
      <dsp:spPr>
        <a:xfrm>
          <a:off x="2270471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train word2vec</a:t>
          </a:r>
        </a:p>
      </dsp:txBody>
      <dsp:txXfrm>
        <a:off x="2508367" y="931068"/>
        <a:ext cx="713687" cy="475791"/>
      </dsp:txXfrm>
    </dsp:sp>
    <dsp:sp modelId="{7F8867D4-541D-FF42-A008-B9CFBAC11B69}">
      <dsp:nvSpPr>
        <dsp:cNvPr id="0" name=""/>
        <dsp:cNvSpPr/>
      </dsp:nvSpPr>
      <dsp:spPr>
        <a:xfrm>
          <a:off x="3293422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compute phrase embedding</a:t>
          </a:r>
        </a:p>
      </dsp:txBody>
      <dsp:txXfrm>
        <a:off x="3531318" y="931068"/>
        <a:ext cx="713687" cy="475791"/>
      </dsp:txXfrm>
    </dsp:sp>
    <dsp:sp modelId="{EE01182F-50F5-D642-956E-D6EA2FC60D1B}">
      <dsp:nvSpPr>
        <dsp:cNvPr id="0" name=""/>
        <dsp:cNvSpPr/>
      </dsp:nvSpPr>
      <dsp:spPr>
        <a:xfrm>
          <a:off x="4316373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check quality</a:t>
          </a:r>
        </a:p>
      </dsp:txBody>
      <dsp:txXfrm>
        <a:off x="4554269" y="931068"/>
        <a:ext cx="713687" cy="475791"/>
      </dsp:txXfrm>
    </dsp:sp>
    <dsp:sp modelId="{C405E44C-9C90-0346-933A-70AE485CDA67}">
      <dsp:nvSpPr>
        <dsp:cNvPr id="0" name=""/>
        <dsp:cNvSpPr/>
      </dsp:nvSpPr>
      <dsp:spPr>
        <a:xfrm>
          <a:off x="717" y="1535838"/>
          <a:ext cx="1433106" cy="573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287338" y="1535838"/>
        <a:ext cx="859864" cy="573242"/>
      </dsp:txXfrm>
    </dsp:sp>
    <dsp:sp modelId="{09088727-6C6E-B442-9B9F-60CE59CAB4DE}">
      <dsp:nvSpPr>
        <dsp:cNvPr id="0" name=""/>
        <dsp:cNvSpPr/>
      </dsp:nvSpPr>
      <dsp:spPr>
        <a:xfrm>
          <a:off x="1247519" y="1584564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Run SRL</a:t>
          </a:r>
        </a:p>
      </dsp:txBody>
      <dsp:txXfrm>
        <a:off x="1485415" y="1584564"/>
        <a:ext cx="713687" cy="4757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16B60-03DC-744F-9CBE-FDDD9993827B}">
      <dsp:nvSpPr>
        <dsp:cNvPr id="0" name=""/>
        <dsp:cNvSpPr/>
      </dsp:nvSpPr>
      <dsp:spPr>
        <a:xfrm>
          <a:off x="112428" y="0"/>
          <a:ext cx="1274185" cy="1587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37946-5027-B245-9182-A5A44425DE40}">
      <dsp:nvSpPr>
        <dsp:cNvPr id="0" name=""/>
        <dsp:cNvSpPr/>
      </dsp:nvSpPr>
      <dsp:spPr>
        <a:xfrm>
          <a:off x="180353" y="476250"/>
          <a:ext cx="1138335" cy="63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Merge</a:t>
          </a:r>
        </a:p>
      </dsp:txBody>
      <dsp:txXfrm>
        <a:off x="211351" y="507248"/>
        <a:ext cx="1076339" cy="573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EA42-2680-EE47-A561-E6F4812BD1F1}">
      <dsp:nvSpPr>
        <dsp:cNvPr id="0" name=""/>
        <dsp:cNvSpPr/>
      </dsp:nvSpPr>
      <dsp:spPr>
        <a:xfrm>
          <a:off x="473543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Sentences</a:t>
          </a:r>
        </a:p>
      </dsp:txBody>
      <dsp:txXfrm>
        <a:off x="4735438" y="0"/>
        <a:ext cx="1351336" cy="844791"/>
      </dsp:txXfrm>
    </dsp:sp>
    <dsp:sp modelId="{0D485A91-51FB-474E-9466-1C2650F3F1DD}">
      <dsp:nvSpPr>
        <dsp:cNvPr id="0" name=""/>
        <dsp:cNvSpPr/>
      </dsp:nvSpPr>
      <dsp:spPr>
        <a:xfrm>
          <a:off x="315887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Documents</a:t>
          </a:r>
        </a:p>
      </dsp:txBody>
      <dsp:txXfrm>
        <a:off x="3158878" y="0"/>
        <a:ext cx="1351336" cy="844791"/>
      </dsp:txXfrm>
    </dsp:sp>
    <dsp:sp modelId="{32EB2EE1-E62A-4D45-AA4E-87BA9DBFDB91}">
      <dsp:nvSpPr>
        <dsp:cNvPr id="0" name=""/>
        <dsp:cNvSpPr/>
      </dsp:nvSpPr>
      <dsp:spPr>
        <a:xfrm>
          <a:off x="1582319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Corpus</a:t>
          </a:r>
        </a:p>
      </dsp:txBody>
      <dsp:txXfrm>
        <a:off x="1582319" y="0"/>
        <a:ext cx="1351336" cy="844791"/>
      </dsp:txXfrm>
    </dsp:sp>
    <dsp:sp modelId="{3DC5712C-46B8-0A47-B15E-0BCF2EA5D757}">
      <dsp:nvSpPr>
        <dsp:cNvPr id="0" name=""/>
        <dsp:cNvSpPr/>
      </dsp:nvSpPr>
      <dsp:spPr>
        <a:xfrm>
          <a:off x="1694930" y="1654412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1711421" y="1670903"/>
        <a:ext cx="1093131" cy="530074"/>
      </dsp:txXfrm>
    </dsp:sp>
    <dsp:sp modelId="{050A7562-8144-F24D-8CCA-EC2107A6AA15}">
      <dsp:nvSpPr>
        <dsp:cNvPr id="0" name=""/>
        <dsp:cNvSpPr/>
      </dsp:nvSpPr>
      <dsp:spPr>
        <a:xfrm rot="18770822">
          <a:off x="2715078" y="1675127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1676563"/>
        <a:ext cx="33118" cy="33118"/>
      </dsp:txXfrm>
    </dsp:sp>
    <dsp:sp modelId="{C668A6C6-2FB3-7046-9095-F21720C9C6F8}">
      <dsp:nvSpPr>
        <dsp:cNvPr id="0" name=""/>
        <dsp:cNvSpPr/>
      </dsp:nvSpPr>
      <dsp:spPr>
        <a:xfrm>
          <a:off x="3271490" y="1168776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1185267"/>
        <a:ext cx="1093131" cy="530074"/>
      </dsp:txXfrm>
    </dsp:sp>
    <dsp:sp modelId="{1FB83FC6-ECD7-2D4A-A5F2-B357B9FBB191}">
      <dsp:nvSpPr>
        <dsp:cNvPr id="0" name=""/>
        <dsp:cNvSpPr/>
      </dsp:nvSpPr>
      <dsp:spPr>
        <a:xfrm rot="19457599">
          <a:off x="4345463" y="1270430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274557"/>
        <a:ext cx="27736" cy="27736"/>
      </dsp:txXfrm>
    </dsp:sp>
    <dsp:sp modelId="{A2B29821-C884-9346-A127-0399D40484BE}">
      <dsp:nvSpPr>
        <dsp:cNvPr id="0" name=""/>
        <dsp:cNvSpPr/>
      </dsp:nvSpPr>
      <dsp:spPr>
        <a:xfrm>
          <a:off x="4848049" y="845018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861509"/>
        <a:ext cx="1093131" cy="530074"/>
      </dsp:txXfrm>
    </dsp:sp>
    <dsp:sp modelId="{A4FC84C1-EA7D-7A47-A92F-3A2A25E73892}">
      <dsp:nvSpPr>
        <dsp:cNvPr id="0" name=""/>
        <dsp:cNvSpPr/>
      </dsp:nvSpPr>
      <dsp:spPr>
        <a:xfrm rot="2142401">
          <a:off x="4345463" y="1594187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598315"/>
        <a:ext cx="27736" cy="27736"/>
      </dsp:txXfrm>
    </dsp:sp>
    <dsp:sp modelId="{CD8A8A41-B5A0-ED4E-9A97-D8E0B77B6D1C}">
      <dsp:nvSpPr>
        <dsp:cNvPr id="0" name=""/>
        <dsp:cNvSpPr/>
      </dsp:nvSpPr>
      <dsp:spPr>
        <a:xfrm>
          <a:off x="4848049" y="1492533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1509024"/>
        <a:ext cx="1093131" cy="530074"/>
      </dsp:txXfrm>
    </dsp:sp>
    <dsp:sp modelId="{9504D8FB-1A69-904C-B1D4-4E15E20F83D8}">
      <dsp:nvSpPr>
        <dsp:cNvPr id="0" name=""/>
        <dsp:cNvSpPr/>
      </dsp:nvSpPr>
      <dsp:spPr>
        <a:xfrm rot="2829178">
          <a:off x="2715078" y="2160763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2162200"/>
        <a:ext cx="33118" cy="33118"/>
      </dsp:txXfrm>
    </dsp:sp>
    <dsp:sp modelId="{48E8CFD5-9578-264F-8E6B-6AD608CE30A5}">
      <dsp:nvSpPr>
        <dsp:cNvPr id="0" name=""/>
        <dsp:cNvSpPr/>
      </dsp:nvSpPr>
      <dsp:spPr>
        <a:xfrm>
          <a:off x="3271490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2156540"/>
        <a:ext cx="1093131" cy="530074"/>
      </dsp:txXfrm>
    </dsp:sp>
    <dsp:sp modelId="{71418EC6-1B38-7C4F-92A1-00FC5491DE45}">
      <dsp:nvSpPr>
        <dsp:cNvPr id="0" name=""/>
        <dsp:cNvSpPr/>
      </dsp:nvSpPr>
      <dsp:spPr>
        <a:xfrm>
          <a:off x="4397603" y="2403582"/>
          <a:ext cx="45044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044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1565" y="2410316"/>
        <a:ext cx="22522" cy="22522"/>
      </dsp:txXfrm>
    </dsp:sp>
    <dsp:sp modelId="{EC970318-684B-484F-8C6C-F2151CE39CA8}">
      <dsp:nvSpPr>
        <dsp:cNvPr id="0" name=""/>
        <dsp:cNvSpPr/>
      </dsp:nvSpPr>
      <dsp:spPr>
        <a:xfrm>
          <a:off x="4848049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2156540"/>
        <a:ext cx="1093131" cy="530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16B60-03DC-744F-9CBE-FDDD9993827B}">
      <dsp:nvSpPr>
        <dsp:cNvPr id="0" name=""/>
        <dsp:cNvSpPr/>
      </dsp:nvSpPr>
      <dsp:spPr>
        <a:xfrm>
          <a:off x="386972" y="0"/>
          <a:ext cx="4385687" cy="317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0024F-B3FA-064A-97AB-2FFF69D1165F}">
      <dsp:nvSpPr>
        <dsp:cNvPr id="0" name=""/>
        <dsp:cNvSpPr/>
      </dsp:nvSpPr>
      <dsp:spPr>
        <a:xfrm>
          <a:off x="1987" y="952294"/>
          <a:ext cx="2467102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Parse</a:t>
          </a:r>
        </a:p>
      </dsp:txBody>
      <dsp:txXfrm>
        <a:off x="63970" y="1014277"/>
        <a:ext cx="2343136" cy="1145760"/>
      </dsp:txXfrm>
    </dsp:sp>
    <dsp:sp modelId="{7FE17206-F210-BE43-AF6C-4575F0B4D307}">
      <dsp:nvSpPr>
        <dsp:cNvPr id="0" name=""/>
        <dsp:cNvSpPr/>
      </dsp:nvSpPr>
      <dsp:spPr>
        <a:xfrm>
          <a:off x="2690541" y="952294"/>
          <a:ext cx="2467102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Tokenize</a:t>
          </a:r>
        </a:p>
      </dsp:txBody>
      <dsp:txXfrm>
        <a:off x="2752524" y="1014277"/>
        <a:ext cx="2343136" cy="1145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EA42-2680-EE47-A561-E6F4812BD1F1}">
      <dsp:nvSpPr>
        <dsp:cNvPr id="0" name=""/>
        <dsp:cNvSpPr/>
      </dsp:nvSpPr>
      <dsp:spPr>
        <a:xfrm>
          <a:off x="473543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Sentences</a:t>
          </a:r>
        </a:p>
      </dsp:txBody>
      <dsp:txXfrm>
        <a:off x="4735438" y="0"/>
        <a:ext cx="1351336" cy="844791"/>
      </dsp:txXfrm>
    </dsp:sp>
    <dsp:sp modelId="{0D485A91-51FB-474E-9466-1C2650F3F1DD}">
      <dsp:nvSpPr>
        <dsp:cNvPr id="0" name=""/>
        <dsp:cNvSpPr/>
      </dsp:nvSpPr>
      <dsp:spPr>
        <a:xfrm>
          <a:off x="315887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Documents</a:t>
          </a:r>
        </a:p>
      </dsp:txBody>
      <dsp:txXfrm>
        <a:off x="3158878" y="0"/>
        <a:ext cx="1351336" cy="844791"/>
      </dsp:txXfrm>
    </dsp:sp>
    <dsp:sp modelId="{32EB2EE1-E62A-4D45-AA4E-87BA9DBFDB91}">
      <dsp:nvSpPr>
        <dsp:cNvPr id="0" name=""/>
        <dsp:cNvSpPr/>
      </dsp:nvSpPr>
      <dsp:spPr>
        <a:xfrm>
          <a:off x="1582319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Corpus</a:t>
          </a:r>
        </a:p>
      </dsp:txBody>
      <dsp:txXfrm>
        <a:off x="1582319" y="0"/>
        <a:ext cx="1351336" cy="844791"/>
      </dsp:txXfrm>
    </dsp:sp>
    <dsp:sp modelId="{3DC5712C-46B8-0A47-B15E-0BCF2EA5D757}">
      <dsp:nvSpPr>
        <dsp:cNvPr id="0" name=""/>
        <dsp:cNvSpPr/>
      </dsp:nvSpPr>
      <dsp:spPr>
        <a:xfrm>
          <a:off x="1694930" y="1654412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1711421" y="1670903"/>
        <a:ext cx="1093131" cy="530074"/>
      </dsp:txXfrm>
    </dsp:sp>
    <dsp:sp modelId="{050A7562-8144-F24D-8CCA-EC2107A6AA15}">
      <dsp:nvSpPr>
        <dsp:cNvPr id="0" name=""/>
        <dsp:cNvSpPr/>
      </dsp:nvSpPr>
      <dsp:spPr>
        <a:xfrm rot="18770822">
          <a:off x="2715078" y="1675127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1676563"/>
        <a:ext cx="33118" cy="33118"/>
      </dsp:txXfrm>
    </dsp:sp>
    <dsp:sp modelId="{C668A6C6-2FB3-7046-9095-F21720C9C6F8}">
      <dsp:nvSpPr>
        <dsp:cNvPr id="0" name=""/>
        <dsp:cNvSpPr/>
      </dsp:nvSpPr>
      <dsp:spPr>
        <a:xfrm>
          <a:off x="3271490" y="1168776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1185267"/>
        <a:ext cx="1093131" cy="530074"/>
      </dsp:txXfrm>
    </dsp:sp>
    <dsp:sp modelId="{1FB83FC6-ECD7-2D4A-A5F2-B357B9FBB191}">
      <dsp:nvSpPr>
        <dsp:cNvPr id="0" name=""/>
        <dsp:cNvSpPr/>
      </dsp:nvSpPr>
      <dsp:spPr>
        <a:xfrm rot="19457599">
          <a:off x="4345463" y="1270430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274557"/>
        <a:ext cx="27736" cy="27736"/>
      </dsp:txXfrm>
    </dsp:sp>
    <dsp:sp modelId="{A2B29821-C884-9346-A127-0399D40484BE}">
      <dsp:nvSpPr>
        <dsp:cNvPr id="0" name=""/>
        <dsp:cNvSpPr/>
      </dsp:nvSpPr>
      <dsp:spPr>
        <a:xfrm>
          <a:off x="4848049" y="845018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861509"/>
        <a:ext cx="1093131" cy="530074"/>
      </dsp:txXfrm>
    </dsp:sp>
    <dsp:sp modelId="{A4FC84C1-EA7D-7A47-A92F-3A2A25E73892}">
      <dsp:nvSpPr>
        <dsp:cNvPr id="0" name=""/>
        <dsp:cNvSpPr/>
      </dsp:nvSpPr>
      <dsp:spPr>
        <a:xfrm rot="2142401">
          <a:off x="4345463" y="1594187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598315"/>
        <a:ext cx="27736" cy="27736"/>
      </dsp:txXfrm>
    </dsp:sp>
    <dsp:sp modelId="{CD8A8A41-B5A0-ED4E-9A97-D8E0B77B6D1C}">
      <dsp:nvSpPr>
        <dsp:cNvPr id="0" name=""/>
        <dsp:cNvSpPr/>
      </dsp:nvSpPr>
      <dsp:spPr>
        <a:xfrm>
          <a:off x="4848049" y="1492533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1509024"/>
        <a:ext cx="1093131" cy="530074"/>
      </dsp:txXfrm>
    </dsp:sp>
    <dsp:sp modelId="{9504D8FB-1A69-904C-B1D4-4E15E20F83D8}">
      <dsp:nvSpPr>
        <dsp:cNvPr id="0" name=""/>
        <dsp:cNvSpPr/>
      </dsp:nvSpPr>
      <dsp:spPr>
        <a:xfrm rot="2829178">
          <a:off x="2715078" y="2160763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2162200"/>
        <a:ext cx="33118" cy="33118"/>
      </dsp:txXfrm>
    </dsp:sp>
    <dsp:sp modelId="{48E8CFD5-9578-264F-8E6B-6AD608CE30A5}">
      <dsp:nvSpPr>
        <dsp:cNvPr id="0" name=""/>
        <dsp:cNvSpPr/>
      </dsp:nvSpPr>
      <dsp:spPr>
        <a:xfrm>
          <a:off x="3271490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2156540"/>
        <a:ext cx="1093131" cy="530074"/>
      </dsp:txXfrm>
    </dsp:sp>
    <dsp:sp modelId="{71418EC6-1B38-7C4F-92A1-00FC5491DE45}">
      <dsp:nvSpPr>
        <dsp:cNvPr id="0" name=""/>
        <dsp:cNvSpPr/>
      </dsp:nvSpPr>
      <dsp:spPr>
        <a:xfrm>
          <a:off x="4397603" y="2403582"/>
          <a:ext cx="45044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044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1565" y="2410316"/>
        <a:ext cx="22522" cy="22522"/>
      </dsp:txXfrm>
    </dsp:sp>
    <dsp:sp modelId="{EC970318-684B-484F-8C6C-F2151CE39CA8}">
      <dsp:nvSpPr>
        <dsp:cNvPr id="0" name=""/>
        <dsp:cNvSpPr/>
      </dsp:nvSpPr>
      <dsp:spPr>
        <a:xfrm>
          <a:off x="4848049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2156540"/>
        <a:ext cx="1093131" cy="530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16B60-03DC-744F-9CBE-FDDD9993827B}">
      <dsp:nvSpPr>
        <dsp:cNvPr id="0" name=""/>
        <dsp:cNvSpPr/>
      </dsp:nvSpPr>
      <dsp:spPr>
        <a:xfrm>
          <a:off x="386972" y="0"/>
          <a:ext cx="4385687" cy="317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0024F-B3FA-064A-97AB-2FFF69D1165F}">
      <dsp:nvSpPr>
        <dsp:cNvPr id="0" name=""/>
        <dsp:cNvSpPr/>
      </dsp:nvSpPr>
      <dsp:spPr>
        <a:xfrm>
          <a:off x="1987" y="952294"/>
          <a:ext cx="2467102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Parse</a:t>
          </a:r>
        </a:p>
      </dsp:txBody>
      <dsp:txXfrm>
        <a:off x="63970" y="1014277"/>
        <a:ext cx="2343136" cy="1145760"/>
      </dsp:txXfrm>
    </dsp:sp>
    <dsp:sp modelId="{7FE17206-F210-BE43-AF6C-4575F0B4D307}">
      <dsp:nvSpPr>
        <dsp:cNvPr id="0" name=""/>
        <dsp:cNvSpPr/>
      </dsp:nvSpPr>
      <dsp:spPr>
        <a:xfrm>
          <a:off x="2690541" y="952294"/>
          <a:ext cx="2467102" cy="126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Tokenize</a:t>
          </a:r>
        </a:p>
      </dsp:txBody>
      <dsp:txXfrm>
        <a:off x="2752524" y="1014277"/>
        <a:ext cx="2343136" cy="1145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81E2A-556E-3C40-93BE-6245DB11B342}">
      <dsp:nvSpPr>
        <dsp:cNvPr id="0" name=""/>
        <dsp:cNvSpPr/>
      </dsp:nvSpPr>
      <dsp:spPr>
        <a:xfrm>
          <a:off x="717" y="882342"/>
          <a:ext cx="1433106" cy="573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287338" y="882342"/>
        <a:ext cx="859864" cy="573242"/>
      </dsp:txXfrm>
    </dsp:sp>
    <dsp:sp modelId="{4263A68B-6D15-034C-9894-A432AB002C17}">
      <dsp:nvSpPr>
        <dsp:cNvPr id="0" name=""/>
        <dsp:cNvSpPr/>
      </dsp:nvSpPr>
      <dsp:spPr>
        <a:xfrm>
          <a:off x="1247519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Pre-processing</a:t>
          </a:r>
        </a:p>
      </dsp:txBody>
      <dsp:txXfrm>
        <a:off x="1485415" y="931068"/>
        <a:ext cx="713687" cy="475791"/>
      </dsp:txXfrm>
    </dsp:sp>
    <dsp:sp modelId="{528ED529-6BBB-984A-A9AC-77380CFA28B4}">
      <dsp:nvSpPr>
        <dsp:cNvPr id="0" name=""/>
        <dsp:cNvSpPr/>
      </dsp:nvSpPr>
      <dsp:spPr>
        <a:xfrm>
          <a:off x="2270471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train word2vec</a:t>
          </a:r>
        </a:p>
      </dsp:txBody>
      <dsp:txXfrm>
        <a:off x="2508367" y="931068"/>
        <a:ext cx="713687" cy="475791"/>
      </dsp:txXfrm>
    </dsp:sp>
    <dsp:sp modelId="{7F8867D4-541D-FF42-A008-B9CFBAC11B69}">
      <dsp:nvSpPr>
        <dsp:cNvPr id="0" name=""/>
        <dsp:cNvSpPr/>
      </dsp:nvSpPr>
      <dsp:spPr>
        <a:xfrm>
          <a:off x="3293422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compute phrase embedding</a:t>
          </a:r>
        </a:p>
      </dsp:txBody>
      <dsp:txXfrm>
        <a:off x="3531318" y="931068"/>
        <a:ext cx="713687" cy="475791"/>
      </dsp:txXfrm>
    </dsp:sp>
    <dsp:sp modelId="{EE01182F-50F5-D642-956E-D6EA2FC60D1B}">
      <dsp:nvSpPr>
        <dsp:cNvPr id="0" name=""/>
        <dsp:cNvSpPr/>
      </dsp:nvSpPr>
      <dsp:spPr>
        <a:xfrm>
          <a:off x="4316373" y="931068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check quality</a:t>
          </a:r>
        </a:p>
      </dsp:txBody>
      <dsp:txXfrm>
        <a:off x="4554269" y="931068"/>
        <a:ext cx="713687" cy="475791"/>
      </dsp:txXfrm>
    </dsp:sp>
    <dsp:sp modelId="{C405E44C-9C90-0346-933A-70AE485CDA67}">
      <dsp:nvSpPr>
        <dsp:cNvPr id="0" name=""/>
        <dsp:cNvSpPr/>
      </dsp:nvSpPr>
      <dsp:spPr>
        <a:xfrm>
          <a:off x="717" y="1535838"/>
          <a:ext cx="1433106" cy="5732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 dirty="0"/>
        </a:p>
      </dsp:txBody>
      <dsp:txXfrm>
        <a:off x="287338" y="1535838"/>
        <a:ext cx="859864" cy="573242"/>
      </dsp:txXfrm>
    </dsp:sp>
    <dsp:sp modelId="{09088727-6C6E-B442-9B9F-60CE59CAB4DE}">
      <dsp:nvSpPr>
        <dsp:cNvPr id="0" name=""/>
        <dsp:cNvSpPr/>
      </dsp:nvSpPr>
      <dsp:spPr>
        <a:xfrm>
          <a:off x="1247519" y="1584564"/>
          <a:ext cx="1189478" cy="4757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Run SRL</a:t>
          </a:r>
        </a:p>
      </dsp:txBody>
      <dsp:txXfrm>
        <a:off x="1485415" y="1584564"/>
        <a:ext cx="713687" cy="4757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16B60-03DC-744F-9CBE-FDDD9993827B}">
      <dsp:nvSpPr>
        <dsp:cNvPr id="0" name=""/>
        <dsp:cNvSpPr/>
      </dsp:nvSpPr>
      <dsp:spPr>
        <a:xfrm>
          <a:off x="112428" y="0"/>
          <a:ext cx="1274185" cy="1587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37946-5027-B245-9182-A5A44425DE40}">
      <dsp:nvSpPr>
        <dsp:cNvPr id="0" name=""/>
        <dsp:cNvSpPr/>
      </dsp:nvSpPr>
      <dsp:spPr>
        <a:xfrm>
          <a:off x="180353" y="476250"/>
          <a:ext cx="1138335" cy="63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Merge</a:t>
          </a:r>
        </a:p>
      </dsp:txBody>
      <dsp:txXfrm>
        <a:off x="211351" y="507248"/>
        <a:ext cx="1076339" cy="5730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EA42-2680-EE47-A561-E6F4812BD1F1}">
      <dsp:nvSpPr>
        <dsp:cNvPr id="0" name=""/>
        <dsp:cNvSpPr/>
      </dsp:nvSpPr>
      <dsp:spPr>
        <a:xfrm>
          <a:off x="473543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Sentences</a:t>
          </a:r>
        </a:p>
      </dsp:txBody>
      <dsp:txXfrm>
        <a:off x="4735438" y="0"/>
        <a:ext cx="1351336" cy="844791"/>
      </dsp:txXfrm>
    </dsp:sp>
    <dsp:sp modelId="{0D485A91-51FB-474E-9466-1C2650F3F1DD}">
      <dsp:nvSpPr>
        <dsp:cNvPr id="0" name=""/>
        <dsp:cNvSpPr/>
      </dsp:nvSpPr>
      <dsp:spPr>
        <a:xfrm>
          <a:off x="315887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Documents </a:t>
          </a:r>
        </a:p>
      </dsp:txBody>
      <dsp:txXfrm>
        <a:off x="3158878" y="0"/>
        <a:ext cx="1351336" cy="844791"/>
      </dsp:txXfrm>
    </dsp:sp>
    <dsp:sp modelId="{32EB2EE1-E62A-4D45-AA4E-87BA9DBFDB91}">
      <dsp:nvSpPr>
        <dsp:cNvPr id="0" name=""/>
        <dsp:cNvSpPr/>
      </dsp:nvSpPr>
      <dsp:spPr>
        <a:xfrm>
          <a:off x="1810925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Corpus n</a:t>
          </a:r>
        </a:p>
      </dsp:txBody>
      <dsp:txXfrm>
        <a:off x="1810925" y="0"/>
        <a:ext cx="1351336" cy="844791"/>
      </dsp:txXfrm>
    </dsp:sp>
    <dsp:sp modelId="{3DC5712C-46B8-0A47-B15E-0BCF2EA5D757}">
      <dsp:nvSpPr>
        <dsp:cNvPr id="0" name=""/>
        <dsp:cNvSpPr/>
      </dsp:nvSpPr>
      <dsp:spPr>
        <a:xfrm>
          <a:off x="1694930" y="1654412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1711421" y="1670903"/>
        <a:ext cx="1093131" cy="530074"/>
      </dsp:txXfrm>
    </dsp:sp>
    <dsp:sp modelId="{050A7562-8144-F24D-8CCA-EC2107A6AA15}">
      <dsp:nvSpPr>
        <dsp:cNvPr id="0" name=""/>
        <dsp:cNvSpPr/>
      </dsp:nvSpPr>
      <dsp:spPr>
        <a:xfrm rot="18770822">
          <a:off x="2715078" y="1675127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1676563"/>
        <a:ext cx="33118" cy="33118"/>
      </dsp:txXfrm>
    </dsp:sp>
    <dsp:sp modelId="{C668A6C6-2FB3-7046-9095-F21720C9C6F8}">
      <dsp:nvSpPr>
        <dsp:cNvPr id="0" name=""/>
        <dsp:cNvSpPr/>
      </dsp:nvSpPr>
      <dsp:spPr>
        <a:xfrm>
          <a:off x="3271490" y="1168776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1185267"/>
        <a:ext cx="1093131" cy="530074"/>
      </dsp:txXfrm>
    </dsp:sp>
    <dsp:sp modelId="{1FB83FC6-ECD7-2D4A-A5F2-B357B9FBB191}">
      <dsp:nvSpPr>
        <dsp:cNvPr id="0" name=""/>
        <dsp:cNvSpPr/>
      </dsp:nvSpPr>
      <dsp:spPr>
        <a:xfrm rot="19457599">
          <a:off x="4345463" y="1270430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274557"/>
        <a:ext cx="27736" cy="27736"/>
      </dsp:txXfrm>
    </dsp:sp>
    <dsp:sp modelId="{A2B29821-C884-9346-A127-0399D40484BE}">
      <dsp:nvSpPr>
        <dsp:cNvPr id="0" name=""/>
        <dsp:cNvSpPr/>
      </dsp:nvSpPr>
      <dsp:spPr>
        <a:xfrm>
          <a:off x="4848049" y="845018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861509"/>
        <a:ext cx="1093131" cy="530074"/>
      </dsp:txXfrm>
    </dsp:sp>
    <dsp:sp modelId="{A4FC84C1-EA7D-7A47-A92F-3A2A25E73892}">
      <dsp:nvSpPr>
        <dsp:cNvPr id="0" name=""/>
        <dsp:cNvSpPr/>
      </dsp:nvSpPr>
      <dsp:spPr>
        <a:xfrm rot="2142401">
          <a:off x="4345463" y="1594187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598315"/>
        <a:ext cx="27736" cy="27736"/>
      </dsp:txXfrm>
    </dsp:sp>
    <dsp:sp modelId="{CD8A8A41-B5A0-ED4E-9A97-D8E0B77B6D1C}">
      <dsp:nvSpPr>
        <dsp:cNvPr id="0" name=""/>
        <dsp:cNvSpPr/>
      </dsp:nvSpPr>
      <dsp:spPr>
        <a:xfrm>
          <a:off x="4848049" y="1492533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1509024"/>
        <a:ext cx="1093131" cy="530074"/>
      </dsp:txXfrm>
    </dsp:sp>
    <dsp:sp modelId="{9504D8FB-1A69-904C-B1D4-4E15E20F83D8}">
      <dsp:nvSpPr>
        <dsp:cNvPr id="0" name=""/>
        <dsp:cNvSpPr/>
      </dsp:nvSpPr>
      <dsp:spPr>
        <a:xfrm rot="2829178">
          <a:off x="2715078" y="2160763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2162200"/>
        <a:ext cx="33118" cy="33118"/>
      </dsp:txXfrm>
    </dsp:sp>
    <dsp:sp modelId="{48E8CFD5-9578-264F-8E6B-6AD608CE30A5}">
      <dsp:nvSpPr>
        <dsp:cNvPr id="0" name=""/>
        <dsp:cNvSpPr/>
      </dsp:nvSpPr>
      <dsp:spPr>
        <a:xfrm>
          <a:off x="3271490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2156540"/>
        <a:ext cx="1093131" cy="530074"/>
      </dsp:txXfrm>
    </dsp:sp>
    <dsp:sp modelId="{71418EC6-1B38-7C4F-92A1-00FC5491DE45}">
      <dsp:nvSpPr>
        <dsp:cNvPr id="0" name=""/>
        <dsp:cNvSpPr/>
      </dsp:nvSpPr>
      <dsp:spPr>
        <a:xfrm>
          <a:off x="4397603" y="2403582"/>
          <a:ext cx="45044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044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1565" y="2410316"/>
        <a:ext cx="22522" cy="22522"/>
      </dsp:txXfrm>
    </dsp:sp>
    <dsp:sp modelId="{EC970318-684B-484F-8C6C-F2151CE39CA8}">
      <dsp:nvSpPr>
        <dsp:cNvPr id="0" name=""/>
        <dsp:cNvSpPr/>
      </dsp:nvSpPr>
      <dsp:spPr>
        <a:xfrm>
          <a:off x="4848049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4864540" y="2156540"/>
        <a:ext cx="1093131" cy="5300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EA42-2680-EE47-A561-E6F4812BD1F1}">
      <dsp:nvSpPr>
        <dsp:cNvPr id="0" name=""/>
        <dsp:cNvSpPr/>
      </dsp:nvSpPr>
      <dsp:spPr>
        <a:xfrm>
          <a:off x="473543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Sentences</a:t>
          </a:r>
        </a:p>
      </dsp:txBody>
      <dsp:txXfrm>
        <a:off x="4735438" y="0"/>
        <a:ext cx="1351336" cy="844791"/>
      </dsp:txXfrm>
    </dsp:sp>
    <dsp:sp modelId="{0D485A91-51FB-474E-9466-1C2650F3F1DD}">
      <dsp:nvSpPr>
        <dsp:cNvPr id="0" name=""/>
        <dsp:cNvSpPr/>
      </dsp:nvSpPr>
      <dsp:spPr>
        <a:xfrm>
          <a:off x="3158878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Documents</a:t>
          </a:r>
        </a:p>
      </dsp:txBody>
      <dsp:txXfrm>
        <a:off x="3158878" y="0"/>
        <a:ext cx="1351336" cy="844791"/>
      </dsp:txXfrm>
    </dsp:sp>
    <dsp:sp modelId="{32EB2EE1-E62A-4D45-AA4E-87BA9DBFDB91}">
      <dsp:nvSpPr>
        <dsp:cNvPr id="0" name=""/>
        <dsp:cNvSpPr/>
      </dsp:nvSpPr>
      <dsp:spPr>
        <a:xfrm>
          <a:off x="1810925" y="0"/>
          <a:ext cx="1351336" cy="281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Corpus 1</a:t>
          </a:r>
        </a:p>
      </dsp:txBody>
      <dsp:txXfrm>
        <a:off x="1810925" y="0"/>
        <a:ext cx="1351336" cy="844791"/>
      </dsp:txXfrm>
    </dsp:sp>
    <dsp:sp modelId="{3DC5712C-46B8-0A47-B15E-0BCF2EA5D757}">
      <dsp:nvSpPr>
        <dsp:cNvPr id="0" name=""/>
        <dsp:cNvSpPr/>
      </dsp:nvSpPr>
      <dsp:spPr>
        <a:xfrm>
          <a:off x="1694930" y="1654412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1711421" y="1670903"/>
        <a:ext cx="1093131" cy="530074"/>
      </dsp:txXfrm>
    </dsp:sp>
    <dsp:sp modelId="{050A7562-8144-F24D-8CCA-EC2107A6AA15}">
      <dsp:nvSpPr>
        <dsp:cNvPr id="0" name=""/>
        <dsp:cNvSpPr/>
      </dsp:nvSpPr>
      <dsp:spPr>
        <a:xfrm rot="18770822">
          <a:off x="2715078" y="1675127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1676563"/>
        <a:ext cx="33118" cy="33118"/>
      </dsp:txXfrm>
    </dsp:sp>
    <dsp:sp modelId="{C668A6C6-2FB3-7046-9095-F21720C9C6F8}">
      <dsp:nvSpPr>
        <dsp:cNvPr id="0" name=""/>
        <dsp:cNvSpPr/>
      </dsp:nvSpPr>
      <dsp:spPr>
        <a:xfrm>
          <a:off x="3271490" y="1168776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3287981" y="1185267"/>
        <a:ext cx="1093131" cy="530074"/>
      </dsp:txXfrm>
    </dsp:sp>
    <dsp:sp modelId="{1FB83FC6-ECD7-2D4A-A5F2-B357B9FBB191}">
      <dsp:nvSpPr>
        <dsp:cNvPr id="0" name=""/>
        <dsp:cNvSpPr/>
      </dsp:nvSpPr>
      <dsp:spPr>
        <a:xfrm rot="19457599">
          <a:off x="4345463" y="1270430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274557"/>
        <a:ext cx="27736" cy="27736"/>
      </dsp:txXfrm>
    </dsp:sp>
    <dsp:sp modelId="{A2B29821-C884-9346-A127-0399D40484BE}">
      <dsp:nvSpPr>
        <dsp:cNvPr id="0" name=""/>
        <dsp:cNvSpPr/>
      </dsp:nvSpPr>
      <dsp:spPr>
        <a:xfrm>
          <a:off x="4848049" y="845018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/>
        </a:p>
      </dsp:txBody>
      <dsp:txXfrm>
        <a:off x="4864540" y="861509"/>
        <a:ext cx="1093131" cy="530074"/>
      </dsp:txXfrm>
    </dsp:sp>
    <dsp:sp modelId="{A4FC84C1-EA7D-7A47-A92F-3A2A25E73892}">
      <dsp:nvSpPr>
        <dsp:cNvPr id="0" name=""/>
        <dsp:cNvSpPr/>
      </dsp:nvSpPr>
      <dsp:spPr>
        <a:xfrm rot="2142401">
          <a:off x="4345463" y="1594187"/>
          <a:ext cx="5547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547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8958" y="1598315"/>
        <a:ext cx="27736" cy="27736"/>
      </dsp:txXfrm>
    </dsp:sp>
    <dsp:sp modelId="{CD8A8A41-B5A0-ED4E-9A97-D8E0B77B6D1C}">
      <dsp:nvSpPr>
        <dsp:cNvPr id="0" name=""/>
        <dsp:cNvSpPr/>
      </dsp:nvSpPr>
      <dsp:spPr>
        <a:xfrm>
          <a:off x="4848049" y="1492533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/>
        </a:p>
      </dsp:txBody>
      <dsp:txXfrm>
        <a:off x="4864540" y="1509024"/>
        <a:ext cx="1093131" cy="530074"/>
      </dsp:txXfrm>
    </dsp:sp>
    <dsp:sp modelId="{9504D8FB-1A69-904C-B1D4-4E15E20F83D8}">
      <dsp:nvSpPr>
        <dsp:cNvPr id="0" name=""/>
        <dsp:cNvSpPr/>
      </dsp:nvSpPr>
      <dsp:spPr>
        <a:xfrm rot="2829178">
          <a:off x="2715078" y="2160763"/>
          <a:ext cx="66237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62377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29707" y="2162200"/>
        <a:ext cx="33118" cy="33118"/>
      </dsp:txXfrm>
    </dsp:sp>
    <dsp:sp modelId="{48E8CFD5-9578-264F-8E6B-6AD608CE30A5}">
      <dsp:nvSpPr>
        <dsp:cNvPr id="0" name=""/>
        <dsp:cNvSpPr/>
      </dsp:nvSpPr>
      <dsp:spPr>
        <a:xfrm>
          <a:off x="3271490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/>
        </a:p>
      </dsp:txBody>
      <dsp:txXfrm>
        <a:off x="3287981" y="2156540"/>
        <a:ext cx="1093131" cy="530074"/>
      </dsp:txXfrm>
    </dsp:sp>
    <dsp:sp modelId="{71418EC6-1B38-7C4F-92A1-00FC5491DE45}">
      <dsp:nvSpPr>
        <dsp:cNvPr id="0" name=""/>
        <dsp:cNvSpPr/>
      </dsp:nvSpPr>
      <dsp:spPr>
        <a:xfrm>
          <a:off x="4397603" y="2403582"/>
          <a:ext cx="45044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044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1565" y="2410316"/>
        <a:ext cx="22522" cy="22522"/>
      </dsp:txXfrm>
    </dsp:sp>
    <dsp:sp modelId="{EC970318-684B-484F-8C6C-F2151CE39CA8}">
      <dsp:nvSpPr>
        <dsp:cNvPr id="0" name=""/>
        <dsp:cNvSpPr/>
      </dsp:nvSpPr>
      <dsp:spPr>
        <a:xfrm>
          <a:off x="4848049" y="2140049"/>
          <a:ext cx="1126113" cy="563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/>
        </a:p>
      </dsp:txBody>
      <dsp:txXfrm>
        <a:off x="4864540" y="2156540"/>
        <a:ext cx="1093131" cy="53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700A-3E75-C24E-8BD1-D85E233C6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75F83-6AC5-6446-80D2-8BB5B681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DF7D-86B4-5242-B344-7670147E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F7A4-F517-B74A-9960-3A1612A6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DDC7-A40A-ED4C-8049-86202D0C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7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DEF0-8B2D-4E41-B29D-EECA25D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A3E93-A16C-4F4F-AD70-075A9B1A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5ED0-5B57-904D-9202-12E8C99D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D70A-9DD9-7648-B736-2E948BB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99A5-0477-5B46-A7C5-90884863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C94F2-DDF4-7341-9145-F67DC9392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4EABB-5BFD-0B47-B596-CB7387FE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EE15-2609-1E43-A5F5-73F25B36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1C1A-0597-FF40-A7C7-88674D4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0A67-E435-9D4D-AA2E-B1EAF3C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2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0D2A-B4FE-4A48-8688-C3DC1DC4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5F85-C5B1-9C4E-9557-D321BA47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DE07-3115-484F-A969-FB51664E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2586-B56D-9D47-9042-7F25A92A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8E59-8F19-FB49-A4B7-04B9558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7FF4-8898-0742-8606-90677AD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6C07-956C-874A-8E1E-48B1F636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AF40-F434-FD42-BDFA-4BE2DE38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F2EA-9F86-A440-8D0C-A6C7EEF2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D5F7-AE19-E24A-8E8F-9E25F620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D8C-C94C-454D-A1A6-423813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98AC-74B3-E64E-9140-3BF435B41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9381F-29E8-5042-B678-C6BF619BB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6188-A405-9E4C-B43A-E401461A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8AE2-2CA6-084B-9B1A-3F54E6BE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EF25-8451-E540-87FF-3B496C70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3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51AE-AABD-764B-A4F6-6653E4A6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CD80-12D8-0B44-89C2-A66F8714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22DD0-CE3A-E24A-8631-32F016840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C70D1-877B-584A-A058-AD9C6C7D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F85BB-4723-6543-900C-778016384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D309E-D068-144D-B48F-F3F54BC5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5F566-0D5F-B349-91BD-045C45F2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060BA-129A-FD4D-BE48-ECC3E4C8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1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4CCA-76E1-BB47-BADD-43159CF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034AC-3104-F040-B32A-F4CF1BEE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9608D-6089-2346-AE18-E1803012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A449-B222-3D46-AC8A-02A68BD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7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22C81-0930-994C-9178-D2B783B3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920B1-D9A9-B240-B01D-76CDC29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E15C-CEE1-464B-966E-2F7266B2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DC1C-7DC5-F44D-A197-CF83DCB3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8A6E-3719-3744-9EC3-4BF2D462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60533-08C4-2C4F-AF46-42237579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29453-E22C-5A40-B09D-9EC65012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2E2D-18B6-1D4F-A1AE-81222EB2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839E-E324-EF45-80E0-2520BDE4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7A9F-B1BA-4940-80D5-CC911E13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86C4C-D9A6-FD44-B00C-D4864D82C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D43D-5AA7-F84C-9A5B-E4E131BC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4424-4B91-B346-BD4B-B2E95451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73361-D46C-654F-8C2D-7E6F9B6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BCB9-E945-8947-97BF-CDEB771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736DF-BCF2-6A45-9078-FCA1E6EA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7C49-F89B-F44A-988E-BC49D526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8BEB-DEAE-AD45-A73A-4136461AC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975D-F7FD-DE4C-9DD7-EFC0FC2D70FC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4383-A046-444F-A2CE-2F386BDCF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CB4D-0592-DE42-8AC7-07C87038D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1F37-6CCB-6944-A404-E1A050674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9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E1D559-BEDE-C848-9A09-587E33E17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155067"/>
              </p:ext>
            </p:extLst>
          </p:nvPr>
        </p:nvGraphicFramePr>
        <p:xfrm>
          <a:off x="568411" y="481913"/>
          <a:ext cx="11108724" cy="5313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34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E1D559-BEDE-C848-9A09-587E33E17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214603"/>
              </p:ext>
            </p:extLst>
          </p:nvPr>
        </p:nvGraphicFramePr>
        <p:xfrm>
          <a:off x="-277527" y="358345"/>
          <a:ext cx="7669094" cy="281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EBEB43D-8097-5A4B-B065-CF2557603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642150"/>
              </p:ext>
            </p:extLst>
          </p:nvPr>
        </p:nvGraphicFramePr>
        <p:xfrm>
          <a:off x="1100177" y="3115962"/>
          <a:ext cx="5159632" cy="317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786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E1D559-BEDE-C848-9A09-587E33E17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19565"/>
              </p:ext>
            </p:extLst>
          </p:nvPr>
        </p:nvGraphicFramePr>
        <p:xfrm>
          <a:off x="-1331627" y="358345"/>
          <a:ext cx="7669094" cy="281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EEB7C1D-0326-424B-AE46-3C81862FFE29}"/>
              </a:ext>
            </a:extLst>
          </p:cNvPr>
          <p:cNvGrpSpPr/>
          <p:nvPr/>
        </p:nvGrpSpPr>
        <p:grpSpPr>
          <a:xfrm>
            <a:off x="46077" y="3115962"/>
            <a:ext cx="12259031" cy="3180494"/>
            <a:chOff x="46077" y="3115962"/>
            <a:chExt cx="12259031" cy="3180494"/>
          </a:xfrm>
        </p:grpSpPr>
        <p:graphicFrame>
          <p:nvGraphicFramePr>
            <p:cNvPr id="16" name="Diagram 15">
              <a:extLst>
                <a:ext uri="{FF2B5EF4-FFF2-40B4-BE49-F238E27FC236}">
                  <a16:creationId xmlns:a16="http://schemas.microsoft.com/office/drawing/2014/main" id="{6EBEB43D-8097-5A4B-B065-CF25576030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7860819"/>
                </p:ext>
              </p:extLst>
            </p:nvPr>
          </p:nvGraphicFramePr>
          <p:xfrm>
            <a:off x="46077" y="3115962"/>
            <a:ext cx="5159632" cy="317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8" name="Diagram 17">
              <a:extLst>
                <a:ext uri="{FF2B5EF4-FFF2-40B4-BE49-F238E27FC236}">
                  <a16:creationId xmlns:a16="http://schemas.microsoft.com/office/drawing/2014/main" id="{28BF7520-E4A8-D545-9278-57AA12ABFE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86412152"/>
                </p:ext>
              </p:extLst>
            </p:nvPr>
          </p:nvGraphicFramePr>
          <p:xfrm>
            <a:off x="5299497" y="3305032"/>
            <a:ext cx="5506569" cy="29914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039AC31-4409-0144-BB2D-975D5B417D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4921112"/>
                </p:ext>
              </p:extLst>
            </p:nvPr>
          </p:nvGraphicFramePr>
          <p:xfrm>
            <a:off x="10806066" y="3924300"/>
            <a:ext cx="1499042" cy="1587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201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E1D559-BEDE-C848-9A09-587E33E17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988127"/>
              </p:ext>
            </p:extLst>
          </p:nvPr>
        </p:nvGraphicFramePr>
        <p:xfrm>
          <a:off x="-1014127" y="358345"/>
          <a:ext cx="7669094" cy="281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BBC670-A2B5-434C-9A36-C4FFDB240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597" y="358345"/>
            <a:ext cx="5183188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How do you expect to achieve </a:t>
            </a:r>
            <a:r>
              <a:rPr lang="en-GB" b="1" dirty="0"/>
              <a:t>modularisation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What code is corpus dependent?</a:t>
            </a:r>
          </a:p>
          <a:p>
            <a:pPr lvl="1"/>
            <a:r>
              <a:rPr lang="en-GB" dirty="0"/>
              <a:t>Parse: Yes</a:t>
            </a:r>
          </a:p>
          <a:p>
            <a:pPr lvl="1"/>
            <a:r>
              <a:rPr lang="en-GB" dirty="0"/>
              <a:t>Tokenize: No</a:t>
            </a:r>
          </a:p>
          <a:p>
            <a:pPr lvl="1"/>
            <a:r>
              <a:rPr lang="en-GB" b="1" dirty="0">
                <a:highlight>
                  <a:srgbClr val="FFFF00"/>
                </a:highlight>
              </a:rPr>
              <a:t>Research Relevant Sentences: Yes</a:t>
            </a:r>
          </a:p>
          <a:p>
            <a:pPr lvl="1"/>
            <a:r>
              <a:rPr lang="en-GB" dirty="0"/>
              <a:t>Word embedding – Yes only Pre-processing </a:t>
            </a:r>
          </a:p>
          <a:p>
            <a:pPr lvl="1"/>
            <a:r>
              <a:rPr lang="en-GB" dirty="0"/>
              <a:t>SRL: No</a:t>
            </a:r>
          </a:p>
          <a:p>
            <a:pPr lvl="1"/>
            <a:r>
              <a:rPr lang="en-GB" dirty="0"/>
              <a:t>Merge two approaches - Yes</a:t>
            </a:r>
          </a:p>
          <a:p>
            <a:r>
              <a:rPr lang="en-GB" dirty="0"/>
              <a:t>OOP (abstract Class/method) vs Functional (</a:t>
            </a:r>
            <a:r>
              <a:rPr lang="en-GB" dirty="0" err="1"/>
              <a:t>singledispatch</a:t>
            </a:r>
            <a:r>
              <a:rPr lang="en-GB" dirty="0"/>
              <a:t>)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C280626-C7C0-0D47-93C2-A04AEF004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746880"/>
              </p:ext>
            </p:extLst>
          </p:nvPr>
        </p:nvGraphicFramePr>
        <p:xfrm>
          <a:off x="-1763427" y="867712"/>
          <a:ext cx="7669094" cy="281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1B2C1E4-6ADF-1442-9A5D-FDB6D4959316}"/>
              </a:ext>
            </a:extLst>
          </p:cNvPr>
          <p:cNvGrpSpPr/>
          <p:nvPr/>
        </p:nvGrpSpPr>
        <p:grpSpPr>
          <a:xfrm>
            <a:off x="46077" y="3115962"/>
            <a:ext cx="12259031" cy="3180494"/>
            <a:chOff x="46077" y="3115962"/>
            <a:chExt cx="12259031" cy="3180494"/>
          </a:xfrm>
        </p:grpSpPr>
        <p:graphicFrame>
          <p:nvGraphicFramePr>
            <p:cNvPr id="21" name="Diagram 20">
              <a:extLst>
                <a:ext uri="{FF2B5EF4-FFF2-40B4-BE49-F238E27FC236}">
                  <a16:creationId xmlns:a16="http://schemas.microsoft.com/office/drawing/2014/main" id="{91C26AD1-C2B6-9545-B68F-430DE8DB47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2941346"/>
                </p:ext>
              </p:extLst>
            </p:nvPr>
          </p:nvGraphicFramePr>
          <p:xfrm>
            <a:off x="46077" y="3115962"/>
            <a:ext cx="5159632" cy="3174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82288393-F05F-1542-9F4A-112C5F8546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3971133"/>
                </p:ext>
              </p:extLst>
            </p:nvPr>
          </p:nvGraphicFramePr>
          <p:xfrm>
            <a:off x="5299497" y="3305032"/>
            <a:ext cx="5506569" cy="29914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F8950C89-6305-CB4A-8C34-719DF06759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66220277"/>
                </p:ext>
              </p:extLst>
            </p:nvPr>
          </p:nvGraphicFramePr>
          <p:xfrm>
            <a:off x="10806066" y="3924300"/>
            <a:ext cx="1499042" cy="1587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704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101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Plamada</dc:creator>
  <cp:lastModifiedBy>Andrei Plamada</cp:lastModifiedBy>
  <cp:revision>19</cp:revision>
  <dcterms:created xsi:type="dcterms:W3CDTF">2020-02-04T16:01:06Z</dcterms:created>
  <dcterms:modified xsi:type="dcterms:W3CDTF">2020-02-11T14:42:22Z</dcterms:modified>
</cp:coreProperties>
</file>