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accent1"/>
                </a:solidFill>
              </a:rPr>
              <a:t>HTML Фреймы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386931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1"/>
                </a:solidFill>
              </a:rPr>
              <a:t>Ссылки внутри фреймов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5356356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00636873" name="" hidden="0"/>
          <p:cNvSpPr/>
          <p:nvPr isPhoto="0" userDrawn="0"/>
        </p:nvSpPr>
        <p:spPr bwMode="auto">
          <a:xfrm>
            <a:off x="6806759" y="546353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82416960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8198" y="2171700"/>
            <a:ext cx="6067424" cy="523874"/>
          </a:xfrm>
          <a:prstGeom prst="rect">
            <a:avLst/>
          </a:prstGeom>
        </p:spPr>
      </p:pic>
      <p:sp>
        <p:nvSpPr>
          <p:cNvPr id="197338658" name="" hidden="0"/>
          <p:cNvSpPr/>
          <p:nvPr isPhoto="0" userDrawn="0"/>
        </p:nvSpPr>
        <p:spPr bwMode="auto">
          <a:xfrm>
            <a:off x="6778166" y="631697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07190871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809606" y="3025139"/>
            <a:ext cx="5800725" cy="533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292842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Ссылки внутри фреймов</a:t>
            </a:r>
            <a:endParaRPr/>
          </a:p>
        </p:txBody>
      </p:sp>
      <p:sp>
        <p:nvSpPr>
          <p:cNvPr id="11164682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77685101" name="" hidden="0"/>
          <p:cNvSpPr/>
          <p:nvPr isPhoto="0" userDrawn="0"/>
        </p:nvSpPr>
        <p:spPr bwMode="auto">
          <a:xfrm>
            <a:off x="6806759" y="521588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74387024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14397" y="1924048"/>
            <a:ext cx="4762499" cy="1924049"/>
          </a:xfrm>
          <a:prstGeom prst="rect">
            <a:avLst/>
          </a:prstGeom>
        </p:spPr>
      </p:pic>
      <p:sp>
        <p:nvSpPr>
          <p:cNvPr id="1120139070" name="" hidden="0"/>
          <p:cNvSpPr/>
          <p:nvPr isPhoto="0" userDrawn="0"/>
        </p:nvSpPr>
        <p:spPr bwMode="auto">
          <a:xfrm>
            <a:off x="12407459" y="511746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0427158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438898" y="1924048"/>
            <a:ext cx="4343400" cy="3152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382759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2013238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13938088" name="" hidden="0"/>
          <p:cNvSpPr/>
          <p:nvPr isPhoto="0" userDrawn="0"/>
        </p:nvSpPr>
        <p:spPr bwMode="auto">
          <a:xfrm>
            <a:off x="7784201" y="381839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8993643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815642" y="526555"/>
            <a:ext cx="7286625" cy="5905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308766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Плавающие фреймы</a:t>
            </a:r>
            <a:endParaRPr/>
          </a:p>
        </p:txBody>
      </p:sp>
      <p:sp>
        <p:nvSpPr>
          <p:cNvPr id="344966507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80182407" name="" hidden="0"/>
          <p:cNvSpPr/>
          <p:nvPr isPhoto="0" userDrawn="0"/>
        </p:nvSpPr>
        <p:spPr bwMode="auto">
          <a:xfrm>
            <a:off x="6806759" y="545401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6776547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33466" y="2162173"/>
            <a:ext cx="6000750" cy="952499"/>
          </a:xfrm>
          <a:prstGeom prst="rect">
            <a:avLst/>
          </a:prstGeom>
        </p:spPr>
      </p:pic>
      <p:sp>
        <p:nvSpPr>
          <p:cNvPr id="1012904583" name="" hidden="0"/>
          <p:cNvSpPr/>
          <p:nvPr isPhoto="0" userDrawn="0"/>
        </p:nvSpPr>
        <p:spPr bwMode="auto">
          <a:xfrm>
            <a:off x="7121084" y="710187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6998815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981073" y="3562384"/>
            <a:ext cx="2152649" cy="2009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510702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accent1"/>
                </a:solidFill>
                <a:latin typeface="Arial"/>
                <a:ea typeface="Arial"/>
                <a:cs typeface="Arial"/>
              </a:rPr>
              <a:t>Плавающие фреймы</a:t>
            </a:r>
            <a:endParaRPr/>
          </a:p>
        </p:txBody>
      </p:sp>
      <p:sp>
        <p:nvSpPr>
          <p:cNvPr id="207818434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9289102" name="" hidden="0"/>
          <p:cNvSpPr/>
          <p:nvPr isPhoto="0" userDrawn="0"/>
        </p:nvSpPr>
        <p:spPr bwMode="auto">
          <a:xfrm>
            <a:off x="6873435" y="537781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91382950" name="" hidden="0"/>
          <p:cNvSpPr/>
          <p:nvPr isPhoto="0" userDrawn="0"/>
        </p:nvSpPr>
        <p:spPr bwMode="auto">
          <a:xfrm>
            <a:off x="6806759" y="647606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355587066" name="" hidden="0"/>
          <p:cNvSpPr/>
          <p:nvPr isPhoto="0" userDrawn="0"/>
        </p:nvSpPr>
        <p:spPr bwMode="auto">
          <a:xfrm>
            <a:off x="6873434" y="729313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4919065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52498" y="2048668"/>
            <a:ext cx="6981824" cy="1952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875148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1"/>
                </a:solidFill>
              </a:rPr>
              <a:t>Элемент &lt;title&gt;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563515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1024021" name="" hidden="0"/>
          <p:cNvSpPr/>
          <p:nvPr isPhoto="0" userDrawn="0"/>
        </p:nvSpPr>
        <p:spPr bwMode="auto">
          <a:xfrm>
            <a:off x="7006784" y="552069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0379186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38224" y="2228850"/>
            <a:ext cx="3695699" cy="2228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22765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1"/>
                </a:solidFill>
              </a:rPr>
              <a:t>Элемент &lt;meta&gt;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3923820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8950765" name="" hidden="0"/>
          <p:cNvSpPr/>
          <p:nvPr isPhoto="0" userDrawn="0"/>
        </p:nvSpPr>
        <p:spPr bwMode="auto">
          <a:xfrm>
            <a:off x="6806759" y="5311138"/>
            <a:ext cx="25495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6116982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8198" y="2019298"/>
            <a:ext cx="3905249" cy="561974"/>
          </a:xfrm>
          <a:prstGeom prst="rect">
            <a:avLst/>
          </a:prstGeom>
        </p:spPr>
      </p:pic>
      <p:sp>
        <p:nvSpPr>
          <p:cNvPr id="1070933605" name="" hidden="0"/>
          <p:cNvSpPr/>
          <p:nvPr isPhoto="0" userDrawn="0"/>
        </p:nvSpPr>
        <p:spPr bwMode="auto">
          <a:xfrm>
            <a:off x="6863909" y="639986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5367740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895348" y="2650824"/>
            <a:ext cx="7210424" cy="733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033290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Элемент &lt;meta&gt;</a:t>
            </a:r>
            <a:endParaRPr/>
          </a:p>
        </p:txBody>
      </p:sp>
      <p:sp>
        <p:nvSpPr>
          <p:cNvPr id="67484210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charset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content</a:t>
            </a:r>
            <a:endParaRPr/>
          </a:p>
          <a:p>
            <a:pPr>
              <a:defRPr/>
            </a:pPr>
            <a:r>
              <a:rPr/>
              <a:t>http-equiv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392314091" name="" hidden="0"/>
          <p:cNvSpPr/>
          <p:nvPr isPhoto="0" userDrawn="0"/>
        </p:nvSpPr>
        <p:spPr bwMode="auto">
          <a:xfrm>
            <a:off x="6806759" y="581116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5108182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8198" y="2519326"/>
            <a:ext cx="4762499" cy="552449"/>
          </a:xfrm>
          <a:prstGeom prst="rect">
            <a:avLst/>
          </a:prstGeom>
        </p:spPr>
      </p:pic>
      <p:sp>
        <p:nvSpPr>
          <p:cNvPr id="505526700" name="" hidden="0"/>
          <p:cNvSpPr/>
          <p:nvPr isPhoto="0" userDrawn="0"/>
        </p:nvSpPr>
        <p:spPr bwMode="auto">
          <a:xfrm>
            <a:off x="6806759" y="774001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0160128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838197" y="4571998"/>
            <a:ext cx="4391024" cy="504824"/>
          </a:xfrm>
          <a:prstGeom prst="rect">
            <a:avLst/>
          </a:prstGeom>
        </p:spPr>
      </p:pic>
      <p:sp>
        <p:nvSpPr>
          <p:cNvPr id="1358706779" name="" hidden="0"/>
          <p:cNvSpPr/>
          <p:nvPr isPhoto="0" userDrawn="0"/>
        </p:nvSpPr>
        <p:spPr bwMode="auto">
          <a:xfrm>
            <a:off x="6806759" y="834008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68076868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838197" y="5181598"/>
            <a:ext cx="5886449" cy="4952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681877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Элемент &lt;meta&gt;</a:t>
            </a:r>
            <a:endParaRPr/>
          </a:p>
        </p:txBody>
      </p:sp>
      <p:sp>
        <p:nvSpPr>
          <p:cNvPr id="62926246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name</a:t>
            </a:r>
            <a:endParaRPr/>
          </a:p>
        </p:txBody>
      </p:sp>
      <p:sp>
        <p:nvSpPr>
          <p:cNvPr id="828056437" name="" hidden="0"/>
          <p:cNvSpPr/>
          <p:nvPr isPhoto="0" userDrawn="0"/>
        </p:nvSpPr>
        <p:spPr bwMode="auto">
          <a:xfrm>
            <a:off x="6806759" y="574928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77553006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04862" y="2457450"/>
            <a:ext cx="4229100" cy="485775"/>
          </a:xfrm>
          <a:prstGeom prst="rect">
            <a:avLst/>
          </a:prstGeom>
        </p:spPr>
      </p:pic>
      <p:sp>
        <p:nvSpPr>
          <p:cNvPr id="1795932062" name="" hidden="0"/>
          <p:cNvSpPr/>
          <p:nvPr isPhoto="0" userDrawn="0"/>
        </p:nvSpPr>
        <p:spPr bwMode="auto">
          <a:xfrm>
            <a:off x="6806759" y="633602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35957070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838198" y="3044189"/>
            <a:ext cx="5895974" cy="495299"/>
          </a:xfrm>
          <a:prstGeom prst="rect">
            <a:avLst/>
          </a:prstGeom>
        </p:spPr>
      </p:pic>
      <p:sp>
        <p:nvSpPr>
          <p:cNvPr id="710589928" name="" hidden="0"/>
          <p:cNvSpPr/>
          <p:nvPr isPhoto="0" userDrawn="0"/>
        </p:nvSpPr>
        <p:spPr bwMode="auto">
          <a:xfrm>
            <a:off x="6806759" y="690181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89122575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838198" y="3609973"/>
            <a:ext cx="4162424" cy="504824"/>
          </a:xfrm>
          <a:prstGeom prst="rect">
            <a:avLst/>
          </a:prstGeom>
        </p:spPr>
      </p:pic>
      <p:sp>
        <p:nvSpPr>
          <p:cNvPr id="2075273860" name="" hidden="0"/>
          <p:cNvSpPr/>
          <p:nvPr isPhoto="0" userDrawn="0"/>
        </p:nvSpPr>
        <p:spPr bwMode="auto">
          <a:xfrm>
            <a:off x="6806759" y="756856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331017753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838198" y="4276724"/>
            <a:ext cx="5562599" cy="495299"/>
          </a:xfrm>
          <a:prstGeom prst="rect">
            <a:avLst/>
          </a:prstGeom>
        </p:spPr>
      </p:pic>
      <p:sp>
        <p:nvSpPr>
          <p:cNvPr id="1172582606" name="" hidden="0"/>
          <p:cNvSpPr/>
          <p:nvPr isPhoto="0" userDrawn="0"/>
        </p:nvSpPr>
        <p:spPr bwMode="auto">
          <a:xfrm>
            <a:off x="6821047" y="823531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493805922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852487" y="4943475"/>
            <a:ext cx="4181473" cy="485775"/>
          </a:xfrm>
          <a:prstGeom prst="rect">
            <a:avLst/>
          </a:prstGeom>
        </p:spPr>
      </p:pic>
      <p:sp>
        <p:nvSpPr>
          <p:cNvPr id="1054797144" name="" hidden="0"/>
          <p:cNvSpPr/>
          <p:nvPr isPhoto="0" userDrawn="0"/>
        </p:nvSpPr>
        <p:spPr bwMode="auto">
          <a:xfrm>
            <a:off x="6821047" y="894020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466768023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852487" y="5648360"/>
            <a:ext cx="6019799" cy="466724"/>
          </a:xfrm>
          <a:prstGeom prst="rect">
            <a:avLst/>
          </a:prstGeom>
        </p:spPr>
      </p:pic>
      <p:sp>
        <p:nvSpPr>
          <p:cNvPr id="1369768165" name="" hidden="0"/>
          <p:cNvSpPr/>
          <p:nvPr isPhoto="0" userDrawn="0"/>
        </p:nvSpPr>
        <p:spPr bwMode="auto">
          <a:xfrm>
            <a:off x="6872287" y="953930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01993960" name="" hidden="0"/>
          <p:cNvPicPr>
            <a:picLocks noChangeAspect="1"/>
          </p:cNvPicPr>
          <p:nvPr isPhoto="0" userDrawn="0"/>
        </p:nvPicPr>
        <p:blipFill>
          <a:blip r:embed="rId8"/>
          <a:stretch/>
        </p:blipFill>
        <p:spPr bwMode="auto">
          <a:xfrm>
            <a:off x="903727" y="6247465"/>
            <a:ext cx="3848099" cy="542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178206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Элемент &lt;link&gt;</a:t>
            </a:r>
            <a:endParaRPr/>
          </a:p>
        </p:txBody>
      </p:sp>
      <p:sp>
        <p:nvSpPr>
          <p:cNvPr id="108463314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57894653" name="" hidden="0"/>
          <p:cNvSpPr/>
          <p:nvPr isPhoto="0" userDrawn="0"/>
        </p:nvSpPr>
        <p:spPr bwMode="auto">
          <a:xfrm>
            <a:off x="6959178" y="540639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55235350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90617" y="2114550"/>
            <a:ext cx="5105399" cy="447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753199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1"/>
                </a:solidFill>
              </a:rPr>
              <a:t>Создание фреймов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4701116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74715391" name="" hidden="0"/>
          <p:cNvSpPr/>
          <p:nvPr isPhoto="0" userDrawn="0"/>
        </p:nvSpPr>
        <p:spPr bwMode="auto">
          <a:xfrm>
            <a:off x="6896099" y="560641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25970304" name="" hidden="0"/>
          <p:cNvSpPr/>
          <p:nvPr isPhoto="0" userDrawn="0"/>
        </p:nvSpPr>
        <p:spPr bwMode="auto">
          <a:xfrm>
            <a:off x="6896099" y="569977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44188963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27538" y="2143125"/>
            <a:ext cx="3609973" cy="2133599"/>
          </a:xfrm>
          <a:prstGeom prst="rect">
            <a:avLst/>
          </a:prstGeom>
        </p:spPr>
      </p:pic>
      <p:pic>
        <p:nvPicPr>
          <p:cNvPr id="1821389312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832788" y="2143125"/>
            <a:ext cx="6401281" cy="31432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306190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1"/>
                </a:solidFill>
              </a:rPr>
              <a:t>Атрибуты &lt;frameset&gt;</a:t>
            </a:r>
            <a:endParaRPr/>
          </a:p>
        </p:txBody>
      </p:sp>
      <p:sp>
        <p:nvSpPr>
          <p:cNvPr id="162508112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rows</a:t>
            </a:r>
            <a:endParaRPr/>
          </a:p>
          <a:p>
            <a:pPr>
              <a:defRPr/>
            </a:pPr>
            <a:r>
              <a:rPr/>
              <a:t>cols</a:t>
            </a:r>
            <a:endParaRPr/>
          </a:p>
          <a:p>
            <a:pPr>
              <a:defRPr/>
            </a:pPr>
            <a:r>
              <a:rPr/>
              <a:t>src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 sz="2000" i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Размеры могут быть указаны в абсолютных единицах (в пикселах) или в процентах</a:t>
            </a:r>
            <a:endParaRPr sz="20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158221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1"/>
                </a:solidFill>
              </a:rPr>
              <a:t>Границы фреймов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210720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2935517" name="" hidden="0"/>
          <p:cNvSpPr/>
          <p:nvPr isPhoto="0" userDrawn="0"/>
        </p:nvSpPr>
        <p:spPr bwMode="auto">
          <a:xfrm>
            <a:off x="6905624" y="533971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982773442" name="" hidden="0"/>
          <p:cNvSpPr/>
          <p:nvPr isPhoto="0" userDrawn="0"/>
        </p:nvSpPr>
        <p:spPr bwMode="auto">
          <a:xfrm>
            <a:off x="6905624" y="533971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7772678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8198" y="2047873"/>
            <a:ext cx="7238999" cy="514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422078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Границы фреймов</a:t>
            </a:r>
            <a:endParaRPr/>
          </a:p>
        </p:txBody>
      </p:sp>
      <p:sp>
        <p:nvSpPr>
          <p:cNvPr id="106218606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34865577" name="" hidden="0"/>
          <p:cNvSpPr/>
          <p:nvPr isPhoto="0" userDrawn="0"/>
        </p:nvSpPr>
        <p:spPr bwMode="auto">
          <a:xfrm>
            <a:off x="6806759" y="688276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04438192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85822" y="3590923"/>
            <a:ext cx="6915150" cy="2076449"/>
          </a:xfrm>
          <a:prstGeom prst="rect">
            <a:avLst/>
          </a:prstGeom>
        </p:spPr>
      </p:pic>
      <p:sp>
        <p:nvSpPr>
          <p:cNvPr id="1718975302" name="" hidden="0"/>
          <p:cNvSpPr/>
          <p:nvPr isPhoto="0" userDrawn="0"/>
        </p:nvSpPr>
        <p:spPr bwMode="auto">
          <a:xfrm>
            <a:off x="6934217" y="554545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83088374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965657" y="2253614"/>
            <a:ext cx="4829175" cy="1038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607525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Границы фреймов</a:t>
            </a:r>
            <a:endParaRPr/>
          </a:p>
        </p:txBody>
      </p:sp>
      <p:sp>
        <p:nvSpPr>
          <p:cNvPr id="161411102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87100093" name="" hidden="0"/>
          <p:cNvSpPr/>
          <p:nvPr isPhoto="0" userDrawn="0"/>
        </p:nvSpPr>
        <p:spPr bwMode="auto">
          <a:xfrm>
            <a:off x="6968684" y="529209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0318349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33449" y="2000250"/>
            <a:ext cx="4581524" cy="5524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571999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1"/>
                </a:solidFill>
              </a:rPr>
              <a:t>Цвет границы фрейма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4719505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87325794" name="" hidden="0"/>
          <p:cNvSpPr/>
          <p:nvPr isPhoto="0" userDrawn="0"/>
        </p:nvSpPr>
        <p:spPr bwMode="auto">
          <a:xfrm>
            <a:off x="6911534" y="546357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3597905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8199" y="1905035"/>
            <a:ext cx="4714875" cy="1485900"/>
          </a:xfrm>
          <a:prstGeom prst="rect">
            <a:avLst/>
          </a:prstGeom>
        </p:spPr>
      </p:pic>
      <p:sp>
        <p:nvSpPr>
          <p:cNvPr id="169926209" name="" hidden="0"/>
          <p:cNvSpPr/>
          <p:nvPr isPhoto="0" userDrawn="0"/>
        </p:nvSpPr>
        <p:spPr bwMode="auto">
          <a:xfrm flipH="0" flipV="0">
            <a:off x="6809868" y="6949476"/>
            <a:ext cx="20333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0923325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5803832" y="1905035"/>
            <a:ext cx="5468324" cy="2886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239818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1"/>
                </a:solidFill>
              </a:rPr>
              <a:t>Границы фрейма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014608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88997672" name="" hidden="0"/>
          <p:cNvSpPr/>
          <p:nvPr isPhoto="0" userDrawn="0"/>
        </p:nvSpPr>
        <p:spPr bwMode="auto">
          <a:xfrm>
            <a:off x="6940109" y="543496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0318057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71550" y="2143125"/>
            <a:ext cx="6677024" cy="590549"/>
          </a:xfrm>
          <a:prstGeom prst="rect">
            <a:avLst/>
          </a:prstGeom>
        </p:spPr>
      </p:pic>
      <p:sp>
        <p:nvSpPr>
          <p:cNvPr id="883833967" name="" hidden="0"/>
          <p:cNvSpPr/>
          <p:nvPr isPhoto="0" userDrawn="0"/>
        </p:nvSpPr>
        <p:spPr bwMode="auto">
          <a:xfrm>
            <a:off x="6940109" y="65046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57152988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971550" y="2898474"/>
            <a:ext cx="5619749" cy="5238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892260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1"/>
                </a:solidFill>
              </a:rPr>
              <a:t>Ссылки внутри фреймов</a:t>
            </a:r>
            <a:endParaRPr/>
          </a:p>
        </p:txBody>
      </p:sp>
      <p:sp>
        <p:nvSpPr>
          <p:cNvPr id="164933794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43393973" name="" hidden="0"/>
          <p:cNvSpPr/>
          <p:nvPr isPhoto="0" userDrawn="0"/>
        </p:nvSpPr>
        <p:spPr bwMode="auto">
          <a:xfrm>
            <a:off x="6806759" y="559688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6460215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71547" y="2305048"/>
            <a:ext cx="7286625" cy="2771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">
        <a:dk1>
          <a:sysClr val="windowText" lastClr="000000"/>
        </a:dk1>
        <a:lt1>
          <a:sysClr val="window" lastClr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R7-Office/7.0.1.62</Application>
  <DocSecurity>0</DocSecurity>
  <PresentationFormat>Widescreen</PresentationFormat>
  <Paragraphs>0</Paragraphs>
  <Slides>19</Slides>
  <Notes>19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Яна Матюнина</cp:lastModifiedBy>
  <cp:revision>11</cp:revision>
  <dcterms:created xsi:type="dcterms:W3CDTF">2012-12-03T06:56:55Z</dcterms:created>
  <dcterms:modified xsi:type="dcterms:W3CDTF">2022-10-14T13:03:58Z</dcterms:modified>
  <cp:category/>
  <cp:contentStatus/>
  <cp:version/>
</cp:coreProperties>
</file>