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8"/>
  </p:notesMasterIdLst>
  <p:handoutMasterIdLst>
    <p:handoutMasterId r:id="rId9"/>
  </p:handoutMasterIdLst>
  <p:sldIdLst>
    <p:sldId id="279" r:id="rId5"/>
    <p:sldId id="287" r:id="rId6"/>
    <p:sldId id="288" r:id="rId7"/>
  </p:sldIdLst>
  <p:sldSz cx="13058775" cy="9756775"/>
  <p:notesSz cx="9944100" cy="6805613"/>
  <p:custDataLst>
    <p:tags r:id="rId10"/>
  </p:custDataLst>
  <p:defaultTextStyle>
    <a:defPPr>
      <a:defRPr lang="fr-FR"/>
    </a:defPPr>
    <a:lvl1pPr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44525" indent="-187325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89050" indent="-374650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35163" indent="-563563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579688" indent="-750888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orient="horz" pos="5860">
          <p15:clr>
            <a:srgbClr val="A4A3A4"/>
          </p15:clr>
        </p15:guide>
        <p15:guide id="4" orient="horz" pos="332">
          <p15:clr>
            <a:srgbClr val="A4A3A4"/>
          </p15:clr>
        </p15:guide>
        <p15:guide id="5" orient="horz" pos="454">
          <p15:clr>
            <a:srgbClr val="A4A3A4"/>
          </p15:clr>
        </p15:guide>
        <p15:guide id="6" pos="7901">
          <p15:clr>
            <a:srgbClr val="A4A3A4"/>
          </p15:clr>
        </p15:guide>
        <p15:guide id="7" pos="620">
          <p15:clr>
            <a:srgbClr val="A4A3A4"/>
          </p15:clr>
        </p15:guide>
        <p15:guide id="8" pos="4295">
          <p15:clr>
            <a:srgbClr val="A4A3A4"/>
          </p15:clr>
        </p15:guide>
        <p15:guide id="9" pos="11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717171"/>
    <a:srgbClr val="FFFFFF"/>
    <a:srgbClr val="BABABA"/>
    <a:srgbClr val="696969"/>
    <a:srgbClr val="9D9D9D"/>
    <a:srgbClr val="545454"/>
    <a:srgbClr val="8A8A8A"/>
    <a:srgbClr val="EAEAEA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8" autoAdjust="0"/>
    <p:restoredTop sz="93816" autoAdjust="0"/>
  </p:normalViewPr>
  <p:slideViewPr>
    <p:cSldViewPr snapToGrid="0" showGuides="1">
      <p:cViewPr varScale="1">
        <p:scale>
          <a:sx n="65" d="100"/>
          <a:sy n="65" d="100"/>
        </p:scale>
        <p:origin x="1824" y="84"/>
      </p:cViewPr>
      <p:guideLst>
        <p:guide orient="horz" pos="935"/>
        <p:guide orient="horz" pos="495"/>
        <p:guide orient="horz" pos="5860"/>
        <p:guide orient="horz" pos="332"/>
        <p:guide orient="horz" pos="454"/>
        <p:guide pos="7901"/>
        <p:guide pos="620"/>
        <p:guide pos="4295"/>
        <p:guide pos="11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648" y="-90"/>
      </p:cViewPr>
      <p:guideLst>
        <p:guide orient="horz" pos="2144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264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C983-3A56-4EBD-9844-B68AC578C060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264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B63F-2E5A-4038-AAEF-FD64C2C15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982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6"/>
          <p:cNvSpPr>
            <a:spLocks noGrp="1"/>
          </p:cNvSpPr>
          <p:nvPr>
            <p:ph type="sldNum" sz="quarter" idx="5"/>
          </p:nvPr>
        </p:nvSpPr>
        <p:spPr>
          <a:xfrm>
            <a:off x="9146358" y="6556291"/>
            <a:ext cx="640217" cy="2235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623F571-73FD-4C9A-AA81-1095A778C0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07911" y="1106488"/>
            <a:ext cx="7281540" cy="542131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6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rgbClr val="494949"/>
                </a:solidFill>
              </a:defRPr>
            </a:lvl1pPr>
          </a:lstStyle>
          <a:p>
            <a:r>
              <a:rPr lang="en-US" b="1" i="1" dirty="0" smtClean="0"/>
              <a:t>Title of the course</a:t>
            </a:r>
          </a:p>
          <a:p>
            <a:pPr marL="341313"/>
            <a:r>
              <a:rPr lang="en-US" b="1" i="1" dirty="0" smtClean="0"/>
              <a:t>Title of the lesson</a:t>
            </a:r>
          </a:p>
          <a:p>
            <a:pPr marL="685800"/>
            <a:r>
              <a:rPr lang="en-US" b="1" i="1" dirty="0" smtClean="0"/>
              <a:t>Title of the step</a:t>
            </a:r>
          </a:p>
        </p:txBody>
      </p:sp>
      <p:sp>
        <p:nvSpPr>
          <p:cNvPr id="21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207209" y="6556291"/>
            <a:ext cx="2174105" cy="232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8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Copyright DASSAULT SYSTEMES</a:t>
            </a:r>
            <a:endParaRPr lang="en-US" dirty="0"/>
          </a:p>
        </p:txBody>
      </p:sp>
      <p:sp>
        <p:nvSpPr>
          <p:cNvPr id="17" name="Notes Placeholder 18"/>
          <p:cNvSpPr>
            <a:spLocks noGrp="1"/>
          </p:cNvSpPr>
          <p:nvPr>
            <p:ph type="body" sz="quarter" idx="3"/>
          </p:nvPr>
        </p:nvSpPr>
        <p:spPr>
          <a:xfrm>
            <a:off x="7913078" y="1424354"/>
            <a:ext cx="1731656" cy="509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9808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marR="0" indent="0" algn="l" defTabSz="128905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tabLst/>
      <a:defRPr sz="1000" kern="1200">
        <a:ln>
          <a:noFill/>
        </a:ln>
        <a:solidFill>
          <a:srgbClr val="494949"/>
        </a:solidFill>
        <a:latin typeface="Arial" pitchFamily="34" charset="0"/>
        <a:ea typeface="+mn-ea"/>
        <a:cs typeface="Arial" pitchFamily="34" charset="0"/>
      </a:defRPr>
    </a:lvl1pPr>
    <a:lvl2pPr marL="131763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2pPr>
    <a:lvl3pPr marL="31432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3pPr>
    <a:lvl4pPr marL="4476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4pPr>
    <a:lvl5pPr marL="6127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5pPr>
    <a:lvl6pPr marL="3226460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71752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17045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62337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0675" y="1106488"/>
            <a:ext cx="7256463" cy="5421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3F571-73FD-4C9A-AA81-1095A778C0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b="1" i="1" smtClean="0"/>
              <a:t>Title of the course</a:t>
            </a:r>
          </a:p>
          <a:p>
            <a:pPr marL="341313"/>
            <a:r>
              <a:rPr lang="en-US" b="1" i="1" smtClean="0"/>
              <a:t>Title of the lesson</a:t>
            </a:r>
          </a:p>
          <a:p>
            <a:pPr marL="685800"/>
            <a:r>
              <a:rPr lang="en-US" b="1" i="1" smtClean="0"/>
              <a:t>Title of the step</a:t>
            </a:r>
            <a:endParaRPr lang="en-US" b="1" i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DASSAULT SYSTEMES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tract Page 1 - V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04553" y="1558144"/>
            <a:ext cx="11539471" cy="464155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title of the course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781" y="8002600"/>
            <a:ext cx="5165725" cy="385094"/>
          </a:xfrm>
        </p:spPr>
        <p:txBody>
          <a:bodyPr/>
          <a:lstStyle>
            <a:lvl1pPr algn="l" defTabSz="1289050" rtl="0" fontAlgn="base">
              <a:spcBef>
                <a:spcPct val="0"/>
              </a:spcBef>
              <a:spcAft>
                <a:spcPct val="0"/>
              </a:spcAft>
              <a:buNone/>
              <a:defRPr lang="en-US" sz="2200" b="1" kern="1200" dirty="0" smtClean="0">
                <a:solidFill>
                  <a:srgbClr val="71717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version 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1987" y="9509727"/>
            <a:ext cx="4114800" cy="182880"/>
          </a:xfrm>
        </p:spPr>
        <p:txBody>
          <a:bodyPr/>
          <a:lstStyle>
            <a:lvl1pPr marL="0" marR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b="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© 2012 3DPLM Software Solutions Limited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overview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overview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2804" y="1441611"/>
            <a:ext cx="5815562" cy="7861550"/>
          </a:xfrm>
        </p:spPr>
        <p:txBody>
          <a:bodyPr/>
          <a:lstStyle>
            <a:lvl1pPr marL="399990" indent="-399990">
              <a:buClr>
                <a:schemeClr val="accent2"/>
              </a:buClr>
              <a:defRPr b="0"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recap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recap title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84250" y="1441622"/>
            <a:ext cx="11593515" cy="7857374"/>
          </a:xfrm>
        </p:spPr>
        <p:txBody>
          <a:bodyPr/>
          <a:lstStyle>
            <a:lvl1pPr marL="399990" indent="-399990">
              <a:buNone/>
              <a:defRPr b="0"/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52529" y="1510428"/>
            <a:ext cx="5660395" cy="401586"/>
          </a:xfrm>
        </p:spPr>
        <p:txBody>
          <a:bodyPr/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step 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enter the summary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2252478"/>
            <a:ext cx="5896968" cy="7109236"/>
          </a:xfrm>
        </p:spPr>
        <p:txBody>
          <a:bodyPr/>
          <a:lstStyle>
            <a:lvl1pPr>
              <a:buSzPct val="100000"/>
              <a:buFontTx/>
              <a:buBlip>
                <a:blip r:embed="rId3"/>
              </a:buBlip>
              <a:defRPr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image14.png"/>
          <p:cNvPicPr>
            <a:picLocks noChangeAspect="1"/>
          </p:cNvPicPr>
          <p:nvPr userDrawn="1"/>
        </p:nvPicPr>
        <p:blipFill>
          <a:blip r:embed="rId6" cstate="print"/>
          <a:srcRect l="6864" t="28263" r="47298" b="31903"/>
          <a:stretch>
            <a:fillRect/>
          </a:stretch>
        </p:blipFill>
        <p:spPr>
          <a:xfrm>
            <a:off x="898357" y="1395663"/>
            <a:ext cx="5983705" cy="561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ool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13"/>
          <p:cNvSpPr/>
          <p:nvPr userDrawn="1"/>
        </p:nvSpPr>
        <p:spPr>
          <a:xfrm rot="5400000">
            <a:off x="3757464" y="-1258883"/>
            <a:ext cx="488550" cy="5880102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696969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800" b="1" kern="1200" noProof="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65026" y="1510119"/>
            <a:ext cx="5709162" cy="362566"/>
          </a:xfrm>
        </p:spPr>
        <p:txBody>
          <a:bodyPr/>
          <a:lstStyle>
            <a:lvl1pPr marL="0" indent="0">
              <a:buNone/>
              <a:defRPr lang="en-US" sz="1800" b="1" kern="120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tools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11303" y="2244488"/>
            <a:ext cx="5301875" cy="7065375"/>
          </a:xfrm>
        </p:spPr>
        <p:txBody>
          <a:bodyPr/>
          <a:lstStyle>
            <a:lvl1pPr marL="0" indent="0">
              <a:buSzPct val="150000"/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 marL="0" marR="0" indent="0" algn="l" defTabSz="128885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enter the main tools slide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cut"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3"/>
          <p:cNvSpPr/>
          <p:nvPr userDrawn="1"/>
        </p:nvSpPr>
        <p:spPr>
          <a:xfrm rot="5400000">
            <a:off x="-2011321" y="4479985"/>
            <a:ext cx="7418790" cy="1427644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5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Arrondir un rectangle avec un coin du même côté 6"/>
          <p:cNvSpPr/>
          <p:nvPr userDrawn="1"/>
        </p:nvSpPr>
        <p:spPr>
          <a:xfrm rot="5400000">
            <a:off x="4053930" y="3710639"/>
            <a:ext cx="7392503" cy="2940050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5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shortcut slide title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1019358" y="1682988"/>
          <a:ext cx="5002354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112"/>
                <a:gridCol w="3626242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6333107" y="1682988"/>
          <a:ext cx="6092791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408"/>
                <a:gridCol w="3230383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6"/>
          <p:cNvSpPr/>
          <p:nvPr userDrawn="1"/>
        </p:nvSpPr>
        <p:spPr>
          <a:xfrm rot="5400000">
            <a:off x="5566331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5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Arrondir un rectangle avec un coin du même côté 6"/>
          <p:cNvSpPr/>
          <p:nvPr userDrawn="1"/>
        </p:nvSpPr>
        <p:spPr>
          <a:xfrm rot="5400000">
            <a:off x="-233970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8" y="1441611"/>
            <a:ext cx="5444501" cy="7861550"/>
          </a:xfrm>
        </p:spPr>
        <p:txBody>
          <a:bodyPr wrap="square" lIns="91440" tIns="45720" rIns="91440" bIns="4572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87261" y="1441611"/>
            <a:ext cx="5444501" cy="7861550"/>
          </a:xfrm>
        </p:spPr>
        <p:txBody>
          <a:bodyPr vert="horz" wrap="square" lIns="91440" tIns="45720" rIns="91440" bIns="45720" anchor="t" anchorCtr="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glossary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30" name="Snip Single Corner Rectangle 29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9" name="Group 50"/>
            <p:cNvGrpSpPr/>
            <p:nvPr userDrawn="1"/>
          </p:nvGrpSpPr>
          <p:grpSpPr>
            <a:xfrm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57" name="Straight Connector 56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0" name="Group 54"/>
            <p:cNvGrpSpPr/>
            <p:nvPr userDrawn="1"/>
          </p:nvGrpSpPr>
          <p:grpSpPr>
            <a:xfrm rot="54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55" name="Straight Connector 54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1" name="Group 57"/>
            <p:cNvGrpSpPr/>
            <p:nvPr userDrawn="1"/>
          </p:nvGrpSpPr>
          <p:grpSpPr>
            <a:xfrm rot="27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52" name="Straight Connector 5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3" name="Group 60"/>
            <p:cNvGrpSpPr/>
            <p:nvPr userDrawn="1"/>
          </p:nvGrpSpPr>
          <p:grpSpPr>
            <a:xfrm rot="81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49" name="Straight Connector 48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5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46" name="Straight Connector 45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5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941298" y="8640999"/>
            <a:ext cx="1356386" cy="35719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Duration</a:t>
            </a:r>
          </a:p>
        </p:txBody>
      </p:sp>
      <p:sp>
        <p:nvSpPr>
          <p:cNvPr id="60" name="Arrondir un rectangle avec un coin du même côté 13"/>
          <p:cNvSpPr/>
          <p:nvPr userDrawn="1"/>
        </p:nvSpPr>
        <p:spPr>
          <a:xfrm rot="5400000">
            <a:off x="3757464" y="2819631"/>
            <a:ext cx="488550" cy="5880102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rgbClr val="696969"/>
              </a:gs>
            </a:gsLst>
            <a:lin ang="16200000" scaled="1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800" b="1" kern="1200" noProof="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Toolbox 1: Elements</a:t>
            </a:r>
            <a:endParaRPr lang="en-US" dirty="0"/>
          </a:p>
        </p:txBody>
      </p:sp>
      <p:grpSp>
        <p:nvGrpSpPr>
          <p:cNvPr id="3" name="Groupe 12"/>
          <p:cNvGrpSpPr/>
          <p:nvPr userDrawn="1"/>
        </p:nvGrpSpPr>
        <p:grpSpPr>
          <a:xfrm>
            <a:off x="7589221" y="3401980"/>
            <a:ext cx="3648321" cy="1795250"/>
            <a:chOff x="7753350" y="1637760"/>
            <a:chExt cx="5010150" cy="7658647"/>
          </a:xfrm>
          <a:effectLst>
            <a:outerShdw blurRad="190500" dist="63500" dir="5100000" sx="102000" sy="102000" algn="tl" rotWithShape="0">
              <a:prstClr val="black">
                <a:alpha val="27000"/>
              </a:prstClr>
            </a:outerShdw>
          </a:effectLst>
        </p:grpSpPr>
        <p:sp>
          <p:nvSpPr>
            <p:cNvPr id="10" name="Rectangle à coins arrondis 27"/>
            <p:cNvSpPr/>
            <p:nvPr/>
          </p:nvSpPr>
          <p:spPr>
            <a:xfrm>
              <a:off x="7753350" y="1637760"/>
              <a:ext cx="5010150" cy="7658647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anchor="ctr"/>
            <a:lstStyle/>
            <a:p>
              <a:pPr algn="ctr" defTabSz="129039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à coins arrondis 42"/>
            <p:cNvSpPr/>
            <p:nvPr/>
          </p:nvSpPr>
          <p:spPr>
            <a:xfrm>
              <a:off x="7917940" y="2306194"/>
              <a:ext cx="4639810" cy="6408417"/>
            </a:xfrm>
            <a:prstGeom prst="roundRect">
              <a:avLst>
                <a:gd name="adj" fmla="val 3659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Oval 29"/>
          <p:cNvSpPr/>
          <p:nvPr/>
        </p:nvSpPr>
        <p:spPr>
          <a:xfrm>
            <a:off x="2641724" y="3810970"/>
            <a:ext cx="464348" cy="47556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 defTabSz="128905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10b</a:t>
            </a:r>
            <a:endParaRPr lang="en-US" sz="1800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29"/>
          <p:cNvSpPr/>
          <p:nvPr/>
        </p:nvSpPr>
        <p:spPr>
          <a:xfrm>
            <a:off x="7383241" y="3193389"/>
            <a:ext cx="464348" cy="475567"/>
          </a:xfrm>
          <a:prstGeom prst="ellipse">
            <a:avLst/>
          </a:prstGeom>
          <a:gradFill>
            <a:gsLst>
              <a:gs pos="0">
                <a:srgbClr val="1D1D1D"/>
              </a:gs>
              <a:gs pos="35000">
                <a:schemeClr val="accent4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87552" y="1741474"/>
            <a:ext cx="4191366" cy="606100"/>
            <a:chOff x="779319" y="2322684"/>
            <a:chExt cx="4191366" cy="591801"/>
          </a:xfrm>
        </p:grpSpPr>
        <p:sp>
          <p:nvSpPr>
            <p:cNvPr id="35" name="Rectangle à coins arrondis 23"/>
            <p:cNvSpPr/>
            <p:nvPr userDrawn="1"/>
          </p:nvSpPr>
          <p:spPr>
            <a:xfrm rot="10800000" flipV="1">
              <a:off x="1728432" y="2362941"/>
              <a:ext cx="3242253" cy="408623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>
              <a:spAutoFit/>
            </a:bodyPr>
            <a:lstStyle/>
            <a:p>
              <a:pPr marL="0" marR="0" lvl="0" indent="0" algn="ctr" defTabSz="12888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Enter the</a:t>
              </a:r>
              <a:r>
                <a:rPr lang="en-US" sz="1800" b="0" baseline="0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tips</a:t>
              </a:r>
              <a:endParaRPr lang="en-US" sz="1800" b="0" noProof="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8" name="Image 21" descr="personage qui montr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319" y="2322684"/>
              <a:ext cx="718989" cy="591801"/>
            </a:xfrm>
            <a:prstGeom prst="rect">
              <a:avLst/>
            </a:prstGeom>
          </p:spPr>
        </p:pic>
      </p:grpSp>
      <p:sp>
        <p:nvSpPr>
          <p:cNvPr id="53" name="Oval 29"/>
          <p:cNvSpPr>
            <a:spLocks noChangeAspect="1"/>
          </p:cNvSpPr>
          <p:nvPr userDrawn="1"/>
        </p:nvSpPr>
        <p:spPr>
          <a:xfrm>
            <a:off x="980794" y="3810970"/>
            <a:ext cx="464348" cy="47556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 defTabSz="128905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  <a:endParaRPr lang="en-US" sz="1800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7" name="AutoShape 30"/>
          <p:cNvCxnSpPr>
            <a:cxnSpLocks noChangeShapeType="1"/>
          </p:cNvCxnSpPr>
          <p:nvPr userDrawn="1"/>
        </p:nvCxnSpPr>
        <p:spPr bwMode="auto">
          <a:xfrm>
            <a:off x="980795" y="4974183"/>
            <a:ext cx="1838583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</p:cxnSp>
      <p:pic>
        <p:nvPicPr>
          <p:cNvPr id="31" name="Picture 3" descr="E:\users\qpz\V6_Templates\Images\Bullets\tips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415197" y="5580663"/>
            <a:ext cx="363918" cy="351512"/>
          </a:xfrm>
          <a:prstGeom prst="rect">
            <a:avLst/>
          </a:prstGeom>
          <a:noFill/>
        </p:spPr>
      </p:pic>
      <p:sp>
        <p:nvSpPr>
          <p:cNvPr id="32" name="Text Placeholder 40"/>
          <p:cNvSpPr txBox="1">
            <a:spLocks/>
          </p:cNvSpPr>
          <p:nvPr userDrawn="1"/>
        </p:nvSpPr>
        <p:spPr>
          <a:xfrm>
            <a:off x="987552" y="3090401"/>
            <a:ext cx="5833662" cy="378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403164" indent="-403164">
              <a:buSzPct val="150000"/>
              <a:buFontTx/>
              <a:buBlip>
                <a:blip r:embed="rId4"/>
              </a:buBlip>
              <a:defRPr b="0">
                <a:solidFill>
                  <a:schemeClr val="tx1"/>
                </a:solidFill>
              </a:defRPr>
            </a:lvl1pPr>
          </a:lstStyle>
          <a:p>
            <a:pPr marL="403164" marR="0" lvl="0" indent="-403164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 for exercise recap</a:t>
            </a:r>
          </a:p>
        </p:txBody>
      </p:sp>
      <p:sp>
        <p:nvSpPr>
          <p:cNvPr id="34" name="Text Placeholder 26"/>
          <p:cNvSpPr txBox="1">
            <a:spLocks/>
          </p:cNvSpPr>
          <p:nvPr userDrawn="1"/>
        </p:nvSpPr>
        <p:spPr>
          <a:xfrm>
            <a:off x="7826831" y="3642725"/>
            <a:ext cx="31056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8" name="Arrondir un rectangle avec un coin du même côté 22"/>
          <p:cNvSpPr/>
          <p:nvPr userDrawn="1"/>
        </p:nvSpPr>
        <p:spPr>
          <a:xfrm rot="5400000">
            <a:off x="9334850" y="-48542"/>
            <a:ext cx="1097452" cy="5000661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 userDrawn="1"/>
        </p:nvSpPr>
        <p:spPr>
          <a:xfrm>
            <a:off x="7620853" y="2030802"/>
            <a:ext cx="46042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42" name="Text Placeholder 26"/>
          <p:cNvSpPr txBox="1">
            <a:spLocks/>
          </p:cNvSpPr>
          <p:nvPr userDrawn="1"/>
        </p:nvSpPr>
        <p:spPr>
          <a:xfrm>
            <a:off x="8093534" y="5671072"/>
            <a:ext cx="2333171" cy="25217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lang="en-US" sz="1500" b="0" kern="1200" baseline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ctr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 for annotations</a:t>
            </a:r>
          </a:p>
        </p:txBody>
      </p:sp>
      <p:sp>
        <p:nvSpPr>
          <p:cNvPr id="44" name="Text Placeholder 26"/>
          <p:cNvSpPr txBox="1">
            <a:spLocks/>
          </p:cNvSpPr>
          <p:nvPr userDrawn="1"/>
        </p:nvSpPr>
        <p:spPr>
          <a:xfrm>
            <a:off x="1152147" y="5617938"/>
            <a:ext cx="57091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tools title</a:t>
            </a:r>
          </a:p>
        </p:txBody>
      </p:sp>
      <p:sp>
        <p:nvSpPr>
          <p:cNvPr id="51" name="Text Placeholder 26"/>
          <p:cNvSpPr txBox="1">
            <a:spLocks/>
          </p:cNvSpPr>
          <p:nvPr userDrawn="1"/>
        </p:nvSpPr>
        <p:spPr>
          <a:xfrm>
            <a:off x="1158094" y="6698363"/>
            <a:ext cx="5626826" cy="4015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step title</a:t>
            </a:r>
          </a:p>
        </p:txBody>
      </p:sp>
      <p:pic>
        <p:nvPicPr>
          <p:cNvPr id="63" name="Picture 62" descr="image14.png"/>
          <p:cNvPicPr>
            <a:picLocks noChangeAspect="1"/>
          </p:cNvPicPr>
          <p:nvPr userDrawn="1"/>
        </p:nvPicPr>
        <p:blipFill>
          <a:blip r:embed="rId6" cstate="print"/>
          <a:srcRect l="6864" t="28263" r="47298" b="31903"/>
          <a:stretch>
            <a:fillRect/>
          </a:stretch>
        </p:blipFill>
        <p:spPr>
          <a:xfrm>
            <a:off x="898356" y="6533721"/>
            <a:ext cx="5983705" cy="561474"/>
          </a:xfrm>
          <a:prstGeom prst="rect">
            <a:avLst/>
          </a:prstGeom>
        </p:spPr>
      </p:pic>
      <p:sp>
        <p:nvSpPr>
          <p:cNvPr id="85" name="Text Placeholder 40"/>
          <p:cNvSpPr txBox="1">
            <a:spLocks/>
          </p:cNvSpPr>
          <p:nvPr userDrawn="1"/>
        </p:nvSpPr>
        <p:spPr>
          <a:xfrm>
            <a:off x="984771" y="2574131"/>
            <a:ext cx="5833662" cy="378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403164" indent="-403164">
              <a:buSzPct val="150000"/>
              <a:buFontTx/>
              <a:buBlip>
                <a:blip r:embed="rId4"/>
              </a:buBlip>
              <a:defRPr b="0">
                <a:solidFill>
                  <a:schemeClr val="tx1"/>
                </a:solidFill>
              </a:defRPr>
            </a:lvl1pPr>
          </a:lstStyle>
          <a:p>
            <a:pPr marL="403164" marR="0" lvl="0" indent="-403164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 for exercise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2: Text boxes and table</a:t>
            </a:r>
            <a:endParaRPr lang="en-US" dirty="0"/>
          </a:p>
        </p:txBody>
      </p:sp>
      <p:graphicFrame>
        <p:nvGraphicFramePr>
          <p:cNvPr id="117" name="Tableau 36"/>
          <p:cNvGraphicFramePr>
            <a:graphicFrameLocks noGrp="1"/>
          </p:cNvGraphicFramePr>
          <p:nvPr userDrawn="1"/>
        </p:nvGraphicFramePr>
        <p:xfrm>
          <a:off x="984254" y="6981927"/>
          <a:ext cx="11593513" cy="2346553"/>
        </p:xfrm>
        <a:graphic>
          <a:graphicData uri="http://schemas.openxmlformats.org/drawingml/2006/table">
            <a:tbl>
              <a:tblPr firstRow="1"/>
              <a:tblGrid>
                <a:gridCol w="1706021"/>
                <a:gridCol w="1522133"/>
                <a:gridCol w="3329668"/>
                <a:gridCol w="5035691"/>
              </a:tblGrid>
              <a:tr h="385825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717171"/>
                        </a:gs>
                        <a:gs pos="50000">
                          <a:schemeClr val="accent4">
                            <a:lumMod val="40000"/>
                            <a:lumOff val="60000"/>
                          </a:schemeClr>
                        </a:gs>
                        <a:gs pos="100000">
                          <a:schemeClr val="bg2">
                            <a:lumMod val="8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50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50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</a:schemeClr>
                        </a:gs>
                        <a:gs pos="50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003698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  <a:tr h="957030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</a:p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984252" y="5001305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0" name="Text Placeholder 8"/>
          <p:cNvSpPr txBox="1">
            <a:spLocks/>
          </p:cNvSpPr>
          <p:nvPr userDrawn="1"/>
        </p:nvSpPr>
        <p:spPr>
          <a:xfrm>
            <a:off x="982802" y="3356966"/>
            <a:ext cx="5837098" cy="1304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/>
            </a:lvl1pPr>
          </a:lstStyle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5830" marR="0" lvl="2" indent="-338087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roman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656" marR="0" lvl="3" indent="-34126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</p:txBody>
      </p:sp>
      <p:sp>
        <p:nvSpPr>
          <p:cNvPr id="11" name="Text Placeholder 40"/>
          <p:cNvSpPr txBox="1">
            <a:spLocks/>
          </p:cNvSpPr>
          <p:nvPr userDrawn="1"/>
        </p:nvSpPr>
        <p:spPr>
          <a:xfrm>
            <a:off x="987558" y="1438531"/>
            <a:ext cx="11563263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SzPct val="150000"/>
              <a:buFont typeface="Arial" pitchFamily="34" charset="0"/>
              <a:buNone/>
              <a:defRPr b="0"/>
            </a:lvl1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</a:t>
            </a:r>
          </a:p>
        </p:txBody>
      </p:sp>
      <p:sp>
        <p:nvSpPr>
          <p:cNvPr id="12" name="Text Placeholder 8"/>
          <p:cNvSpPr txBox="1">
            <a:spLocks/>
          </p:cNvSpPr>
          <p:nvPr userDrawn="1"/>
        </p:nvSpPr>
        <p:spPr>
          <a:xfrm>
            <a:off x="984252" y="5990558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4" name="Oval 29"/>
          <p:cNvSpPr/>
          <p:nvPr userDrawn="1"/>
        </p:nvSpPr>
        <p:spPr>
          <a:xfrm>
            <a:off x="7057095" y="7467067"/>
            <a:ext cx="359432" cy="368116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 defTabSz="1289050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  <a:endParaRPr lang="en-US" sz="1800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2034767"/>
            <a:ext cx="5867942" cy="1114833"/>
          </a:xfrm>
        </p:spPr>
        <p:txBody>
          <a:bodyPr/>
          <a:lstStyle>
            <a:lvl1pPr>
              <a:buSzPct val="100000"/>
              <a:buFontTx/>
              <a:buBlip>
                <a:blip r:embed="rId7"/>
              </a:buBlip>
              <a:defRPr b="0"/>
            </a:lvl1pPr>
            <a:lvl2pPr>
              <a:buFontTx/>
              <a:buBlip>
                <a:blip r:embed="rId6"/>
              </a:buBlip>
              <a:defRPr/>
            </a:lvl2pPr>
            <a:lvl3pPr>
              <a:buSzPct val="90000"/>
              <a:buFontTx/>
              <a:buBlip>
                <a:blip r:embed="rId8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19" name="Snip Single Corner Rectangle 18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1" name="Group 50"/>
            <p:cNvGrpSpPr/>
            <p:nvPr userDrawn="1"/>
          </p:nvGrpSpPr>
          <p:grpSpPr>
            <a:xfrm>
              <a:off x="1432591" y="8472278"/>
              <a:ext cx="0" cy="751120"/>
              <a:chOff x="1418430" y="7320538"/>
              <a:chExt cx="0" cy="718420"/>
            </a:xfrm>
          </p:grpSpPr>
          <p:cxnSp>
            <p:nvCxnSpPr>
              <p:cNvPr id="36" name="Straight Connector 35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Group 54"/>
            <p:cNvGrpSpPr/>
            <p:nvPr userDrawn="1"/>
          </p:nvGrpSpPr>
          <p:grpSpPr>
            <a:xfrm rot="5400000">
              <a:off x="1432666" y="8472358"/>
              <a:ext cx="0" cy="751120"/>
              <a:chOff x="1418430" y="7320538"/>
              <a:chExt cx="0" cy="718420"/>
            </a:xfrm>
          </p:grpSpPr>
          <p:cxnSp>
            <p:nvCxnSpPr>
              <p:cNvPr id="34" name="Straight Connector 33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Group 57"/>
            <p:cNvGrpSpPr/>
            <p:nvPr userDrawn="1"/>
          </p:nvGrpSpPr>
          <p:grpSpPr>
            <a:xfrm rot="2700000">
              <a:off x="1432644" y="8472300"/>
              <a:ext cx="0" cy="751120"/>
              <a:chOff x="1418430" y="7320538"/>
              <a:chExt cx="0" cy="71842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4" name="Group 60"/>
            <p:cNvGrpSpPr/>
            <p:nvPr userDrawn="1"/>
          </p:nvGrpSpPr>
          <p:grpSpPr>
            <a:xfrm rot="8100000">
              <a:off x="1432644" y="8472405"/>
              <a:ext cx="0" cy="751120"/>
              <a:chOff x="1418430" y="7320538"/>
              <a:chExt cx="0" cy="718420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5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28" name="Straight Connector 27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About this course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5438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duration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72881" y="1430593"/>
            <a:ext cx="11548499" cy="474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accent2"/>
                </a:solidFill>
              </a:defRPr>
            </a:lvl1pPr>
          </a:lstStyle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Course objectives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tag_Objintrotext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2841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tag_obj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Targeted audience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tag_audi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Prerequisites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tag_preq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%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3: Image effects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069567" y="1685779"/>
            <a:ext cx="3053048" cy="2103448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88925"/>
          <a:stretch>
            <a:fillRect/>
          </a:stretch>
        </p:blipFill>
        <p:spPr bwMode="auto">
          <a:xfrm>
            <a:off x="5069567" y="3957103"/>
            <a:ext cx="3053048" cy="458784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3644" y="1693908"/>
            <a:ext cx="37623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4153" y="8169706"/>
            <a:ext cx="418052" cy="44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08" t="8333"/>
          <a:stretch>
            <a:fillRect/>
          </a:stretch>
        </p:blipFill>
        <p:spPr bwMode="auto">
          <a:xfrm>
            <a:off x="1872345" y="5023669"/>
            <a:ext cx="1730392" cy="251460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0867" y="1646760"/>
            <a:ext cx="3053048" cy="414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6" name="Picture 1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0070" y="8013622"/>
            <a:ext cx="3901821" cy="747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145767" y="5119591"/>
            <a:ext cx="3053048" cy="2103448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Connector 22"/>
          <p:cNvCxnSpPr/>
          <p:nvPr userDrawn="1"/>
        </p:nvCxnSpPr>
        <p:spPr>
          <a:xfrm>
            <a:off x="5069567" y="3796499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5069567" y="3957102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9" descr="flêche droite oran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 rot="10800000">
            <a:off x="11337828" y="5216425"/>
            <a:ext cx="830262" cy="164392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Image 30" descr="flêche droite oran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 flipH="1" flipV="1">
            <a:off x="2384049" y="6380446"/>
            <a:ext cx="300408" cy="10579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289051" y="1865614"/>
            <a:ext cx="515937" cy="21511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Image 32" descr="flêche droite oran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307541" y="5217998"/>
            <a:ext cx="828674" cy="1640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Image 33" descr="flêche droite orang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0132748" y="3330484"/>
            <a:ext cx="2285999" cy="141011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Image 45" descr="flêche ronde droite ora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3425878" y="1404942"/>
            <a:ext cx="2190750" cy="173763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 46" descr="flêche ronde droite orang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 rot="-9900000">
            <a:off x="3898949" y="2722410"/>
            <a:ext cx="2190750" cy="173763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Image 10" descr="arrow_light_short_u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67047" y="5966631"/>
            <a:ext cx="320963" cy="113035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Image 13" descr="ovale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85138" y="5005425"/>
            <a:ext cx="2151709" cy="62783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 rot="10800000">
            <a:off x="2127251" y="2597256"/>
            <a:ext cx="515937" cy="215112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Image 15" descr="arrow_round_righ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143302" y="4313593"/>
            <a:ext cx="2734388" cy="230883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Image 33" descr="flêche droite orang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 rot="10800000">
            <a:off x="10132748" y="1632274"/>
            <a:ext cx="2285999" cy="141011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Image 18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214293" y="4681180"/>
            <a:ext cx="947048" cy="251521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Image 19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10800000">
            <a:off x="8427152" y="4920347"/>
            <a:ext cx="947048" cy="251521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Image 71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6300000">
            <a:off x="7690329" y="1187832"/>
            <a:ext cx="947047" cy="251520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Image 72" descr="arrow_short_up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17100000">
            <a:off x="7446185" y="2651121"/>
            <a:ext cx="947047" cy="251520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Image 73" descr="arrow_round_right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 rot="10800000">
            <a:off x="4447331" y="5059748"/>
            <a:ext cx="2734388" cy="230883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Toolbox 4: Arrow and mouse images</a:t>
            </a:r>
            <a:endParaRPr lang="en-US" dirty="0"/>
          </a:p>
        </p:txBody>
      </p:sp>
      <p:pic>
        <p:nvPicPr>
          <p:cNvPr id="20" name="Picture 2" descr="mouse_rightbtn"/>
          <p:cNvPicPr>
            <a:picLocks noChangeAspect="1" noChangeArrowheads="1"/>
          </p:cNvPicPr>
          <p:nvPr userDrawn="1"/>
        </p:nvPicPr>
        <p:blipFill>
          <a:blip r:embed="rId10" cstate="print"/>
          <a:stretch>
            <a:fillRect/>
          </a:stretch>
        </p:blipFill>
        <p:spPr bwMode="auto">
          <a:xfrm>
            <a:off x="2911021" y="7811182"/>
            <a:ext cx="1057274" cy="11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mouse_leftbtn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486352" y="7811182"/>
            <a:ext cx="1057274" cy="11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mouse_roller"/>
          <p:cNvPicPr>
            <a:picLocks noChangeAspect="1" noChangeArrowheads="1"/>
          </p:cNvPicPr>
          <p:nvPr userDrawn="1"/>
        </p:nvPicPr>
        <p:blipFill>
          <a:blip r:embed="rId12" cstate="print"/>
          <a:stretch>
            <a:fillRect/>
          </a:stretch>
        </p:blipFill>
        <p:spPr bwMode="auto">
          <a:xfrm>
            <a:off x="4339770" y="7811182"/>
            <a:ext cx="1057274" cy="1171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1987" y="9509727"/>
            <a:ext cx="4114800" cy="182880"/>
          </a:xfrm>
        </p:spPr>
        <p:txBody>
          <a:bodyPr/>
          <a:lstStyle>
            <a:lvl1pPr marL="0" marR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200" b="0" kern="1200">
                <a:solidFill>
                  <a:schemeClr val="bg2">
                    <a:lumMod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© 2012 3DPLM Software Solutions Limited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414016" y="2412719"/>
            <a:ext cx="8046720" cy="4792753"/>
          </a:xfrm>
        </p:spPr>
        <p:txBody>
          <a:bodyPr anchor="ctr" anchorCtr="0"/>
          <a:lstStyle>
            <a:lvl1pPr>
              <a:buSzPct val="100000"/>
              <a:buFontTx/>
              <a:buBlip>
                <a:blip r:embed="rId3"/>
              </a:buBlip>
              <a:defRPr sz="2400" b="0" baseline="0"/>
            </a:lvl1pPr>
            <a:lvl2pPr>
              <a:buFontTx/>
              <a:buBlip>
                <a:blip r:embed="rId4"/>
              </a:buBlip>
              <a:defRPr sz="2400"/>
            </a:lvl2pPr>
            <a:lvl3pPr>
              <a:buSzPct val="90000"/>
              <a:buFontTx/>
              <a:buBlip>
                <a:blip r:embed="rId5"/>
              </a:buBlip>
              <a:defRPr sz="2400"/>
            </a:lvl3pPr>
          </a:lstStyle>
          <a:p>
            <a:pPr lvl="0"/>
            <a:r>
              <a:rPr lang="en-US" dirty="0" smtClean="0"/>
              <a:t>Type to specify information on the last slide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Click to enter the lesson title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17" name="Snip Single Corner Rectangle 16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" name="Group 50"/>
            <p:cNvGrpSpPr/>
            <p:nvPr userDrawn="1"/>
          </p:nvGrpSpPr>
          <p:grpSpPr>
            <a:xfrm>
              <a:off x="1432591" y="8472278"/>
              <a:ext cx="0" cy="751120"/>
              <a:chOff x="1418430" y="7320538"/>
              <a:chExt cx="0" cy="71842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0" name="Group 54"/>
            <p:cNvGrpSpPr/>
            <p:nvPr userDrawn="1"/>
          </p:nvGrpSpPr>
          <p:grpSpPr>
            <a:xfrm rot="5400000">
              <a:off x="1432666" y="8472354"/>
              <a:ext cx="0" cy="751120"/>
              <a:chOff x="1418430" y="7320538"/>
              <a:chExt cx="0" cy="718420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1" name="Group 57"/>
            <p:cNvGrpSpPr/>
            <p:nvPr userDrawn="1"/>
          </p:nvGrpSpPr>
          <p:grpSpPr>
            <a:xfrm rot="2700000">
              <a:off x="1432644" y="8472300"/>
              <a:ext cx="0" cy="751120"/>
              <a:chOff x="1418430" y="7320538"/>
              <a:chExt cx="0" cy="718420"/>
            </a:xfrm>
          </p:grpSpPr>
          <p:cxnSp>
            <p:nvCxnSpPr>
              <p:cNvPr id="28" name="Straight Connector 27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2" name="Group 60"/>
            <p:cNvGrpSpPr/>
            <p:nvPr userDrawn="1"/>
          </p:nvGrpSpPr>
          <p:grpSpPr>
            <a:xfrm rot="8100000">
              <a:off x="1432644" y="8472405"/>
              <a:ext cx="0" cy="751120"/>
              <a:chOff x="1418430" y="7320538"/>
              <a:chExt cx="0" cy="718420"/>
            </a:xfrm>
          </p:grpSpPr>
          <p:cxnSp>
            <p:nvCxnSpPr>
              <p:cNvPr id="26" name="Straight Connector 25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3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3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8341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duration</a:t>
            </a:r>
          </a:p>
        </p:txBody>
      </p:sp>
      <p:sp>
        <p:nvSpPr>
          <p:cNvPr id="34" name="Text Placeholder 1"/>
          <p:cNvSpPr>
            <a:spLocks noGrp="1"/>
          </p:cNvSpPr>
          <p:nvPr userDrawn="1">
            <p:ph type="body" sz="quarter" idx="4294967295"/>
          </p:nvPr>
        </p:nvSpPr>
        <p:spPr>
          <a:xfrm>
            <a:off x="982801" y="1439676"/>
            <a:ext cx="11572956" cy="65798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%</a:t>
            </a:r>
            <a:r>
              <a:rPr lang="en-US" dirty="0" err="1" smtClean="0"/>
              <a:t>tag_text</a:t>
            </a:r>
            <a:r>
              <a:rPr lang="en-US" dirty="0" smtClean="0"/>
              <a:t>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Lesson content: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tag_child</a:t>
            </a:r>
            <a:r>
              <a:rPr lang="en-US" dirty="0" smtClean="0"/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vironment Requi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770893" y="1366768"/>
            <a:ext cx="11593515" cy="7799241"/>
            <a:chOff x="770893" y="1366768"/>
            <a:chExt cx="11593515" cy="7799241"/>
          </a:xfrm>
        </p:grpSpPr>
        <p:sp>
          <p:nvSpPr>
            <p:cNvPr id="10" name="Rectangle à coins arrondis 11"/>
            <p:cNvSpPr/>
            <p:nvPr/>
          </p:nvSpPr>
          <p:spPr bwMode="auto">
            <a:xfrm>
              <a:off x="770893" y="1366768"/>
              <a:ext cx="11593515" cy="7799241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100000">
                  <a:schemeClr val="bg2">
                    <a:lumMod val="85000"/>
                  </a:schemeClr>
                </a:gs>
                <a:gs pos="29000">
                  <a:schemeClr val="bg1">
                    <a:lumMod val="85000"/>
                    <a:shade val="100000"/>
                    <a:satMod val="115000"/>
                    <a:alpha val="5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 anchorCtr="0"/>
            <a:lstStyle/>
            <a:p>
              <a:pPr algn="ctr" defTabSz="1290390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500" kern="1200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à coins arrondis 15"/>
            <p:cNvSpPr/>
            <p:nvPr/>
          </p:nvSpPr>
          <p:spPr bwMode="auto">
            <a:xfrm>
              <a:off x="937581" y="1539109"/>
              <a:ext cx="11258552" cy="7452934"/>
            </a:xfrm>
            <a:prstGeom prst="roundRect">
              <a:avLst>
                <a:gd name="adj" fmla="val 3659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environment requirements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4417" y="1878665"/>
            <a:ext cx="10858577" cy="7096919"/>
          </a:xfrm>
        </p:spPr>
        <p:txBody>
          <a:bodyPr/>
          <a:lstStyle>
            <a:lvl1pPr>
              <a:buClr>
                <a:schemeClr val="tx1"/>
              </a:buClr>
              <a:buSzPct val="100000"/>
              <a:buFont typeface="+mj-lt"/>
              <a:buAutoNum type="arabicPeriod"/>
              <a:defRPr b="0"/>
            </a:lvl1pPr>
            <a:lvl2pPr marL="1026958" indent="-344437">
              <a:buFontTx/>
              <a:buBlip>
                <a:blip r:embed="rId2"/>
              </a:buBlip>
              <a:defRPr/>
            </a:lvl2pPr>
            <a:lvl3pPr>
              <a:buSzPct val="90000"/>
              <a:buFontTx/>
              <a:buBlip>
                <a:blip r:embed="rId3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entry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71540" y="410613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800"/>
            </a:lvl1pPr>
          </a:lstStyle>
          <a:p>
            <a:r>
              <a:rPr lang="en-US" dirty="0" smtClean="0"/>
              <a:t>Click to enter the step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87557" y="1442201"/>
            <a:ext cx="5859461" cy="7171660"/>
          </a:xfrm>
        </p:spPr>
        <p:txBody>
          <a:bodyPr/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lesson introduction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7074568" y="1475874"/>
            <a:ext cx="5470358" cy="6464968"/>
          </a:xfrm>
          <a:prstGeom prst="roundRect">
            <a:avLst>
              <a:gd name="adj" fmla="val 4057"/>
            </a:avLst>
          </a:prstGeom>
          <a:gradFill flip="none" rotWithShape="1">
            <a:gsLst>
              <a:gs pos="50000">
                <a:srgbClr val="BABABA"/>
              </a:gs>
              <a:gs pos="100000">
                <a:schemeClr val="bg2">
                  <a:lumMod val="8500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3"/>
          <p:cNvSpPr/>
          <p:nvPr userDrawn="1"/>
        </p:nvSpPr>
        <p:spPr bwMode="auto">
          <a:xfrm>
            <a:off x="7306539" y="2263199"/>
            <a:ext cx="4998576" cy="5443373"/>
          </a:xfrm>
          <a:prstGeom prst="roundRect">
            <a:avLst>
              <a:gd name="adj" fmla="val 2947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8" name="Rectangle à coins arrondis 14"/>
          <p:cNvSpPr/>
          <p:nvPr userDrawn="1"/>
        </p:nvSpPr>
        <p:spPr bwMode="auto">
          <a:xfrm>
            <a:off x="7371931" y="2336362"/>
            <a:ext cx="4867793" cy="5297046"/>
          </a:xfrm>
          <a:prstGeom prst="roundRect">
            <a:avLst>
              <a:gd name="adj" fmla="val 24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7779227" y="2607051"/>
            <a:ext cx="4276899" cy="4755669"/>
          </a:xfrm>
        </p:spPr>
        <p:txBody>
          <a:bodyPr/>
          <a:lstStyle>
            <a:lvl1pPr>
              <a:buClr>
                <a:schemeClr val="accent2"/>
              </a:buClr>
              <a:buFont typeface="+mj-lt"/>
              <a:buAutoNum type="arabicPeriod"/>
              <a:defRPr lang="en-US" sz="1800" kern="1200" baseline="0" dirty="0" smtClean="0">
                <a:solidFill>
                  <a:srgbClr val="3333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the step title</a:t>
            </a:r>
          </a:p>
          <a:p>
            <a:pPr lvl="0"/>
            <a:endParaRPr lang="en-US" dirty="0" smtClean="0"/>
          </a:p>
        </p:txBody>
      </p:sp>
      <p:grpSp>
        <p:nvGrpSpPr>
          <p:cNvPr id="2" name="Group 15"/>
          <p:cNvGrpSpPr/>
          <p:nvPr userDrawn="1"/>
        </p:nvGrpSpPr>
        <p:grpSpPr>
          <a:xfrm>
            <a:off x="7230516" y="1632319"/>
            <a:ext cx="5072095" cy="606100"/>
            <a:chOff x="1200776" y="2839510"/>
            <a:chExt cx="5072095" cy="591801"/>
          </a:xfrm>
        </p:grpSpPr>
        <p:sp>
          <p:nvSpPr>
            <p:cNvPr id="21" name="Rectangle à coins arrondis 23"/>
            <p:cNvSpPr/>
            <p:nvPr userDrawn="1"/>
          </p:nvSpPr>
          <p:spPr>
            <a:xfrm rot="10800000" flipV="1">
              <a:off x="2238497" y="2859804"/>
              <a:ext cx="4034374" cy="500066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Here are the steps</a:t>
              </a:r>
              <a:r>
                <a:rPr lang="en-US" sz="1800" b="1" baseline="0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800" b="1" noProof="0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to be followed:</a:t>
              </a:r>
            </a:p>
          </p:txBody>
        </p:sp>
        <p:pic>
          <p:nvPicPr>
            <p:cNvPr id="22" name="Image 21" descr="personage qui mont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776" y="2839510"/>
              <a:ext cx="718989" cy="5918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" name="Round Same Side Corner Rectangle 23"/>
          <p:cNvSpPr/>
          <p:nvPr userDrawn="1"/>
        </p:nvSpPr>
        <p:spPr>
          <a:xfrm>
            <a:off x="7074568" y="7972927"/>
            <a:ext cx="5470358" cy="1267326"/>
          </a:xfrm>
          <a:prstGeom prst="round2SameRect">
            <a:avLst>
              <a:gd name="adj1" fmla="val 14135"/>
              <a:gd name="adj2" fmla="val 0"/>
            </a:avLst>
          </a:prstGeom>
          <a:gradFill flip="none" rotWithShape="1">
            <a:gsLst>
              <a:gs pos="0">
                <a:srgbClr val="4D4D4D">
                  <a:shade val="30000"/>
                  <a:satMod val="115000"/>
                  <a:alpha val="8000"/>
                </a:srgbClr>
              </a:gs>
              <a:gs pos="100000">
                <a:srgbClr val="4D4D4D">
                  <a:shade val="100000"/>
                  <a:satMod val="115000"/>
                  <a:alpha val="0"/>
                </a:srgbClr>
              </a:gs>
            </a:gsLst>
            <a:lin ang="5400000" scaled="1"/>
            <a:tileRect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numbering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1441611"/>
            <a:ext cx="11594962" cy="7861550"/>
          </a:xfrm>
        </p:spPr>
        <p:txBody>
          <a:bodyPr/>
          <a:lstStyle>
            <a:lvl1pPr>
              <a:buClr>
                <a:schemeClr val="tx1"/>
              </a:buClr>
              <a:defRPr b="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bullets"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1439679"/>
            <a:ext cx="11572956" cy="7863486"/>
          </a:xfrm>
        </p:spPr>
        <p:txBody>
          <a:bodyPr/>
          <a:lstStyle>
            <a:lvl1pPr>
              <a:buSzPct val="100000"/>
              <a:buFontTx/>
              <a:buBlip>
                <a:blip r:embed="rId3"/>
              </a:buBlip>
              <a:defRPr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Half page with bullets">
    <p:bg>
      <p:bgPr>
        <a:blipFill dpi="0" rotWithShape="0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1439679"/>
            <a:ext cx="5824399" cy="7863486"/>
          </a:xfrm>
        </p:spPr>
        <p:txBody>
          <a:bodyPr/>
          <a:lstStyle>
            <a:lvl1pPr algn="l" defTabSz="1288856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Tx/>
              <a:buBlip>
                <a:blip r:embed="rId3"/>
              </a:buBlip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288856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Tx/>
              <a:buBlip>
                <a:blip r:embed="rId4"/>
              </a:buBlip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288856" rtl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Tx/>
              <a:buBlip>
                <a:blip r:embed="rId5"/>
              </a:buBlip>
              <a:defRPr lang="en-US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entry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4079370" y="2444177"/>
            <a:ext cx="4900034" cy="4868421"/>
            <a:chOff x="1143000" y="2362203"/>
            <a:chExt cx="1432813" cy="1423569"/>
          </a:xfrm>
          <a:solidFill>
            <a:schemeClr val="tx1">
              <a:lumMod val="10000"/>
              <a:lumOff val="90000"/>
              <a:alpha val="50000"/>
            </a:schemeClr>
          </a:solidFill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1143000" y="2362203"/>
              <a:ext cx="1432813" cy="1423569"/>
            </a:xfrm>
            <a:custGeom>
              <a:avLst/>
              <a:gdLst/>
              <a:ahLst/>
              <a:cxnLst>
                <a:cxn ang="0">
                  <a:pos x="3226" y="2000"/>
                </a:cxn>
                <a:cxn ang="0">
                  <a:pos x="3167" y="2310"/>
                </a:cxn>
                <a:cxn ang="0">
                  <a:pos x="3017" y="2694"/>
                </a:cxn>
                <a:cxn ang="0">
                  <a:pos x="2731" y="3071"/>
                </a:cxn>
                <a:cxn ang="0">
                  <a:pos x="2268" y="3359"/>
                </a:cxn>
                <a:cxn ang="0">
                  <a:pos x="1585" y="3477"/>
                </a:cxn>
                <a:cxn ang="0">
                  <a:pos x="1290" y="3440"/>
                </a:cxn>
                <a:cxn ang="0">
                  <a:pos x="1039" y="3346"/>
                </a:cxn>
                <a:cxn ang="0">
                  <a:pos x="727" y="3171"/>
                </a:cxn>
                <a:cxn ang="0">
                  <a:pos x="416" y="2895"/>
                </a:cxn>
                <a:cxn ang="0">
                  <a:pos x="173" y="2499"/>
                </a:cxn>
                <a:cxn ang="0">
                  <a:pos x="61" y="1962"/>
                </a:cxn>
                <a:cxn ang="0">
                  <a:pos x="475" y="1743"/>
                </a:cxn>
                <a:cxn ang="0">
                  <a:pos x="512" y="1506"/>
                </a:cxn>
                <a:cxn ang="0">
                  <a:pos x="608" y="1182"/>
                </a:cxn>
                <a:cxn ang="0">
                  <a:pos x="786" y="832"/>
                </a:cxn>
                <a:cxn ang="0">
                  <a:pos x="1075" y="516"/>
                </a:cxn>
                <a:cxn ang="0">
                  <a:pos x="1499" y="292"/>
                </a:cxn>
                <a:cxn ang="0">
                  <a:pos x="1766" y="236"/>
                </a:cxn>
                <a:cxn ang="0">
                  <a:pos x="1917" y="234"/>
                </a:cxn>
                <a:cxn ang="0">
                  <a:pos x="2151" y="259"/>
                </a:cxn>
                <a:cxn ang="0">
                  <a:pos x="2456" y="336"/>
                </a:cxn>
                <a:cxn ang="0">
                  <a:pos x="2816" y="489"/>
                </a:cxn>
                <a:cxn ang="0">
                  <a:pos x="3219" y="740"/>
                </a:cxn>
                <a:cxn ang="0">
                  <a:pos x="3329" y="788"/>
                </a:cxn>
                <a:cxn ang="0">
                  <a:pos x="3152" y="583"/>
                </a:cxn>
                <a:cxn ang="0">
                  <a:pos x="2859" y="332"/>
                </a:cxn>
                <a:cxn ang="0">
                  <a:pos x="2454" y="115"/>
                </a:cxn>
                <a:cxn ang="0">
                  <a:pos x="1939" y="3"/>
                </a:cxn>
                <a:cxn ang="0">
                  <a:pos x="1316" y="74"/>
                </a:cxn>
                <a:cxn ang="0">
                  <a:pos x="953" y="217"/>
                </a:cxn>
                <a:cxn ang="0">
                  <a:pos x="744" y="357"/>
                </a:cxn>
                <a:cxn ang="0">
                  <a:pos x="477" y="598"/>
                </a:cxn>
                <a:cxn ang="0">
                  <a:pos x="221" y="947"/>
                </a:cxn>
                <a:cxn ang="0">
                  <a:pos x="42" y="1408"/>
                </a:cxn>
                <a:cxn ang="0">
                  <a:pos x="8" y="1988"/>
                </a:cxn>
                <a:cxn ang="0">
                  <a:pos x="64" y="2322"/>
                </a:cxn>
                <a:cxn ang="0">
                  <a:pos x="117" y="2501"/>
                </a:cxn>
                <a:cxn ang="0">
                  <a:pos x="230" y="2751"/>
                </a:cxn>
                <a:cxn ang="0">
                  <a:pos x="425" y="3036"/>
                </a:cxn>
                <a:cxn ang="0">
                  <a:pos x="721" y="3317"/>
                </a:cxn>
                <a:cxn ang="0">
                  <a:pos x="1141" y="3555"/>
                </a:cxn>
                <a:cxn ang="0">
                  <a:pos x="1688" y="3690"/>
                </a:cxn>
                <a:cxn ang="0">
                  <a:pos x="2182" y="3674"/>
                </a:cxn>
                <a:cxn ang="0">
                  <a:pos x="2583" y="3558"/>
                </a:cxn>
                <a:cxn ang="0">
                  <a:pos x="2890" y="3388"/>
                </a:cxn>
                <a:cxn ang="0">
                  <a:pos x="3105" y="3213"/>
                </a:cxn>
                <a:cxn ang="0">
                  <a:pos x="3226" y="3084"/>
                </a:cxn>
                <a:cxn ang="0">
                  <a:pos x="3367" y="2891"/>
                </a:cxn>
                <a:cxn ang="0">
                  <a:pos x="3510" y="2629"/>
                </a:cxn>
                <a:cxn ang="0">
                  <a:pos x="3607" y="2379"/>
                </a:cxn>
                <a:cxn ang="0">
                  <a:pos x="3668" y="2157"/>
                </a:cxn>
                <a:cxn ang="0">
                  <a:pos x="3711" y="1906"/>
                </a:cxn>
                <a:cxn ang="0">
                  <a:pos x="3237" y="1841"/>
                </a:cxn>
              </a:cxnLst>
              <a:rect l="0" t="0" r="r" b="b"/>
              <a:pathLst>
                <a:path w="3716" h="3699">
                  <a:moveTo>
                    <a:pt x="3237" y="1841"/>
                  </a:moveTo>
                  <a:lnTo>
                    <a:pt x="3236" y="1861"/>
                  </a:lnTo>
                  <a:lnTo>
                    <a:pt x="3234" y="1916"/>
                  </a:lnTo>
                  <a:lnTo>
                    <a:pt x="3231" y="1954"/>
                  </a:lnTo>
                  <a:lnTo>
                    <a:pt x="3226" y="2000"/>
                  </a:lnTo>
                  <a:lnTo>
                    <a:pt x="3220" y="2053"/>
                  </a:lnTo>
                  <a:lnTo>
                    <a:pt x="3211" y="2110"/>
                  </a:lnTo>
                  <a:lnTo>
                    <a:pt x="3200" y="2173"/>
                  </a:lnTo>
                  <a:lnTo>
                    <a:pt x="3185" y="2240"/>
                  </a:lnTo>
                  <a:lnTo>
                    <a:pt x="3167" y="2310"/>
                  </a:lnTo>
                  <a:lnTo>
                    <a:pt x="3146" y="2384"/>
                  </a:lnTo>
                  <a:lnTo>
                    <a:pt x="3120" y="2459"/>
                  </a:lnTo>
                  <a:lnTo>
                    <a:pt x="3091" y="2537"/>
                  </a:lnTo>
                  <a:lnTo>
                    <a:pt x="3056" y="2615"/>
                  </a:lnTo>
                  <a:lnTo>
                    <a:pt x="3017" y="2694"/>
                  </a:lnTo>
                  <a:lnTo>
                    <a:pt x="2971" y="2773"/>
                  </a:lnTo>
                  <a:lnTo>
                    <a:pt x="2920" y="2850"/>
                  </a:lnTo>
                  <a:lnTo>
                    <a:pt x="2865" y="2926"/>
                  </a:lnTo>
                  <a:lnTo>
                    <a:pt x="2801" y="3000"/>
                  </a:lnTo>
                  <a:lnTo>
                    <a:pt x="2731" y="3071"/>
                  </a:lnTo>
                  <a:lnTo>
                    <a:pt x="2655" y="3138"/>
                  </a:lnTo>
                  <a:lnTo>
                    <a:pt x="2569" y="3202"/>
                  </a:lnTo>
                  <a:lnTo>
                    <a:pt x="2477" y="3260"/>
                  </a:lnTo>
                  <a:lnTo>
                    <a:pt x="2378" y="3313"/>
                  </a:lnTo>
                  <a:lnTo>
                    <a:pt x="2268" y="3359"/>
                  </a:lnTo>
                  <a:lnTo>
                    <a:pt x="2150" y="3399"/>
                  </a:lnTo>
                  <a:lnTo>
                    <a:pt x="2023" y="3431"/>
                  </a:lnTo>
                  <a:lnTo>
                    <a:pt x="1887" y="3455"/>
                  </a:lnTo>
                  <a:lnTo>
                    <a:pt x="1741" y="3471"/>
                  </a:lnTo>
                  <a:lnTo>
                    <a:pt x="1585" y="3477"/>
                  </a:lnTo>
                  <a:lnTo>
                    <a:pt x="1418" y="3473"/>
                  </a:lnTo>
                  <a:lnTo>
                    <a:pt x="1402" y="3470"/>
                  </a:lnTo>
                  <a:lnTo>
                    <a:pt x="1358" y="3460"/>
                  </a:lnTo>
                  <a:lnTo>
                    <a:pt x="1326" y="3450"/>
                  </a:lnTo>
                  <a:lnTo>
                    <a:pt x="1290" y="3440"/>
                  </a:lnTo>
                  <a:lnTo>
                    <a:pt x="1248" y="3427"/>
                  </a:lnTo>
                  <a:lnTo>
                    <a:pt x="1201" y="3411"/>
                  </a:lnTo>
                  <a:lnTo>
                    <a:pt x="1151" y="3392"/>
                  </a:lnTo>
                  <a:lnTo>
                    <a:pt x="1096" y="3370"/>
                  </a:lnTo>
                  <a:lnTo>
                    <a:pt x="1039" y="3346"/>
                  </a:lnTo>
                  <a:lnTo>
                    <a:pt x="979" y="3318"/>
                  </a:lnTo>
                  <a:lnTo>
                    <a:pt x="918" y="3286"/>
                  </a:lnTo>
                  <a:lnTo>
                    <a:pt x="854" y="3252"/>
                  </a:lnTo>
                  <a:lnTo>
                    <a:pt x="790" y="3213"/>
                  </a:lnTo>
                  <a:lnTo>
                    <a:pt x="727" y="3171"/>
                  </a:lnTo>
                  <a:lnTo>
                    <a:pt x="662" y="3124"/>
                  </a:lnTo>
                  <a:lnTo>
                    <a:pt x="599" y="3073"/>
                  </a:lnTo>
                  <a:lnTo>
                    <a:pt x="536" y="3019"/>
                  </a:lnTo>
                  <a:lnTo>
                    <a:pt x="475" y="2959"/>
                  </a:lnTo>
                  <a:lnTo>
                    <a:pt x="416" y="2895"/>
                  </a:lnTo>
                  <a:lnTo>
                    <a:pt x="360" y="2826"/>
                  </a:lnTo>
                  <a:lnTo>
                    <a:pt x="307" y="2752"/>
                  </a:lnTo>
                  <a:lnTo>
                    <a:pt x="258" y="2673"/>
                  </a:lnTo>
                  <a:lnTo>
                    <a:pt x="213" y="2588"/>
                  </a:lnTo>
                  <a:lnTo>
                    <a:pt x="173" y="2499"/>
                  </a:lnTo>
                  <a:lnTo>
                    <a:pt x="138" y="2403"/>
                  </a:lnTo>
                  <a:lnTo>
                    <a:pt x="109" y="2302"/>
                  </a:lnTo>
                  <a:lnTo>
                    <a:pt x="85" y="2195"/>
                  </a:lnTo>
                  <a:lnTo>
                    <a:pt x="70" y="2081"/>
                  </a:lnTo>
                  <a:lnTo>
                    <a:pt x="61" y="1962"/>
                  </a:lnTo>
                  <a:lnTo>
                    <a:pt x="60" y="1837"/>
                  </a:lnTo>
                  <a:lnTo>
                    <a:pt x="468" y="1837"/>
                  </a:lnTo>
                  <a:lnTo>
                    <a:pt x="469" y="1820"/>
                  </a:lnTo>
                  <a:lnTo>
                    <a:pt x="472" y="1776"/>
                  </a:lnTo>
                  <a:lnTo>
                    <a:pt x="475" y="1743"/>
                  </a:lnTo>
                  <a:lnTo>
                    <a:pt x="479" y="1706"/>
                  </a:lnTo>
                  <a:lnTo>
                    <a:pt x="485" y="1662"/>
                  </a:lnTo>
                  <a:lnTo>
                    <a:pt x="492" y="1615"/>
                  </a:lnTo>
                  <a:lnTo>
                    <a:pt x="501" y="1562"/>
                  </a:lnTo>
                  <a:lnTo>
                    <a:pt x="512" y="1506"/>
                  </a:lnTo>
                  <a:lnTo>
                    <a:pt x="527" y="1446"/>
                  </a:lnTo>
                  <a:lnTo>
                    <a:pt x="543" y="1384"/>
                  </a:lnTo>
                  <a:lnTo>
                    <a:pt x="561" y="1318"/>
                  </a:lnTo>
                  <a:lnTo>
                    <a:pt x="583" y="1251"/>
                  </a:lnTo>
                  <a:lnTo>
                    <a:pt x="608" y="1182"/>
                  </a:lnTo>
                  <a:lnTo>
                    <a:pt x="636" y="1112"/>
                  </a:lnTo>
                  <a:lnTo>
                    <a:pt x="668" y="1042"/>
                  </a:lnTo>
                  <a:lnTo>
                    <a:pt x="703" y="971"/>
                  </a:lnTo>
                  <a:lnTo>
                    <a:pt x="743" y="901"/>
                  </a:lnTo>
                  <a:lnTo>
                    <a:pt x="786" y="832"/>
                  </a:lnTo>
                  <a:lnTo>
                    <a:pt x="834" y="764"/>
                  </a:lnTo>
                  <a:lnTo>
                    <a:pt x="887" y="698"/>
                  </a:lnTo>
                  <a:lnTo>
                    <a:pt x="945" y="635"/>
                  </a:lnTo>
                  <a:lnTo>
                    <a:pt x="1007" y="574"/>
                  </a:lnTo>
                  <a:lnTo>
                    <a:pt x="1075" y="516"/>
                  </a:lnTo>
                  <a:lnTo>
                    <a:pt x="1148" y="462"/>
                  </a:lnTo>
                  <a:lnTo>
                    <a:pt x="1227" y="412"/>
                  </a:lnTo>
                  <a:lnTo>
                    <a:pt x="1311" y="367"/>
                  </a:lnTo>
                  <a:lnTo>
                    <a:pt x="1402" y="326"/>
                  </a:lnTo>
                  <a:lnTo>
                    <a:pt x="1499" y="292"/>
                  </a:lnTo>
                  <a:lnTo>
                    <a:pt x="1602" y="265"/>
                  </a:lnTo>
                  <a:lnTo>
                    <a:pt x="1712" y="242"/>
                  </a:lnTo>
                  <a:lnTo>
                    <a:pt x="1721" y="241"/>
                  </a:lnTo>
                  <a:lnTo>
                    <a:pt x="1746" y="238"/>
                  </a:lnTo>
                  <a:lnTo>
                    <a:pt x="1766" y="236"/>
                  </a:lnTo>
                  <a:lnTo>
                    <a:pt x="1789" y="235"/>
                  </a:lnTo>
                  <a:lnTo>
                    <a:pt x="1815" y="233"/>
                  </a:lnTo>
                  <a:lnTo>
                    <a:pt x="1846" y="233"/>
                  </a:lnTo>
                  <a:lnTo>
                    <a:pt x="1879" y="233"/>
                  </a:lnTo>
                  <a:lnTo>
                    <a:pt x="1917" y="234"/>
                  </a:lnTo>
                  <a:lnTo>
                    <a:pt x="1957" y="236"/>
                  </a:lnTo>
                  <a:lnTo>
                    <a:pt x="2001" y="239"/>
                  </a:lnTo>
                  <a:lnTo>
                    <a:pt x="2048" y="244"/>
                  </a:lnTo>
                  <a:lnTo>
                    <a:pt x="2099" y="250"/>
                  </a:lnTo>
                  <a:lnTo>
                    <a:pt x="2151" y="259"/>
                  </a:lnTo>
                  <a:lnTo>
                    <a:pt x="2207" y="270"/>
                  </a:lnTo>
                  <a:lnTo>
                    <a:pt x="2265" y="283"/>
                  </a:lnTo>
                  <a:lnTo>
                    <a:pt x="2326" y="298"/>
                  </a:lnTo>
                  <a:lnTo>
                    <a:pt x="2390" y="315"/>
                  </a:lnTo>
                  <a:lnTo>
                    <a:pt x="2456" y="336"/>
                  </a:lnTo>
                  <a:lnTo>
                    <a:pt x="2524" y="360"/>
                  </a:lnTo>
                  <a:lnTo>
                    <a:pt x="2594" y="386"/>
                  </a:lnTo>
                  <a:lnTo>
                    <a:pt x="2666" y="417"/>
                  </a:lnTo>
                  <a:lnTo>
                    <a:pt x="2740" y="450"/>
                  </a:lnTo>
                  <a:lnTo>
                    <a:pt x="2816" y="489"/>
                  </a:lnTo>
                  <a:lnTo>
                    <a:pt x="2894" y="530"/>
                  </a:lnTo>
                  <a:lnTo>
                    <a:pt x="2973" y="576"/>
                  </a:lnTo>
                  <a:lnTo>
                    <a:pt x="3053" y="625"/>
                  </a:lnTo>
                  <a:lnTo>
                    <a:pt x="3136" y="680"/>
                  </a:lnTo>
                  <a:lnTo>
                    <a:pt x="3219" y="740"/>
                  </a:lnTo>
                  <a:lnTo>
                    <a:pt x="3303" y="804"/>
                  </a:lnTo>
                  <a:lnTo>
                    <a:pt x="3388" y="874"/>
                  </a:lnTo>
                  <a:lnTo>
                    <a:pt x="3379" y="859"/>
                  </a:lnTo>
                  <a:lnTo>
                    <a:pt x="3351" y="817"/>
                  </a:lnTo>
                  <a:lnTo>
                    <a:pt x="3329" y="788"/>
                  </a:lnTo>
                  <a:lnTo>
                    <a:pt x="3303" y="754"/>
                  </a:lnTo>
                  <a:lnTo>
                    <a:pt x="3272" y="716"/>
                  </a:lnTo>
                  <a:lnTo>
                    <a:pt x="3236" y="674"/>
                  </a:lnTo>
                  <a:lnTo>
                    <a:pt x="3196" y="629"/>
                  </a:lnTo>
                  <a:lnTo>
                    <a:pt x="3152" y="583"/>
                  </a:lnTo>
                  <a:lnTo>
                    <a:pt x="3102" y="533"/>
                  </a:lnTo>
                  <a:lnTo>
                    <a:pt x="3048" y="484"/>
                  </a:lnTo>
                  <a:lnTo>
                    <a:pt x="2989" y="433"/>
                  </a:lnTo>
                  <a:lnTo>
                    <a:pt x="2927" y="382"/>
                  </a:lnTo>
                  <a:lnTo>
                    <a:pt x="2859" y="332"/>
                  </a:lnTo>
                  <a:lnTo>
                    <a:pt x="2787" y="284"/>
                  </a:lnTo>
                  <a:lnTo>
                    <a:pt x="2710" y="237"/>
                  </a:lnTo>
                  <a:lnTo>
                    <a:pt x="2629" y="193"/>
                  </a:lnTo>
                  <a:lnTo>
                    <a:pt x="2544" y="152"/>
                  </a:lnTo>
                  <a:lnTo>
                    <a:pt x="2454" y="115"/>
                  </a:lnTo>
                  <a:lnTo>
                    <a:pt x="2359" y="81"/>
                  </a:lnTo>
                  <a:lnTo>
                    <a:pt x="2261" y="53"/>
                  </a:lnTo>
                  <a:lnTo>
                    <a:pt x="2157" y="29"/>
                  </a:lnTo>
                  <a:lnTo>
                    <a:pt x="2051" y="13"/>
                  </a:lnTo>
                  <a:lnTo>
                    <a:pt x="1939" y="3"/>
                  </a:lnTo>
                  <a:lnTo>
                    <a:pt x="1822" y="0"/>
                  </a:lnTo>
                  <a:lnTo>
                    <a:pt x="1703" y="5"/>
                  </a:lnTo>
                  <a:lnTo>
                    <a:pt x="1578" y="19"/>
                  </a:lnTo>
                  <a:lnTo>
                    <a:pt x="1449" y="42"/>
                  </a:lnTo>
                  <a:lnTo>
                    <a:pt x="1316" y="74"/>
                  </a:lnTo>
                  <a:lnTo>
                    <a:pt x="1179" y="118"/>
                  </a:lnTo>
                  <a:lnTo>
                    <a:pt x="1038" y="171"/>
                  </a:lnTo>
                  <a:lnTo>
                    <a:pt x="1024" y="178"/>
                  </a:lnTo>
                  <a:lnTo>
                    <a:pt x="982" y="201"/>
                  </a:lnTo>
                  <a:lnTo>
                    <a:pt x="953" y="217"/>
                  </a:lnTo>
                  <a:lnTo>
                    <a:pt x="919" y="237"/>
                  </a:lnTo>
                  <a:lnTo>
                    <a:pt x="881" y="262"/>
                  </a:lnTo>
                  <a:lnTo>
                    <a:pt x="838" y="289"/>
                  </a:lnTo>
                  <a:lnTo>
                    <a:pt x="793" y="321"/>
                  </a:lnTo>
                  <a:lnTo>
                    <a:pt x="744" y="357"/>
                  </a:lnTo>
                  <a:lnTo>
                    <a:pt x="693" y="397"/>
                  </a:lnTo>
                  <a:lnTo>
                    <a:pt x="640" y="441"/>
                  </a:lnTo>
                  <a:lnTo>
                    <a:pt x="587" y="490"/>
                  </a:lnTo>
                  <a:lnTo>
                    <a:pt x="532" y="541"/>
                  </a:lnTo>
                  <a:lnTo>
                    <a:pt x="477" y="598"/>
                  </a:lnTo>
                  <a:lnTo>
                    <a:pt x="423" y="659"/>
                  </a:lnTo>
                  <a:lnTo>
                    <a:pt x="369" y="725"/>
                  </a:lnTo>
                  <a:lnTo>
                    <a:pt x="318" y="794"/>
                  </a:lnTo>
                  <a:lnTo>
                    <a:pt x="268" y="868"/>
                  </a:lnTo>
                  <a:lnTo>
                    <a:pt x="221" y="947"/>
                  </a:lnTo>
                  <a:lnTo>
                    <a:pt x="177" y="1030"/>
                  </a:lnTo>
                  <a:lnTo>
                    <a:pt x="136" y="1117"/>
                  </a:lnTo>
                  <a:lnTo>
                    <a:pt x="100" y="1209"/>
                  </a:lnTo>
                  <a:lnTo>
                    <a:pt x="68" y="1306"/>
                  </a:lnTo>
                  <a:lnTo>
                    <a:pt x="42" y="1408"/>
                  </a:lnTo>
                  <a:lnTo>
                    <a:pt x="21" y="1513"/>
                  </a:lnTo>
                  <a:lnTo>
                    <a:pt x="7" y="1625"/>
                  </a:lnTo>
                  <a:lnTo>
                    <a:pt x="0" y="1740"/>
                  </a:lnTo>
                  <a:lnTo>
                    <a:pt x="0" y="1861"/>
                  </a:lnTo>
                  <a:lnTo>
                    <a:pt x="8" y="1988"/>
                  </a:lnTo>
                  <a:lnTo>
                    <a:pt x="24" y="2119"/>
                  </a:lnTo>
                  <a:lnTo>
                    <a:pt x="51" y="2253"/>
                  </a:lnTo>
                  <a:lnTo>
                    <a:pt x="52" y="2265"/>
                  </a:lnTo>
                  <a:lnTo>
                    <a:pt x="58" y="2298"/>
                  </a:lnTo>
                  <a:lnTo>
                    <a:pt x="64" y="2322"/>
                  </a:lnTo>
                  <a:lnTo>
                    <a:pt x="70" y="2350"/>
                  </a:lnTo>
                  <a:lnTo>
                    <a:pt x="79" y="2382"/>
                  </a:lnTo>
                  <a:lnTo>
                    <a:pt x="89" y="2419"/>
                  </a:lnTo>
                  <a:lnTo>
                    <a:pt x="101" y="2457"/>
                  </a:lnTo>
                  <a:lnTo>
                    <a:pt x="117" y="2501"/>
                  </a:lnTo>
                  <a:lnTo>
                    <a:pt x="134" y="2546"/>
                  </a:lnTo>
                  <a:lnTo>
                    <a:pt x="153" y="2594"/>
                  </a:lnTo>
                  <a:lnTo>
                    <a:pt x="177" y="2645"/>
                  </a:lnTo>
                  <a:lnTo>
                    <a:pt x="202" y="2697"/>
                  </a:lnTo>
                  <a:lnTo>
                    <a:pt x="230" y="2751"/>
                  </a:lnTo>
                  <a:lnTo>
                    <a:pt x="262" y="2807"/>
                  </a:lnTo>
                  <a:lnTo>
                    <a:pt x="297" y="2863"/>
                  </a:lnTo>
                  <a:lnTo>
                    <a:pt x="336" y="2920"/>
                  </a:lnTo>
                  <a:lnTo>
                    <a:pt x="379" y="2978"/>
                  </a:lnTo>
                  <a:lnTo>
                    <a:pt x="425" y="3036"/>
                  </a:lnTo>
                  <a:lnTo>
                    <a:pt x="476" y="3094"/>
                  </a:lnTo>
                  <a:lnTo>
                    <a:pt x="531" y="3150"/>
                  </a:lnTo>
                  <a:lnTo>
                    <a:pt x="590" y="3207"/>
                  </a:lnTo>
                  <a:lnTo>
                    <a:pt x="653" y="3263"/>
                  </a:lnTo>
                  <a:lnTo>
                    <a:pt x="721" y="3317"/>
                  </a:lnTo>
                  <a:lnTo>
                    <a:pt x="795" y="3368"/>
                  </a:lnTo>
                  <a:lnTo>
                    <a:pt x="874" y="3419"/>
                  </a:lnTo>
                  <a:lnTo>
                    <a:pt x="957" y="3467"/>
                  </a:lnTo>
                  <a:lnTo>
                    <a:pt x="1046" y="3512"/>
                  </a:lnTo>
                  <a:lnTo>
                    <a:pt x="1141" y="3555"/>
                  </a:lnTo>
                  <a:lnTo>
                    <a:pt x="1241" y="3594"/>
                  </a:lnTo>
                  <a:lnTo>
                    <a:pt x="1347" y="3630"/>
                  </a:lnTo>
                  <a:lnTo>
                    <a:pt x="1464" y="3656"/>
                  </a:lnTo>
                  <a:lnTo>
                    <a:pt x="1578" y="3676"/>
                  </a:lnTo>
                  <a:lnTo>
                    <a:pt x="1688" y="3690"/>
                  </a:lnTo>
                  <a:lnTo>
                    <a:pt x="1794" y="3697"/>
                  </a:lnTo>
                  <a:lnTo>
                    <a:pt x="1897" y="3699"/>
                  </a:lnTo>
                  <a:lnTo>
                    <a:pt x="1995" y="3696"/>
                  </a:lnTo>
                  <a:lnTo>
                    <a:pt x="2090" y="3688"/>
                  </a:lnTo>
                  <a:lnTo>
                    <a:pt x="2182" y="3674"/>
                  </a:lnTo>
                  <a:lnTo>
                    <a:pt x="2270" y="3657"/>
                  </a:lnTo>
                  <a:lnTo>
                    <a:pt x="2353" y="3637"/>
                  </a:lnTo>
                  <a:lnTo>
                    <a:pt x="2433" y="3614"/>
                  </a:lnTo>
                  <a:lnTo>
                    <a:pt x="2510" y="3586"/>
                  </a:lnTo>
                  <a:lnTo>
                    <a:pt x="2583" y="3558"/>
                  </a:lnTo>
                  <a:lnTo>
                    <a:pt x="2652" y="3526"/>
                  </a:lnTo>
                  <a:lnTo>
                    <a:pt x="2718" y="3493"/>
                  </a:lnTo>
                  <a:lnTo>
                    <a:pt x="2778" y="3459"/>
                  </a:lnTo>
                  <a:lnTo>
                    <a:pt x="2836" y="3423"/>
                  </a:lnTo>
                  <a:lnTo>
                    <a:pt x="2890" y="3388"/>
                  </a:lnTo>
                  <a:lnTo>
                    <a:pt x="2941" y="3351"/>
                  </a:lnTo>
                  <a:lnTo>
                    <a:pt x="2987" y="3316"/>
                  </a:lnTo>
                  <a:lnTo>
                    <a:pt x="3030" y="3280"/>
                  </a:lnTo>
                  <a:lnTo>
                    <a:pt x="3070" y="3247"/>
                  </a:lnTo>
                  <a:lnTo>
                    <a:pt x="3105" y="3213"/>
                  </a:lnTo>
                  <a:lnTo>
                    <a:pt x="3137" y="3183"/>
                  </a:lnTo>
                  <a:lnTo>
                    <a:pt x="3164" y="3153"/>
                  </a:lnTo>
                  <a:lnTo>
                    <a:pt x="3188" y="3127"/>
                  </a:lnTo>
                  <a:lnTo>
                    <a:pt x="3210" y="3105"/>
                  </a:lnTo>
                  <a:lnTo>
                    <a:pt x="3226" y="3084"/>
                  </a:lnTo>
                  <a:lnTo>
                    <a:pt x="3248" y="3056"/>
                  </a:lnTo>
                  <a:lnTo>
                    <a:pt x="3255" y="3046"/>
                  </a:lnTo>
                  <a:lnTo>
                    <a:pt x="3295" y="2995"/>
                  </a:lnTo>
                  <a:lnTo>
                    <a:pt x="3332" y="2944"/>
                  </a:lnTo>
                  <a:lnTo>
                    <a:pt x="3367" y="2891"/>
                  </a:lnTo>
                  <a:lnTo>
                    <a:pt x="3399" y="2839"/>
                  </a:lnTo>
                  <a:lnTo>
                    <a:pt x="3430" y="2786"/>
                  </a:lnTo>
                  <a:lnTo>
                    <a:pt x="3458" y="2734"/>
                  </a:lnTo>
                  <a:lnTo>
                    <a:pt x="3486" y="2682"/>
                  </a:lnTo>
                  <a:lnTo>
                    <a:pt x="3510" y="2629"/>
                  </a:lnTo>
                  <a:lnTo>
                    <a:pt x="3533" y="2578"/>
                  </a:lnTo>
                  <a:lnTo>
                    <a:pt x="3554" y="2527"/>
                  </a:lnTo>
                  <a:lnTo>
                    <a:pt x="3574" y="2476"/>
                  </a:lnTo>
                  <a:lnTo>
                    <a:pt x="3591" y="2427"/>
                  </a:lnTo>
                  <a:lnTo>
                    <a:pt x="3607" y="2379"/>
                  </a:lnTo>
                  <a:lnTo>
                    <a:pt x="3623" y="2331"/>
                  </a:lnTo>
                  <a:lnTo>
                    <a:pt x="3636" y="2286"/>
                  </a:lnTo>
                  <a:lnTo>
                    <a:pt x="3648" y="2241"/>
                  </a:lnTo>
                  <a:lnTo>
                    <a:pt x="3659" y="2198"/>
                  </a:lnTo>
                  <a:lnTo>
                    <a:pt x="3668" y="2157"/>
                  </a:lnTo>
                  <a:lnTo>
                    <a:pt x="3677" y="2117"/>
                  </a:lnTo>
                  <a:lnTo>
                    <a:pt x="3685" y="2080"/>
                  </a:lnTo>
                  <a:lnTo>
                    <a:pt x="3697" y="2012"/>
                  </a:lnTo>
                  <a:lnTo>
                    <a:pt x="3705" y="1953"/>
                  </a:lnTo>
                  <a:lnTo>
                    <a:pt x="3711" y="1906"/>
                  </a:lnTo>
                  <a:lnTo>
                    <a:pt x="3714" y="1871"/>
                  </a:lnTo>
                  <a:lnTo>
                    <a:pt x="3716" y="1849"/>
                  </a:lnTo>
                  <a:lnTo>
                    <a:pt x="3716" y="1841"/>
                  </a:lnTo>
                  <a:lnTo>
                    <a:pt x="3716" y="1841"/>
                  </a:lnTo>
                  <a:lnTo>
                    <a:pt x="3237" y="18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535869" y="3069367"/>
              <a:ext cx="841200" cy="517662"/>
            </a:xfrm>
            <a:custGeom>
              <a:avLst/>
              <a:gdLst/>
              <a:ahLst/>
              <a:cxnLst>
                <a:cxn ang="0">
                  <a:pos x="1099" y="1311"/>
                </a:cxn>
                <a:cxn ang="0">
                  <a:pos x="1153" y="1295"/>
                </a:cxn>
                <a:cxn ang="0">
                  <a:pos x="1209" y="1276"/>
                </a:cxn>
                <a:cxn ang="0">
                  <a:pos x="1279" y="1248"/>
                </a:cxn>
                <a:cxn ang="0">
                  <a:pos x="1362" y="1210"/>
                </a:cxn>
                <a:cxn ang="0">
                  <a:pos x="1451" y="1162"/>
                </a:cxn>
                <a:cxn ang="0">
                  <a:pos x="1545" y="1103"/>
                </a:cxn>
                <a:cxn ang="0">
                  <a:pos x="1643" y="1031"/>
                </a:cxn>
                <a:cxn ang="0">
                  <a:pos x="1739" y="945"/>
                </a:cxn>
                <a:cxn ang="0">
                  <a:pos x="1834" y="846"/>
                </a:cxn>
                <a:cxn ang="0">
                  <a:pos x="1922" y="732"/>
                </a:cxn>
                <a:cxn ang="0">
                  <a:pos x="2002" y="600"/>
                </a:cxn>
                <a:cxn ang="0">
                  <a:pos x="2070" y="452"/>
                </a:cxn>
                <a:cxn ang="0">
                  <a:pos x="2125" y="286"/>
                </a:cxn>
                <a:cxn ang="0">
                  <a:pos x="2163" y="100"/>
                </a:cxn>
                <a:cxn ang="0">
                  <a:pos x="2174" y="0"/>
                </a:cxn>
                <a:cxn ang="0">
                  <a:pos x="1640" y="9"/>
                </a:cxn>
                <a:cxn ang="0">
                  <a:pos x="1645" y="52"/>
                </a:cxn>
                <a:cxn ang="0">
                  <a:pos x="1648" y="99"/>
                </a:cxn>
                <a:cxn ang="0">
                  <a:pos x="1649" y="158"/>
                </a:cxn>
                <a:cxn ang="0">
                  <a:pos x="1646" y="226"/>
                </a:cxn>
                <a:cxn ang="0">
                  <a:pos x="1639" y="303"/>
                </a:cxn>
                <a:cxn ang="0">
                  <a:pos x="1624" y="386"/>
                </a:cxn>
                <a:cxn ang="0">
                  <a:pos x="1602" y="473"/>
                </a:cxn>
                <a:cxn ang="0">
                  <a:pos x="1570" y="562"/>
                </a:cxn>
                <a:cxn ang="0">
                  <a:pos x="1527" y="654"/>
                </a:cxn>
                <a:cxn ang="0">
                  <a:pos x="1471" y="743"/>
                </a:cxn>
                <a:cxn ang="0">
                  <a:pos x="1401" y="829"/>
                </a:cxn>
                <a:cxn ang="0">
                  <a:pos x="1315" y="911"/>
                </a:cxn>
                <a:cxn ang="0">
                  <a:pos x="1211" y="986"/>
                </a:cxn>
                <a:cxn ang="0">
                  <a:pos x="1090" y="1052"/>
                </a:cxn>
                <a:cxn ang="0">
                  <a:pos x="1016" y="1084"/>
                </a:cxn>
                <a:cxn ang="0">
                  <a:pos x="979" y="1099"/>
                </a:cxn>
                <a:cxn ang="0">
                  <a:pos x="928" y="1114"/>
                </a:cxn>
                <a:cxn ang="0">
                  <a:pos x="885" y="1124"/>
                </a:cxn>
                <a:cxn ang="0">
                  <a:pos x="832" y="1133"/>
                </a:cxn>
                <a:cxn ang="0">
                  <a:pos x="773" y="1141"/>
                </a:cxn>
                <a:cxn ang="0">
                  <a:pos x="705" y="1145"/>
                </a:cxn>
                <a:cxn ang="0">
                  <a:pos x="632" y="1145"/>
                </a:cxn>
                <a:cxn ang="0">
                  <a:pos x="551" y="1141"/>
                </a:cxn>
                <a:cxn ang="0">
                  <a:pos x="464" y="1130"/>
                </a:cxn>
                <a:cxn ang="0">
                  <a:pos x="370" y="1112"/>
                </a:cxn>
                <a:cxn ang="0">
                  <a:pos x="271" y="1085"/>
                </a:cxn>
                <a:cxn ang="0">
                  <a:pos x="166" y="1050"/>
                </a:cxn>
                <a:cxn ang="0">
                  <a:pos x="57" y="1004"/>
                </a:cxn>
                <a:cxn ang="0">
                  <a:pos x="4" y="983"/>
                </a:cxn>
                <a:cxn ang="0">
                  <a:pos x="36" y="1019"/>
                </a:cxn>
                <a:cxn ang="0">
                  <a:pos x="83" y="1065"/>
                </a:cxn>
                <a:cxn ang="0">
                  <a:pos x="125" y="1101"/>
                </a:cxn>
                <a:cxn ang="0">
                  <a:pos x="174" y="1138"/>
                </a:cxn>
                <a:cxn ang="0">
                  <a:pos x="233" y="1177"/>
                </a:cxn>
                <a:cxn ang="0">
                  <a:pos x="300" y="1214"/>
                </a:cxn>
                <a:cxn ang="0">
                  <a:pos x="376" y="1250"/>
                </a:cxn>
                <a:cxn ang="0">
                  <a:pos x="462" y="1281"/>
                </a:cxn>
                <a:cxn ang="0">
                  <a:pos x="555" y="1307"/>
                </a:cxn>
                <a:cxn ang="0">
                  <a:pos x="657" y="1326"/>
                </a:cxn>
                <a:cxn ang="0">
                  <a:pos x="769" y="1337"/>
                </a:cxn>
                <a:cxn ang="0">
                  <a:pos x="889" y="1337"/>
                </a:cxn>
                <a:cxn ang="0">
                  <a:pos x="1019" y="1325"/>
                </a:cxn>
                <a:cxn ang="0">
                  <a:pos x="1088" y="1314"/>
                </a:cxn>
              </a:cxnLst>
              <a:rect l="0" t="0" r="r" b="b"/>
              <a:pathLst>
                <a:path w="2174" h="1338">
                  <a:moveTo>
                    <a:pt x="1088" y="1314"/>
                  </a:moveTo>
                  <a:lnTo>
                    <a:pt x="1099" y="1311"/>
                  </a:lnTo>
                  <a:lnTo>
                    <a:pt x="1130" y="1302"/>
                  </a:lnTo>
                  <a:lnTo>
                    <a:pt x="1153" y="1295"/>
                  </a:lnTo>
                  <a:lnTo>
                    <a:pt x="1179" y="1287"/>
                  </a:lnTo>
                  <a:lnTo>
                    <a:pt x="1209" y="1276"/>
                  </a:lnTo>
                  <a:lnTo>
                    <a:pt x="1243" y="1263"/>
                  </a:lnTo>
                  <a:lnTo>
                    <a:pt x="1279" y="1248"/>
                  </a:lnTo>
                  <a:lnTo>
                    <a:pt x="1319" y="1230"/>
                  </a:lnTo>
                  <a:lnTo>
                    <a:pt x="1362" y="1210"/>
                  </a:lnTo>
                  <a:lnTo>
                    <a:pt x="1405" y="1188"/>
                  </a:lnTo>
                  <a:lnTo>
                    <a:pt x="1451" y="1162"/>
                  </a:lnTo>
                  <a:lnTo>
                    <a:pt x="1498" y="1134"/>
                  </a:lnTo>
                  <a:lnTo>
                    <a:pt x="1545" y="1103"/>
                  </a:lnTo>
                  <a:lnTo>
                    <a:pt x="1594" y="1068"/>
                  </a:lnTo>
                  <a:lnTo>
                    <a:pt x="1643" y="1031"/>
                  </a:lnTo>
                  <a:lnTo>
                    <a:pt x="1691" y="990"/>
                  </a:lnTo>
                  <a:lnTo>
                    <a:pt x="1739" y="945"/>
                  </a:lnTo>
                  <a:lnTo>
                    <a:pt x="1787" y="898"/>
                  </a:lnTo>
                  <a:lnTo>
                    <a:pt x="1834" y="846"/>
                  </a:lnTo>
                  <a:lnTo>
                    <a:pt x="1878" y="790"/>
                  </a:lnTo>
                  <a:lnTo>
                    <a:pt x="1922" y="732"/>
                  </a:lnTo>
                  <a:lnTo>
                    <a:pt x="1962" y="668"/>
                  </a:lnTo>
                  <a:lnTo>
                    <a:pt x="2002" y="600"/>
                  </a:lnTo>
                  <a:lnTo>
                    <a:pt x="2038" y="528"/>
                  </a:lnTo>
                  <a:lnTo>
                    <a:pt x="2070" y="452"/>
                  </a:lnTo>
                  <a:lnTo>
                    <a:pt x="2099" y="371"/>
                  </a:lnTo>
                  <a:lnTo>
                    <a:pt x="2125" y="286"/>
                  </a:lnTo>
                  <a:lnTo>
                    <a:pt x="2146" y="195"/>
                  </a:lnTo>
                  <a:lnTo>
                    <a:pt x="2163" y="10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1638" y="0"/>
                  </a:lnTo>
                  <a:lnTo>
                    <a:pt x="1640" y="9"/>
                  </a:lnTo>
                  <a:lnTo>
                    <a:pt x="1643" y="34"/>
                  </a:lnTo>
                  <a:lnTo>
                    <a:pt x="1645" y="52"/>
                  </a:lnTo>
                  <a:lnTo>
                    <a:pt x="1646" y="75"/>
                  </a:lnTo>
                  <a:lnTo>
                    <a:pt x="1648" y="99"/>
                  </a:lnTo>
                  <a:lnTo>
                    <a:pt x="1649" y="127"/>
                  </a:lnTo>
                  <a:lnTo>
                    <a:pt x="1649" y="158"/>
                  </a:lnTo>
                  <a:lnTo>
                    <a:pt x="1648" y="190"/>
                  </a:lnTo>
                  <a:lnTo>
                    <a:pt x="1646" y="226"/>
                  </a:lnTo>
                  <a:lnTo>
                    <a:pt x="1643" y="263"/>
                  </a:lnTo>
                  <a:lnTo>
                    <a:pt x="1639" y="303"/>
                  </a:lnTo>
                  <a:lnTo>
                    <a:pt x="1633" y="343"/>
                  </a:lnTo>
                  <a:lnTo>
                    <a:pt x="1624" y="386"/>
                  </a:lnTo>
                  <a:lnTo>
                    <a:pt x="1614" y="429"/>
                  </a:lnTo>
                  <a:lnTo>
                    <a:pt x="1602" y="473"/>
                  </a:lnTo>
                  <a:lnTo>
                    <a:pt x="1587" y="518"/>
                  </a:lnTo>
                  <a:lnTo>
                    <a:pt x="1570" y="562"/>
                  </a:lnTo>
                  <a:lnTo>
                    <a:pt x="1550" y="608"/>
                  </a:lnTo>
                  <a:lnTo>
                    <a:pt x="1527" y="654"/>
                  </a:lnTo>
                  <a:lnTo>
                    <a:pt x="1501" y="698"/>
                  </a:lnTo>
                  <a:lnTo>
                    <a:pt x="1471" y="743"/>
                  </a:lnTo>
                  <a:lnTo>
                    <a:pt x="1438" y="786"/>
                  </a:lnTo>
                  <a:lnTo>
                    <a:pt x="1401" y="829"/>
                  </a:lnTo>
                  <a:lnTo>
                    <a:pt x="1360" y="870"/>
                  </a:lnTo>
                  <a:lnTo>
                    <a:pt x="1315" y="911"/>
                  </a:lnTo>
                  <a:lnTo>
                    <a:pt x="1265" y="950"/>
                  </a:lnTo>
                  <a:lnTo>
                    <a:pt x="1211" y="986"/>
                  </a:lnTo>
                  <a:lnTo>
                    <a:pt x="1153" y="1020"/>
                  </a:lnTo>
                  <a:lnTo>
                    <a:pt x="1090" y="1052"/>
                  </a:lnTo>
                  <a:lnTo>
                    <a:pt x="1021" y="1081"/>
                  </a:lnTo>
                  <a:lnTo>
                    <a:pt x="1016" y="1084"/>
                  </a:lnTo>
                  <a:lnTo>
                    <a:pt x="1002" y="1089"/>
                  </a:lnTo>
                  <a:lnTo>
                    <a:pt x="979" y="1099"/>
                  </a:lnTo>
                  <a:lnTo>
                    <a:pt x="948" y="1108"/>
                  </a:lnTo>
                  <a:lnTo>
                    <a:pt x="928" y="1114"/>
                  </a:lnTo>
                  <a:lnTo>
                    <a:pt x="907" y="1119"/>
                  </a:lnTo>
                  <a:lnTo>
                    <a:pt x="885" y="1124"/>
                  </a:lnTo>
                  <a:lnTo>
                    <a:pt x="859" y="1129"/>
                  </a:lnTo>
                  <a:lnTo>
                    <a:pt x="832" y="1133"/>
                  </a:lnTo>
                  <a:lnTo>
                    <a:pt x="804" y="1137"/>
                  </a:lnTo>
                  <a:lnTo>
                    <a:pt x="773" y="1141"/>
                  </a:lnTo>
                  <a:lnTo>
                    <a:pt x="740" y="1143"/>
                  </a:lnTo>
                  <a:lnTo>
                    <a:pt x="705" y="1145"/>
                  </a:lnTo>
                  <a:lnTo>
                    <a:pt x="670" y="1146"/>
                  </a:lnTo>
                  <a:lnTo>
                    <a:pt x="632" y="1145"/>
                  </a:lnTo>
                  <a:lnTo>
                    <a:pt x="592" y="1144"/>
                  </a:lnTo>
                  <a:lnTo>
                    <a:pt x="551" y="1141"/>
                  </a:lnTo>
                  <a:lnTo>
                    <a:pt x="508" y="1136"/>
                  </a:lnTo>
                  <a:lnTo>
                    <a:pt x="464" y="1130"/>
                  </a:lnTo>
                  <a:lnTo>
                    <a:pt x="418" y="1122"/>
                  </a:lnTo>
                  <a:lnTo>
                    <a:pt x="370" y="1112"/>
                  </a:lnTo>
                  <a:lnTo>
                    <a:pt x="322" y="1100"/>
                  </a:lnTo>
                  <a:lnTo>
                    <a:pt x="271" y="1085"/>
                  </a:lnTo>
                  <a:lnTo>
                    <a:pt x="219" y="1069"/>
                  </a:lnTo>
                  <a:lnTo>
                    <a:pt x="166" y="1050"/>
                  </a:lnTo>
                  <a:lnTo>
                    <a:pt x="113" y="1029"/>
                  </a:lnTo>
                  <a:lnTo>
                    <a:pt x="57" y="1004"/>
                  </a:lnTo>
                  <a:lnTo>
                    <a:pt x="0" y="977"/>
                  </a:lnTo>
                  <a:lnTo>
                    <a:pt x="4" y="983"/>
                  </a:lnTo>
                  <a:lnTo>
                    <a:pt x="16" y="997"/>
                  </a:lnTo>
                  <a:lnTo>
                    <a:pt x="36" y="1019"/>
                  </a:lnTo>
                  <a:lnTo>
                    <a:pt x="66" y="1049"/>
                  </a:lnTo>
                  <a:lnTo>
                    <a:pt x="83" y="1065"/>
                  </a:lnTo>
                  <a:lnTo>
                    <a:pt x="102" y="1082"/>
                  </a:lnTo>
                  <a:lnTo>
                    <a:pt x="125" y="1101"/>
                  </a:lnTo>
                  <a:lnTo>
                    <a:pt x="148" y="1119"/>
                  </a:lnTo>
                  <a:lnTo>
                    <a:pt x="174" y="1138"/>
                  </a:lnTo>
                  <a:lnTo>
                    <a:pt x="203" y="1157"/>
                  </a:lnTo>
                  <a:lnTo>
                    <a:pt x="233" y="1177"/>
                  </a:lnTo>
                  <a:lnTo>
                    <a:pt x="266" y="1196"/>
                  </a:lnTo>
                  <a:lnTo>
                    <a:pt x="300" y="1214"/>
                  </a:lnTo>
                  <a:lnTo>
                    <a:pt x="338" y="1232"/>
                  </a:lnTo>
                  <a:lnTo>
                    <a:pt x="376" y="1250"/>
                  </a:lnTo>
                  <a:lnTo>
                    <a:pt x="418" y="1266"/>
                  </a:lnTo>
                  <a:lnTo>
                    <a:pt x="462" y="1281"/>
                  </a:lnTo>
                  <a:lnTo>
                    <a:pt x="507" y="1295"/>
                  </a:lnTo>
                  <a:lnTo>
                    <a:pt x="555" y="1307"/>
                  </a:lnTo>
                  <a:lnTo>
                    <a:pt x="605" y="1317"/>
                  </a:lnTo>
                  <a:lnTo>
                    <a:pt x="657" y="1326"/>
                  </a:lnTo>
                  <a:lnTo>
                    <a:pt x="712" y="1333"/>
                  </a:lnTo>
                  <a:lnTo>
                    <a:pt x="769" y="1337"/>
                  </a:lnTo>
                  <a:lnTo>
                    <a:pt x="828" y="1338"/>
                  </a:lnTo>
                  <a:lnTo>
                    <a:pt x="889" y="1337"/>
                  </a:lnTo>
                  <a:lnTo>
                    <a:pt x="953" y="1333"/>
                  </a:lnTo>
                  <a:lnTo>
                    <a:pt x="1019" y="1325"/>
                  </a:lnTo>
                  <a:lnTo>
                    <a:pt x="1088" y="1314"/>
                  </a:lnTo>
                  <a:lnTo>
                    <a:pt x="1088" y="1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1591333" y="3069367"/>
              <a:ext cx="559261" cy="323538"/>
            </a:xfrm>
            <a:custGeom>
              <a:avLst/>
              <a:gdLst/>
              <a:ahLst/>
              <a:cxnLst>
                <a:cxn ang="0">
                  <a:pos x="494" y="827"/>
                </a:cxn>
                <a:cxn ang="0">
                  <a:pos x="546" y="832"/>
                </a:cxn>
                <a:cxn ang="0">
                  <a:pos x="600" y="834"/>
                </a:cxn>
                <a:cxn ang="0">
                  <a:pos x="666" y="834"/>
                </a:cxn>
                <a:cxn ang="0">
                  <a:pos x="743" y="829"/>
                </a:cxn>
                <a:cxn ang="0">
                  <a:pos x="826" y="816"/>
                </a:cxn>
                <a:cxn ang="0">
                  <a:pos x="913" y="795"/>
                </a:cxn>
                <a:cxn ang="0">
                  <a:pos x="1003" y="764"/>
                </a:cxn>
                <a:cxn ang="0">
                  <a:pos x="1092" y="720"/>
                </a:cxn>
                <a:cxn ang="0">
                  <a:pos x="1177" y="662"/>
                </a:cxn>
                <a:cxn ang="0">
                  <a:pos x="1255" y="588"/>
                </a:cxn>
                <a:cxn ang="0">
                  <a:pos x="1325" y="494"/>
                </a:cxn>
                <a:cxn ang="0">
                  <a:pos x="1382" y="382"/>
                </a:cxn>
                <a:cxn ang="0">
                  <a:pos x="1426" y="247"/>
                </a:cxn>
                <a:cxn ang="0">
                  <a:pos x="1452" y="89"/>
                </a:cxn>
                <a:cxn ang="0">
                  <a:pos x="1457" y="0"/>
                </a:cxn>
                <a:cxn ang="0">
                  <a:pos x="978" y="8"/>
                </a:cxn>
                <a:cxn ang="0">
                  <a:pos x="980" y="62"/>
                </a:cxn>
                <a:cxn ang="0">
                  <a:pos x="979" y="128"/>
                </a:cxn>
                <a:cxn ang="0">
                  <a:pos x="974" y="182"/>
                </a:cxn>
                <a:cxn ang="0">
                  <a:pos x="965" y="241"/>
                </a:cxn>
                <a:cxn ang="0">
                  <a:pos x="951" y="303"/>
                </a:cxn>
                <a:cxn ang="0">
                  <a:pos x="929" y="367"/>
                </a:cxn>
                <a:cxn ang="0">
                  <a:pos x="902" y="431"/>
                </a:cxn>
                <a:cxn ang="0">
                  <a:pos x="865" y="491"/>
                </a:cxn>
                <a:cxn ang="0">
                  <a:pos x="820" y="548"/>
                </a:cxn>
                <a:cxn ang="0">
                  <a:pos x="764" y="599"/>
                </a:cxn>
                <a:cxn ang="0">
                  <a:pos x="696" y="641"/>
                </a:cxn>
                <a:cxn ang="0">
                  <a:pos x="616" y="675"/>
                </a:cxn>
                <a:cxn ang="0">
                  <a:pos x="522" y="696"/>
                </a:cxn>
                <a:cxn ang="0">
                  <a:pos x="458" y="702"/>
                </a:cxn>
                <a:cxn ang="0">
                  <a:pos x="398" y="696"/>
                </a:cxn>
                <a:cxn ang="0">
                  <a:pos x="338" y="684"/>
                </a:cxn>
                <a:cxn ang="0">
                  <a:pos x="286" y="670"/>
                </a:cxn>
                <a:cxn ang="0">
                  <a:pos x="249" y="658"/>
                </a:cxn>
                <a:cxn ang="0">
                  <a:pos x="210" y="641"/>
                </a:cxn>
                <a:cxn ang="0">
                  <a:pos x="171" y="623"/>
                </a:cxn>
                <a:cxn ang="0">
                  <a:pos x="132" y="601"/>
                </a:cxn>
                <a:cxn ang="0">
                  <a:pos x="92" y="573"/>
                </a:cxn>
                <a:cxn ang="0">
                  <a:pos x="54" y="543"/>
                </a:cxn>
                <a:cxn ang="0">
                  <a:pos x="17" y="509"/>
                </a:cxn>
                <a:cxn ang="0">
                  <a:pos x="4" y="501"/>
                </a:cxn>
                <a:cxn ang="0">
                  <a:pos x="30" y="552"/>
                </a:cxn>
                <a:cxn ang="0">
                  <a:pos x="56" y="590"/>
                </a:cxn>
                <a:cxn ang="0">
                  <a:pos x="78" y="616"/>
                </a:cxn>
                <a:cxn ang="0">
                  <a:pos x="104" y="644"/>
                </a:cxn>
                <a:cxn ang="0">
                  <a:pos x="136" y="674"/>
                </a:cxn>
                <a:cxn ang="0">
                  <a:pos x="172" y="702"/>
                </a:cxn>
                <a:cxn ang="0">
                  <a:pos x="215" y="730"/>
                </a:cxn>
                <a:cxn ang="0">
                  <a:pos x="263" y="756"/>
                </a:cxn>
                <a:cxn ang="0">
                  <a:pos x="318" y="779"/>
                </a:cxn>
                <a:cxn ang="0">
                  <a:pos x="378" y="801"/>
                </a:cxn>
                <a:cxn ang="0">
                  <a:pos x="447" y="819"/>
                </a:cxn>
              </a:cxnLst>
              <a:rect l="0" t="0" r="r" b="b"/>
              <a:pathLst>
                <a:path w="1457" h="835">
                  <a:moveTo>
                    <a:pt x="484" y="826"/>
                  </a:moveTo>
                  <a:lnTo>
                    <a:pt x="494" y="827"/>
                  </a:lnTo>
                  <a:lnTo>
                    <a:pt x="525" y="830"/>
                  </a:lnTo>
                  <a:lnTo>
                    <a:pt x="546" y="832"/>
                  </a:lnTo>
                  <a:lnTo>
                    <a:pt x="571" y="834"/>
                  </a:lnTo>
                  <a:lnTo>
                    <a:pt x="600" y="834"/>
                  </a:lnTo>
                  <a:lnTo>
                    <a:pt x="631" y="835"/>
                  </a:lnTo>
                  <a:lnTo>
                    <a:pt x="666" y="834"/>
                  </a:lnTo>
                  <a:lnTo>
                    <a:pt x="703" y="832"/>
                  </a:lnTo>
                  <a:lnTo>
                    <a:pt x="743" y="829"/>
                  </a:lnTo>
                  <a:lnTo>
                    <a:pt x="783" y="823"/>
                  </a:lnTo>
                  <a:lnTo>
                    <a:pt x="826" y="816"/>
                  </a:lnTo>
                  <a:lnTo>
                    <a:pt x="870" y="807"/>
                  </a:lnTo>
                  <a:lnTo>
                    <a:pt x="913" y="795"/>
                  </a:lnTo>
                  <a:lnTo>
                    <a:pt x="958" y="781"/>
                  </a:lnTo>
                  <a:lnTo>
                    <a:pt x="1003" y="764"/>
                  </a:lnTo>
                  <a:lnTo>
                    <a:pt x="1048" y="744"/>
                  </a:lnTo>
                  <a:lnTo>
                    <a:pt x="1092" y="720"/>
                  </a:lnTo>
                  <a:lnTo>
                    <a:pt x="1134" y="693"/>
                  </a:lnTo>
                  <a:lnTo>
                    <a:pt x="1177" y="662"/>
                  </a:lnTo>
                  <a:lnTo>
                    <a:pt x="1217" y="626"/>
                  </a:lnTo>
                  <a:lnTo>
                    <a:pt x="1255" y="588"/>
                  </a:lnTo>
                  <a:lnTo>
                    <a:pt x="1292" y="543"/>
                  </a:lnTo>
                  <a:lnTo>
                    <a:pt x="1325" y="494"/>
                  </a:lnTo>
                  <a:lnTo>
                    <a:pt x="1356" y="441"/>
                  </a:lnTo>
                  <a:lnTo>
                    <a:pt x="1382" y="382"/>
                  </a:lnTo>
                  <a:lnTo>
                    <a:pt x="1406" y="318"/>
                  </a:lnTo>
                  <a:lnTo>
                    <a:pt x="1426" y="247"/>
                  </a:lnTo>
                  <a:lnTo>
                    <a:pt x="1441" y="171"/>
                  </a:lnTo>
                  <a:lnTo>
                    <a:pt x="1452" y="89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978" y="0"/>
                  </a:lnTo>
                  <a:lnTo>
                    <a:pt x="978" y="8"/>
                  </a:lnTo>
                  <a:lnTo>
                    <a:pt x="980" y="28"/>
                  </a:lnTo>
                  <a:lnTo>
                    <a:pt x="980" y="62"/>
                  </a:lnTo>
                  <a:lnTo>
                    <a:pt x="980" y="104"/>
                  </a:lnTo>
                  <a:lnTo>
                    <a:pt x="979" y="128"/>
                  </a:lnTo>
                  <a:lnTo>
                    <a:pt x="977" y="155"/>
                  </a:lnTo>
                  <a:lnTo>
                    <a:pt x="974" y="182"/>
                  </a:lnTo>
                  <a:lnTo>
                    <a:pt x="970" y="211"/>
                  </a:lnTo>
                  <a:lnTo>
                    <a:pt x="965" y="241"/>
                  </a:lnTo>
                  <a:lnTo>
                    <a:pt x="958" y="271"/>
                  </a:lnTo>
                  <a:lnTo>
                    <a:pt x="951" y="303"/>
                  </a:lnTo>
                  <a:lnTo>
                    <a:pt x="941" y="335"/>
                  </a:lnTo>
                  <a:lnTo>
                    <a:pt x="929" y="367"/>
                  </a:lnTo>
                  <a:lnTo>
                    <a:pt x="917" y="399"/>
                  </a:lnTo>
                  <a:lnTo>
                    <a:pt x="902" y="431"/>
                  </a:lnTo>
                  <a:lnTo>
                    <a:pt x="885" y="461"/>
                  </a:lnTo>
                  <a:lnTo>
                    <a:pt x="865" y="491"/>
                  </a:lnTo>
                  <a:lnTo>
                    <a:pt x="844" y="521"/>
                  </a:lnTo>
                  <a:lnTo>
                    <a:pt x="820" y="548"/>
                  </a:lnTo>
                  <a:lnTo>
                    <a:pt x="793" y="574"/>
                  </a:lnTo>
                  <a:lnTo>
                    <a:pt x="764" y="599"/>
                  </a:lnTo>
                  <a:lnTo>
                    <a:pt x="732" y="621"/>
                  </a:lnTo>
                  <a:lnTo>
                    <a:pt x="696" y="641"/>
                  </a:lnTo>
                  <a:lnTo>
                    <a:pt x="657" y="660"/>
                  </a:lnTo>
                  <a:lnTo>
                    <a:pt x="616" y="675"/>
                  </a:lnTo>
                  <a:lnTo>
                    <a:pt x="571" y="687"/>
                  </a:lnTo>
                  <a:lnTo>
                    <a:pt x="522" y="696"/>
                  </a:lnTo>
                  <a:lnTo>
                    <a:pt x="470" y="702"/>
                  </a:lnTo>
                  <a:lnTo>
                    <a:pt x="458" y="702"/>
                  </a:lnTo>
                  <a:lnTo>
                    <a:pt x="422" y="699"/>
                  </a:lnTo>
                  <a:lnTo>
                    <a:pt x="398" y="696"/>
                  </a:lnTo>
                  <a:lnTo>
                    <a:pt x="369" y="691"/>
                  </a:lnTo>
                  <a:lnTo>
                    <a:pt x="338" y="684"/>
                  </a:lnTo>
                  <a:lnTo>
                    <a:pt x="304" y="676"/>
                  </a:lnTo>
                  <a:lnTo>
                    <a:pt x="286" y="670"/>
                  </a:lnTo>
                  <a:lnTo>
                    <a:pt x="268" y="664"/>
                  </a:lnTo>
                  <a:lnTo>
                    <a:pt x="249" y="658"/>
                  </a:lnTo>
                  <a:lnTo>
                    <a:pt x="229" y="651"/>
                  </a:lnTo>
                  <a:lnTo>
                    <a:pt x="210" y="641"/>
                  </a:lnTo>
                  <a:lnTo>
                    <a:pt x="191" y="633"/>
                  </a:lnTo>
                  <a:lnTo>
                    <a:pt x="171" y="623"/>
                  </a:lnTo>
                  <a:lnTo>
                    <a:pt x="151" y="612"/>
                  </a:lnTo>
                  <a:lnTo>
                    <a:pt x="132" y="601"/>
                  </a:lnTo>
                  <a:lnTo>
                    <a:pt x="112" y="588"/>
                  </a:lnTo>
                  <a:lnTo>
                    <a:pt x="92" y="573"/>
                  </a:lnTo>
                  <a:lnTo>
                    <a:pt x="73" y="559"/>
                  </a:lnTo>
                  <a:lnTo>
                    <a:pt x="54" y="543"/>
                  </a:lnTo>
                  <a:lnTo>
                    <a:pt x="35" y="526"/>
                  </a:lnTo>
                  <a:lnTo>
                    <a:pt x="17" y="509"/>
                  </a:lnTo>
                  <a:lnTo>
                    <a:pt x="0" y="488"/>
                  </a:lnTo>
                  <a:lnTo>
                    <a:pt x="4" y="501"/>
                  </a:lnTo>
                  <a:lnTo>
                    <a:pt x="18" y="531"/>
                  </a:lnTo>
                  <a:lnTo>
                    <a:pt x="30" y="552"/>
                  </a:lnTo>
                  <a:lnTo>
                    <a:pt x="47" y="577"/>
                  </a:lnTo>
                  <a:lnTo>
                    <a:pt x="56" y="590"/>
                  </a:lnTo>
                  <a:lnTo>
                    <a:pt x="66" y="603"/>
                  </a:lnTo>
                  <a:lnTo>
                    <a:pt x="78" y="616"/>
                  </a:lnTo>
                  <a:lnTo>
                    <a:pt x="90" y="630"/>
                  </a:lnTo>
                  <a:lnTo>
                    <a:pt x="104" y="644"/>
                  </a:lnTo>
                  <a:lnTo>
                    <a:pt x="120" y="659"/>
                  </a:lnTo>
                  <a:lnTo>
                    <a:pt x="136" y="674"/>
                  </a:lnTo>
                  <a:lnTo>
                    <a:pt x="153" y="688"/>
                  </a:lnTo>
                  <a:lnTo>
                    <a:pt x="172" y="702"/>
                  </a:lnTo>
                  <a:lnTo>
                    <a:pt x="193" y="715"/>
                  </a:lnTo>
                  <a:lnTo>
                    <a:pt x="215" y="730"/>
                  </a:lnTo>
                  <a:lnTo>
                    <a:pt x="238" y="743"/>
                  </a:lnTo>
                  <a:lnTo>
                    <a:pt x="263" y="756"/>
                  </a:lnTo>
                  <a:lnTo>
                    <a:pt x="289" y="768"/>
                  </a:lnTo>
                  <a:lnTo>
                    <a:pt x="318" y="779"/>
                  </a:lnTo>
                  <a:lnTo>
                    <a:pt x="347" y="790"/>
                  </a:lnTo>
                  <a:lnTo>
                    <a:pt x="378" y="801"/>
                  </a:lnTo>
                  <a:lnTo>
                    <a:pt x="412" y="810"/>
                  </a:lnTo>
                  <a:lnTo>
                    <a:pt x="447" y="819"/>
                  </a:lnTo>
                  <a:lnTo>
                    <a:pt x="48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1341746" y="2560950"/>
              <a:ext cx="827335" cy="508418"/>
            </a:xfrm>
            <a:custGeom>
              <a:avLst/>
              <a:gdLst/>
              <a:ahLst/>
              <a:cxnLst>
                <a:cxn ang="0">
                  <a:pos x="1218" y="8"/>
                </a:cxn>
                <a:cxn ang="0">
                  <a:pos x="1155" y="17"/>
                </a:cxn>
                <a:cxn ang="0">
                  <a:pos x="1089" y="31"/>
                </a:cxn>
                <a:cxn ang="0">
                  <a:pos x="1008" y="52"/>
                </a:cxn>
                <a:cxn ang="0">
                  <a:pos x="915" y="82"/>
                </a:cxn>
                <a:cxn ang="0">
                  <a:pos x="811" y="123"/>
                </a:cxn>
                <a:cxn ang="0">
                  <a:pos x="703" y="175"/>
                </a:cxn>
                <a:cxn ang="0">
                  <a:pos x="592" y="242"/>
                </a:cxn>
                <a:cxn ang="0">
                  <a:pos x="481" y="323"/>
                </a:cxn>
                <a:cxn ang="0">
                  <a:pos x="375" y="422"/>
                </a:cxn>
                <a:cxn ang="0">
                  <a:pos x="275" y="537"/>
                </a:cxn>
                <a:cxn ang="0">
                  <a:pos x="186" y="673"/>
                </a:cxn>
                <a:cxn ang="0">
                  <a:pos x="110" y="830"/>
                </a:cxn>
                <a:cxn ang="0">
                  <a:pos x="51" y="1010"/>
                </a:cxn>
                <a:cxn ang="0">
                  <a:pos x="12" y="1214"/>
                </a:cxn>
                <a:cxn ang="0">
                  <a:pos x="518" y="1326"/>
                </a:cxn>
                <a:cxn ang="0">
                  <a:pos x="514" y="1286"/>
                </a:cxn>
                <a:cxn ang="0">
                  <a:pos x="511" y="1240"/>
                </a:cxn>
                <a:cxn ang="0">
                  <a:pos x="511" y="1180"/>
                </a:cxn>
                <a:cxn ang="0">
                  <a:pos x="513" y="1108"/>
                </a:cxn>
                <a:cxn ang="0">
                  <a:pos x="522" y="1027"/>
                </a:cxn>
                <a:cxn ang="0">
                  <a:pos x="537" y="939"/>
                </a:cxn>
                <a:cxn ang="0">
                  <a:pos x="563" y="845"/>
                </a:cxn>
                <a:cxn ang="0">
                  <a:pos x="598" y="750"/>
                </a:cxn>
                <a:cxn ang="0">
                  <a:pos x="646" y="654"/>
                </a:cxn>
                <a:cxn ang="0">
                  <a:pos x="708" y="561"/>
                </a:cxn>
                <a:cxn ang="0">
                  <a:pos x="787" y="473"/>
                </a:cxn>
                <a:cxn ang="0">
                  <a:pos x="883" y="392"/>
                </a:cxn>
                <a:cxn ang="0">
                  <a:pos x="999" y="320"/>
                </a:cxn>
                <a:cxn ang="0">
                  <a:pos x="1137" y="260"/>
                </a:cxn>
                <a:cxn ang="0">
                  <a:pos x="1297" y="216"/>
                </a:cxn>
                <a:cxn ang="0">
                  <a:pos x="1315" y="212"/>
                </a:cxn>
                <a:cxn ang="0">
                  <a:pos x="1366" y="206"/>
                </a:cxn>
                <a:cxn ang="0">
                  <a:pos x="1447" y="201"/>
                </a:cxn>
                <a:cxn ang="0">
                  <a:pos x="1496" y="200"/>
                </a:cxn>
                <a:cxn ang="0">
                  <a:pos x="1552" y="202"/>
                </a:cxn>
                <a:cxn ang="0">
                  <a:pos x="1613" y="206"/>
                </a:cxn>
                <a:cxn ang="0">
                  <a:pos x="1679" y="214"/>
                </a:cxn>
                <a:cxn ang="0">
                  <a:pos x="1750" y="225"/>
                </a:cxn>
                <a:cxn ang="0">
                  <a:pos x="1824" y="241"/>
                </a:cxn>
                <a:cxn ang="0">
                  <a:pos x="1902" y="262"/>
                </a:cxn>
                <a:cxn ang="0">
                  <a:pos x="1983" y="290"/>
                </a:cxn>
                <a:cxn ang="0">
                  <a:pos x="2067" y="322"/>
                </a:cxn>
                <a:cxn ang="0">
                  <a:pos x="2152" y="363"/>
                </a:cxn>
                <a:cxn ang="0">
                  <a:pos x="2139" y="345"/>
                </a:cxn>
                <a:cxn ang="0">
                  <a:pos x="2097" y="298"/>
                </a:cxn>
                <a:cxn ang="0">
                  <a:pos x="2067" y="266"/>
                </a:cxn>
                <a:cxn ang="0">
                  <a:pos x="2028" y="232"/>
                </a:cxn>
                <a:cxn ang="0">
                  <a:pos x="1982" y="197"/>
                </a:cxn>
                <a:cxn ang="0">
                  <a:pos x="1930" y="160"/>
                </a:cxn>
                <a:cxn ang="0">
                  <a:pos x="1870" y="124"/>
                </a:cxn>
                <a:cxn ang="0">
                  <a:pos x="1802" y="90"/>
                </a:cxn>
                <a:cxn ang="0">
                  <a:pos x="1727" y="60"/>
                </a:cxn>
                <a:cxn ang="0">
                  <a:pos x="1643" y="34"/>
                </a:cxn>
                <a:cxn ang="0">
                  <a:pos x="1552" y="15"/>
                </a:cxn>
                <a:cxn ang="0">
                  <a:pos x="1453" y="3"/>
                </a:cxn>
                <a:cxn ang="0">
                  <a:pos x="1346" y="0"/>
                </a:cxn>
                <a:cxn ang="0">
                  <a:pos x="1230" y="7"/>
                </a:cxn>
              </a:cxnLst>
              <a:rect l="0" t="0" r="r" b="b"/>
              <a:pathLst>
                <a:path w="2152" h="1326">
                  <a:moveTo>
                    <a:pt x="1230" y="7"/>
                  </a:moveTo>
                  <a:lnTo>
                    <a:pt x="1218" y="8"/>
                  </a:lnTo>
                  <a:lnTo>
                    <a:pt x="1182" y="13"/>
                  </a:lnTo>
                  <a:lnTo>
                    <a:pt x="1155" y="17"/>
                  </a:lnTo>
                  <a:lnTo>
                    <a:pt x="1125" y="23"/>
                  </a:lnTo>
                  <a:lnTo>
                    <a:pt x="1089" y="31"/>
                  </a:lnTo>
                  <a:lnTo>
                    <a:pt x="1051" y="40"/>
                  </a:lnTo>
                  <a:lnTo>
                    <a:pt x="1008" y="52"/>
                  </a:lnTo>
                  <a:lnTo>
                    <a:pt x="962" y="66"/>
                  </a:lnTo>
                  <a:lnTo>
                    <a:pt x="915" y="82"/>
                  </a:lnTo>
                  <a:lnTo>
                    <a:pt x="864" y="101"/>
                  </a:lnTo>
                  <a:lnTo>
                    <a:pt x="811" y="123"/>
                  </a:lnTo>
                  <a:lnTo>
                    <a:pt x="757" y="148"/>
                  </a:lnTo>
                  <a:lnTo>
                    <a:pt x="703" y="175"/>
                  </a:lnTo>
                  <a:lnTo>
                    <a:pt x="648" y="207"/>
                  </a:lnTo>
                  <a:lnTo>
                    <a:pt x="592" y="242"/>
                  </a:lnTo>
                  <a:lnTo>
                    <a:pt x="536" y="281"/>
                  </a:lnTo>
                  <a:lnTo>
                    <a:pt x="481" y="323"/>
                  </a:lnTo>
                  <a:lnTo>
                    <a:pt x="428" y="370"/>
                  </a:lnTo>
                  <a:lnTo>
                    <a:pt x="375" y="422"/>
                  </a:lnTo>
                  <a:lnTo>
                    <a:pt x="324" y="477"/>
                  </a:lnTo>
                  <a:lnTo>
                    <a:pt x="275" y="537"/>
                  </a:lnTo>
                  <a:lnTo>
                    <a:pt x="229" y="603"/>
                  </a:lnTo>
                  <a:lnTo>
                    <a:pt x="186" y="673"/>
                  </a:lnTo>
                  <a:lnTo>
                    <a:pt x="146" y="749"/>
                  </a:lnTo>
                  <a:lnTo>
                    <a:pt x="110" y="830"/>
                  </a:lnTo>
                  <a:lnTo>
                    <a:pt x="78" y="917"/>
                  </a:lnTo>
                  <a:lnTo>
                    <a:pt x="51" y="1010"/>
                  </a:lnTo>
                  <a:lnTo>
                    <a:pt x="29" y="1109"/>
                  </a:lnTo>
                  <a:lnTo>
                    <a:pt x="12" y="1214"/>
                  </a:lnTo>
                  <a:lnTo>
                    <a:pt x="0" y="1326"/>
                  </a:lnTo>
                  <a:lnTo>
                    <a:pt x="518" y="1326"/>
                  </a:lnTo>
                  <a:lnTo>
                    <a:pt x="517" y="1316"/>
                  </a:lnTo>
                  <a:lnTo>
                    <a:pt x="514" y="1286"/>
                  </a:lnTo>
                  <a:lnTo>
                    <a:pt x="513" y="1265"/>
                  </a:lnTo>
                  <a:lnTo>
                    <a:pt x="511" y="1240"/>
                  </a:lnTo>
                  <a:lnTo>
                    <a:pt x="511" y="1211"/>
                  </a:lnTo>
                  <a:lnTo>
                    <a:pt x="511" y="1180"/>
                  </a:lnTo>
                  <a:lnTo>
                    <a:pt x="511" y="1145"/>
                  </a:lnTo>
                  <a:lnTo>
                    <a:pt x="513" y="1108"/>
                  </a:lnTo>
                  <a:lnTo>
                    <a:pt x="517" y="1068"/>
                  </a:lnTo>
                  <a:lnTo>
                    <a:pt x="522" y="1027"/>
                  </a:lnTo>
                  <a:lnTo>
                    <a:pt x="528" y="983"/>
                  </a:lnTo>
                  <a:lnTo>
                    <a:pt x="537" y="939"/>
                  </a:lnTo>
                  <a:lnTo>
                    <a:pt x="548" y="892"/>
                  </a:lnTo>
                  <a:lnTo>
                    <a:pt x="563" y="845"/>
                  </a:lnTo>
                  <a:lnTo>
                    <a:pt x="579" y="798"/>
                  </a:lnTo>
                  <a:lnTo>
                    <a:pt x="598" y="750"/>
                  </a:lnTo>
                  <a:lnTo>
                    <a:pt x="621" y="701"/>
                  </a:lnTo>
                  <a:lnTo>
                    <a:pt x="646" y="654"/>
                  </a:lnTo>
                  <a:lnTo>
                    <a:pt x="675" y="607"/>
                  </a:lnTo>
                  <a:lnTo>
                    <a:pt x="708" y="561"/>
                  </a:lnTo>
                  <a:lnTo>
                    <a:pt x="745" y="516"/>
                  </a:lnTo>
                  <a:lnTo>
                    <a:pt x="787" y="473"/>
                  </a:lnTo>
                  <a:lnTo>
                    <a:pt x="833" y="432"/>
                  </a:lnTo>
                  <a:lnTo>
                    <a:pt x="883" y="392"/>
                  </a:lnTo>
                  <a:lnTo>
                    <a:pt x="938" y="355"/>
                  </a:lnTo>
                  <a:lnTo>
                    <a:pt x="999" y="320"/>
                  </a:lnTo>
                  <a:lnTo>
                    <a:pt x="1065" y="289"/>
                  </a:lnTo>
                  <a:lnTo>
                    <a:pt x="1137" y="260"/>
                  </a:lnTo>
                  <a:lnTo>
                    <a:pt x="1214" y="236"/>
                  </a:lnTo>
                  <a:lnTo>
                    <a:pt x="1297" y="216"/>
                  </a:lnTo>
                  <a:lnTo>
                    <a:pt x="1301" y="215"/>
                  </a:lnTo>
                  <a:lnTo>
                    <a:pt x="1315" y="212"/>
                  </a:lnTo>
                  <a:lnTo>
                    <a:pt x="1337" y="209"/>
                  </a:lnTo>
                  <a:lnTo>
                    <a:pt x="1366" y="206"/>
                  </a:lnTo>
                  <a:lnTo>
                    <a:pt x="1403" y="203"/>
                  </a:lnTo>
                  <a:lnTo>
                    <a:pt x="1447" y="201"/>
                  </a:lnTo>
                  <a:lnTo>
                    <a:pt x="1470" y="200"/>
                  </a:lnTo>
                  <a:lnTo>
                    <a:pt x="1496" y="200"/>
                  </a:lnTo>
                  <a:lnTo>
                    <a:pt x="1524" y="201"/>
                  </a:lnTo>
                  <a:lnTo>
                    <a:pt x="1552" y="202"/>
                  </a:lnTo>
                  <a:lnTo>
                    <a:pt x="1581" y="204"/>
                  </a:lnTo>
                  <a:lnTo>
                    <a:pt x="1613" y="206"/>
                  </a:lnTo>
                  <a:lnTo>
                    <a:pt x="1645" y="210"/>
                  </a:lnTo>
                  <a:lnTo>
                    <a:pt x="1679" y="214"/>
                  </a:lnTo>
                  <a:lnTo>
                    <a:pt x="1713" y="219"/>
                  </a:lnTo>
                  <a:lnTo>
                    <a:pt x="1750" y="225"/>
                  </a:lnTo>
                  <a:lnTo>
                    <a:pt x="1786" y="233"/>
                  </a:lnTo>
                  <a:lnTo>
                    <a:pt x="1824" y="241"/>
                  </a:lnTo>
                  <a:lnTo>
                    <a:pt x="1863" y="251"/>
                  </a:lnTo>
                  <a:lnTo>
                    <a:pt x="1902" y="262"/>
                  </a:lnTo>
                  <a:lnTo>
                    <a:pt x="1942" y="276"/>
                  </a:lnTo>
                  <a:lnTo>
                    <a:pt x="1983" y="290"/>
                  </a:lnTo>
                  <a:lnTo>
                    <a:pt x="2024" y="305"/>
                  </a:lnTo>
                  <a:lnTo>
                    <a:pt x="2067" y="322"/>
                  </a:lnTo>
                  <a:lnTo>
                    <a:pt x="2109" y="341"/>
                  </a:lnTo>
                  <a:lnTo>
                    <a:pt x="2152" y="363"/>
                  </a:lnTo>
                  <a:lnTo>
                    <a:pt x="2149" y="358"/>
                  </a:lnTo>
                  <a:lnTo>
                    <a:pt x="2139" y="345"/>
                  </a:lnTo>
                  <a:lnTo>
                    <a:pt x="2121" y="324"/>
                  </a:lnTo>
                  <a:lnTo>
                    <a:pt x="2097" y="298"/>
                  </a:lnTo>
                  <a:lnTo>
                    <a:pt x="2083" y="283"/>
                  </a:lnTo>
                  <a:lnTo>
                    <a:pt x="2067" y="266"/>
                  </a:lnTo>
                  <a:lnTo>
                    <a:pt x="2048" y="249"/>
                  </a:lnTo>
                  <a:lnTo>
                    <a:pt x="2028" y="232"/>
                  </a:lnTo>
                  <a:lnTo>
                    <a:pt x="2007" y="215"/>
                  </a:lnTo>
                  <a:lnTo>
                    <a:pt x="1982" y="197"/>
                  </a:lnTo>
                  <a:lnTo>
                    <a:pt x="1957" y="178"/>
                  </a:lnTo>
                  <a:lnTo>
                    <a:pt x="1930" y="160"/>
                  </a:lnTo>
                  <a:lnTo>
                    <a:pt x="1901" y="142"/>
                  </a:lnTo>
                  <a:lnTo>
                    <a:pt x="1870" y="124"/>
                  </a:lnTo>
                  <a:lnTo>
                    <a:pt x="1836" y="106"/>
                  </a:lnTo>
                  <a:lnTo>
                    <a:pt x="1802" y="90"/>
                  </a:lnTo>
                  <a:lnTo>
                    <a:pt x="1765" y="74"/>
                  </a:lnTo>
                  <a:lnTo>
                    <a:pt x="1727" y="60"/>
                  </a:lnTo>
                  <a:lnTo>
                    <a:pt x="1686" y="47"/>
                  </a:lnTo>
                  <a:lnTo>
                    <a:pt x="1643" y="34"/>
                  </a:lnTo>
                  <a:lnTo>
                    <a:pt x="1599" y="23"/>
                  </a:lnTo>
                  <a:lnTo>
                    <a:pt x="1552" y="15"/>
                  </a:lnTo>
                  <a:lnTo>
                    <a:pt x="1503" y="8"/>
                  </a:lnTo>
                  <a:lnTo>
                    <a:pt x="1453" y="3"/>
                  </a:lnTo>
                  <a:lnTo>
                    <a:pt x="1401" y="0"/>
                  </a:lnTo>
                  <a:lnTo>
                    <a:pt x="1346" y="0"/>
                  </a:lnTo>
                  <a:lnTo>
                    <a:pt x="1289" y="2"/>
                  </a:lnTo>
                  <a:lnTo>
                    <a:pt x="123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1558978" y="2750449"/>
              <a:ext cx="563881" cy="318918"/>
            </a:xfrm>
            <a:custGeom>
              <a:avLst/>
              <a:gdLst/>
              <a:ahLst/>
              <a:cxnLst>
                <a:cxn ang="0">
                  <a:pos x="759" y="197"/>
                </a:cxn>
                <a:cxn ang="0">
                  <a:pos x="788" y="184"/>
                </a:cxn>
                <a:cxn ang="0">
                  <a:pos x="827" y="170"/>
                </a:cxn>
                <a:cxn ang="0">
                  <a:pos x="860" y="161"/>
                </a:cxn>
                <a:cxn ang="0">
                  <a:pos x="900" y="153"/>
                </a:cxn>
                <a:cxn ang="0">
                  <a:pos x="943" y="148"/>
                </a:cxn>
                <a:cxn ang="0">
                  <a:pos x="992" y="146"/>
                </a:cxn>
                <a:cxn ang="0">
                  <a:pos x="1045" y="148"/>
                </a:cxn>
                <a:cxn ang="0">
                  <a:pos x="1101" y="155"/>
                </a:cxn>
                <a:cxn ang="0">
                  <a:pos x="1161" y="169"/>
                </a:cxn>
                <a:cxn ang="0">
                  <a:pos x="1223" y="191"/>
                </a:cxn>
                <a:cxn ang="0">
                  <a:pos x="1288" y="222"/>
                </a:cxn>
                <a:cxn ang="0">
                  <a:pos x="1354" y="261"/>
                </a:cxn>
                <a:cxn ang="0">
                  <a:pos x="1423" y="312"/>
                </a:cxn>
                <a:cxn ang="0">
                  <a:pos x="1455" y="336"/>
                </a:cxn>
                <a:cxn ang="0">
                  <a:pos x="1433" y="301"/>
                </a:cxn>
                <a:cxn ang="0">
                  <a:pos x="1399" y="257"/>
                </a:cxn>
                <a:cxn ang="0">
                  <a:pos x="1370" y="224"/>
                </a:cxn>
                <a:cxn ang="0">
                  <a:pos x="1332" y="188"/>
                </a:cxn>
                <a:cxn ang="0">
                  <a:pos x="1287" y="151"/>
                </a:cxn>
                <a:cxn ang="0">
                  <a:pos x="1237" y="115"/>
                </a:cxn>
                <a:cxn ang="0">
                  <a:pos x="1177" y="82"/>
                </a:cxn>
                <a:cxn ang="0">
                  <a:pos x="1110" y="51"/>
                </a:cxn>
                <a:cxn ang="0">
                  <a:pos x="1034" y="27"/>
                </a:cxn>
                <a:cxn ang="0">
                  <a:pos x="950" y="10"/>
                </a:cxn>
                <a:cxn ang="0">
                  <a:pos x="857" y="1"/>
                </a:cxn>
                <a:cxn ang="0">
                  <a:pos x="755" y="1"/>
                </a:cxn>
                <a:cxn ang="0">
                  <a:pos x="643" y="13"/>
                </a:cxn>
                <a:cxn ang="0">
                  <a:pos x="577" y="25"/>
                </a:cxn>
                <a:cxn ang="0">
                  <a:pos x="530" y="37"/>
                </a:cxn>
                <a:cxn ang="0">
                  <a:pos x="472" y="57"/>
                </a:cxn>
                <a:cxn ang="0">
                  <a:pos x="425" y="78"/>
                </a:cxn>
                <a:cxn ang="0">
                  <a:pos x="374" y="104"/>
                </a:cxn>
                <a:cxn ang="0">
                  <a:pos x="320" y="138"/>
                </a:cxn>
                <a:cxn ang="0">
                  <a:pos x="267" y="180"/>
                </a:cxn>
                <a:cxn ang="0">
                  <a:pos x="213" y="231"/>
                </a:cxn>
                <a:cxn ang="0">
                  <a:pos x="161" y="292"/>
                </a:cxn>
                <a:cxn ang="0">
                  <a:pos x="114" y="362"/>
                </a:cxn>
                <a:cxn ang="0">
                  <a:pos x="74" y="445"/>
                </a:cxn>
                <a:cxn ang="0">
                  <a:pos x="39" y="538"/>
                </a:cxn>
                <a:cxn ang="0">
                  <a:pos x="15" y="644"/>
                </a:cxn>
                <a:cxn ang="0">
                  <a:pos x="2" y="765"/>
                </a:cxn>
                <a:cxn ang="0">
                  <a:pos x="0" y="830"/>
                </a:cxn>
                <a:cxn ang="0">
                  <a:pos x="473" y="809"/>
                </a:cxn>
                <a:cxn ang="0">
                  <a:pos x="473" y="717"/>
                </a:cxn>
                <a:cxn ang="0">
                  <a:pos x="478" y="651"/>
                </a:cxn>
                <a:cxn ang="0">
                  <a:pos x="485" y="603"/>
                </a:cxn>
                <a:cxn ang="0">
                  <a:pos x="496" y="551"/>
                </a:cxn>
                <a:cxn ang="0">
                  <a:pos x="511" y="498"/>
                </a:cxn>
                <a:cxn ang="0">
                  <a:pos x="530" y="446"/>
                </a:cxn>
                <a:cxn ang="0">
                  <a:pos x="556" y="393"/>
                </a:cxn>
                <a:cxn ang="0">
                  <a:pos x="587" y="343"/>
                </a:cxn>
                <a:cxn ang="0">
                  <a:pos x="626" y="296"/>
                </a:cxn>
                <a:cxn ang="0">
                  <a:pos x="671" y="253"/>
                </a:cxn>
                <a:cxn ang="0">
                  <a:pos x="725" y="216"/>
                </a:cxn>
                <a:cxn ang="0">
                  <a:pos x="755" y="199"/>
                </a:cxn>
              </a:cxnLst>
              <a:rect l="0" t="0" r="r" b="b"/>
              <a:pathLst>
                <a:path w="1458" h="830">
                  <a:moveTo>
                    <a:pt x="755" y="199"/>
                  </a:moveTo>
                  <a:lnTo>
                    <a:pt x="759" y="197"/>
                  </a:lnTo>
                  <a:lnTo>
                    <a:pt x="770" y="191"/>
                  </a:lnTo>
                  <a:lnTo>
                    <a:pt x="788" y="184"/>
                  </a:lnTo>
                  <a:lnTo>
                    <a:pt x="813" y="175"/>
                  </a:lnTo>
                  <a:lnTo>
                    <a:pt x="827" y="170"/>
                  </a:lnTo>
                  <a:lnTo>
                    <a:pt x="843" y="165"/>
                  </a:lnTo>
                  <a:lnTo>
                    <a:pt x="860" y="161"/>
                  </a:lnTo>
                  <a:lnTo>
                    <a:pt x="879" y="157"/>
                  </a:lnTo>
                  <a:lnTo>
                    <a:pt x="900" y="153"/>
                  </a:lnTo>
                  <a:lnTo>
                    <a:pt x="921" y="150"/>
                  </a:lnTo>
                  <a:lnTo>
                    <a:pt x="943" y="148"/>
                  </a:lnTo>
                  <a:lnTo>
                    <a:pt x="968" y="146"/>
                  </a:lnTo>
                  <a:lnTo>
                    <a:pt x="992" y="146"/>
                  </a:lnTo>
                  <a:lnTo>
                    <a:pt x="1018" y="146"/>
                  </a:lnTo>
                  <a:lnTo>
                    <a:pt x="1045" y="148"/>
                  </a:lnTo>
                  <a:lnTo>
                    <a:pt x="1072" y="151"/>
                  </a:lnTo>
                  <a:lnTo>
                    <a:pt x="1101" y="155"/>
                  </a:lnTo>
                  <a:lnTo>
                    <a:pt x="1130" y="162"/>
                  </a:lnTo>
                  <a:lnTo>
                    <a:pt x="1161" y="169"/>
                  </a:lnTo>
                  <a:lnTo>
                    <a:pt x="1192" y="179"/>
                  </a:lnTo>
                  <a:lnTo>
                    <a:pt x="1223" y="191"/>
                  </a:lnTo>
                  <a:lnTo>
                    <a:pt x="1255" y="205"/>
                  </a:lnTo>
                  <a:lnTo>
                    <a:pt x="1288" y="222"/>
                  </a:lnTo>
                  <a:lnTo>
                    <a:pt x="1321" y="240"/>
                  </a:lnTo>
                  <a:lnTo>
                    <a:pt x="1354" y="261"/>
                  </a:lnTo>
                  <a:lnTo>
                    <a:pt x="1389" y="285"/>
                  </a:lnTo>
                  <a:lnTo>
                    <a:pt x="1423" y="312"/>
                  </a:lnTo>
                  <a:lnTo>
                    <a:pt x="1458" y="341"/>
                  </a:lnTo>
                  <a:lnTo>
                    <a:pt x="1455" y="336"/>
                  </a:lnTo>
                  <a:lnTo>
                    <a:pt x="1447" y="322"/>
                  </a:lnTo>
                  <a:lnTo>
                    <a:pt x="1433" y="301"/>
                  </a:lnTo>
                  <a:lnTo>
                    <a:pt x="1412" y="273"/>
                  </a:lnTo>
                  <a:lnTo>
                    <a:pt x="1399" y="257"/>
                  </a:lnTo>
                  <a:lnTo>
                    <a:pt x="1385" y="241"/>
                  </a:lnTo>
                  <a:lnTo>
                    <a:pt x="1370" y="224"/>
                  </a:lnTo>
                  <a:lnTo>
                    <a:pt x="1351" y="206"/>
                  </a:lnTo>
                  <a:lnTo>
                    <a:pt x="1332" y="188"/>
                  </a:lnTo>
                  <a:lnTo>
                    <a:pt x="1311" y="169"/>
                  </a:lnTo>
                  <a:lnTo>
                    <a:pt x="1287" y="151"/>
                  </a:lnTo>
                  <a:lnTo>
                    <a:pt x="1263" y="132"/>
                  </a:lnTo>
                  <a:lnTo>
                    <a:pt x="1237" y="115"/>
                  </a:lnTo>
                  <a:lnTo>
                    <a:pt x="1207" y="98"/>
                  </a:lnTo>
                  <a:lnTo>
                    <a:pt x="1177" y="82"/>
                  </a:lnTo>
                  <a:lnTo>
                    <a:pt x="1144" y="65"/>
                  </a:lnTo>
                  <a:lnTo>
                    <a:pt x="1110" y="51"/>
                  </a:lnTo>
                  <a:lnTo>
                    <a:pt x="1072" y="38"/>
                  </a:lnTo>
                  <a:lnTo>
                    <a:pt x="1034" y="27"/>
                  </a:lnTo>
                  <a:lnTo>
                    <a:pt x="993" y="17"/>
                  </a:lnTo>
                  <a:lnTo>
                    <a:pt x="950" y="10"/>
                  </a:lnTo>
                  <a:lnTo>
                    <a:pt x="905" y="4"/>
                  </a:lnTo>
                  <a:lnTo>
                    <a:pt x="857" y="1"/>
                  </a:lnTo>
                  <a:lnTo>
                    <a:pt x="806" y="0"/>
                  </a:lnTo>
                  <a:lnTo>
                    <a:pt x="755" y="1"/>
                  </a:lnTo>
                  <a:lnTo>
                    <a:pt x="700" y="6"/>
                  </a:lnTo>
                  <a:lnTo>
                    <a:pt x="643" y="13"/>
                  </a:lnTo>
                  <a:lnTo>
                    <a:pt x="584" y="24"/>
                  </a:lnTo>
                  <a:lnTo>
                    <a:pt x="577" y="25"/>
                  </a:lnTo>
                  <a:lnTo>
                    <a:pt x="559" y="29"/>
                  </a:lnTo>
                  <a:lnTo>
                    <a:pt x="530" y="37"/>
                  </a:lnTo>
                  <a:lnTo>
                    <a:pt x="493" y="49"/>
                  </a:lnTo>
                  <a:lnTo>
                    <a:pt x="472" y="57"/>
                  </a:lnTo>
                  <a:lnTo>
                    <a:pt x="449" y="66"/>
                  </a:lnTo>
                  <a:lnTo>
                    <a:pt x="425" y="78"/>
                  </a:lnTo>
                  <a:lnTo>
                    <a:pt x="401" y="90"/>
                  </a:lnTo>
                  <a:lnTo>
                    <a:pt x="374" y="104"/>
                  </a:lnTo>
                  <a:lnTo>
                    <a:pt x="348" y="120"/>
                  </a:lnTo>
                  <a:lnTo>
                    <a:pt x="320" y="138"/>
                  </a:lnTo>
                  <a:lnTo>
                    <a:pt x="294" y="159"/>
                  </a:lnTo>
                  <a:lnTo>
                    <a:pt x="267" y="180"/>
                  </a:lnTo>
                  <a:lnTo>
                    <a:pt x="239" y="204"/>
                  </a:lnTo>
                  <a:lnTo>
                    <a:pt x="213" y="231"/>
                  </a:lnTo>
                  <a:lnTo>
                    <a:pt x="186" y="260"/>
                  </a:lnTo>
                  <a:lnTo>
                    <a:pt x="161" y="292"/>
                  </a:lnTo>
                  <a:lnTo>
                    <a:pt x="138" y="326"/>
                  </a:lnTo>
                  <a:lnTo>
                    <a:pt x="114" y="362"/>
                  </a:lnTo>
                  <a:lnTo>
                    <a:pt x="93" y="402"/>
                  </a:lnTo>
                  <a:lnTo>
                    <a:pt x="74" y="445"/>
                  </a:lnTo>
                  <a:lnTo>
                    <a:pt x="56" y="490"/>
                  </a:lnTo>
                  <a:lnTo>
                    <a:pt x="39" y="538"/>
                  </a:lnTo>
                  <a:lnTo>
                    <a:pt x="26" y="590"/>
                  </a:lnTo>
                  <a:lnTo>
                    <a:pt x="15" y="644"/>
                  </a:lnTo>
                  <a:lnTo>
                    <a:pt x="7" y="703"/>
                  </a:lnTo>
                  <a:lnTo>
                    <a:pt x="2" y="765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475" y="830"/>
                  </a:lnTo>
                  <a:lnTo>
                    <a:pt x="473" y="809"/>
                  </a:lnTo>
                  <a:lnTo>
                    <a:pt x="472" y="755"/>
                  </a:lnTo>
                  <a:lnTo>
                    <a:pt x="473" y="717"/>
                  </a:lnTo>
                  <a:lnTo>
                    <a:pt x="476" y="675"/>
                  </a:lnTo>
                  <a:lnTo>
                    <a:pt x="478" y="651"/>
                  </a:lnTo>
                  <a:lnTo>
                    <a:pt x="482" y="627"/>
                  </a:lnTo>
                  <a:lnTo>
                    <a:pt x="485" y="603"/>
                  </a:lnTo>
                  <a:lnTo>
                    <a:pt x="490" y="577"/>
                  </a:lnTo>
                  <a:lnTo>
                    <a:pt x="496" y="551"/>
                  </a:lnTo>
                  <a:lnTo>
                    <a:pt x="503" y="525"/>
                  </a:lnTo>
                  <a:lnTo>
                    <a:pt x="511" y="498"/>
                  </a:lnTo>
                  <a:lnTo>
                    <a:pt x="520" y="472"/>
                  </a:lnTo>
                  <a:lnTo>
                    <a:pt x="530" y="446"/>
                  </a:lnTo>
                  <a:lnTo>
                    <a:pt x="543" y="419"/>
                  </a:lnTo>
                  <a:lnTo>
                    <a:pt x="556" y="393"/>
                  </a:lnTo>
                  <a:lnTo>
                    <a:pt x="571" y="368"/>
                  </a:lnTo>
                  <a:lnTo>
                    <a:pt x="587" y="343"/>
                  </a:lnTo>
                  <a:lnTo>
                    <a:pt x="606" y="319"/>
                  </a:lnTo>
                  <a:lnTo>
                    <a:pt x="626" y="296"/>
                  </a:lnTo>
                  <a:lnTo>
                    <a:pt x="647" y="274"/>
                  </a:lnTo>
                  <a:lnTo>
                    <a:pt x="671" y="253"/>
                  </a:lnTo>
                  <a:lnTo>
                    <a:pt x="697" y="234"/>
                  </a:lnTo>
                  <a:lnTo>
                    <a:pt x="725" y="216"/>
                  </a:lnTo>
                  <a:lnTo>
                    <a:pt x="755" y="199"/>
                  </a:lnTo>
                  <a:lnTo>
                    <a:pt x="755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1005876" y="8421198"/>
            <a:ext cx="2191872" cy="853431"/>
            <a:chOff x="1005876" y="8421198"/>
            <a:chExt cx="2191872" cy="853431"/>
          </a:xfrm>
        </p:grpSpPr>
        <p:sp>
          <p:nvSpPr>
            <p:cNvPr id="7" name="Snip Single Corner Rectangle 6"/>
            <p:cNvSpPr/>
            <p:nvPr userDrawn="1"/>
          </p:nvSpPr>
          <p:spPr>
            <a:xfrm flipV="1">
              <a:off x="1215736" y="8687020"/>
              <a:ext cx="1982012" cy="284477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 userDrawn="1"/>
          </p:nvSpPr>
          <p:spPr>
            <a:xfrm flipH="1">
              <a:off x="1005876" y="8421198"/>
              <a:ext cx="853431" cy="853431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lumMod val="65000"/>
                  </a:schemeClr>
                </a:gs>
                <a:gs pos="60000">
                  <a:srgbClr val="545454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89050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2500" kern="1200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50"/>
            <p:cNvGrpSpPr/>
            <p:nvPr userDrawn="1"/>
          </p:nvGrpSpPr>
          <p:grpSpPr>
            <a:xfrm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" name="Group 54"/>
            <p:cNvGrpSpPr/>
            <p:nvPr userDrawn="1"/>
          </p:nvGrpSpPr>
          <p:grpSpPr>
            <a:xfrm rot="54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22" name="Straight Connector 21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 57"/>
            <p:cNvGrpSpPr/>
            <p:nvPr userDrawn="1"/>
          </p:nvGrpSpPr>
          <p:grpSpPr>
            <a:xfrm rot="27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20" name="Straight Connector 19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" name="Group 60"/>
            <p:cNvGrpSpPr/>
            <p:nvPr userDrawn="1"/>
          </p:nvGrpSpPr>
          <p:grpSpPr>
            <a:xfrm rot="8100000">
              <a:off x="1432591" y="8472349"/>
              <a:ext cx="0" cy="751127"/>
              <a:chOff x="1418430" y="7320538"/>
              <a:chExt cx="0" cy="718420"/>
            </a:xfrm>
          </p:grpSpPr>
          <p:cxnSp>
            <p:nvCxnSpPr>
              <p:cNvPr id="18" name="Straight Connector 17"/>
              <p:cNvCxnSpPr/>
              <p:nvPr userDrawn="1"/>
            </p:nvCxnSpPr>
            <p:spPr>
              <a:xfrm rot="5400000">
                <a:off x="1395570" y="80160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>
              <a:xfrm rot="5400000">
                <a:off x="1395570" y="7343398"/>
                <a:ext cx="4572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5" name="Group 68"/>
            <p:cNvGrpSpPr/>
            <p:nvPr userDrawn="1"/>
          </p:nvGrpSpPr>
          <p:grpSpPr>
            <a:xfrm>
              <a:off x="1120131" y="8654374"/>
              <a:ext cx="312460" cy="387077"/>
              <a:chOff x="1132967" y="7498080"/>
              <a:chExt cx="298854" cy="370222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 rot="16200000" flipH="1">
                <a:off x="1313613" y="7558296"/>
                <a:ext cx="178420" cy="57987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 rot="10800000" flipV="1">
                <a:off x="1132967" y="7676501"/>
                <a:ext cx="298854" cy="191801"/>
              </a:xfrm>
              <a:prstGeom prst="line">
                <a:avLst/>
              </a:prstGeom>
              <a:noFill/>
              <a:ln w="19050" cap="rnd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26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2803" y="1441611"/>
            <a:ext cx="11594962" cy="7861550"/>
          </a:xfrm>
        </p:spPr>
        <p:txBody>
          <a:bodyPr/>
          <a:lstStyle>
            <a:lvl1pPr>
              <a:buClr>
                <a:schemeClr val="accent2"/>
              </a:buClr>
              <a:defRPr b="0"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41298" y="8640999"/>
            <a:ext cx="1356386" cy="35719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Duration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84250" y="1439678"/>
            <a:ext cx="11593515" cy="753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7" name="Picture 6" descr="image14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0" y="0"/>
            <a:ext cx="13058776" cy="14100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59" r:id="rId4"/>
    <p:sldLayoutId id="2147483777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7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3" r:id="rId18"/>
    <p:sldLayoutId id="2147483774" r:id="rId19"/>
    <p:sldLayoutId id="2147483775" r:id="rId20"/>
    <p:sldLayoutId id="2147483772" r:id="rId21"/>
    <p:sldLayoutId id="2147483782" r:id="rId22"/>
  </p:sldLayoutIdLst>
  <p:timing>
    <p:tnLst>
      <p:par>
        <p:cTn id="1" dur="indefinite" restart="never" nodeType="tmRoot"/>
      </p:par>
    </p:tnLst>
  </p:timing>
  <p:txStyles>
    <p:titleStyle>
      <a:lvl1pPr algn="l" defTabSz="1288856" rtl="0" fontAlgn="base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2pPr>
      <a:lvl3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3pPr>
      <a:lvl4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4pPr>
      <a:lvl5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5pPr>
      <a:lvl6pPr marL="457131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6pPr>
      <a:lvl7pPr marL="914263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7pPr>
      <a:lvl8pPr marL="137139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8pPr>
      <a:lvl9pPr marL="182852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9pPr>
    </p:titleStyle>
    <p:bodyStyle>
      <a:lvl1pPr marL="401578" indent="-401578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arabicPeriod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30134" indent="-347611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alpha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830" indent="-338087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6" indent="-341261" algn="l" defTabSz="1288856" rtl="0" fontAlgn="base">
        <a:spcBef>
          <a:spcPct val="20000"/>
        </a:spcBef>
        <a:spcAft>
          <a:spcPct val="0"/>
        </a:spcAft>
        <a:buClr>
          <a:schemeClr val="tx1"/>
        </a:buClr>
        <a:buFont typeface="+mj-lt"/>
        <a:buAutoNum type="romanU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102" indent="-322214" algn="l" defTabSz="1288856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572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9376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8963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415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519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39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58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078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2597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7117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1636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6156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Spinners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Installables</a:t>
            </a:r>
            <a:r>
              <a:rPr lang="en-US" dirty="0" smtClean="0"/>
              <a:t> required are displayed alongside: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Installable exe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/>
              <a:t>L</a:t>
            </a:r>
            <a:r>
              <a:rPr lang="en-US" b="1" dirty="0" smtClean="0"/>
              <a:t>icense Key</a:t>
            </a:r>
          </a:p>
          <a:p>
            <a:pPr lvl="1"/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MQL from your server directory must be launched and confirmed to work fine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990" b="1666"/>
          <a:stretch/>
        </p:blipFill>
        <p:spPr>
          <a:xfrm>
            <a:off x="7202708" y="1666567"/>
            <a:ext cx="5375058" cy="2610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898" y="5945219"/>
            <a:ext cx="7324868" cy="193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The END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5963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7B3B3E-BB9A-446D-A8ED-5320CC430850}"/>
  <p:tag name="ISPRING_RESOURCE_FOLDER" val="C:\Documents and Settings\qpz\Desktop\QPZ_ppt1_companion_190109\"/>
  <p:tag name="ISPRING_RESOURCE_PATHS_HASH_2" val="f976ea6b61c0f89b797e81a34ad366f4748ee85"/>
</p:tagLst>
</file>

<file path=ppt/theme/theme1.xml><?xml version="1.0" encoding="utf-8"?>
<a:theme xmlns:a="http://schemas.openxmlformats.org/drawingml/2006/main" name="1_V6_Course_Master">
  <a:themeElements>
    <a:clrScheme name="3D PLM">
      <a:dk1>
        <a:srgbClr val="29292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993333"/>
      </a:accent2>
      <a:accent3>
        <a:srgbClr val="FFFFFF"/>
      </a:accent3>
      <a:accent4>
        <a:srgbClr val="4D4D4D"/>
      </a:accent4>
      <a:accent5>
        <a:srgbClr val="FF7F7F"/>
      </a:accent5>
      <a:accent6>
        <a:srgbClr val="A5A5A5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Course_Master_Theme_Color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A8BFCBC493E40899204ACD1F67FF1" ma:contentTypeVersion="0" ma:contentTypeDescription="Create a new document." ma:contentTypeScope="" ma:versionID="5c0430df73b149b9c9974818d797b8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86EDA-5C3A-4849-A616-BD7E2B6B9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DFA383-EFEC-4542-883C-D7D7C93DCB2C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00DEDE-8342-4348-9129-00A92956D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9880</TotalTime>
  <Words>47</Words>
  <Application>Microsoft Office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1_V6_Course_Master</vt:lpstr>
      <vt:lpstr>Installing Spinners</vt:lpstr>
      <vt:lpstr>Prerequisites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BLAZONPC</dc:creator>
  <cp:lastModifiedBy>RAO Ganesh</cp:lastModifiedBy>
  <cp:revision>856</cp:revision>
  <dcterms:created xsi:type="dcterms:W3CDTF">2008-12-18T08:57:42Z</dcterms:created>
  <dcterms:modified xsi:type="dcterms:W3CDTF">2015-03-06T07:58:11Z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0x0101008C1A8BFCBC493E40899204ACD1F67FF1</vt:lpwstr>
  </property>
</Properties>
</file>