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4"/>
  </p:sldMasterIdLst>
  <p:notesMasterIdLst>
    <p:notesMasterId r:id="rId30"/>
  </p:notesMasterIdLst>
  <p:handoutMasterIdLst>
    <p:handoutMasterId r:id="rId31"/>
  </p:handoutMasterIdLst>
  <p:sldIdLst>
    <p:sldId id="279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</p:sldIdLst>
  <p:sldSz cx="13058775" cy="9756775"/>
  <p:notesSz cx="9944100" cy="6805613"/>
  <p:custDataLst>
    <p:tags r:id="rId32"/>
  </p:custDataLst>
  <p:defaultTextStyle>
    <a:defPPr>
      <a:defRPr lang="fr-FR"/>
    </a:defPPr>
    <a:lvl1pPr algn="l" defTabSz="1289050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644525" indent="-187325" algn="l" defTabSz="1289050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1289050" indent="-374650" algn="l" defTabSz="1289050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935163" indent="-563563" algn="l" defTabSz="1289050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2579688" indent="-750888" algn="l" defTabSz="1289050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35">
          <p15:clr>
            <a:srgbClr val="A4A3A4"/>
          </p15:clr>
        </p15:guide>
        <p15:guide id="2" orient="horz" pos="495">
          <p15:clr>
            <a:srgbClr val="A4A3A4"/>
          </p15:clr>
        </p15:guide>
        <p15:guide id="3" orient="horz" pos="5860">
          <p15:clr>
            <a:srgbClr val="A4A3A4"/>
          </p15:clr>
        </p15:guide>
        <p15:guide id="4" orient="horz" pos="332">
          <p15:clr>
            <a:srgbClr val="A4A3A4"/>
          </p15:clr>
        </p15:guide>
        <p15:guide id="5" orient="horz" pos="454">
          <p15:clr>
            <a:srgbClr val="A4A3A4"/>
          </p15:clr>
        </p15:guide>
        <p15:guide id="6" pos="7901">
          <p15:clr>
            <a:srgbClr val="A4A3A4"/>
          </p15:clr>
        </p15:guide>
        <p15:guide id="7" pos="620">
          <p15:clr>
            <a:srgbClr val="A4A3A4"/>
          </p15:clr>
        </p15:guide>
        <p15:guide id="8" pos="4295">
          <p15:clr>
            <a:srgbClr val="A4A3A4"/>
          </p15:clr>
        </p15:guide>
        <p15:guide id="9" pos="11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4">
          <p15:clr>
            <a:srgbClr val="A4A3A4"/>
          </p15:clr>
        </p15:guide>
        <p15:guide id="2" pos="31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4949"/>
    <a:srgbClr val="717171"/>
    <a:srgbClr val="FFFFFF"/>
    <a:srgbClr val="BABABA"/>
    <a:srgbClr val="696969"/>
    <a:srgbClr val="9D9D9D"/>
    <a:srgbClr val="545454"/>
    <a:srgbClr val="8A8A8A"/>
    <a:srgbClr val="EAEAEA"/>
    <a:srgbClr val="A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06799F8-075E-4A3A-A7F6-7FBC6576F1A4}" styleName="Style à thème 2 - Accentuation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Style à thème 2 - Accentuation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38" autoAdjust="0"/>
    <p:restoredTop sz="93816" autoAdjust="0"/>
  </p:normalViewPr>
  <p:slideViewPr>
    <p:cSldViewPr snapToGrid="0" showGuides="1">
      <p:cViewPr varScale="1">
        <p:scale>
          <a:sx n="65" d="100"/>
          <a:sy n="65" d="100"/>
        </p:scale>
        <p:origin x="1824" y="84"/>
      </p:cViewPr>
      <p:guideLst>
        <p:guide orient="horz" pos="935"/>
        <p:guide orient="horz" pos="495"/>
        <p:guide orient="horz" pos="5860"/>
        <p:guide orient="horz" pos="332"/>
        <p:guide orient="horz" pos="454"/>
        <p:guide pos="7901"/>
        <p:guide pos="620"/>
        <p:guide pos="4295"/>
        <p:guide pos="11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648" y="-90"/>
      </p:cViewPr>
      <p:guideLst>
        <p:guide orient="horz" pos="2144"/>
        <p:guide pos="31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309110" cy="34028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33264" y="2"/>
            <a:ext cx="4309110" cy="34028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9C983-3A56-4EBD-9844-B68AC578C060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63757"/>
            <a:ext cx="4309110" cy="3402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33264" y="6463757"/>
            <a:ext cx="4309110" cy="3402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6B63F-2E5A-4038-AAEF-FD64C2C152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69829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16"/>
          <p:cNvSpPr>
            <a:spLocks noGrp="1"/>
          </p:cNvSpPr>
          <p:nvPr>
            <p:ph type="sldNum" sz="quarter" idx="5"/>
          </p:nvPr>
        </p:nvSpPr>
        <p:spPr>
          <a:xfrm>
            <a:off x="9146358" y="6556291"/>
            <a:ext cx="640217" cy="2235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623F571-73FD-4C9A-AA81-1095A778C0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307911" y="1106488"/>
            <a:ext cx="7281540" cy="542131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6" name="Header Placeholder 13"/>
          <p:cNvSpPr>
            <a:spLocks noGrp="1"/>
          </p:cNvSpPr>
          <p:nvPr>
            <p:ph type="hdr" sz="quarter"/>
          </p:nvPr>
        </p:nvSpPr>
        <p:spPr>
          <a:xfrm>
            <a:off x="202430" y="349912"/>
            <a:ext cx="7392689" cy="3376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solidFill>
                  <a:srgbClr val="494949"/>
                </a:solidFill>
              </a:defRPr>
            </a:lvl1pPr>
          </a:lstStyle>
          <a:p>
            <a:r>
              <a:rPr lang="en-US" b="1" i="1" dirty="0" smtClean="0"/>
              <a:t>Title of the course</a:t>
            </a:r>
          </a:p>
          <a:p>
            <a:pPr marL="341313"/>
            <a:r>
              <a:rPr lang="en-US" b="1" i="1" dirty="0" smtClean="0"/>
              <a:t>Title of the lesson</a:t>
            </a:r>
          </a:p>
          <a:p>
            <a:pPr marL="685800"/>
            <a:r>
              <a:rPr lang="en-US" b="1" i="1" dirty="0" smtClean="0"/>
              <a:t>Title of the step</a:t>
            </a:r>
          </a:p>
        </p:txBody>
      </p:sp>
      <p:sp>
        <p:nvSpPr>
          <p:cNvPr id="21" name="Footer Placeholder 15"/>
          <p:cNvSpPr>
            <a:spLocks noGrp="1"/>
          </p:cNvSpPr>
          <p:nvPr>
            <p:ph type="ftr" sz="quarter" idx="4"/>
          </p:nvPr>
        </p:nvSpPr>
        <p:spPr>
          <a:xfrm>
            <a:off x="207209" y="6556291"/>
            <a:ext cx="2174105" cy="232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marR="0" indent="0" algn="l" defTabSz="1289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800" b="0" i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Copyright DASSAULT SYSTEMES</a:t>
            </a:r>
            <a:endParaRPr lang="en-US" dirty="0"/>
          </a:p>
        </p:txBody>
      </p:sp>
      <p:sp>
        <p:nvSpPr>
          <p:cNvPr id="17" name="Notes Placeholder 18"/>
          <p:cNvSpPr>
            <a:spLocks noGrp="1"/>
          </p:cNvSpPr>
          <p:nvPr>
            <p:ph type="body" sz="quarter" idx="3"/>
          </p:nvPr>
        </p:nvSpPr>
        <p:spPr>
          <a:xfrm>
            <a:off x="7913078" y="1424354"/>
            <a:ext cx="1731656" cy="5099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998084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marR="0" indent="0" algn="l" defTabSz="1289050" rtl="0" eaLnBrk="1" fontAlgn="base" latinLnBrk="0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tabLst/>
      <a:defRPr sz="1000" kern="1200">
        <a:ln>
          <a:noFill/>
        </a:ln>
        <a:solidFill>
          <a:srgbClr val="494949"/>
        </a:solidFill>
        <a:latin typeface="Arial" pitchFamily="34" charset="0"/>
        <a:ea typeface="+mn-ea"/>
        <a:cs typeface="Arial" pitchFamily="34" charset="0"/>
      </a:defRPr>
    </a:lvl1pPr>
    <a:lvl2pPr marL="131763" indent="0" algn="l" defTabSz="1289050" rtl="0" fontAlgn="base">
      <a:spcBef>
        <a:spcPct val="30000"/>
      </a:spcBef>
      <a:spcAft>
        <a:spcPct val="0"/>
      </a:spcAft>
      <a:defRPr sz="1000" kern="1200">
        <a:solidFill>
          <a:srgbClr val="000099"/>
        </a:solidFill>
        <a:latin typeface="Arial" pitchFamily="34" charset="0"/>
        <a:ea typeface="+mn-ea"/>
        <a:cs typeface="Arial" pitchFamily="34" charset="0"/>
      </a:defRPr>
    </a:lvl2pPr>
    <a:lvl3pPr marL="314325" indent="0" algn="l" defTabSz="1289050" rtl="0" fontAlgn="base">
      <a:spcBef>
        <a:spcPct val="30000"/>
      </a:spcBef>
      <a:spcAft>
        <a:spcPct val="0"/>
      </a:spcAft>
      <a:defRPr sz="1000" kern="1200">
        <a:solidFill>
          <a:srgbClr val="000099"/>
        </a:solidFill>
        <a:latin typeface="Arial" pitchFamily="34" charset="0"/>
        <a:ea typeface="+mn-ea"/>
        <a:cs typeface="Arial" pitchFamily="34" charset="0"/>
      </a:defRPr>
    </a:lvl3pPr>
    <a:lvl4pPr marL="447675" indent="0" algn="l" defTabSz="1289050" rtl="0" fontAlgn="base">
      <a:spcBef>
        <a:spcPct val="30000"/>
      </a:spcBef>
      <a:spcAft>
        <a:spcPct val="0"/>
      </a:spcAft>
      <a:defRPr sz="1000" kern="1200">
        <a:solidFill>
          <a:srgbClr val="000099"/>
        </a:solidFill>
        <a:latin typeface="Arial" pitchFamily="34" charset="0"/>
        <a:ea typeface="+mn-ea"/>
        <a:cs typeface="Arial" pitchFamily="34" charset="0"/>
      </a:defRPr>
    </a:lvl4pPr>
    <a:lvl5pPr marL="612775" indent="0" algn="l" defTabSz="1289050" rtl="0" fontAlgn="base">
      <a:spcBef>
        <a:spcPct val="30000"/>
      </a:spcBef>
      <a:spcAft>
        <a:spcPct val="0"/>
      </a:spcAft>
      <a:defRPr sz="1000" kern="1200">
        <a:solidFill>
          <a:srgbClr val="000099"/>
        </a:solidFill>
        <a:latin typeface="Arial" pitchFamily="34" charset="0"/>
        <a:ea typeface="+mn-ea"/>
        <a:cs typeface="Arial" pitchFamily="34" charset="0"/>
      </a:defRPr>
    </a:lvl5pPr>
    <a:lvl6pPr marL="3226460" algn="l" defTabSz="129058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71752" algn="l" defTabSz="129058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17045" algn="l" defTabSz="129058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62337" algn="l" defTabSz="129058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0675" y="1106488"/>
            <a:ext cx="7256463" cy="5421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3F571-73FD-4C9A-AA81-1095A778C04C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b="1" i="1" smtClean="0"/>
              <a:t>Title of the course</a:t>
            </a:r>
          </a:p>
          <a:p>
            <a:pPr marL="341313"/>
            <a:r>
              <a:rPr lang="en-US" b="1" i="1" smtClean="0"/>
              <a:t>Title of the lesson</a:t>
            </a:r>
          </a:p>
          <a:p>
            <a:pPr marL="685800"/>
            <a:r>
              <a:rPr lang="en-US" b="1" i="1" smtClean="0"/>
              <a:t>Title of the step</a:t>
            </a:r>
            <a:endParaRPr lang="en-US" b="1" i="1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DASSAULT SYSTEMES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643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3.png"/><Relationship Id="rId7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tract Page 1 - V5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004553" y="1558144"/>
            <a:ext cx="11539471" cy="464155"/>
          </a:xfrm>
          <a:prstGeom prst="rect">
            <a:avLst/>
          </a:prstGeom>
        </p:spPr>
        <p:txBody>
          <a:bodyPr/>
          <a:lstStyle>
            <a:lvl1pPr algn="r">
              <a:defRPr sz="3200" baseline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title of the course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40781" y="8002600"/>
            <a:ext cx="5165725" cy="385094"/>
          </a:xfrm>
        </p:spPr>
        <p:txBody>
          <a:bodyPr/>
          <a:lstStyle>
            <a:lvl1pPr algn="l" defTabSz="1289050" rtl="0" fontAlgn="base">
              <a:spcBef>
                <a:spcPct val="0"/>
              </a:spcBef>
              <a:spcAft>
                <a:spcPct val="0"/>
              </a:spcAft>
              <a:buNone/>
              <a:defRPr lang="en-US" sz="2200" b="1" kern="1200" dirty="0" smtClean="0">
                <a:solidFill>
                  <a:srgbClr val="71717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 smtClean="0"/>
              <a:t>version 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471987" y="9509727"/>
            <a:ext cx="4114800" cy="182880"/>
          </a:xfrm>
        </p:spPr>
        <p:txBody>
          <a:bodyPr/>
          <a:lstStyle>
            <a:lvl1pPr marL="0" marR="0" indent="0" algn="ctr" defTabSz="1289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200" b="0" kern="1200">
                <a:solidFill>
                  <a:schemeClr val="bg2">
                    <a:lumMod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 smtClean="0"/>
              <a:t>© 2012 3DPLM Software Solutions Limited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ercise overview">
    <p:bg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71540" y="463374"/>
            <a:ext cx="11406226" cy="464155"/>
          </a:xfrm>
          <a:prstGeom prst="rect">
            <a:avLst/>
          </a:prstGeom>
        </p:spPr>
        <p:txBody>
          <a:bodyPr lIns="91426" tIns="45713" rIns="91426" bIns="45713"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enter the exercise overview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ercis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71540" y="463374"/>
            <a:ext cx="11406226" cy="464155"/>
          </a:xfrm>
          <a:prstGeom prst="rect">
            <a:avLst/>
          </a:prstGeom>
        </p:spPr>
        <p:txBody>
          <a:bodyPr lIns="91426" tIns="45713" rIns="91426" bIns="45713"/>
          <a:lstStyle>
            <a:lvl1pPr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enter the exercise title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982804" y="1441611"/>
            <a:ext cx="5815562" cy="7861550"/>
          </a:xfrm>
        </p:spPr>
        <p:txBody>
          <a:bodyPr/>
          <a:lstStyle>
            <a:lvl1pPr marL="399990" indent="-399990">
              <a:buClr>
                <a:schemeClr val="accent2"/>
              </a:buClr>
              <a:defRPr b="0"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bg2"/>
              </a:buClr>
              <a:defRPr/>
            </a:lvl4pPr>
          </a:lstStyle>
          <a:p>
            <a:pPr lvl="0"/>
            <a:r>
              <a:rPr lang="en-US" dirty="0" smtClean="0"/>
              <a:t>Click to enter the text</a:t>
            </a:r>
          </a:p>
          <a:p>
            <a:pPr lvl="1"/>
            <a:r>
              <a:rPr lang="en-US" dirty="0" smtClean="0"/>
              <a:t>Second level		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ercise recap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71540" y="463374"/>
            <a:ext cx="11406226" cy="464155"/>
          </a:xfrm>
          <a:prstGeom prst="rect">
            <a:avLst/>
          </a:prstGeom>
        </p:spPr>
        <p:txBody>
          <a:bodyPr lIns="91426" tIns="45713" rIns="91426" bIns="45713"/>
          <a:lstStyle>
            <a:lvl1pPr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enter the exercise recap title</a:t>
            </a: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984250" y="1441622"/>
            <a:ext cx="11593515" cy="7857374"/>
          </a:xfrm>
        </p:spPr>
        <p:txBody>
          <a:bodyPr/>
          <a:lstStyle>
            <a:lvl1pPr marL="399990" indent="-399990">
              <a:buNone/>
              <a:defRPr b="0"/>
            </a:lvl1pPr>
          </a:lstStyle>
          <a:p>
            <a:pPr lvl="0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6"/>
          <p:cNvSpPr>
            <a:spLocks noGrp="1"/>
          </p:cNvSpPr>
          <p:nvPr>
            <p:ph type="body" sz="quarter" idx="12" hasCustomPrompt="1"/>
          </p:nvPr>
        </p:nvSpPr>
        <p:spPr>
          <a:xfrm>
            <a:off x="1152529" y="1510428"/>
            <a:ext cx="5660395" cy="401586"/>
          </a:xfrm>
        </p:spPr>
        <p:txBody>
          <a:bodyPr/>
          <a:lstStyle>
            <a:lvl1pPr marL="0" indent="0">
              <a:buNone/>
              <a:defRPr lang="en-US" sz="1800" b="1" kern="1200" baseline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1800" kern="1200" smtClean="0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kern="1200" smtClean="0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kern="1200" smtClean="0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kern="1200" dirty="0" err="1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enter the step title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170433" y="463374"/>
            <a:ext cx="11425236" cy="464155"/>
          </a:xfrm>
          <a:prstGeom prst="rect">
            <a:avLst/>
          </a:prstGeom>
        </p:spPr>
        <p:txBody>
          <a:bodyPr lIns="91426" tIns="45713" rIns="91426" bIns="45713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enter the summary title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982803" y="2252478"/>
            <a:ext cx="5896968" cy="7109236"/>
          </a:xfrm>
        </p:spPr>
        <p:txBody>
          <a:bodyPr/>
          <a:lstStyle>
            <a:lvl1pPr>
              <a:buSzPct val="100000"/>
              <a:buFontTx/>
              <a:buBlip>
                <a:blip r:embed="rId3"/>
              </a:buBlip>
              <a:defRPr b="0"/>
            </a:lvl1pPr>
            <a:lvl2pPr>
              <a:buFontTx/>
              <a:buBlip>
                <a:blip r:embed="rId4"/>
              </a:buBlip>
              <a:defRPr/>
            </a:lvl2pPr>
            <a:lvl3pPr>
              <a:buSzPct val="90000"/>
              <a:buFontTx/>
              <a:buBlip>
                <a:blip r:embed="rId5"/>
              </a:buBlip>
              <a:defRPr/>
            </a:lvl3pPr>
          </a:lstStyle>
          <a:p>
            <a:pPr lvl="0"/>
            <a:r>
              <a:rPr lang="en-US" dirty="0" smtClean="0"/>
              <a:t>Click to enter the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8" name="Picture 7" descr="image14.png"/>
          <p:cNvPicPr>
            <a:picLocks noChangeAspect="1"/>
          </p:cNvPicPr>
          <p:nvPr userDrawn="1"/>
        </p:nvPicPr>
        <p:blipFill>
          <a:blip r:embed="rId6" cstate="print"/>
          <a:srcRect l="6864" t="28263" r="47298" b="31903"/>
          <a:stretch>
            <a:fillRect/>
          </a:stretch>
        </p:blipFill>
        <p:spPr>
          <a:xfrm>
            <a:off x="898357" y="1395663"/>
            <a:ext cx="5983705" cy="5614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in tools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ndir un rectangle avec un coin du même côté 13"/>
          <p:cNvSpPr/>
          <p:nvPr userDrawn="1"/>
        </p:nvSpPr>
        <p:spPr>
          <a:xfrm rot="5400000">
            <a:off x="3757464" y="-1258883"/>
            <a:ext cx="488550" cy="5880102"/>
          </a:xfrm>
          <a:prstGeom prst="round2Same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chemeClr val="accent4">
                  <a:lumMod val="75000"/>
                </a:schemeClr>
              </a:gs>
              <a:gs pos="100000">
                <a:srgbClr val="696969"/>
              </a:gs>
            </a:gsLst>
            <a:lin ang="16200000" scaled="1"/>
            <a:tileRect/>
          </a:gra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89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sz="1800" b="1" kern="1200" noProof="0" dirty="0">
              <a:solidFill>
                <a:schemeClr val="bg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5" name="Text Placeholder 26"/>
          <p:cNvSpPr>
            <a:spLocks noGrp="1"/>
          </p:cNvSpPr>
          <p:nvPr>
            <p:ph type="body" sz="quarter" idx="12" hasCustomPrompt="1"/>
          </p:nvPr>
        </p:nvSpPr>
        <p:spPr>
          <a:xfrm>
            <a:off x="1165026" y="1510119"/>
            <a:ext cx="5709162" cy="362566"/>
          </a:xfrm>
        </p:spPr>
        <p:txBody>
          <a:bodyPr/>
          <a:lstStyle>
            <a:lvl1pPr marL="0" indent="0">
              <a:buNone/>
              <a:defRPr lang="en-US" sz="1800" b="1" kern="120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1800" kern="1200" smtClean="0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kern="1200" smtClean="0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kern="1200" smtClean="0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kern="1200" dirty="0" err="1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enter the tools title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511303" y="2244488"/>
            <a:ext cx="5301875" cy="7065375"/>
          </a:xfrm>
        </p:spPr>
        <p:txBody>
          <a:bodyPr/>
          <a:lstStyle>
            <a:lvl1pPr marL="0" indent="0">
              <a:buSzPct val="150000"/>
              <a:buFont typeface="+mj-lt"/>
              <a:buNone/>
              <a:defRPr>
                <a:solidFill>
                  <a:schemeClr val="tx1"/>
                </a:solidFill>
              </a:defRPr>
            </a:lvl1pPr>
            <a:lvl2pPr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2pPr>
            <a:lvl3pPr>
              <a:buSzPct val="90000"/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 smtClean="0"/>
              <a:t>Click to enter the text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170433" y="463374"/>
            <a:ext cx="11425236" cy="464155"/>
          </a:xfrm>
          <a:prstGeom prst="rect">
            <a:avLst/>
          </a:prstGeom>
        </p:spPr>
        <p:txBody>
          <a:bodyPr lIns="91426" tIns="45713" rIns="91426" bIns="45713"/>
          <a:lstStyle>
            <a:lvl1pPr marL="0" marR="0" indent="0" algn="l" defTabSz="128885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24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enter the main tools slide title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cut"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ndir un rectangle avec un coin du même côté 3"/>
          <p:cNvSpPr/>
          <p:nvPr userDrawn="1"/>
        </p:nvSpPr>
        <p:spPr>
          <a:xfrm rot="5400000">
            <a:off x="-2011321" y="4479985"/>
            <a:ext cx="7418790" cy="1427644"/>
          </a:xfrm>
          <a:prstGeom prst="round2SameRect">
            <a:avLst>
              <a:gd name="adj1" fmla="val 6552"/>
              <a:gd name="adj2" fmla="val 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 anchorCtr="0"/>
          <a:lstStyle/>
          <a:p>
            <a:pPr algn="ctr" defTabSz="129039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25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Arrondir un rectangle avec un coin du même côté 6"/>
          <p:cNvSpPr/>
          <p:nvPr userDrawn="1"/>
        </p:nvSpPr>
        <p:spPr>
          <a:xfrm rot="5400000">
            <a:off x="4053930" y="3710639"/>
            <a:ext cx="7392503" cy="2940050"/>
          </a:xfrm>
          <a:prstGeom prst="round2SameRect">
            <a:avLst>
              <a:gd name="adj1" fmla="val 6552"/>
              <a:gd name="adj2" fmla="val 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 anchorCtr="0"/>
          <a:lstStyle/>
          <a:p>
            <a:pPr algn="ctr" defTabSz="129039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25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71540" y="463374"/>
            <a:ext cx="11406226" cy="464155"/>
          </a:xfrm>
          <a:prstGeom prst="rect">
            <a:avLst/>
          </a:prstGeom>
        </p:spPr>
        <p:txBody>
          <a:bodyPr lIns="91426" tIns="45713" rIns="91426" bIns="45713"/>
          <a:lstStyle>
            <a:lvl1pPr>
              <a:defRPr sz="2400"/>
            </a:lvl1pPr>
          </a:lstStyle>
          <a:p>
            <a:r>
              <a:rPr lang="en-US" dirty="0" smtClean="0"/>
              <a:t>Click to enter the shortcut slide title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 userDrawn="1"/>
        </p:nvGraphicFramePr>
        <p:xfrm>
          <a:off x="1019358" y="1682988"/>
          <a:ext cx="5002354" cy="3783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6112"/>
                <a:gridCol w="3626242"/>
              </a:tblGrid>
              <a:tr h="378382"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accent2"/>
                        </a:solidFill>
                      </a:endParaRPr>
                    </a:p>
                  </a:txBody>
                  <a:tcPr marT="46825" marB="46825"/>
                </a:tc>
                <a:tc>
                  <a:txBody>
                    <a:bodyPr/>
                    <a:lstStyle/>
                    <a:p>
                      <a:pPr marL="0" marR="0" indent="0" algn="l" defTabSz="12905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6825" marB="46825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 userDrawn="1"/>
        </p:nvGraphicFramePr>
        <p:xfrm>
          <a:off x="6333107" y="1682988"/>
          <a:ext cx="6092791" cy="3783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62408"/>
                <a:gridCol w="3230383"/>
              </a:tblGrid>
              <a:tr h="378382"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accent2"/>
                        </a:solidFill>
                      </a:endParaRPr>
                    </a:p>
                  </a:txBody>
                  <a:tcPr marT="46825" marB="46825"/>
                </a:tc>
                <a:tc>
                  <a:txBody>
                    <a:bodyPr/>
                    <a:lstStyle/>
                    <a:p>
                      <a:pPr marL="0" marR="0" indent="0" algn="l" defTabSz="12905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46825" marB="468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ndir un rectangle avec un coin du même côté 6"/>
          <p:cNvSpPr/>
          <p:nvPr userDrawn="1"/>
        </p:nvSpPr>
        <p:spPr>
          <a:xfrm rot="5400000">
            <a:off x="5566331" y="2647303"/>
            <a:ext cx="7894510" cy="5456921"/>
          </a:xfrm>
          <a:prstGeom prst="round2SameRect">
            <a:avLst>
              <a:gd name="adj1" fmla="val 2300"/>
              <a:gd name="adj2" fmla="val 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 anchorCtr="0"/>
          <a:lstStyle/>
          <a:p>
            <a:pPr algn="ctr" defTabSz="129039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25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Arrondir un rectangle avec un coin du même côté 6"/>
          <p:cNvSpPr/>
          <p:nvPr userDrawn="1"/>
        </p:nvSpPr>
        <p:spPr>
          <a:xfrm rot="5400000">
            <a:off x="-233970" y="2647303"/>
            <a:ext cx="7894510" cy="5456921"/>
          </a:xfrm>
          <a:prstGeom prst="round2SameRect">
            <a:avLst>
              <a:gd name="adj1" fmla="val 2300"/>
              <a:gd name="adj2" fmla="val 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 anchorCtr="0"/>
          <a:lstStyle/>
          <a:p>
            <a:pPr algn="ctr" defTabSz="1290390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982808" y="1441611"/>
            <a:ext cx="5444501" cy="7861550"/>
          </a:xfrm>
        </p:spPr>
        <p:txBody>
          <a:bodyPr wrap="square" lIns="91440" tIns="45720" rIns="91440" bIns="45720"/>
          <a:lstStyle>
            <a:lvl1pPr marL="0" indent="0">
              <a:buFont typeface="+mj-lt"/>
              <a:buNone/>
              <a:defRPr b="0" baseline="0"/>
            </a:lvl1pPr>
          </a:lstStyle>
          <a:p>
            <a:pPr lvl="0"/>
            <a:r>
              <a:rPr lang="en-US" dirty="0" smtClean="0"/>
              <a:t>Click to enter the text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6787261" y="1441611"/>
            <a:ext cx="5444501" cy="7861550"/>
          </a:xfrm>
        </p:spPr>
        <p:txBody>
          <a:bodyPr vert="horz" wrap="square" lIns="91440" tIns="45720" rIns="91440" bIns="45720" anchor="t" anchorCtr="0"/>
          <a:lstStyle>
            <a:lvl1pPr marL="0" indent="0">
              <a:buFont typeface="+mj-lt"/>
              <a:buNone/>
              <a:defRPr b="0" baseline="0"/>
            </a:lvl1pPr>
          </a:lstStyle>
          <a:p>
            <a:pPr lvl="0"/>
            <a:r>
              <a:rPr lang="en-US" dirty="0" smtClean="0"/>
              <a:t>Click to enter the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71540" y="463374"/>
            <a:ext cx="11406226" cy="464155"/>
          </a:xfrm>
          <a:prstGeom prst="rect">
            <a:avLst/>
          </a:prstGeom>
        </p:spPr>
        <p:txBody>
          <a:bodyPr lIns="91426" tIns="45713" rIns="91426" bIns="45713"/>
          <a:lstStyle>
            <a:lvl1pPr>
              <a:defRPr sz="2400"/>
            </a:lvl1pPr>
          </a:lstStyle>
          <a:p>
            <a:r>
              <a:rPr lang="en-US" dirty="0" smtClean="0"/>
              <a:t>Click to enter the glossary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171540" y="463374"/>
            <a:ext cx="11406226" cy="464155"/>
          </a:xfrm>
          <a:prstGeom prst="rect">
            <a:avLst/>
          </a:prstGeom>
        </p:spPr>
        <p:txBody>
          <a:bodyPr lIns="91426" tIns="45713" rIns="91426" bIns="45713"/>
          <a:lstStyle>
            <a:lvl1pPr>
              <a:defRPr sz="2400" baseline="0"/>
            </a:lvl1pPr>
          </a:lstStyle>
          <a:p>
            <a:r>
              <a:rPr lang="en-US" dirty="0" smtClean="0"/>
              <a:t>Click to enter the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olbo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 userDrawn="1"/>
        </p:nvGrpSpPr>
        <p:grpSpPr>
          <a:xfrm>
            <a:off x="1005876" y="8421198"/>
            <a:ext cx="2191872" cy="853431"/>
            <a:chOff x="1005876" y="8421198"/>
            <a:chExt cx="2191872" cy="853431"/>
          </a:xfrm>
        </p:grpSpPr>
        <p:sp>
          <p:nvSpPr>
            <p:cNvPr id="30" name="Snip Single Corner Rectangle 29"/>
            <p:cNvSpPr/>
            <p:nvPr userDrawn="1"/>
          </p:nvSpPr>
          <p:spPr>
            <a:xfrm flipV="1">
              <a:off x="1215736" y="8687020"/>
              <a:ext cx="1982012" cy="284477"/>
            </a:xfrm>
            <a:prstGeom prst="snip1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1289050" rtl="0" fontAlgn="base">
                <a:spcBef>
                  <a:spcPct val="0"/>
                </a:spcBef>
                <a:spcAft>
                  <a:spcPct val="0"/>
                </a:spcAft>
              </a:pPr>
              <a:endParaRPr lang="en-US" sz="2500" kern="1200" dirty="0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 userDrawn="1"/>
          </p:nvSpPr>
          <p:spPr>
            <a:xfrm flipH="1">
              <a:off x="1005876" y="8421198"/>
              <a:ext cx="853431" cy="853431"/>
            </a:xfrm>
            <a:prstGeom prst="ellipse">
              <a:avLst/>
            </a:prstGeom>
            <a:gradFill flip="none" rotWithShape="1">
              <a:gsLst>
                <a:gs pos="8000">
                  <a:schemeClr val="bg1">
                    <a:lumMod val="65000"/>
                  </a:schemeClr>
                </a:gs>
                <a:gs pos="60000">
                  <a:srgbClr val="545454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1289050" rtl="0" fontAlgn="base">
                <a:spcBef>
                  <a:spcPct val="0"/>
                </a:spcBef>
                <a:spcAft>
                  <a:spcPct val="0"/>
                </a:spcAft>
              </a:pPr>
              <a:endParaRPr lang="en-US" sz="2500" kern="1200" dirty="0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9" name="Group 50"/>
            <p:cNvGrpSpPr/>
            <p:nvPr userDrawn="1"/>
          </p:nvGrpSpPr>
          <p:grpSpPr>
            <a:xfrm>
              <a:off x="1432591" y="8472349"/>
              <a:ext cx="0" cy="751127"/>
              <a:chOff x="1418430" y="7320538"/>
              <a:chExt cx="0" cy="718420"/>
            </a:xfrm>
          </p:grpSpPr>
          <p:cxnSp>
            <p:nvCxnSpPr>
              <p:cNvPr id="57" name="Straight Connector 56"/>
              <p:cNvCxnSpPr/>
              <p:nvPr userDrawn="1"/>
            </p:nvCxnSpPr>
            <p:spPr>
              <a:xfrm rot="5400000">
                <a:off x="1395570" y="8016098"/>
                <a:ext cx="45720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 rot="5400000">
                <a:off x="1395570" y="7343398"/>
                <a:ext cx="45720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40" name="Group 54"/>
            <p:cNvGrpSpPr/>
            <p:nvPr userDrawn="1"/>
          </p:nvGrpSpPr>
          <p:grpSpPr>
            <a:xfrm rot="5400000">
              <a:off x="1432591" y="8472349"/>
              <a:ext cx="0" cy="751127"/>
              <a:chOff x="1418430" y="7320538"/>
              <a:chExt cx="0" cy="718420"/>
            </a:xfrm>
          </p:grpSpPr>
          <p:cxnSp>
            <p:nvCxnSpPr>
              <p:cNvPr id="55" name="Straight Connector 54"/>
              <p:cNvCxnSpPr/>
              <p:nvPr userDrawn="1"/>
            </p:nvCxnSpPr>
            <p:spPr>
              <a:xfrm rot="5400000">
                <a:off x="1395570" y="8016098"/>
                <a:ext cx="45720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 rot="5400000">
                <a:off x="1395570" y="7343398"/>
                <a:ext cx="45720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41" name="Group 57"/>
            <p:cNvGrpSpPr/>
            <p:nvPr userDrawn="1"/>
          </p:nvGrpSpPr>
          <p:grpSpPr>
            <a:xfrm rot="2700000">
              <a:off x="1432591" y="8472349"/>
              <a:ext cx="0" cy="751127"/>
              <a:chOff x="1418430" y="7320538"/>
              <a:chExt cx="0" cy="718420"/>
            </a:xfrm>
          </p:grpSpPr>
          <p:cxnSp>
            <p:nvCxnSpPr>
              <p:cNvPr id="52" name="Straight Connector 51"/>
              <p:cNvCxnSpPr/>
              <p:nvPr userDrawn="1"/>
            </p:nvCxnSpPr>
            <p:spPr>
              <a:xfrm rot="5400000">
                <a:off x="1395570" y="8016098"/>
                <a:ext cx="45720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 rot="5400000">
                <a:off x="1395570" y="7343398"/>
                <a:ext cx="45720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43" name="Group 60"/>
            <p:cNvGrpSpPr/>
            <p:nvPr userDrawn="1"/>
          </p:nvGrpSpPr>
          <p:grpSpPr>
            <a:xfrm rot="8100000">
              <a:off x="1432591" y="8472349"/>
              <a:ext cx="0" cy="751127"/>
              <a:chOff x="1418430" y="7320538"/>
              <a:chExt cx="0" cy="718420"/>
            </a:xfrm>
          </p:grpSpPr>
          <p:cxnSp>
            <p:nvCxnSpPr>
              <p:cNvPr id="49" name="Straight Connector 48"/>
              <p:cNvCxnSpPr/>
              <p:nvPr userDrawn="1"/>
            </p:nvCxnSpPr>
            <p:spPr>
              <a:xfrm rot="5400000">
                <a:off x="1395570" y="8016098"/>
                <a:ext cx="45720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 rot="5400000">
                <a:off x="1395570" y="7343398"/>
                <a:ext cx="45720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45" name="Group 68"/>
            <p:cNvGrpSpPr/>
            <p:nvPr userDrawn="1"/>
          </p:nvGrpSpPr>
          <p:grpSpPr>
            <a:xfrm>
              <a:off x="1120131" y="8654374"/>
              <a:ext cx="312460" cy="387077"/>
              <a:chOff x="1132967" y="7498080"/>
              <a:chExt cx="298854" cy="370222"/>
            </a:xfrm>
          </p:grpSpPr>
          <p:cxnSp>
            <p:nvCxnSpPr>
              <p:cNvPr id="46" name="Straight Connector 45"/>
              <p:cNvCxnSpPr/>
              <p:nvPr userDrawn="1"/>
            </p:nvCxnSpPr>
            <p:spPr>
              <a:xfrm rot="16200000" flipH="1">
                <a:off x="1313613" y="7558296"/>
                <a:ext cx="178420" cy="57987"/>
              </a:xfrm>
              <a:prstGeom prst="line">
                <a:avLst/>
              </a:prstGeom>
              <a:noFill/>
              <a:ln w="19050" cap="rnd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 rot="10800000" flipV="1">
                <a:off x="1132967" y="7676501"/>
                <a:ext cx="298854" cy="191801"/>
              </a:xfrm>
              <a:prstGeom prst="line">
                <a:avLst/>
              </a:prstGeom>
              <a:noFill/>
              <a:ln w="19050" cap="rnd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</p:grpSp>
      <p:sp>
        <p:nvSpPr>
          <p:cNvPr id="5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941298" y="8640999"/>
            <a:ext cx="1356386" cy="35719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dirty="0" smtClean="0"/>
              <a:t>Duration</a:t>
            </a:r>
          </a:p>
        </p:txBody>
      </p:sp>
      <p:sp>
        <p:nvSpPr>
          <p:cNvPr id="60" name="Arrondir un rectangle avec un coin du même côté 13"/>
          <p:cNvSpPr/>
          <p:nvPr userDrawn="1"/>
        </p:nvSpPr>
        <p:spPr>
          <a:xfrm rot="5400000">
            <a:off x="3757464" y="2819631"/>
            <a:ext cx="488550" cy="5880102"/>
          </a:xfrm>
          <a:prstGeom prst="round2Same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chemeClr val="accent4">
                  <a:lumMod val="75000"/>
                </a:schemeClr>
              </a:gs>
              <a:gs pos="100000">
                <a:srgbClr val="696969"/>
              </a:gs>
            </a:gsLst>
            <a:lin ang="16200000" scaled="1"/>
            <a:tileRect/>
          </a:gra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89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sz="1800" b="1" kern="1200" noProof="0" dirty="0">
              <a:solidFill>
                <a:schemeClr val="bg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71540" y="463374"/>
            <a:ext cx="11406226" cy="464155"/>
          </a:xfrm>
          <a:prstGeom prst="rect">
            <a:avLst/>
          </a:prstGeom>
        </p:spPr>
        <p:txBody>
          <a:bodyPr lIns="91426" tIns="45713" rIns="91426" bIns="45713"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Toolbox 1: Elements</a:t>
            </a:r>
            <a:endParaRPr lang="en-US" dirty="0"/>
          </a:p>
        </p:txBody>
      </p:sp>
      <p:grpSp>
        <p:nvGrpSpPr>
          <p:cNvPr id="3" name="Groupe 12"/>
          <p:cNvGrpSpPr/>
          <p:nvPr userDrawn="1"/>
        </p:nvGrpSpPr>
        <p:grpSpPr>
          <a:xfrm>
            <a:off x="7589221" y="3401980"/>
            <a:ext cx="3648321" cy="1795250"/>
            <a:chOff x="7753350" y="1637760"/>
            <a:chExt cx="5010150" cy="7658647"/>
          </a:xfrm>
          <a:effectLst>
            <a:outerShdw blurRad="190500" dist="63500" dir="5100000" sx="102000" sy="102000" algn="tl" rotWithShape="0">
              <a:prstClr val="black">
                <a:alpha val="27000"/>
              </a:prstClr>
            </a:outerShdw>
          </a:effectLst>
        </p:grpSpPr>
        <p:sp>
          <p:nvSpPr>
            <p:cNvPr id="10" name="Rectangle à coins arrondis 27"/>
            <p:cNvSpPr/>
            <p:nvPr/>
          </p:nvSpPr>
          <p:spPr>
            <a:xfrm>
              <a:off x="7753350" y="1637760"/>
              <a:ext cx="5010150" cy="7658647"/>
            </a:xfrm>
            <a:prstGeom prst="roundRect">
              <a:avLst>
                <a:gd name="adj" fmla="val 3659"/>
              </a:avLst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anchor="ctr"/>
            <a:lstStyle/>
            <a:p>
              <a:pPr algn="ctr" defTabSz="1290390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25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Rectangle à coins arrondis 42"/>
            <p:cNvSpPr/>
            <p:nvPr/>
          </p:nvSpPr>
          <p:spPr>
            <a:xfrm>
              <a:off x="7917940" y="2306194"/>
              <a:ext cx="4639810" cy="6408417"/>
            </a:xfrm>
            <a:prstGeom prst="roundRect">
              <a:avLst>
                <a:gd name="adj" fmla="val 3659"/>
              </a:avLst>
            </a:prstGeom>
            <a:noFill/>
            <a:ln w="127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903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dirty="0">
                <a:solidFill>
                  <a:schemeClr val="tx1"/>
                </a:solidFill>
              </a:endParaRPr>
            </a:p>
          </p:txBody>
        </p:sp>
      </p:grpSp>
      <p:sp>
        <p:nvSpPr>
          <p:cNvPr id="71" name="Oval 29"/>
          <p:cNvSpPr/>
          <p:nvPr/>
        </p:nvSpPr>
        <p:spPr>
          <a:xfrm>
            <a:off x="2641724" y="3810970"/>
            <a:ext cx="464348" cy="475567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0" tIns="0" rIns="0" bIns="0" rtlCol="0" anchor="ctr" anchorCtr="1"/>
          <a:lstStyle/>
          <a:p>
            <a:pPr algn="ctr" defTabSz="1289050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10b</a:t>
            </a:r>
            <a:endParaRPr lang="en-US" sz="1800" b="1" kern="1200" dirty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4" name="Oval 29"/>
          <p:cNvSpPr/>
          <p:nvPr/>
        </p:nvSpPr>
        <p:spPr>
          <a:xfrm>
            <a:off x="7383241" y="3193389"/>
            <a:ext cx="464348" cy="475567"/>
          </a:xfrm>
          <a:prstGeom prst="ellipse">
            <a:avLst/>
          </a:prstGeom>
          <a:gradFill>
            <a:gsLst>
              <a:gs pos="0">
                <a:srgbClr val="1D1D1D"/>
              </a:gs>
              <a:gs pos="35000">
                <a:schemeClr val="accent4">
                  <a:lumMod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1800" b="1" dirty="0" smtClean="0">
                <a:solidFill>
                  <a:srgbClr val="FFFFFF"/>
                </a:solidFill>
              </a:rPr>
              <a:t>1</a:t>
            </a:r>
            <a:endParaRPr lang="en-US" sz="1800" b="1" dirty="0">
              <a:solidFill>
                <a:srgbClr val="FFFFFF"/>
              </a:solidFill>
            </a:endParaRP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987552" y="1741474"/>
            <a:ext cx="4191366" cy="606100"/>
            <a:chOff x="779319" y="2322684"/>
            <a:chExt cx="4191366" cy="591801"/>
          </a:xfrm>
        </p:grpSpPr>
        <p:sp>
          <p:nvSpPr>
            <p:cNvPr id="35" name="Rectangle à coins arrondis 23"/>
            <p:cNvSpPr/>
            <p:nvPr userDrawn="1"/>
          </p:nvSpPr>
          <p:spPr>
            <a:xfrm rot="10800000" flipV="1">
              <a:off x="1728432" y="2362941"/>
              <a:ext cx="3242253" cy="408623"/>
            </a:xfrm>
            <a:prstGeom prst="wedgeRoundRectCallout">
              <a:avLst>
                <a:gd name="adj1" fmla="val 62495"/>
                <a:gd name="adj2" fmla="val -4832"/>
                <a:gd name="adj3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flat" cmpd="sng" algn="ctr">
              <a:noFill/>
              <a:prstDash val="solid"/>
            </a:ln>
            <a:effectLst/>
          </p:spPr>
          <p:txBody>
            <a:bodyPr lIns="91440" tIns="45720" rIns="91440" bIns="45720" rtlCol="0" anchor="ctr">
              <a:spAutoFit/>
            </a:bodyPr>
            <a:lstStyle/>
            <a:p>
              <a:pPr marL="0" marR="0" lvl="0" indent="0" algn="ctr" defTabSz="128885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b="0" noProof="0" dirty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Enter the</a:t>
              </a:r>
              <a:r>
                <a:rPr lang="en-US" sz="1800" b="0" baseline="0" noProof="0" dirty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 tips</a:t>
              </a:r>
              <a:endParaRPr lang="en-US" sz="1800" b="0" noProof="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38" name="Image 21" descr="personage qui montr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9319" y="2322684"/>
              <a:ext cx="718989" cy="591801"/>
            </a:xfrm>
            <a:prstGeom prst="rect">
              <a:avLst/>
            </a:prstGeom>
          </p:spPr>
        </p:pic>
      </p:grpSp>
      <p:sp>
        <p:nvSpPr>
          <p:cNvPr id="53" name="Oval 29"/>
          <p:cNvSpPr>
            <a:spLocks noChangeAspect="1"/>
          </p:cNvSpPr>
          <p:nvPr userDrawn="1"/>
        </p:nvSpPr>
        <p:spPr>
          <a:xfrm>
            <a:off x="980794" y="3810970"/>
            <a:ext cx="464348" cy="475567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0" tIns="0" rIns="0" bIns="0" rtlCol="0" anchor="ctr" anchorCtr="1"/>
          <a:lstStyle/>
          <a:p>
            <a:pPr algn="ctr" defTabSz="1289050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1</a:t>
            </a:r>
            <a:endParaRPr lang="en-US" sz="1800" b="1" kern="1200" dirty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37" name="AutoShape 30"/>
          <p:cNvCxnSpPr>
            <a:cxnSpLocks noChangeShapeType="1"/>
          </p:cNvCxnSpPr>
          <p:nvPr userDrawn="1"/>
        </p:nvCxnSpPr>
        <p:spPr bwMode="auto">
          <a:xfrm>
            <a:off x="980795" y="4974183"/>
            <a:ext cx="1838583" cy="0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</p:cxnSp>
      <p:pic>
        <p:nvPicPr>
          <p:cNvPr id="31" name="Picture 3" descr="E:\users\qpz\V6_Templates\Images\Bullets\tips.pn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7415197" y="5580663"/>
            <a:ext cx="363918" cy="351512"/>
          </a:xfrm>
          <a:prstGeom prst="rect">
            <a:avLst/>
          </a:prstGeom>
          <a:noFill/>
        </p:spPr>
      </p:pic>
      <p:sp>
        <p:nvSpPr>
          <p:cNvPr id="32" name="Text Placeholder 40"/>
          <p:cNvSpPr txBox="1">
            <a:spLocks/>
          </p:cNvSpPr>
          <p:nvPr userDrawn="1"/>
        </p:nvSpPr>
        <p:spPr>
          <a:xfrm>
            <a:off x="987552" y="3090401"/>
            <a:ext cx="5833662" cy="37825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anchor="t" anchorCtr="0">
            <a:spAutoFit/>
          </a:bodyPr>
          <a:lstStyle>
            <a:lvl1pPr marL="403164" indent="-403164">
              <a:buSzPct val="150000"/>
              <a:buFontTx/>
              <a:buBlip>
                <a:blip r:embed="rId4"/>
              </a:buBlip>
              <a:defRPr b="0">
                <a:solidFill>
                  <a:schemeClr val="tx1"/>
                </a:solidFill>
              </a:defRPr>
            </a:lvl1pPr>
          </a:lstStyle>
          <a:p>
            <a:pPr marL="403164" marR="0" lvl="0" indent="-403164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50000"/>
              <a:buFontTx/>
              <a:buBlip>
                <a:blip r:embed="rId5"/>
              </a:buBlip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the text for exercise recap</a:t>
            </a:r>
          </a:p>
        </p:txBody>
      </p:sp>
      <p:sp>
        <p:nvSpPr>
          <p:cNvPr id="34" name="Text Placeholder 26"/>
          <p:cNvSpPr txBox="1">
            <a:spLocks/>
          </p:cNvSpPr>
          <p:nvPr userDrawn="1"/>
        </p:nvSpPr>
        <p:spPr>
          <a:xfrm>
            <a:off x="7826831" y="3642725"/>
            <a:ext cx="3105662" cy="28369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en-US" sz="1800" b="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1800" kern="1200" smtClean="0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kern="1200" smtClean="0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kern="1200" smtClean="0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kern="1200" dirty="0" err="1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marR="0" lvl="0" indent="0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Click to enter the text</a:t>
            </a:r>
          </a:p>
        </p:txBody>
      </p:sp>
      <p:sp>
        <p:nvSpPr>
          <p:cNvPr id="8" name="Arrondir un rectangle avec un coin du même côté 22"/>
          <p:cNvSpPr/>
          <p:nvPr userDrawn="1"/>
        </p:nvSpPr>
        <p:spPr>
          <a:xfrm rot="5400000">
            <a:off x="9334850" y="-48542"/>
            <a:ext cx="1097452" cy="5000661"/>
          </a:xfrm>
          <a:prstGeom prst="round2SameRect">
            <a:avLst>
              <a:gd name="adj1" fmla="val 6552"/>
              <a:gd name="adj2" fmla="val 0"/>
            </a:avLst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defTabSz="1290390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6" name="Text Placeholder 26"/>
          <p:cNvSpPr txBox="1">
            <a:spLocks/>
          </p:cNvSpPr>
          <p:nvPr userDrawn="1"/>
        </p:nvSpPr>
        <p:spPr>
          <a:xfrm>
            <a:off x="7620853" y="2030802"/>
            <a:ext cx="4604262" cy="28369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en-US" sz="1800" b="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1800" kern="1200" smtClean="0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kern="1200" smtClean="0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kern="1200" smtClean="0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kern="1200" dirty="0" err="1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marR="0" lvl="0" indent="0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Click to enter the text</a:t>
            </a:r>
          </a:p>
        </p:txBody>
      </p:sp>
      <p:sp>
        <p:nvSpPr>
          <p:cNvPr id="42" name="Text Placeholder 26"/>
          <p:cNvSpPr txBox="1">
            <a:spLocks/>
          </p:cNvSpPr>
          <p:nvPr userDrawn="1"/>
        </p:nvSpPr>
        <p:spPr>
          <a:xfrm>
            <a:off x="8093534" y="5671072"/>
            <a:ext cx="2333171" cy="25217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marL="0" indent="0" algn="ctr">
              <a:buNone/>
              <a:defRPr lang="en-US" sz="1500" b="0" kern="1200" baseline="0" smtClean="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1800" kern="1200" smtClean="0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kern="1200" smtClean="0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kern="1200" smtClean="0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kern="1200" dirty="0" err="1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marR="0" lvl="0" indent="0" algn="ctr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 for annotations</a:t>
            </a:r>
          </a:p>
        </p:txBody>
      </p:sp>
      <p:sp>
        <p:nvSpPr>
          <p:cNvPr id="44" name="Text Placeholder 26"/>
          <p:cNvSpPr txBox="1">
            <a:spLocks/>
          </p:cNvSpPr>
          <p:nvPr userDrawn="1"/>
        </p:nvSpPr>
        <p:spPr>
          <a:xfrm>
            <a:off x="1152147" y="5617938"/>
            <a:ext cx="5709162" cy="28369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en-US" sz="1800" b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1800" kern="1200" smtClean="0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kern="1200" smtClean="0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kern="1200" smtClean="0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kern="1200" dirty="0" err="1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marR="0" lvl="0" indent="0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Click to enter the tools title</a:t>
            </a:r>
          </a:p>
        </p:txBody>
      </p:sp>
      <p:sp>
        <p:nvSpPr>
          <p:cNvPr id="51" name="Text Placeholder 26"/>
          <p:cNvSpPr txBox="1">
            <a:spLocks/>
          </p:cNvSpPr>
          <p:nvPr userDrawn="1"/>
        </p:nvSpPr>
        <p:spPr>
          <a:xfrm>
            <a:off x="1158094" y="6698363"/>
            <a:ext cx="5626826" cy="40158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1800" kern="1200" smtClean="0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kern="1200" smtClean="0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kern="1200" smtClean="0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kern="1200" dirty="0" err="1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marR="0" lvl="0" indent="0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Click to enter the step title</a:t>
            </a:r>
          </a:p>
        </p:txBody>
      </p:sp>
      <p:pic>
        <p:nvPicPr>
          <p:cNvPr id="63" name="Picture 62" descr="image14.png"/>
          <p:cNvPicPr>
            <a:picLocks noChangeAspect="1"/>
          </p:cNvPicPr>
          <p:nvPr userDrawn="1"/>
        </p:nvPicPr>
        <p:blipFill>
          <a:blip r:embed="rId6" cstate="print"/>
          <a:srcRect l="6864" t="28263" r="47298" b="31903"/>
          <a:stretch>
            <a:fillRect/>
          </a:stretch>
        </p:blipFill>
        <p:spPr>
          <a:xfrm>
            <a:off x="898356" y="6533721"/>
            <a:ext cx="5983705" cy="561474"/>
          </a:xfrm>
          <a:prstGeom prst="rect">
            <a:avLst/>
          </a:prstGeom>
        </p:spPr>
      </p:pic>
      <p:sp>
        <p:nvSpPr>
          <p:cNvPr id="85" name="Text Placeholder 40"/>
          <p:cNvSpPr txBox="1">
            <a:spLocks/>
          </p:cNvSpPr>
          <p:nvPr userDrawn="1"/>
        </p:nvSpPr>
        <p:spPr>
          <a:xfrm>
            <a:off x="984771" y="2574131"/>
            <a:ext cx="5833662" cy="37825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anchor="t" anchorCtr="0">
            <a:spAutoFit/>
          </a:bodyPr>
          <a:lstStyle>
            <a:lvl1pPr marL="403164" indent="-403164">
              <a:buSzPct val="150000"/>
              <a:buFontTx/>
              <a:buBlip>
                <a:blip r:embed="rId4"/>
              </a:buBlip>
              <a:defRPr b="0">
                <a:solidFill>
                  <a:schemeClr val="tx1"/>
                </a:solidFill>
              </a:defRPr>
            </a:lvl1pPr>
          </a:lstStyle>
          <a:p>
            <a:pPr marL="403164" marR="0" lvl="0" indent="-403164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50000"/>
              <a:buFontTx/>
              <a:buBlip>
                <a:blip r:embed="rId7"/>
              </a:buBlip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the text for exercise recap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olbox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71540" y="463374"/>
            <a:ext cx="11406226" cy="464155"/>
          </a:xfrm>
          <a:prstGeom prst="rect">
            <a:avLst/>
          </a:prstGeom>
        </p:spPr>
        <p:txBody>
          <a:bodyPr lIns="91426" tIns="45713" rIns="91426" bIns="45713"/>
          <a:lstStyle>
            <a:lvl1pPr>
              <a:defRPr sz="2400"/>
            </a:lvl1pPr>
          </a:lstStyle>
          <a:p>
            <a:r>
              <a:rPr lang="en-US" dirty="0" smtClean="0"/>
              <a:t>Toolbox 2: Text boxes and table</a:t>
            </a:r>
            <a:endParaRPr lang="en-US" dirty="0"/>
          </a:p>
        </p:txBody>
      </p:sp>
      <p:graphicFrame>
        <p:nvGraphicFramePr>
          <p:cNvPr id="117" name="Tableau 36"/>
          <p:cNvGraphicFramePr>
            <a:graphicFrameLocks noGrp="1"/>
          </p:cNvGraphicFramePr>
          <p:nvPr userDrawn="1"/>
        </p:nvGraphicFramePr>
        <p:xfrm>
          <a:off x="984254" y="6981927"/>
          <a:ext cx="11593513" cy="2346553"/>
        </p:xfrm>
        <a:graphic>
          <a:graphicData uri="http://schemas.openxmlformats.org/drawingml/2006/table">
            <a:tbl>
              <a:tblPr firstRow="1"/>
              <a:tblGrid>
                <a:gridCol w="1706021"/>
                <a:gridCol w="1522133"/>
                <a:gridCol w="3329668"/>
                <a:gridCol w="5035691"/>
              </a:tblGrid>
              <a:tr h="385825">
                <a:tc>
                  <a:txBody>
                    <a:bodyPr/>
                    <a:lstStyle>
                      <a:defPPr>
                        <a:defRPr lang="fr-FR"/>
                      </a:defPPr>
                      <a:lvl1pPr marL="0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645292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1290584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935876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2581168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3226460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3871752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4517045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5162337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12905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noProof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Title</a:t>
                      </a:r>
                    </a:p>
                  </a:txBody>
                  <a:tcPr marL="50401" marR="50401" marT="52438" marB="5243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717171"/>
                        </a:gs>
                        <a:gs pos="50000">
                          <a:schemeClr val="accent4">
                            <a:lumMod val="40000"/>
                            <a:lumOff val="60000"/>
                          </a:schemeClr>
                        </a:gs>
                        <a:gs pos="100000">
                          <a:schemeClr val="bg2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defPPr>
                        <a:defRPr lang="fr-FR"/>
                      </a:defPPr>
                      <a:lvl1pPr marL="0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645292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1290584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935876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2581168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3226460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3871752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4517045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5162337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12905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noProof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Title</a:t>
                      </a:r>
                    </a:p>
                  </a:txBody>
                  <a:tcPr marL="50401" marR="50401" marT="52438" marB="5243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>
                            <a:lumMod val="50000"/>
                          </a:schemeClr>
                        </a:gs>
                        <a:gs pos="50000">
                          <a:schemeClr val="bg1">
                            <a:lumMod val="6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defPPr>
                        <a:defRPr lang="fr-FR"/>
                      </a:defPPr>
                      <a:lvl1pPr marL="0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645292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1290584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935876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2581168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3226460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3871752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4517045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5162337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12905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noProof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Title</a:t>
                      </a:r>
                    </a:p>
                  </a:txBody>
                  <a:tcPr marL="50401" marR="50401" marT="52438" marB="5243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>
                            <a:lumMod val="50000"/>
                          </a:schemeClr>
                        </a:gs>
                        <a:gs pos="50000">
                          <a:schemeClr val="bg1">
                            <a:lumMod val="6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defPPr>
                        <a:defRPr lang="fr-FR"/>
                      </a:defPPr>
                      <a:lvl1pPr marL="0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645292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1290584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935876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2581168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3226460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3871752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4517045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5162337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12905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noProof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Title</a:t>
                      </a:r>
                    </a:p>
                  </a:txBody>
                  <a:tcPr marL="50401" marR="50401" marT="52438" marB="5243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>
                            <a:lumMod val="50000"/>
                          </a:schemeClr>
                        </a:gs>
                        <a:gs pos="50000">
                          <a:schemeClr val="bg1">
                            <a:lumMod val="6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</a:tr>
              <a:tr h="1003698">
                <a:tc>
                  <a:txBody>
                    <a:bodyPr/>
                    <a:lstStyle>
                      <a:defPPr>
                        <a:defRPr lang="fr-FR"/>
                      </a:defPPr>
                      <a:lvl1pPr marL="0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45292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90584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935876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581168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226460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871752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517045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162337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kern="1200" noProof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en-US" sz="1800" noProof="0" dirty="0">
                        <a:ln>
                          <a:solidFill>
                            <a:srgbClr val="FFFFFF"/>
                          </a:solidFill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2402" marR="102402" marT="52438" marB="52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fr-FR"/>
                      </a:defPPr>
                      <a:lvl1pPr marL="0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45292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90584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935876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581168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226460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871752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517045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162337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kern="1200" noProof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en-US" sz="1800" noProof="0" dirty="0">
                        <a:ln>
                          <a:solidFill>
                            <a:srgbClr val="FFFFFF"/>
                          </a:solidFill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2402" marR="102402" marT="52438" marB="52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fr-FR"/>
                      </a:defPPr>
                      <a:lvl1pPr marL="0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45292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90584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935876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581168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226460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871752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517045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162337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kern="1200" noProof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en-US" sz="1800" noProof="0" dirty="0">
                        <a:ln>
                          <a:solidFill>
                            <a:srgbClr val="FFFFFF"/>
                          </a:solidFill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2402" marR="102402" marT="52438" marB="52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fr-FR"/>
                      </a:defPPr>
                      <a:lvl1pPr marL="0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45292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90584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935876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581168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226460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871752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517045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162337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12905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Text</a:t>
                      </a:r>
                      <a:endParaRPr lang="en-US" sz="1800" noProof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02402" marR="102402" marT="52438" marB="52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</a:tr>
              <a:tr h="957030">
                <a:tc>
                  <a:txBody>
                    <a:bodyPr/>
                    <a:lstStyle>
                      <a:defPPr>
                        <a:defRPr lang="fr-FR"/>
                      </a:defPPr>
                      <a:lvl1pPr marL="0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45292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90584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935876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581168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226460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871752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517045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162337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1290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noProof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en-US" sz="1800" noProof="0">
                        <a:ln>
                          <a:solidFill>
                            <a:srgbClr val="FFFFFF"/>
                          </a:solidFill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2402" marR="102402" marT="52438" marB="52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fr-FR"/>
                      </a:defPPr>
                      <a:lvl1pPr marL="0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45292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90584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935876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581168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226460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871752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517045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162337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12905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noProof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en-US" sz="1800" noProof="0" dirty="0">
                        <a:ln>
                          <a:solidFill>
                            <a:srgbClr val="FFFFFF"/>
                          </a:solidFill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2402" marR="102402" marT="52438" marB="52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fr-FR"/>
                      </a:defPPr>
                      <a:lvl1pPr marL="0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45292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90584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935876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581168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226460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871752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517045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162337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kern="1200" noProof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en-US" sz="1800" noProof="0" dirty="0">
                        <a:ln>
                          <a:solidFill>
                            <a:srgbClr val="FFFFFF"/>
                          </a:solidFill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2402" marR="102402" marT="52438" marB="52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fr-FR"/>
                      </a:defPPr>
                      <a:lvl1pPr marL="0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45292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90584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935876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581168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226460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871752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517045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162337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12905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Text</a:t>
                      </a:r>
                    </a:p>
                    <a:p>
                      <a:pPr marL="0" marR="0" indent="0" algn="l" defTabSz="12905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noProof="0" dirty="0">
                        <a:ln>
                          <a:solidFill>
                            <a:srgbClr val="FFFFFF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02402" marR="102402" marT="52438" marB="52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sp>
        <p:nvSpPr>
          <p:cNvPr id="9" name="Text Placeholder 8"/>
          <p:cNvSpPr txBox="1">
            <a:spLocks/>
          </p:cNvSpPr>
          <p:nvPr userDrawn="1"/>
        </p:nvSpPr>
        <p:spPr>
          <a:xfrm>
            <a:off x="984252" y="5001305"/>
            <a:ext cx="5828926" cy="62412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399990" indent="-399990">
              <a:buSzPct val="100000"/>
              <a:buFontTx/>
              <a:buBlip>
                <a:blip r:embed="rId2"/>
              </a:buBlip>
              <a:defRPr b="0">
                <a:solidFill>
                  <a:schemeClr val="tx1"/>
                </a:solidFill>
              </a:defRPr>
            </a:lvl1pPr>
            <a:lvl2pPr>
              <a:buFontTx/>
              <a:buBlip>
                <a:blip r:embed="rId3"/>
              </a:buBlip>
              <a:defRPr>
                <a:solidFill>
                  <a:schemeClr val="tx1"/>
                </a:solidFill>
              </a:defRPr>
            </a:lvl2pPr>
            <a:lvl3pPr marL="1715830" indent="-344437">
              <a:buSzPct val="90000"/>
              <a:buFontTx/>
              <a:buBlip>
                <a:blip r:embed="rId4"/>
              </a:buBlip>
              <a:defRPr>
                <a:solidFill>
                  <a:schemeClr val="tx1"/>
                </a:solidFill>
              </a:defRPr>
            </a:lvl3pPr>
          </a:lstStyle>
          <a:p>
            <a:pPr marL="399990" marR="0" lvl="0" indent="-399990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50000"/>
              <a:buFontTx/>
              <a:buBlip>
                <a:blip r:embed="rId5"/>
              </a:buBlip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enter the text</a:t>
            </a:r>
          </a:p>
          <a:p>
            <a:pPr marL="1030134" marR="0" lvl="1" indent="-347611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6"/>
              </a:buBlip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</p:txBody>
      </p:sp>
      <p:sp>
        <p:nvSpPr>
          <p:cNvPr id="10" name="Text Placeholder 8"/>
          <p:cNvSpPr txBox="1">
            <a:spLocks/>
          </p:cNvSpPr>
          <p:nvPr userDrawn="1"/>
        </p:nvSpPr>
        <p:spPr>
          <a:xfrm>
            <a:off x="982802" y="3356966"/>
            <a:ext cx="5837098" cy="130498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b="0"/>
            </a:lvl1pPr>
          </a:lstStyle>
          <a:p>
            <a:pPr marL="401578" marR="0" lvl="0" indent="-401578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enter the text</a:t>
            </a:r>
          </a:p>
          <a:p>
            <a:pPr marL="1030134" marR="0" lvl="1" indent="-347611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+mj-lt"/>
              <a:buAutoNum type="alphaLcPeriod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715830" marR="0" lvl="2" indent="-338087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+mj-lt"/>
              <a:buAutoNum type="romanLcPeriod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2285656" marR="0" lvl="3" indent="-341261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+mj-lt"/>
              <a:buAutoNum type="romanUcPeriod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</p:txBody>
      </p:sp>
      <p:sp>
        <p:nvSpPr>
          <p:cNvPr id="11" name="Text Placeholder 40"/>
          <p:cNvSpPr txBox="1">
            <a:spLocks/>
          </p:cNvSpPr>
          <p:nvPr userDrawn="1"/>
        </p:nvSpPr>
        <p:spPr>
          <a:xfrm>
            <a:off x="987558" y="1438531"/>
            <a:ext cx="11563263" cy="28369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buSzPct val="150000"/>
              <a:buFont typeface="Arial" pitchFamily="34" charset="0"/>
              <a:buNone/>
              <a:defRPr b="0"/>
            </a:lvl1pPr>
          </a:lstStyle>
          <a:p>
            <a:pPr marL="0" marR="0" lvl="0" indent="0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50000"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the text</a:t>
            </a:r>
          </a:p>
        </p:txBody>
      </p:sp>
      <p:sp>
        <p:nvSpPr>
          <p:cNvPr id="12" name="Text Placeholder 8"/>
          <p:cNvSpPr txBox="1">
            <a:spLocks/>
          </p:cNvSpPr>
          <p:nvPr userDrawn="1"/>
        </p:nvSpPr>
        <p:spPr>
          <a:xfrm>
            <a:off x="984252" y="5990558"/>
            <a:ext cx="5828926" cy="62412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399990" indent="-399990">
              <a:buSzPct val="100000"/>
              <a:buFontTx/>
              <a:buBlip>
                <a:blip r:embed="rId2"/>
              </a:buBlip>
              <a:defRPr b="0">
                <a:solidFill>
                  <a:schemeClr val="tx1"/>
                </a:solidFill>
              </a:defRPr>
            </a:lvl1pPr>
            <a:lvl2pPr>
              <a:buFontTx/>
              <a:buBlip>
                <a:blip r:embed="rId3"/>
              </a:buBlip>
              <a:defRPr>
                <a:solidFill>
                  <a:schemeClr val="tx1"/>
                </a:solidFill>
              </a:defRPr>
            </a:lvl2pPr>
            <a:lvl3pPr marL="1715830" indent="-344437">
              <a:buSzPct val="90000"/>
              <a:buFontTx/>
              <a:buBlip>
                <a:blip r:embed="rId4"/>
              </a:buBlip>
              <a:defRPr>
                <a:solidFill>
                  <a:schemeClr val="tx1"/>
                </a:solidFill>
              </a:defRPr>
            </a:lvl3pPr>
          </a:lstStyle>
          <a:p>
            <a:pPr marL="399990" marR="0" lvl="0" indent="-399990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lphaUcPeriod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enter the text</a:t>
            </a:r>
          </a:p>
          <a:p>
            <a:pPr marL="1030134" marR="0" lvl="1" indent="-347611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6"/>
              </a:buBlip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</p:txBody>
      </p:sp>
      <p:sp>
        <p:nvSpPr>
          <p:cNvPr id="14" name="Oval 29"/>
          <p:cNvSpPr/>
          <p:nvPr userDrawn="1"/>
        </p:nvSpPr>
        <p:spPr>
          <a:xfrm>
            <a:off x="7057095" y="7467067"/>
            <a:ext cx="359432" cy="368116"/>
          </a:xfrm>
          <a:prstGeom prst="ellips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0" tIns="0" rIns="0" bIns="0" rtlCol="0" anchor="ctr" anchorCtr="1"/>
          <a:lstStyle/>
          <a:p>
            <a:pPr algn="ctr" defTabSz="1289050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1</a:t>
            </a:r>
            <a:endParaRPr lang="en-US" sz="1800" b="1" kern="1200" dirty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982801" y="2034767"/>
            <a:ext cx="5867942" cy="1114833"/>
          </a:xfrm>
        </p:spPr>
        <p:txBody>
          <a:bodyPr/>
          <a:lstStyle>
            <a:lvl1pPr>
              <a:buSzPct val="100000"/>
              <a:buFontTx/>
              <a:buBlip>
                <a:blip r:embed="rId7"/>
              </a:buBlip>
              <a:defRPr b="0"/>
            </a:lvl1pPr>
            <a:lvl2pPr>
              <a:buFontTx/>
              <a:buBlip>
                <a:blip r:embed="rId6"/>
              </a:buBlip>
              <a:defRPr/>
            </a:lvl2pPr>
            <a:lvl3pPr>
              <a:buSzPct val="90000"/>
              <a:buFontTx/>
              <a:buBlip>
                <a:blip r:embed="rId8"/>
              </a:buBlip>
              <a:defRPr/>
            </a:lvl3pPr>
          </a:lstStyle>
          <a:p>
            <a:pPr lvl="0"/>
            <a:r>
              <a:rPr lang="en-US" dirty="0" smtClean="0"/>
              <a:t>Click to enter the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tract Pag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 userDrawn="1"/>
        </p:nvGrpSpPr>
        <p:grpSpPr>
          <a:xfrm>
            <a:off x="4079370" y="2444177"/>
            <a:ext cx="4900034" cy="4868421"/>
            <a:chOff x="1143000" y="2362203"/>
            <a:chExt cx="1432813" cy="1423569"/>
          </a:xfrm>
          <a:solidFill>
            <a:schemeClr val="tx1">
              <a:lumMod val="10000"/>
              <a:lumOff val="90000"/>
              <a:alpha val="50000"/>
            </a:schemeClr>
          </a:solidFill>
        </p:grpSpPr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1143000" y="2362203"/>
              <a:ext cx="1432813" cy="1423569"/>
            </a:xfrm>
            <a:custGeom>
              <a:avLst/>
              <a:gdLst/>
              <a:ahLst/>
              <a:cxnLst>
                <a:cxn ang="0">
                  <a:pos x="3226" y="2000"/>
                </a:cxn>
                <a:cxn ang="0">
                  <a:pos x="3167" y="2310"/>
                </a:cxn>
                <a:cxn ang="0">
                  <a:pos x="3017" y="2694"/>
                </a:cxn>
                <a:cxn ang="0">
                  <a:pos x="2731" y="3071"/>
                </a:cxn>
                <a:cxn ang="0">
                  <a:pos x="2268" y="3359"/>
                </a:cxn>
                <a:cxn ang="0">
                  <a:pos x="1585" y="3477"/>
                </a:cxn>
                <a:cxn ang="0">
                  <a:pos x="1290" y="3440"/>
                </a:cxn>
                <a:cxn ang="0">
                  <a:pos x="1039" y="3346"/>
                </a:cxn>
                <a:cxn ang="0">
                  <a:pos x="727" y="3171"/>
                </a:cxn>
                <a:cxn ang="0">
                  <a:pos x="416" y="2895"/>
                </a:cxn>
                <a:cxn ang="0">
                  <a:pos x="173" y="2499"/>
                </a:cxn>
                <a:cxn ang="0">
                  <a:pos x="61" y="1962"/>
                </a:cxn>
                <a:cxn ang="0">
                  <a:pos x="475" y="1743"/>
                </a:cxn>
                <a:cxn ang="0">
                  <a:pos x="512" y="1506"/>
                </a:cxn>
                <a:cxn ang="0">
                  <a:pos x="608" y="1182"/>
                </a:cxn>
                <a:cxn ang="0">
                  <a:pos x="786" y="832"/>
                </a:cxn>
                <a:cxn ang="0">
                  <a:pos x="1075" y="516"/>
                </a:cxn>
                <a:cxn ang="0">
                  <a:pos x="1499" y="292"/>
                </a:cxn>
                <a:cxn ang="0">
                  <a:pos x="1766" y="236"/>
                </a:cxn>
                <a:cxn ang="0">
                  <a:pos x="1917" y="234"/>
                </a:cxn>
                <a:cxn ang="0">
                  <a:pos x="2151" y="259"/>
                </a:cxn>
                <a:cxn ang="0">
                  <a:pos x="2456" y="336"/>
                </a:cxn>
                <a:cxn ang="0">
                  <a:pos x="2816" y="489"/>
                </a:cxn>
                <a:cxn ang="0">
                  <a:pos x="3219" y="740"/>
                </a:cxn>
                <a:cxn ang="0">
                  <a:pos x="3329" y="788"/>
                </a:cxn>
                <a:cxn ang="0">
                  <a:pos x="3152" y="583"/>
                </a:cxn>
                <a:cxn ang="0">
                  <a:pos x="2859" y="332"/>
                </a:cxn>
                <a:cxn ang="0">
                  <a:pos x="2454" y="115"/>
                </a:cxn>
                <a:cxn ang="0">
                  <a:pos x="1939" y="3"/>
                </a:cxn>
                <a:cxn ang="0">
                  <a:pos x="1316" y="74"/>
                </a:cxn>
                <a:cxn ang="0">
                  <a:pos x="953" y="217"/>
                </a:cxn>
                <a:cxn ang="0">
                  <a:pos x="744" y="357"/>
                </a:cxn>
                <a:cxn ang="0">
                  <a:pos x="477" y="598"/>
                </a:cxn>
                <a:cxn ang="0">
                  <a:pos x="221" y="947"/>
                </a:cxn>
                <a:cxn ang="0">
                  <a:pos x="42" y="1408"/>
                </a:cxn>
                <a:cxn ang="0">
                  <a:pos x="8" y="1988"/>
                </a:cxn>
                <a:cxn ang="0">
                  <a:pos x="64" y="2322"/>
                </a:cxn>
                <a:cxn ang="0">
                  <a:pos x="117" y="2501"/>
                </a:cxn>
                <a:cxn ang="0">
                  <a:pos x="230" y="2751"/>
                </a:cxn>
                <a:cxn ang="0">
                  <a:pos x="425" y="3036"/>
                </a:cxn>
                <a:cxn ang="0">
                  <a:pos x="721" y="3317"/>
                </a:cxn>
                <a:cxn ang="0">
                  <a:pos x="1141" y="3555"/>
                </a:cxn>
                <a:cxn ang="0">
                  <a:pos x="1688" y="3690"/>
                </a:cxn>
                <a:cxn ang="0">
                  <a:pos x="2182" y="3674"/>
                </a:cxn>
                <a:cxn ang="0">
                  <a:pos x="2583" y="3558"/>
                </a:cxn>
                <a:cxn ang="0">
                  <a:pos x="2890" y="3388"/>
                </a:cxn>
                <a:cxn ang="0">
                  <a:pos x="3105" y="3213"/>
                </a:cxn>
                <a:cxn ang="0">
                  <a:pos x="3226" y="3084"/>
                </a:cxn>
                <a:cxn ang="0">
                  <a:pos x="3367" y="2891"/>
                </a:cxn>
                <a:cxn ang="0">
                  <a:pos x="3510" y="2629"/>
                </a:cxn>
                <a:cxn ang="0">
                  <a:pos x="3607" y="2379"/>
                </a:cxn>
                <a:cxn ang="0">
                  <a:pos x="3668" y="2157"/>
                </a:cxn>
                <a:cxn ang="0">
                  <a:pos x="3711" y="1906"/>
                </a:cxn>
                <a:cxn ang="0">
                  <a:pos x="3237" y="1841"/>
                </a:cxn>
              </a:cxnLst>
              <a:rect l="0" t="0" r="r" b="b"/>
              <a:pathLst>
                <a:path w="3716" h="3699">
                  <a:moveTo>
                    <a:pt x="3237" y="1841"/>
                  </a:moveTo>
                  <a:lnTo>
                    <a:pt x="3236" y="1861"/>
                  </a:lnTo>
                  <a:lnTo>
                    <a:pt x="3234" y="1916"/>
                  </a:lnTo>
                  <a:lnTo>
                    <a:pt x="3231" y="1954"/>
                  </a:lnTo>
                  <a:lnTo>
                    <a:pt x="3226" y="2000"/>
                  </a:lnTo>
                  <a:lnTo>
                    <a:pt x="3220" y="2053"/>
                  </a:lnTo>
                  <a:lnTo>
                    <a:pt x="3211" y="2110"/>
                  </a:lnTo>
                  <a:lnTo>
                    <a:pt x="3200" y="2173"/>
                  </a:lnTo>
                  <a:lnTo>
                    <a:pt x="3185" y="2240"/>
                  </a:lnTo>
                  <a:lnTo>
                    <a:pt x="3167" y="2310"/>
                  </a:lnTo>
                  <a:lnTo>
                    <a:pt x="3146" y="2384"/>
                  </a:lnTo>
                  <a:lnTo>
                    <a:pt x="3120" y="2459"/>
                  </a:lnTo>
                  <a:lnTo>
                    <a:pt x="3091" y="2537"/>
                  </a:lnTo>
                  <a:lnTo>
                    <a:pt x="3056" y="2615"/>
                  </a:lnTo>
                  <a:lnTo>
                    <a:pt x="3017" y="2694"/>
                  </a:lnTo>
                  <a:lnTo>
                    <a:pt x="2971" y="2773"/>
                  </a:lnTo>
                  <a:lnTo>
                    <a:pt x="2920" y="2850"/>
                  </a:lnTo>
                  <a:lnTo>
                    <a:pt x="2865" y="2926"/>
                  </a:lnTo>
                  <a:lnTo>
                    <a:pt x="2801" y="3000"/>
                  </a:lnTo>
                  <a:lnTo>
                    <a:pt x="2731" y="3071"/>
                  </a:lnTo>
                  <a:lnTo>
                    <a:pt x="2655" y="3138"/>
                  </a:lnTo>
                  <a:lnTo>
                    <a:pt x="2569" y="3202"/>
                  </a:lnTo>
                  <a:lnTo>
                    <a:pt x="2477" y="3260"/>
                  </a:lnTo>
                  <a:lnTo>
                    <a:pt x="2378" y="3313"/>
                  </a:lnTo>
                  <a:lnTo>
                    <a:pt x="2268" y="3359"/>
                  </a:lnTo>
                  <a:lnTo>
                    <a:pt x="2150" y="3399"/>
                  </a:lnTo>
                  <a:lnTo>
                    <a:pt x="2023" y="3431"/>
                  </a:lnTo>
                  <a:lnTo>
                    <a:pt x="1887" y="3455"/>
                  </a:lnTo>
                  <a:lnTo>
                    <a:pt x="1741" y="3471"/>
                  </a:lnTo>
                  <a:lnTo>
                    <a:pt x="1585" y="3477"/>
                  </a:lnTo>
                  <a:lnTo>
                    <a:pt x="1418" y="3473"/>
                  </a:lnTo>
                  <a:lnTo>
                    <a:pt x="1402" y="3470"/>
                  </a:lnTo>
                  <a:lnTo>
                    <a:pt x="1358" y="3460"/>
                  </a:lnTo>
                  <a:lnTo>
                    <a:pt x="1326" y="3450"/>
                  </a:lnTo>
                  <a:lnTo>
                    <a:pt x="1290" y="3440"/>
                  </a:lnTo>
                  <a:lnTo>
                    <a:pt x="1248" y="3427"/>
                  </a:lnTo>
                  <a:lnTo>
                    <a:pt x="1201" y="3411"/>
                  </a:lnTo>
                  <a:lnTo>
                    <a:pt x="1151" y="3392"/>
                  </a:lnTo>
                  <a:lnTo>
                    <a:pt x="1096" y="3370"/>
                  </a:lnTo>
                  <a:lnTo>
                    <a:pt x="1039" y="3346"/>
                  </a:lnTo>
                  <a:lnTo>
                    <a:pt x="979" y="3318"/>
                  </a:lnTo>
                  <a:lnTo>
                    <a:pt x="918" y="3286"/>
                  </a:lnTo>
                  <a:lnTo>
                    <a:pt x="854" y="3252"/>
                  </a:lnTo>
                  <a:lnTo>
                    <a:pt x="790" y="3213"/>
                  </a:lnTo>
                  <a:lnTo>
                    <a:pt x="727" y="3171"/>
                  </a:lnTo>
                  <a:lnTo>
                    <a:pt x="662" y="3124"/>
                  </a:lnTo>
                  <a:lnTo>
                    <a:pt x="599" y="3073"/>
                  </a:lnTo>
                  <a:lnTo>
                    <a:pt x="536" y="3019"/>
                  </a:lnTo>
                  <a:lnTo>
                    <a:pt x="475" y="2959"/>
                  </a:lnTo>
                  <a:lnTo>
                    <a:pt x="416" y="2895"/>
                  </a:lnTo>
                  <a:lnTo>
                    <a:pt x="360" y="2826"/>
                  </a:lnTo>
                  <a:lnTo>
                    <a:pt x="307" y="2752"/>
                  </a:lnTo>
                  <a:lnTo>
                    <a:pt x="258" y="2673"/>
                  </a:lnTo>
                  <a:lnTo>
                    <a:pt x="213" y="2588"/>
                  </a:lnTo>
                  <a:lnTo>
                    <a:pt x="173" y="2499"/>
                  </a:lnTo>
                  <a:lnTo>
                    <a:pt x="138" y="2403"/>
                  </a:lnTo>
                  <a:lnTo>
                    <a:pt x="109" y="2302"/>
                  </a:lnTo>
                  <a:lnTo>
                    <a:pt x="85" y="2195"/>
                  </a:lnTo>
                  <a:lnTo>
                    <a:pt x="70" y="2081"/>
                  </a:lnTo>
                  <a:lnTo>
                    <a:pt x="61" y="1962"/>
                  </a:lnTo>
                  <a:lnTo>
                    <a:pt x="60" y="1837"/>
                  </a:lnTo>
                  <a:lnTo>
                    <a:pt x="468" y="1837"/>
                  </a:lnTo>
                  <a:lnTo>
                    <a:pt x="469" y="1820"/>
                  </a:lnTo>
                  <a:lnTo>
                    <a:pt x="472" y="1776"/>
                  </a:lnTo>
                  <a:lnTo>
                    <a:pt x="475" y="1743"/>
                  </a:lnTo>
                  <a:lnTo>
                    <a:pt x="479" y="1706"/>
                  </a:lnTo>
                  <a:lnTo>
                    <a:pt x="485" y="1662"/>
                  </a:lnTo>
                  <a:lnTo>
                    <a:pt x="492" y="1615"/>
                  </a:lnTo>
                  <a:lnTo>
                    <a:pt x="501" y="1562"/>
                  </a:lnTo>
                  <a:lnTo>
                    <a:pt x="512" y="1506"/>
                  </a:lnTo>
                  <a:lnTo>
                    <a:pt x="527" y="1446"/>
                  </a:lnTo>
                  <a:lnTo>
                    <a:pt x="543" y="1384"/>
                  </a:lnTo>
                  <a:lnTo>
                    <a:pt x="561" y="1318"/>
                  </a:lnTo>
                  <a:lnTo>
                    <a:pt x="583" y="1251"/>
                  </a:lnTo>
                  <a:lnTo>
                    <a:pt x="608" y="1182"/>
                  </a:lnTo>
                  <a:lnTo>
                    <a:pt x="636" y="1112"/>
                  </a:lnTo>
                  <a:lnTo>
                    <a:pt x="668" y="1042"/>
                  </a:lnTo>
                  <a:lnTo>
                    <a:pt x="703" y="971"/>
                  </a:lnTo>
                  <a:lnTo>
                    <a:pt x="743" y="901"/>
                  </a:lnTo>
                  <a:lnTo>
                    <a:pt x="786" y="832"/>
                  </a:lnTo>
                  <a:lnTo>
                    <a:pt x="834" y="764"/>
                  </a:lnTo>
                  <a:lnTo>
                    <a:pt x="887" y="698"/>
                  </a:lnTo>
                  <a:lnTo>
                    <a:pt x="945" y="635"/>
                  </a:lnTo>
                  <a:lnTo>
                    <a:pt x="1007" y="574"/>
                  </a:lnTo>
                  <a:lnTo>
                    <a:pt x="1075" y="516"/>
                  </a:lnTo>
                  <a:lnTo>
                    <a:pt x="1148" y="462"/>
                  </a:lnTo>
                  <a:lnTo>
                    <a:pt x="1227" y="412"/>
                  </a:lnTo>
                  <a:lnTo>
                    <a:pt x="1311" y="367"/>
                  </a:lnTo>
                  <a:lnTo>
                    <a:pt x="1402" y="326"/>
                  </a:lnTo>
                  <a:lnTo>
                    <a:pt x="1499" y="292"/>
                  </a:lnTo>
                  <a:lnTo>
                    <a:pt x="1602" y="265"/>
                  </a:lnTo>
                  <a:lnTo>
                    <a:pt x="1712" y="242"/>
                  </a:lnTo>
                  <a:lnTo>
                    <a:pt x="1721" y="241"/>
                  </a:lnTo>
                  <a:lnTo>
                    <a:pt x="1746" y="238"/>
                  </a:lnTo>
                  <a:lnTo>
                    <a:pt x="1766" y="236"/>
                  </a:lnTo>
                  <a:lnTo>
                    <a:pt x="1789" y="235"/>
                  </a:lnTo>
                  <a:lnTo>
                    <a:pt x="1815" y="233"/>
                  </a:lnTo>
                  <a:lnTo>
                    <a:pt x="1846" y="233"/>
                  </a:lnTo>
                  <a:lnTo>
                    <a:pt x="1879" y="233"/>
                  </a:lnTo>
                  <a:lnTo>
                    <a:pt x="1917" y="234"/>
                  </a:lnTo>
                  <a:lnTo>
                    <a:pt x="1957" y="236"/>
                  </a:lnTo>
                  <a:lnTo>
                    <a:pt x="2001" y="239"/>
                  </a:lnTo>
                  <a:lnTo>
                    <a:pt x="2048" y="244"/>
                  </a:lnTo>
                  <a:lnTo>
                    <a:pt x="2099" y="250"/>
                  </a:lnTo>
                  <a:lnTo>
                    <a:pt x="2151" y="259"/>
                  </a:lnTo>
                  <a:lnTo>
                    <a:pt x="2207" y="270"/>
                  </a:lnTo>
                  <a:lnTo>
                    <a:pt x="2265" y="283"/>
                  </a:lnTo>
                  <a:lnTo>
                    <a:pt x="2326" y="298"/>
                  </a:lnTo>
                  <a:lnTo>
                    <a:pt x="2390" y="315"/>
                  </a:lnTo>
                  <a:lnTo>
                    <a:pt x="2456" y="336"/>
                  </a:lnTo>
                  <a:lnTo>
                    <a:pt x="2524" y="360"/>
                  </a:lnTo>
                  <a:lnTo>
                    <a:pt x="2594" y="386"/>
                  </a:lnTo>
                  <a:lnTo>
                    <a:pt x="2666" y="417"/>
                  </a:lnTo>
                  <a:lnTo>
                    <a:pt x="2740" y="450"/>
                  </a:lnTo>
                  <a:lnTo>
                    <a:pt x="2816" y="489"/>
                  </a:lnTo>
                  <a:lnTo>
                    <a:pt x="2894" y="530"/>
                  </a:lnTo>
                  <a:lnTo>
                    <a:pt x="2973" y="576"/>
                  </a:lnTo>
                  <a:lnTo>
                    <a:pt x="3053" y="625"/>
                  </a:lnTo>
                  <a:lnTo>
                    <a:pt x="3136" y="680"/>
                  </a:lnTo>
                  <a:lnTo>
                    <a:pt x="3219" y="740"/>
                  </a:lnTo>
                  <a:lnTo>
                    <a:pt x="3303" y="804"/>
                  </a:lnTo>
                  <a:lnTo>
                    <a:pt x="3388" y="874"/>
                  </a:lnTo>
                  <a:lnTo>
                    <a:pt x="3379" y="859"/>
                  </a:lnTo>
                  <a:lnTo>
                    <a:pt x="3351" y="817"/>
                  </a:lnTo>
                  <a:lnTo>
                    <a:pt x="3329" y="788"/>
                  </a:lnTo>
                  <a:lnTo>
                    <a:pt x="3303" y="754"/>
                  </a:lnTo>
                  <a:lnTo>
                    <a:pt x="3272" y="716"/>
                  </a:lnTo>
                  <a:lnTo>
                    <a:pt x="3236" y="674"/>
                  </a:lnTo>
                  <a:lnTo>
                    <a:pt x="3196" y="629"/>
                  </a:lnTo>
                  <a:lnTo>
                    <a:pt x="3152" y="583"/>
                  </a:lnTo>
                  <a:lnTo>
                    <a:pt x="3102" y="533"/>
                  </a:lnTo>
                  <a:lnTo>
                    <a:pt x="3048" y="484"/>
                  </a:lnTo>
                  <a:lnTo>
                    <a:pt x="2989" y="433"/>
                  </a:lnTo>
                  <a:lnTo>
                    <a:pt x="2927" y="382"/>
                  </a:lnTo>
                  <a:lnTo>
                    <a:pt x="2859" y="332"/>
                  </a:lnTo>
                  <a:lnTo>
                    <a:pt x="2787" y="284"/>
                  </a:lnTo>
                  <a:lnTo>
                    <a:pt x="2710" y="237"/>
                  </a:lnTo>
                  <a:lnTo>
                    <a:pt x="2629" y="193"/>
                  </a:lnTo>
                  <a:lnTo>
                    <a:pt x="2544" y="152"/>
                  </a:lnTo>
                  <a:lnTo>
                    <a:pt x="2454" y="115"/>
                  </a:lnTo>
                  <a:lnTo>
                    <a:pt x="2359" y="81"/>
                  </a:lnTo>
                  <a:lnTo>
                    <a:pt x="2261" y="53"/>
                  </a:lnTo>
                  <a:lnTo>
                    <a:pt x="2157" y="29"/>
                  </a:lnTo>
                  <a:lnTo>
                    <a:pt x="2051" y="13"/>
                  </a:lnTo>
                  <a:lnTo>
                    <a:pt x="1939" y="3"/>
                  </a:lnTo>
                  <a:lnTo>
                    <a:pt x="1822" y="0"/>
                  </a:lnTo>
                  <a:lnTo>
                    <a:pt x="1703" y="5"/>
                  </a:lnTo>
                  <a:lnTo>
                    <a:pt x="1578" y="19"/>
                  </a:lnTo>
                  <a:lnTo>
                    <a:pt x="1449" y="42"/>
                  </a:lnTo>
                  <a:lnTo>
                    <a:pt x="1316" y="74"/>
                  </a:lnTo>
                  <a:lnTo>
                    <a:pt x="1179" y="118"/>
                  </a:lnTo>
                  <a:lnTo>
                    <a:pt x="1038" y="171"/>
                  </a:lnTo>
                  <a:lnTo>
                    <a:pt x="1024" y="178"/>
                  </a:lnTo>
                  <a:lnTo>
                    <a:pt x="982" y="201"/>
                  </a:lnTo>
                  <a:lnTo>
                    <a:pt x="953" y="217"/>
                  </a:lnTo>
                  <a:lnTo>
                    <a:pt x="919" y="237"/>
                  </a:lnTo>
                  <a:lnTo>
                    <a:pt x="881" y="262"/>
                  </a:lnTo>
                  <a:lnTo>
                    <a:pt x="838" y="289"/>
                  </a:lnTo>
                  <a:lnTo>
                    <a:pt x="793" y="321"/>
                  </a:lnTo>
                  <a:lnTo>
                    <a:pt x="744" y="357"/>
                  </a:lnTo>
                  <a:lnTo>
                    <a:pt x="693" y="397"/>
                  </a:lnTo>
                  <a:lnTo>
                    <a:pt x="640" y="441"/>
                  </a:lnTo>
                  <a:lnTo>
                    <a:pt x="587" y="490"/>
                  </a:lnTo>
                  <a:lnTo>
                    <a:pt x="532" y="541"/>
                  </a:lnTo>
                  <a:lnTo>
                    <a:pt x="477" y="598"/>
                  </a:lnTo>
                  <a:lnTo>
                    <a:pt x="423" y="659"/>
                  </a:lnTo>
                  <a:lnTo>
                    <a:pt x="369" y="725"/>
                  </a:lnTo>
                  <a:lnTo>
                    <a:pt x="318" y="794"/>
                  </a:lnTo>
                  <a:lnTo>
                    <a:pt x="268" y="868"/>
                  </a:lnTo>
                  <a:lnTo>
                    <a:pt x="221" y="947"/>
                  </a:lnTo>
                  <a:lnTo>
                    <a:pt x="177" y="1030"/>
                  </a:lnTo>
                  <a:lnTo>
                    <a:pt x="136" y="1117"/>
                  </a:lnTo>
                  <a:lnTo>
                    <a:pt x="100" y="1209"/>
                  </a:lnTo>
                  <a:lnTo>
                    <a:pt x="68" y="1306"/>
                  </a:lnTo>
                  <a:lnTo>
                    <a:pt x="42" y="1408"/>
                  </a:lnTo>
                  <a:lnTo>
                    <a:pt x="21" y="1513"/>
                  </a:lnTo>
                  <a:lnTo>
                    <a:pt x="7" y="1625"/>
                  </a:lnTo>
                  <a:lnTo>
                    <a:pt x="0" y="1740"/>
                  </a:lnTo>
                  <a:lnTo>
                    <a:pt x="0" y="1861"/>
                  </a:lnTo>
                  <a:lnTo>
                    <a:pt x="8" y="1988"/>
                  </a:lnTo>
                  <a:lnTo>
                    <a:pt x="24" y="2119"/>
                  </a:lnTo>
                  <a:lnTo>
                    <a:pt x="51" y="2253"/>
                  </a:lnTo>
                  <a:lnTo>
                    <a:pt x="52" y="2265"/>
                  </a:lnTo>
                  <a:lnTo>
                    <a:pt x="58" y="2298"/>
                  </a:lnTo>
                  <a:lnTo>
                    <a:pt x="64" y="2322"/>
                  </a:lnTo>
                  <a:lnTo>
                    <a:pt x="70" y="2350"/>
                  </a:lnTo>
                  <a:lnTo>
                    <a:pt x="79" y="2382"/>
                  </a:lnTo>
                  <a:lnTo>
                    <a:pt x="89" y="2419"/>
                  </a:lnTo>
                  <a:lnTo>
                    <a:pt x="101" y="2457"/>
                  </a:lnTo>
                  <a:lnTo>
                    <a:pt x="117" y="2501"/>
                  </a:lnTo>
                  <a:lnTo>
                    <a:pt x="134" y="2546"/>
                  </a:lnTo>
                  <a:lnTo>
                    <a:pt x="153" y="2594"/>
                  </a:lnTo>
                  <a:lnTo>
                    <a:pt x="177" y="2645"/>
                  </a:lnTo>
                  <a:lnTo>
                    <a:pt x="202" y="2697"/>
                  </a:lnTo>
                  <a:lnTo>
                    <a:pt x="230" y="2751"/>
                  </a:lnTo>
                  <a:lnTo>
                    <a:pt x="262" y="2807"/>
                  </a:lnTo>
                  <a:lnTo>
                    <a:pt x="297" y="2863"/>
                  </a:lnTo>
                  <a:lnTo>
                    <a:pt x="336" y="2920"/>
                  </a:lnTo>
                  <a:lnTo>
                    <a:pt x="379" y="2978"/>
                  </a:lnTo>
                  <a:lnTo>
                    <a:pt x="425" y="3036"/>
                  </a:lnTo>
                  <a:lnTo>
                    <a:pt x="476" y="3094"/>
                  </a:lnTo>
                  <a:lnTo>
                    <a:pt x="531" y="3150"/>
                  </a:lnTo>
                  <a:lnTo>
                    <a:pt x="590" y="3207"/>
                  </a:lnTo>
                  <a:lnTo>
                    <a:pt x="653" y="3263"/>
                  </a:lnTo>
                  <a:lnTo>
                    <a:pt x="721" y="3317"/>
                  </a:lnTo>
                  <a:lnTo>
                    <a:pt x="795" y="3368"/>
                  </a:lnTo>
                  <a:lnTo>
                    <a:pt x="874" y="3419"/>
                  </a:lnTo>
                  <a:lnTo>
                    <a:pt x="957" y="3467"/>
                  </a:lnTo>
                  <a:lnTo>
                    <a:pt x="1046" y="3512"/>
                  </a:lnTo>
                  <a:lnTo>
                    <a:pt x="1141" y="3555"/>
                  </a:lnTo>
                  <a:lnTo>
                    <a:pt x="1241" y="3594"/>
                  </a:lnTo>
                  <a:lnTo>
                    <a:pt x="1347" y="3630"/>
                  </a:lnTo>
                  <a:lnTo>
                    <a:pt x="1464" y="3656"/>
                  </a:lnTo>
                  <a:lnTo>
                    <a:pt x="1578" y="3676"/>
                  </a:lnTo>
                  <a:lnTo>
                    <a:pt x="1688" y="3690"/>
                  </a:lnTo>
                  <a:lnTo>
                    <a:pt x="1794" y="3697"/>
                  </a:lnTo>
                  <a:lnTo>
                    <a:pt x="1897" y="3699"/>
                  </a:lnTo>
                  <a:lnTo>
                    <a:pt x="1995" y="3696"/>
                  </a:lnTo>
                  <a:lnTo>
                    <a:pt x="2090" y="3688"/>
                  </a:lnTo>
                  <a:lnTo>
                    <a:pt x="2182" y="3674"/>
                  </a:lnTo>
                  <a:lnTo>
                    <a:pt x="2270" y="3657"/>
                  </a:lnTo>
                  <a:lnTo>
                    <a:pt x="2353" y="3637"/>
                  </a:lnTo>
                  <a:lnTo>
                    <a:pt x="2433" y="3614"/>
                  </a:lnTo>
                  <a:lnTo>
                    <a:pt x="2510" y="3586"/>
                  </a:lnTo>
                  <a:lnTo>
                    <a:pt x="2583" y="3558"/>
                  </a:lnTo>
                  <a:lnTo>
                    <a:pt x="2652" y="3526"/>
                  </a:lnTo>
                  <a:lnTo>
                    <a:pt x="2718" y="3493"/>
                  </a:lnTo>
                  <a:lnTo>
                    <a:pt x="2778" y="3459"/>
                  </a:lnTo>
                  <a:lnTo>
                    <a:pt x="2836" y="3423"/>
                  </a:lnTo>
                  <a:lnTo>
                    <a:pt x="2890" y="3388"/>
                  </a:lnTo>
                  <a:lnTo>
                    <a:pt x="2941" y="3351"/>
                  </a:lnTo>
                  <a:lnTo>
                    <a:pt x="2987" y="3316"/>
                  </a:lnTo>
                  <a:lnTo>
                    <a:pt x="3030" y="3280"/>
                  </a:lnTo>
                  <a:lnTo>
                    <a:pt x="3070" y="3247"/>
                  </a:lnTo>
                  <a:lnTo>
                    <a:pt x="3105" y="3213"/>
                  </a:lnTo>
                  <a:lnTo>
                    <a:pt x="3137" y="3183"/>
                  </a:lnTo>
                  <a:lnTo>
                    <a:pt x="3164" y="3153"/>
                  </a:lnTo>
                  <a:lnTo>
                    <a:pt x="3188" y="3127"/>
                  </a:lnTo>
                  <a:lnTo>
                    <a:pt x="3210" y="3105"/>
                  </a:lnTo>
                  <a:lnTo>
                    <a:pt x="3226" y="3084"/>
                  </a:lnTo>
                  <a:lnTo>
                    <a:pt x="3248" y="3056"/>
                  </a:lnTo>
                  <a:lnTo>
                    <a:pt x="3255" y="3046"/>
                  </a:lnTo>
                  <a:lnTo>
                    <a:pt x="3295" y="2995"/>
                  </a:lnTo>
                  <a:lnTo>
                    <a:pt x="3332" y="2944"/>
                  </a:lnTo>
                  <a:lnTo>
                    <a:pt x="3367" y="2891"/>
                  </a:lnTo>
                  <a:lnTo>
                    <a:pt x="3399" y="2839"/>
                  </a:lnTo>
                  <a:lnTo>
                    <a:pt x="3430" y="2786"/>
                  </a:lnTo>
                  <a:lnTo>
                    <a:pt x="3458" y="2734"/>
                  </a:lnTo>
                  <a:lnTo>
                    <a:pt x="3486" y="2682"/>
                  </a:lnTo>
                  <a:lnTo>
                    <a:pt x="3510" y="2629"/>
                  </a:lnTo>
                  <a:lnTo>
                    <a:pt x="3533" y="2578"/>
                  </a:lnTo>
                  <a:lnTo>
                    <a:pt x="3554" y="2527"/>
                  </a:lnTo>
                  <a:lnTo>
                    <a:pt x="3574" y="2476"/>
                  </a:lnTo>
                  <a:lnTo>
                    <a:pt x="3591" y="2427"/>
                  </a:lnTo>
                  <a:lnTo>
                    <a:pt x="3607" y="2379"/>
                  </a:lnTo>
                  <a:lnTo>
                    <a:pt x="3623" y="2331"/>
                  </a:lnTo>
                  <a:lnTo>
                    <a:pt x="3636" y="2286"/>
                  </a:lnTo>
                  <a:lnTo>
                    <a:pt x="3648" y="2241"/>
                  </a:lnTo>
                  <a:lnTo>
                    <a:pt x="3659" y="2198"/>
                  </a:lnTo>
                  <a:lnTo>
                    <a:pt x="3668" y="2157"/>
                  </a:lnTo>
                  <a:lnTo>
                    <a:pt x="3677" y="2117"/>
                  </a:lnTo>
                  <a:lnTo>
                    <a:pt x="3685" y="2080"/>
                  </a:lnTo>
                  <a:lnTo>
                    <a:pt x="3697" y="2012"/>
                  </a:lnTo>
                  <a:lnTo>
                    <a:pt x="3705" y="1953"/>
                  </a:lnTo>
                  <a:lnTo>
                    <a:pt x="3711" y="1906"/>
                  </a:lnTo>
                  <a:lnTo>
                    <a:pt x="3714" y="1871"/>
                  </a:lnTo>
                  <a:lnTo>
                    <a:pt x="3716" y="1849"/>
                  </a:lnTo>
                  <a:lnTo>
                    <a:pt x="3716" y="1841"/>
                  </a:lnTo>
                  <a:lnTo>
                    <a:pt x="3716" y="1841"/>
                  </a:lnTo>
                  <a:lnTo>
                    <a:pt x="3237" y="184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1535869" y="3069367"/>
              <a:ext cx="841200" cy="517662"/>
            </a:xfrm>
            <a:custGeom>
              <a:avLst/>
              <a:gdLst/>
              <a:ahLst/>
              <a:cxnLst>
                <a:cxn ang="0">
                  <a:pos x="1099" y="1311"/>
                </a:cxn>
                <a:cxn ang="0">
                  <a:pos x="1153" y="1295"/>
                </a:cxn>
                <a:cxn ang="0">
                  <a:pos x="1209" y="1276"/>
                </a:cxn>
                <a:cxn ang="0">
                  <a:pos x="1279" y="1248"/>
                </a:cxn>
                <a:cxn ang="0">
                  <a:pos x="1362" y="1210"/>
                </a:cxn>
                <a:cxn ang="0">
                  <a:pos x="1451" y="1162"/>
                </a:cxn>
                <a:cxn ang="0">
                  <a:pos x="1545" y="1103"/>
                </a:cxn>
                <a:cxn ang="0">
                  <a:pos x="1643" y="1031"/>
                </a:cxn>
                <a:cxn ang="0">
                  <a:pos x="1739" y="945"/>
                </a:cxn>
                <a:cxn ang="0">
                  <a:pos x="1834" y="846"/>
                </a:cxn>
                <a:cxn ang="0">
                  <a:pos x="1922" y="732"/>
                </a:cxn>
                <a:cxn ang="0">
                  <a:pos x="2002" y="600"/>
                </a:cxn>
                <a:cxn ang="0">
                  <a:pos x="2070" y="452"/>
                </a:cxn>
                <a:cxn ang="0">
                  <a:pos x="2125" y="286"/>
                </a:cxn>
                <a:cxn ang="0">
                  <a:pos x="2163" y="100"/>
                </a:cxn>
                <a:cxn ang="0">
                  <a:pos x="2174" y="0"/>
                </a:cxn>
                <a:cxn ang="0">
                  <a:pos x="1640" y="9"/>
                </a:cxn>
                <a:cxn ang="0">
                  <a:pos x="1645" y="52"/>
                </a:cxn>
                <a:cxn ang="0">
                  <a:pos x="1648" y="99"/>
                </a:cxn>
                <a:cxn ang="0">
                  <a:pos x="1649" y="158"/>
                </a:cxn>
                <a:cxn ang="0">
                  <a:pos x="1646" y="226"/>
                </a:cxn>
                <a:cxn ang="0">
                  <a:pos x="1639" y="303"/>
                </a:cxn>
                <a:cxn ang="0">
                  <a:pos x="1624" y="386"/>
                </a:cxn>
                <a:cxn ang="0">
                  <a:pos x="1602" y="473"/>
                </a:cxn>
                <a:cxn ang="0">
                  <a:pos x="1570" y="562"/>
                </a:cxn>
                <a:cxn ang="0">
                  <a:pos x="1527" y="654"/>
                </a:cxn>
                <a:cxn ang="0">
                  <a:pos x="1471" y="743"/>
                </a:cxn>
                <a:cxn ang="0">
                  <a:pos x="1401" y="829"/>
                </a:cxn>
                <a:cxn ang="0">
                  <a:pos x="1315" y="911"/>
                </a:cxn>
                <a:cxn ang="0">
                  <a:pos x="1211" y="986"/>
                </a:cxn>
                <a:cxn ang="0">
                  <a:pos x="1090" y="1052"/>
                </a:cxn>
                <a:cxn ang="0">
                  <a:pos x="1016" y="1084"/>
                </a:cxn>
                <a:cxn ang="0">
                  <a:pos x="979" y="1099"/>
                </a:cxn>
                <a:cxn ang="0">
                  <a:pos x="928" y="1114"/>
                </a:cxn>
                <a:cxn ang="0">
                  <a:pos x="885" y="1124"/>
                </a:cxn>
                <a:cxn ang="0">
                  <a:pos x="832" y="1133"/>
                </a:cxn>
                <a:cxn ang="0">
                  <a:pos x="773" y="1141"/>
                </a:cxn>
                <a:cxn ang="0">
                  <a:pos x="705" y="1145"/>
                </a:cxn>
                <a:cxn ang="0">
                  <a:pos x="632" y="1145"/>
                </a:cxn>
                <a:cxn ang="0">
                  <a:pos x="551" y="1141"/>
                </a:cxn>
                <a:cxn ang="0">
                  <a:pos x="464" y="1130"/>
                </a:cxn>
                <a:cxn ang="0">
                  <a:pos x="370" y="1112"/>
                </a:cxn>
                <a:cxn ang="0">
                  <a:pos x="271" y="1085"/>
                </a:cxn>
                <a:cxn ang="0">
                  <a:pos x="166" y="1050"/>
                </a:cxn>
                <a:cxn ang="0">
                  <a:pos x="57" y="1004"/>
                </a:cxn>
                <a:cxn ang="0">
                  <a:pos x="4" y="983"/>
                </a:cxn>
                <a:cxn ang="0">
                  <a:pos x="36" y="1019"/>
                </a:cxn>
                <a:cxn ang="0">
                  <a:pos x="83" y="1065"/>
                </a:cxn>
                <a:cxn ang="0">
                  <a:pos x="125" y="1101"/>
                </a:cxn>
                <a:cxn ang="0">
                  <a:pos x="174" y="1138"/>
                </a:cxn>
                <a:cxn ang="0">
                  <a:pos x="233" y="1177"/>
                </a:cxn>
                <a:cxn ang="0">
                  <a:pos x="300" y="1214"/>
                </a:cxn>
                <a:cxn ang="0">
                  <a:pos x="376" y="1250"/>
                </a:cxn>
                <a:cxn ang="0">
                  <a:pos x="462" y="1281"/>
                </a:cxn>
                <a:cxn ang="0">
                  <a:pos x="555" y="1307"/>
                </a:cxn>
                <a:cxn ang="0">
                  <a:pos x="657" y="1326"/>
                </a:cxn>
                <a:cxn ang="0">
                  <a:pos x="769" y="1337"/>
                </a:cxn>
                <a:cxn ang="0">
                  <a:pos x="889" y="1337"/>
                </a:cxn>
                <a:cxn ang="0">
                  <a:pos x="1019" y="1325"/>
                </a:cxn>
                <a:cxn ang="0">
                  <a:pos x="1088" y="1314"/>
                </a:cxn>
              </a:cxnLst>
              <a:rect l="0" t="0" r="r" b="b"/>
              <a:pathLst>
                <a:path w="2174" h="1338">
                  <a:moveTo>
                    <a:pt x="1088" y="1314"/>
                  </a:moveTo>
                  <a:lnTo>
                    <a:pt x="1099" y="1311"/>
                  </a:lnTo>
                  <a:lnTo>
                    <a:pt x="1130" y="1302"/>
                  </a:lnTo>
                  <a:lnTo>
                    <a:pt x="1153" y="1295"/>
                  </a:lnTo>
                  <a:lnTo>
                    <a:pt x="1179" y="1287"/>
                  </a:lnTo>
                  <a:lnTo>
                    <a:pt x="1209" y="1276"/>
                  </a:lnTo>
                  <a:lnTo>
                    <a:pt x="1243" y="1263"/>
                  </a:lnTo>
                  <a:lnTo>
                    <a:pt x="1279" y="1248"/>
                  </a:lnTo>
                  <a:lnTo>
                    <a:pt x="1319" y="1230"/>
                  </a:lnTo>
                  <a:lnTo>
                    <a:pt x="1362" y="1210"/>
                  </a:lnTo>
                  <a:lnTo>
                    <a:pt x="1405" y="1188"/>
                  </a:lnTo>
                  <a:lnTo>
                    <a:pt x="1451" y="1162"/>
                  </a:lnTo>
                  <a:lnTo>
                    <a:pt x="1498" y="1134"/>
                  </a:lnTo>
                  <a:lnTo>
                    <a:pt x="1545" y="1103"/>
                  </a:lnTo>
                  <a:lnTo>
                    <a:pt x="1594" y="1068"/>
                  </a:lnTo>
                  <a:lnTo>
                    <a:pt x="1643" y="1031"/>
                  </a:lnTo>
                  <a:lnTo>
                    <a:pt x="1691" y="990"/>
                  </a:lnTo>
                  <a:lnTo>
                    <a:pt x="1739" y="945"/>
                  </a:lnTo>
                  <a:lnTo>
                    <a:pt x="1787" y="898"/>
                  </a:lnTo>
                  <a:lnTo>
                    <a:pt x="1834" y="846"/>
                  </a:lnTo>
                  <a:lnTo>
                    <a:pt x="1878" y="790"/>
                  </a:lnTo>
                  <a:lnTo>
                    <a:pt x="1922" y="732"/>
                  </a:lnTo>
                  <a:lnTo>
                    <a:pt x="1962" y="668"/>
                  </a:lnTo>
                  <a:lnTo>
                    <a:pt x="2002" y="600"/>
                  </a:lnTo>
                  <a:lnTo>
                    <a:pt x="2038" y="528"/>
                  </a:lnTo>
                  <a:lnTo>
                    <a:pt x="2070" y="452"/>
                  </a:lnTo>
                  <a:lnTo>
                    <a:pt x="2099" y="371"/>
                  </a:lnTo>
                  <a:lnTo>
                    <a:pt x="2125" y="286"/>
                  </a:lnTo>
                  <a:lnTo>
                    <a:pt x="2146" y="195"/>
                  </a:lnTo>
                  <a:lnTo>
                    <a:pt x="2163" y="100"/>
                  </a:lnTo>
                  <a:lnTo>
                    <a:pt x="2174" y="0"/>
                  </a:lnTo>
                  <a:lnTo>
                    <a:pt x="2174" y="0"/>
                  </a:lnTo>
                  <a:lnTo>
                    <a:pt x="1638" y="0"/>
                  </a:lnTo>
                  <a:lnTo>
                    <a:pt x="1640" y="9"/>
                  </a:lnTo>
                  <a:lnTo>
                    <a:pt x="1643" y="34"/>
                  </a:lnTo>
                  <a:lnTo>
                    <a:pt x="1645" y="52"/>
                  </a:lnTo>
                  <a:lnTo>
                    <a:pt x="1646" y="75"/>
                  </a:lnTo>
                  <a:lnTo>
                    <a:pt x="1648" y="99"/>
                  </a:lnTo>
                  <a:lnTo>
                    <a:pt x="1649" y="127"/>
                  </a:lnTo>
                  <a:lnTo>
                    <a:pt x="1649" y="158"/>
                  </a:lnTo>
                  <a:lnTo>
                    <a:pt x="1648" y="190"/>
                  </a:lnTo>
                  <a:lnTo>
                    <a:pt x="1646" y="226"/>
                  </a:lnTo>
                  <a:lnTo>
                    <a:pt x="1643" y="263"/>
                  </a:lnTo>
                  <a:lnTo>
                    <a:pt x="1639" y="303"/>
                  </a:lnTo>
                  <a:lnTo>
                    <a:pt x="1633" y="343"/>
                  </a:lnTo>
                  <a:lnTo>
                    <a:pt x="1624" y="386"/>
                  </a:lnTo>
                  <a:lnTo>
                    <a:pt x="1614" y="429"/>
                  </a:lnTo>
                  <a:lnTo>
                    <a:pt x="1602" y="473"/>
                  </a:lnTo>
                  <a:lnTo>
                    <a:pt x="1587" y="518"/>
                  </a:lnTo>
                  <a:lnTo>
                    <a:pt x="1570" y="562"/>
                  </a:lnTo>
                  <a:lnTo>
                    <a:pt x="1550" y="608"/>
                  </a:lnTo>
                  <a:lnTo>
                    <a:pt x="1527" y="654"/>
                  </a:lnTo>
                  <a:lnTo>
                    <a:pt x="1501" y="698"/>
                  </a:lnTo>
                  <a:lnTo>
                    <a:pt x="1471" y="743"/>
                  </a:lnTo>
                  <a:lnTo>
                    <a:pt x="1438" y="786"/>
                  </a:lnTo>
                  <a:lnTo>
                    <a:pt x="1401" y="829"/>
                  </a:lnTo>
                  <a:lnTo>
                    <a:pt x="1360" y="870"/>
                  </a:lnTo>
                  <a:lnTo>
                    <a:pt x="1315" y="911"/>
                  </a:lnTo>
                  <a:lnTo>
                    <a:pt x="1265" y="950"/>
                  </a:lnTo>
                  <a:lnTo>
                    <a:pt x="1211" y="986"/>
                  </a:lnTo>
                  <a:lnTo>
                    <a:pt x="1153" y="1020"/>
                  </a:lnTo>
                  <a:lnTo>
                    <a:pt x="1090" y="1052"/>
                  </a:lnTo>
                  <a:lnTo>
                    <a:pt x="1021" y="1081"/>
                  </a:lnTo>
                  <a:lnTo>
                    <a:pt x="1016" y="1084"/>
                  </a:lnTo>
                  <a:lnTo>
                    <a:pt x="1002" y="1089"/>
                  </a:lnTo>
                  <a:lnTo>
                    <a:pt x="979" y="1099"/>
                  </a:lnTo>
                  <a:lnTo>
                    <a:pt x="948" y="1108"/>
                  </a:lnTo>
                  <a:lnTo>
                    <a:pt x="928" y="1114"/>
                  </a:lnTo>
                  <a:lnTo>
                    <a:pt x="907" y="1119"/>
                  </a:lnTo>
                  <a:lnTo>
                    <a:pt x="885" y="1124"/>
                  </a:lnTo>
                  <a:lnTo>
                    <a:pt x="859" y="1129"/>
                  </a:lnTo>
                  <a:lnTo>
                    <a:pt x="832" y="1133"/>
                  </a:lnTo>
                  <a:lnTo>
                    <a:pt x="804" y="1137"/>
                  </a:lnTo>
                  <a:lnTo>
                    <a:pt x="773" y="1141"/>
                  </a:lnTo>
                  <a:lnTo>
                    <a:pt x="740" y="1143"/>
                  </a:lnTo>
                  <a:lnTo>
                    <a:pt x="705" y="1145"/>
                  </a:lnTo>
                  <a:lnTo>
                    <a:pt x="670" y="1146"/>
                  </a:lnTo>
                  <a:lnTo>
                    <a:pt x="632" y="1145"/>
                  </a:lnTo>
                  <a:lnTo>
                    <a:pt x="592" y="1144"/>
                  </a:lnTo>
                  <a:lnTo>
                    <a:pt x="551" y="1141"/>
                  </a:lnTo>
                  <a:lnTo>
                    <a:pt x="508" y="1136"/>
                  </a:lnTo>
                  <a:lnTo>
                    <a:pt x="464" y="1130"/>
                  </a:lnTo>
                  <a:lnTo>
                    <a:pt x="418" y="1122"/>
                  </a:lnTo>
                  <a:lnTo>
                    <a:pt x="370" y="1112"/>
                  </a:lnTo>
                  <a:lnTo>
                    <a:pt x="322" y="1100"/>
                  </a:lnTo>
                  <a:lnTo>
                    <a:pt x="271" y="1085"/>
                  </a:lnTo>
                  <a:lnTo>
                    <a:pt x="219" y="1069"/>
                  </a:lnTo>
                  <a:lnTo>
                    <a:pt x="166" y="1050"/>
                  </a:lnTo>
                  <a:lnTo>
                    <a:pt x="113" y="1029"/>
                  </a:lnTo>
                  <a:lnTo>
                    <a:pt x="57" y="1004"/>
                  </a:lnTo>
                  <a:lnTo>
                    <a:pt x="0" y="977"/>
                  </a:lnTo>
                  <a:lnTo>
                    <a:pt x="4" y="983"/>
                  </a:lnTo>
                  <a:lnTo>
                    <a:pt x="16" y="997"/>
                  </a:lnTo>
                  <a:lnTo>
                    <a:pt x="36" y="1019"/>
                  </a:lnTo>
                  <a:lnTo>
                    <a:pt x="66" y="1049"/>
                  </a:lnTo>
                  <a:lnTo>
                    <a:pt x="83" y="1065"/>
                  </a:lnTo>
                  <a:lnTo>
                    <a:pt x="102" y="1082"/>
                  </a:lnTo>
                  <a:lnTo>
                    <a:pt x="125" y="1101"/>
                  </a:lnTo>
                  <a:lnTo>
                    <a:pt x="148" y="1119"/>
                  </a:lnTo>
                  <a:lnTo>
                    <a:pt x="174" y="1138"/>
                  </a:lnTo>
                  <a:lnTo>
                    <a:pt x="203" y="1157"/>
                  </a:lnTo>
                  <a:lnTo>
                    <a:pt x="233" y="1177"/>
                  </a:lnTo>
                  <a:lnTo>
                    <a:pt x="266" y="1196"/>
                  </a:lnTo>
                  <a:lnTo>
                    <a:pt x="300" y="1214"/>
                  </a:lnTo>
                  <a:lnTo>
                    <a:pt x="338" y="1232"/>
                  </a:lnTo>
                  <a:lnTo>
                    <a:pt x="376" y="1250"/>
                  </a:lnTo>
                  <a:lnTo>
                    <a:pt x="418" y="1266"/>
                  </a:lnTo>
                  <a:lnTo>
                    <a:pt x="462" y="1281"/>
                  </a:lnTo>
                  <a:lnTo>
                    <a:pt x="507" y="1295"/>
                  </a:lnTo>
                  <a:lnTo>
                    <a:pt x="555" y="1307"/>
                  </a:lnTo>
                  <a:lnTo>
                    <a:pt x="605" y="1317"/>
                  </a:lnTo>
                  <a:lnTo>
                    <a:pt x="657" y="1326"/>
                  </a:lnTo>
                  <a:lnTo>
                    <a:pt x="712" y="1333"/>
                  </a:lnTo>
                  <a:lnTo>
                    <a:pt x="769" y="1337"/>
                  </a:lnTo>
                  <a:lnTo>
                    <a:pt x="828" y="1338"/>
                  </a:lnTo>
                  <a:lnTo>
                    <a:pt x="889" y="1337"/>
                  </a:lnTo>
                  <a:lnTo>
                    <a:pt x="953" y="1333"/>
                  </a:lnTo>
                  <a:lnTo>
                    <a:pt x="1019" y="1325"/>
                  </a:lnTo>
                  <a:lnTo>
                    <a:pt x="1088" y="1314"/>
                  </a:lnTo>
                  <a:lnTo>
                    <a:pt x="1088" y="13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1591333" y="3069367"/>
              <a:ext cx="559261" cy="323538"/>
            </a:xfrm>
            <a:custGeom>
              <a:avLst/>
              <a:gdLst/>
              <a:ahLst/>
              <a:cxnLst>
                <a:cxn ang="0">
                  <a:pos x="494" y="827"/>
                </a:cxn>
                <a:cxn ang="0">
                  <a:pos x="546" y="832"/>
                </a:cxn>
                <a:cxn ang="0">
                  <a:pos x="600" y="834"/>
                </a:cxn>
                <a:cxn ang="0">
                  <a:pos x="666" y="834"/>
                </a:cxn>
                <a:cxn ang="0">
                  <a:pos x="743" y="829"/>
                </a:cxn>
                <a:cxn ang="0">
                  <a:pos x="826" y="816"/>
                </a:cxn>
                <a:cxn ang="0">
                  <a:pos x="913" y="795"/>
                </a:cxn>
                <a:cxn ang="0">
                  <a:pos x="1003" y="764"/>
                </a:cxn>
                <a:cxn ang="0">
                  <a:pos x="1092" y="720"/>
                </a:cxn>
                <a:cxn ang="0">
                  <a:pos x="1177" y="662"/>
                </a:cxn>
                <a:cxn ang="0">
                  <a:pos x="1255" y="588"/>
                </a:cxn>
                <a:cxn ang="0">
                  <a:pos x="1325" y="494"/>
                </a:cxn>
                <a:cxn ang="0">
                  <a:pos x="1382" y="382"/>
                </a:cxn>
                <a:cxn ang="0">
                  <a:pos x="1426" y="247"/>
                </a:cxn>
                <a:cxn ang="0">
                  <a:pos x="1452" y="89"/>
                </a:cxn>
                <a:cxn ang="0">
                  <a:pos x="1457" y="0"/>
                </a:cxn>
                <a:cxn ang="0">
                  <a:pos x="978" y="8"/>
                </a:cxn>
                <a:cxn ang="0">
                  <a:pos x="980" y="62"/>
                </a:cxn>
                <a:cxn ang="0">
                  <a:pos x="979" y="128"/>
                </a:cxn>
                <a:cxn ang="0">
                  <a:pos x="974" y="182"/>
                </a:cxn>
                <a:cxn ang="0">
                  <a:pos x="965" y="241"/>
                </a:cxn>
                <a:cxn ang="0">
                  <a:pos x="951" y="303"/>
                </a:cxn>
                <a:cxn ang="0">
                  <a:pos x="929" y="367"/>
                </a:cxn>
                <a:cxn ang="0">
                  <a:pos x="902" y="431"/>
                </a:cxn>
                <a:cxn ang="0">
                  <a:pos x="865" y="491"/>
                </a:cxn>
                <a:cxn ang="0">
                  <a:pos x="820" y="548"/>
                </a:cxn>
                <a:cxn ang="0">
                  <a:pos x="764" y="599"/>
                </a:cxn>
                <a:cxn ang="0">
                  <a:pos x="696" y="641"/>
                </a:cxn>
                <a:cxn ang="0">
                  <a:pos x="616" y="675"/>
                </a:cxn>
                <a:cxn ang="0">
                  <a:pos x="522" y="696"/>
                </a:cxn>
                <a:cxn ang="0">
                  <a:pos x="458" y="702"/>
                </a:cxn>
                <a:cxn ang="0">
                  <a:pos x="398" y="696"/>
                </a:cxn>
                <a:cxn ang="0">
                  <a:pos x="338" y="684"/>
                </a:cxn>
                <a:cxn ang="0">
                  <a:pos x="286" y="670"/>
                </a:cxn>
                <a:cxn ang="0">
                  <a:pos x="249" y="658"/>
                </a:cxn>
                <a:cxn ang="0">
                  <a:pos x="210" y="641"/>
                </a:cxn>
                <a:cxn ang="0">
                  <a:pos x="171" y="623"/>
                </a:cxn>
                <a:cxn ang="0">
                  <a:pos x="132" y="601"/>
                </a:cxn>
                <a:cxn ang="0">
                  <a:pos x="92" y="573"/>
                </a:cxn>
                <a:cxn ang="0">
                  <a:pos x="54" y="543"/>
                </a:cxn>
                <a:cxn ang="0">
                  <a:pos x="17" y="509"/>
                </a:cxn>
                <a:cxn ang="0">
                  <a:pos x="4" y="501"/>
                </a:cxn>
                <a:cxn ang="0">
                  <a:pos x="30" y="552"/>
                </a:cxn>
                <a:cxn ang="0">
                  <a:pos x="56" y="590"/>
                </a:cxn>
                <a:cxn ang="0">
                  <a:pos x="78" y="616"/>
                </a:cxn>
                <a:cxn ang="0">
                  <a:pos x="104" y="644"/>
                </a:cxn>
                <a:cxn ang="0">
                  <a:pos x="136" y="674"/>
                </a:cxn>
                <a:cxn ang="0">
                  <a:pos x="172" y="702"/>
                </a:cxn>
                <a:cxn ang="0">
                  <a:pos x="215" y="730"/>
                </a:cxn>
                <a:cxn ang="0">
                  <a:pos x="263" y="756"/>
                </a:cxn>
                <a:cxn ang="0">
                  <a:pos x="318" y="779"/>
                </a:cxn>
                <a:cxn ang="0">
                  <a:pos x="378" y="801"/>
                </a:cxn>
                <a:cxn ang="0">
                  <a:pos x="447" y="819"/>
                </a:cxn>
              </a:cxnLst>
              <a:rect l="0" t="0" r="r" b="b"/>
              <a:pathLst>
                <a:path w="1457" h="835">
                  <a:moveTo>
                    <a:pt x="484" y="826"/>
                  </a:moveTo>
                  <a:lnTo>
                    <a:pt x="494" y="827"/>
                  </a:lnTo>
                  <a:lnTo>
                    <a:pt x="525" y="830"/>
                  </a:lnTo>
                  <a:lnTo>
                    <a:pt x="546" y="832"/>
                  </a:lnTo>
                  <a:lnTo>
                    <a:pt x="571" y="834"/>
                  </a:lnTo>
                  <a:lnTo>
                    <a:pt x="600" y="834"/>
                  </a:lnTo>
                  <a:lnTo>
                    <a:pt x="631" y="835"/>
                  </a:lnTo>
                  <a:lnTo>
                    <a:pt x="666" y="834"/>
                  </a:lnTo>
                  <a:lnTo>
                    <a:pt x="703" y="832"/>
                  </a:lnTo>
                  <a:lnTo>
                    <a:pt x="743" y="829"/>
                  </a:lnTo>
                  <a:lnTo>
                    <a:pt x="783" y="823"/>
                  </a:lnTo>
                  <a:lnTo>
                    <a:pt x="826" y="816"/>
                  </a:lnTo>
                  <a:lnTo>
                    <a:pt x="870" y="807"/>
                  </a:lnTo>
                  <a:lnTo>
                    <a:pt x="913" y="795"/>
                  </a:lnTo>
                  <a:lnTo>
                    <a:pt x="958" y="781"/>
                  </a:lnTo>
                  <a:lnTo>
                    <a:pt x="1003" y="764"/>
                  </a:lnTo>
                  <a:lnTo>
                    <a:pt x="1048" y="744"/>
                  </a:lnTo>
                  <a:lnTo>
                    <a:pt x="1092" y="720"/>
                  </a:lnTo>
                  <a:lnTo>
                    <a:pt x="1134" y="693"/>
                  </a:lnTo>
                  <a:lnTo>
                    <a:pt x="1177" y="662"/>
                  </a:lnTo>
                  <a:lnTo>
                    <a:pt x="1217" y="626"/>
                  </a:lnTo>
                  <a:lnTo>
                    <a:pt x="1255" y="588"/>
                  </a:lnTo>
                  <a:lnTo>
                    <a:pt x="1292" y="543"/>
                  </a:lnTo>
                  <a:lnTo>
                    <a:pt x="1325" y="494"/>
                  </a:lnTo>
                  <a:lnTo>
                    <a:pt x="1356" y="441"/>
                  </a:lnTo>
                  <a:lnTo>
                    <a:pt x="1382" y="382"/>
                  </a:lnTo>
                  <a:lnTo>
                    <a:pt x="1406" y="318"/>
                  </a:lnTo>
                  <a:lnTo>
                    <a:pt x="1426" y="247"/>
                  </a:lnTo>
                  <a:lnTo>
                    <a:pt x="1441" y="171"/>
                  </a:lnTo>
                  <a:lnTo>
                    <a:pt x="1452" y="89"/>
                  </a:lnTo>
                  <a:lnTo>
                    <a:pt x="1457" y="0"/>
                  </a:lnTo>
                  <a:lnTo>
                    <a:pt x="1457" y="0"/>
                  </a:lnTo>
                  <a:lnTo>
                    <a:pt x="978" y="0"/>
                  </a:lnTo>
                  <a:lnTo>
                    <a:pt x="978" y="8"/>
                  </a:lnTo>
                  <a:lnTo>
                    <a:pt x="980" y="28"/>
                  </a:lnTo>
                  <a:lnTo>
                    <a:pt x="980" y="62"/>
                  </a:lnTo>
                  <a:lnTo>
                    <a:pt x="980" y="104"/>
                  </a:lnTo>
                  <a:lnTo>
                    <a:pt x="979" y="128"/>
                  </a:lnTo>
                  <a:lnTo>
                    <a:pt x="977" y="155"/>
                  </a:lnTo>
                  <a:lnTo>
                    <a:pt x="974" y="182"/>
                  </a:lnTo>
                  <a:lnTo>
                    <a:pt x="970" y="211"/>
                  </a:lnTo>
                  <a:lnTo>
                    <a:pt x="965" y="241"/>
                  </a:lnTo>
                  <a:lnTo>
                    <a:pt x="958" y="271"/>
                  </a:lnTo>
                  <a:lnTo>
                    <a:pt x="951" y="303"/>
                  </a:lnTo>
                  <a:lnTo>
                    <a:pt x="941" y="335"/>
                  </a:lnTo>
                  <a:lnTo>
                    <a:pt x="929" y="367"/>
                  </a:lnTo>
                  <a:lnTo>
                    <a:pt x="917" y="399"/>
                  </a:lnTo>
                  <a:lnTo>
                    <a:pt x="902" y="431"/>
                  </a:lnTo>
                  <a:lnTo>
                    <a:pt x="885" y="461"/>
                  </a:lnTo>
                  <a:lnTo>
                    <a:pt x="865" y="491"/>
                  </a:lnTo>
                  <a:lnTo>
                    <a:pt x="844" y="521"/>
                  </a:lnTo>
                  <a:lnTo>
                    <a:pt x="820" y="548"/>
                  </a:lnTo>
                  <a:lnTo>
                    <a:pt x="793" y="574"/>
                  </a:lnTo>
                  <a:lnTo>
                    <a:pt x="764" y="599"/>
                  </a:lnTo>
                  <a:lnTo>
                    <a:pt x="732" y="621"/>
                  </a:lnTo>
                  <a:lnTo>
                    <a:pt x="696" y="641"/>
                  </a:lnTo>
                  <a:lnTo>
                    <a:pt x="657" y="660"/>
                  </a:lnTo>
                  <a:lnTo>
                    <a:pt x="616" y="675"/>
                  </a:lnTo>
                  <a:lnTo>
                    <a:pt x="571" y="687"/>
                  </a:lnTo>
                  <a:lnTo>
                    <a:pt x="522" y="696"/>
                  </a:lnTo>
                  <a:lnTo>
                    <a:pt x="470" y="702"/>
                  </a:lnTo>
                  <a:lnTo>
                    <a:pt x="458" y="702"/>
                  </a:lnTo>
                  <a:lnTo>
                    <a:pt x="422" y="699"/>
                  </a:lnTo>
                  <a:lnTo>
                    <a:pt x="398" y="696"/>
                  </a:lnTo>
                  <a:lnTo>
                    <a:pt x="369" y="691"/>
                  </a:lnTo>
                  <a:lnTo>
                    <a:pt x="338" y="684"/>
                  </a:lnTo>
                  <a:lnTo>
                    <a:pt x="304" y="676"/>
                  </a:lnTo>
                  <a:lnTo>
                    <a:pt x="286" y="670"/>
                  </a:lnTo>
                  <a:lnTo>
                    <a:pt x="268" y="664"/>
                  </a:lnTo>
                  <a:lnTo>
                    <a:pt x="249" y="658"/>
                  </a:lnTo>
                  <a:lnTo>
                    <a:pt x="229" y="651"/>
                  </a:lnTo>
                  <a:lnTo>
                    <a:pt x="210" y="641"/>
                  </a:lnTo>
                  <a:lnTo>
                    <a:pt x="191" y="633"/>
                  </a:lnTo>
                  <a:lnTo>
                    <a:pt x="171" y="623"/>
                  </a:lnTo>
                  <a:lnTo>
                    <a:pt x="151" y="612"/>
                  </a:lnTo>
                  <a:lnTo>
                    <a:pt x="132" y="601"/>
                  </a:lnTo>
                  <a:lnTo>
                    <a:pt x="112" y="588"/>
                  </a:lnTo>
                  <a:lnTo>
                    <a:pt x="92" y="573"/>
                  </a:lnTo>
                  <a:lnTo>
                    <a:pt x="73" y="559"/>
                  </a:lnTo>
                  <a:lnTo>
                    <a:pt x="54" y="543"/>
                  </a:lnTo>
                  <a:lnTo>
                    <a:pt x="35" y="526"/>
                  </a:lnTo>
                  <a:lnTo>
                    <a:pt x="17" y="509"/>
                  </a:lnTo>
                  <a:lnTo>
                    <a:pt x="0" y="488"/>
                  </a:lnTo>
                  <a:lnTo>
                    <a:pt x="4" y="501"/>
                  </a:lnTo>
                  <a:lnTo>
                    <a:pt x="18" y="531"/>
                  </a:lnTo>
                  <a:lnTo>
                    <a:pt x="30" y="552"/>
                  </a:lnTo>
                  <a:lnTo>
                    <a:pt x="47" y="577"/>
                  </a:lnTo>
                  <a:lnTo>
                    <a:pt x="56" y="590"/>
                  </a:lnTo>
                  <a:lnTo>
                    <a:pt x="66" y="603"/>
                  </a:lnTo>
                  <a:lnTo>
                    <a:pt x="78" y="616"/>
                  </a:lnTo>
                  <a:lnTo>
                    <a:pt x="90" y="630"/>
                  </a:lnTo>
                  <a:lnTo>
                    <a:pt x="104" y="644"/>
                  </a:lnTo>
                  <a:lnTo>
                    <a:pt x="120" y="659"/>
                  </a:lnTo>
                  <a:lnTo>
                    <a:pt x="136" y="674"/>
                  </a:lnTo>
                  <a:lnTo>
                    <a:pt x="153" y="688"/>
                  </a:lnTo>
                  <a:lnTo>
                    <a:pt x="172" y="702"/>
                  </a:lnTo>
                  <a:lnTo>
                    <a:pt x="193" y="715"/>
                  </a:lnTo>
                  <a:lnTo>
                    <a:pt x="215" y="730"/>
                  </a:lnTo>
                  <a:lnTo>
                    <a:pt x="238" y="743"/>
                  </a:lnTo>
                  <a:lnTo>
                    <a:pt x="263" y="756"/>
                  </a:lnTo>
                  <a:lnTo>
                    <a:pt x="289" y="768"/>
                  </a:lnTo>
                  <a:lnTo>
                    <a:pt x="318" y="779"/>
                  </a:lnTo>
                  <a:lnTo>
                    <a:pt x="347" y="790"/>
                  </a:lnTo>
                  <a:lnTo>
                    <a:pt x="378" y="801"/>
                  </a:lnTo>
                  <a:lnTo>
                    <a:pt x="412" y="810"/>
                  </a:lnTo>
                  <a:lnTo>
                    <a:pt x="447" y="819"/>
                  </a:lnTo>
                  <a:lnTo>
                    <a:pt x="484" y="8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1341746" y="2560950"/>
              <a:ext cx="827335" cy="508418"/>
            </a:xfrm>
            <a:custGeom>
              <a:avLst/>
              <a:gdLst/>
              <a:ahLst/>
              <a:cxnLst>
                <a:cxn ang="0">
                  <a:pos x="1218" y="8"/>
                </a:cxn>
                <a:cxn ang="0">
                  <a:pos x="1155" y="17"/>
                </a:cxn>
                <a:cxn ang="0">
                  <a:pos x="1089" y="31"/>
                </a:cxn>
                <a:cxn ang="0">
                  <a:pos x="1008" y="52"/>
                </a:cxn>
                <a:cxn ang="0">
                  <a:pos x="915" y="82"/>
                </a:cxn>
                <a:cxn ang="0">
                  <a:pos x="811" y="123"/>
                </a:cxn>
                <a:cxn ang="0">
                  <a:pos x="703" y="175"/>
                </a:cxn>
                <a:cxn ang="0">
                  <a:pos x="592" y="242"/>
                </a:cxn>
                <a:cxn ang="0">
                  <a:pos x="481" y="323"/>
                </a:cxn>
                <a:cxn ang="0">
                  <a:pos x="375" y="422"/>
                </a:cxn>
                <a:cxn ang="0">
                  <a:pos x="275" y="537"/>
                </a:cxn>
                <a:cxn ang="0">
                  <a:pos x="186" y="673"/>
                </a:cxn>
                <a:cxn ang="0">
                  <a:pos x="110" y="830"/>
                </a:cxn>
                <a:cxn ang="0">
                  <a:pos x="51" y="1010"/>
                </a:cxn>
                <a:cxn ang="0">
                  <a:pos x="12" y="1214"/>
                </a:cxn>
                <a:cxn ang="0">
                  <a:pos x="518" y="1326"/>
                </a:cxn>
                <a:cxn ang="0">
                  <a:pos x="514" y="1286"/>
                </a:cxn>
                <a:cxn ang="0">
                  <a:pos x="511" y="1240"/>
                </a:cxn>
                <a:cxn ang="0">
                  <a:pos x="511" y="1180"/>
                </a:cxn>
                <a:cxn ang="0">
                  <a:pos x="513" y="1108"/>
                </a:cxn>
                <a:cxn ang="0">
                  <a:pos x="522" y="1027"/>
                </a:cxn>
                <a:cxn ang="0">
                  <a:pos x="537" y="939"/>
                </a:cxn>
                <a:cxn ang="0">
                  <a:pos x="563" y="845"/>
                </a:cxn>
                <a:cxn ang="0">
                  <a:pos x="598" y="750"/>
                </a:cxn>
                <a:cxn ang="0">
                  <a:pos x="646" y="654"/>
                </a:cxn>
                <a:cxn ang="0">
                  <a:pos x="708" y="561"/>
                </a:cxn>
                <a:cxn ang="0">
                  <a:pos x="787" y="473"/>
                </a:cxn>
                <a:cxn ang="0">
                  <a:pos x="883" y="392"/>
                </a:cxn>
                <a:cxn ang="0">
                  <a:pos x="999" y="320"/>
                </a:cxn>
                <a:cxn ang="0">
                  <a:pos x="1137" y="260"/>
                </a:cxn>
                <a:cxn ang="0">
                  <a:pos x="1297" y="216"/>
                </a:cxn>
                <a:cxn ang="0">
                  <a:pos x="1315" y="212"/>
                </a:cxn>
                <a:cxn ang="0">
                  <a:pos x="1366" y="206"/>
                </a:cxn>
                <a:cxn ang="0">
                  <a:pos x="1447" y="201"/>
                </a:cxn>
                <a:cxn ang="0">
                  <a:pos x="1496" y="200"/>
                </a:cxn>
                <a:cxn ang="0">
                  <a:pos x="1552" y="202"/>
                </a:cxn>
                <a:cxn ang="0">
                  <a:pos x="1613" y="206"/>
                </a:cxn>
                <a:cxn ang="0">
                  <a:pos x="1679" y="214"/>
                </a:cxn>
                <a:cxn ang="0">
                  <a:pos x="1750" y="225"/>
                </a:cxn>
                <a:cxn ang="0">
                  <a:pos x="1824" y="241"/>
                </a:cxn>
                <a:cxn ang="0">
                  <a:pos x="1902" y="262"/>
                </a:cxn>
                <a:cxn ang="0">
                  <a:pos x="1983" y="290"/>
                </a:cxn>
                <a:cxn ang="0">
                  <a:pos x="2067" y="322"/>
                </a:cxn>
                <a:cxn ang="0">
                  <a:pos x="2152" y="363"/>
                </a:cxn>
                <a:cxn ang="0">
                  <a:pos x="2139" y="345"/>
                </a:cxn>
                <a:cxn ang="0">
                  <a:pos x="2097" y="298"/>
                </a:cxn>
                <a:cxn ang="0">
                  <a:pos x="2067" y="266"/>
                </a:cxn>
                <a:cxn ang="0">
                  <a:pos x="2028" y="232"/>
                </a:cxn>
                <a:cxn ang="0">
                  <a:pos x="1982" y="197"/>
                </a:cxn>
                <a:cxn ang="0">
                  <a:pos x="1930" y="160"/>
                </a:cxn>
                <a:cxn ang="0">
                  <a:pos x="1870" y="124"/>
                </a:cxn>
                <a:cxn ang="0">
                  <a:pos x="1802" y="90"/>
                </a:cxn>
                <a:cxn ang="0">
                  <a:pos x="1727" y="60"/>
                </a:cxn>
                <a:cxn ang="0">
                  <a:pos x="1643" y="34"/>
                </a:cxn>
                <a:cxn ang="0">
                  <a:pos x="1552" y="15"/>
                </a:cxn>
                <a:cxn ang="0">
                  <a:pos x="1453" y="3"/>
                </a:cxn>
                <a:cxn ang="0">
                  <a:pos x="1346" y="0"/>
                </a:cxn>
                <a:cxn ang="0">
                  <a:pos x="1230" y="7"/>
                </a:cxn>
              </a:cxnLst>
              <a:rect l="0" t="0" r="r" b="b"/>
              <a:pathLst>
                <a:path w="2152" h="1326">
                  <a:moveTo>
                    <a:pt x="1230" y="7"/>
                  </a:moveTo>
                  <a:lnTo>
                    <a:pt x="1218" y="8"/>
                  </a:lnTo>
                  <a:lnTo>
                    <a:pt x="1182" y="13"/>
                  </a:lnTo>
                  <a:lnTo>
                    <a:pt x="1155" y="17"/>
                  </a:lnTo>
                  <a:lnTo>
                    <a:pt x="1125" y="23"/>
                  </a:lnTo>
                  <a:lnTo>
                    <a:pt x="1089" y="31"/>
                  </a:lnTo>
                  <a:lnTo>
                    <a:pt x="1051" y="40"/>
                  </a:lnTo>
                  <a:lnTo>
                    <a:pt x="1008" y="52"/>
                  </a:lnTo>
                  <a:lnTo>
                    <a:pt x="962" y="66"/>
                  </a:lnTo>
                  <a:lnTo>
                    <a:pt x="915" y="82"/>
                  </a:lnTo>
                  <a:lnTo>
                    <a:pt x="864" y="101"/>
                  </a:lnTo>
                  <a:lnTo>
                    <a:pt x="811" y="123"/>
                  </a:lnTo>
                  <a:lnTo>
                    <a:pt x="757" y="148"/>
                  </a:lnTo>
                  <a:lnTo>
                    <a:pt x="703" y="175"/>
                  </a:lnTo>
                  <a:lnTo>
                    <a:pt x="648" y="207"/>
                  </a:lnTo>
                  <a:lnTo>
                    <a:pt x="592" y="242"/>
                  </a:lnTo>
                  <a:lnTo>
                    <a:pt x="536" y="281"/>
                  </a:lnTo>
                  <a:lnTo>
                    <a:pt x="481" y="323"/>
                  </a:lnTo>
                  <a:lnTo>
                    <a:pt x="428" y="370"/>
                  </a:lnTo>
                  <a:lnTo>
                    <a:pt x="375" y="422"/>
                  </a:lnTo>
                  <a:lnTo>
                    <a:pt x="324" y="477"/>
                  </a:lnTo>
                  <a:lnTo>
                    <a:pt x="275" y="537"/>
                  </a:lnTo>
                  <a:lnTo>
                    <a:pt x="229" y="603"/>
                  </a:lnTo>
                  <a:lnTo>
                    <a:pt x="186" y="673"/>
                  </a:lnTo>
                  <a:lnTo>
                    <a:pt x="146" y="749"/>
                  </a:lnTo>
                  <a:lnTo>
                    <a:pt x="110" y="830"/>
                  </a:lnTo>
                  <a:lnTo>
                    <a:pt x="78" y="917"/>
                  </a:lnTo>
                  <a:lnTo>
                    <a:pt x="51" y="1010"/>
                  </a:lnTo>
                  <a:lnTo>
                    <a:pt x="29" y="1109"/>
                  </a:lnTo>
                  <a:lnTo>
                    <a:pt x="12" y="1214"/>
                  </a:lnTo>
                  <a:lnTo>
                    <a:pt x="0" y="1326"/>
                  </a:lnTo>
                  <a:lnTo>
                    <a:pt x="518" y="1326"/>
                  </a:lnTo>
                  <a:lnTo>
                    <a:pt x="517" y="1316"/>
                  </a:lnTo>
                  <a:lnTo>
                    <a:pt x="514" y="1286"/>
                  </a:lnTo>
                  <a:lnTo>
                    <a:pt x="513" y="1265"/>
                  </a:lnTo>
                  <a:lnTo>
                    <a:pt x="511" y="1240"/>
                  </a:lnTo>
                  <a:lnTo>
                    <a:pt x="511" y="1211"/>
                  </a:lnTo>
                  <a:lnTo>
                    <a:pt x="511" y="1180"/>
                  </a:lnTo>
                  <a:lnTo>
                    <a:pt x="511" y="1145"/>
                  </a:lnTo>
                  <a:lnTo>
                    <a:pt x="513" y="1108"/>
                  </a:lnTo>
                  <a:lnTo>
                    <a:pt x="517" y="1068"/>
                  </a:lnTo>
                  <a:lnTo>
                    <a:pt x="522" y="1027"/>
                  </a:lnTo>
                  <a:lnTo>
                    <a:pt x="528" y="983"/>
                  </a:lnTo>
                  <a:lnTo>
                    <a:pt x="537" y="939"/>
                  </a:lnTo>
                  <a:lnTo>
                    <a:pt x="548" y="892"/>
                  </a:lnTo>
                  <a:lnTo>
                    <a:pt x="563" y="845"/>
                  </a:lnTo>
                  <a:lnTo>
                    <a:pt x="579" y="798"/>
                  </a:lnTo>
                  <a:lnTo>
                    <a:pt x="598" y="750"/>
                  </a:lnTo>
                  <a:lnTo>
                    <a:pt x="621" y="701"/>
                  </a:lnTo>
                  <a:lnTo>
                    <a:pt x="646" y="654"/>
                  </a:lnTo>
                  <a:lnTo>
                    <a:pt x="675" y="607"/>
                  </a:lnTo>
                  <a:lnTo>
                    <a:pt x="708" y="561"/>
                  </a:lnTo>
                  <a:lnTo>
                    <a:pt x="745" y="516"/>
                  </a:lnTo>
                  <a:lnTo>
                    <a:pt x="787" y="473"/>
                  </a:lnTo>
                  <a:lnTo>
                    <a:pt x="833" y="432"/>
                  </a:lnTo>
                  <a:lnTo>
                    <a:pt x="883" y="392"/>
                  </a:lnTo>
                  <a:lnTo>
                    <a:pt x="938" y="355"/>
                  </a:lnTo>
                  <a:lnTo>
                    <a:pt x="999" y="320"/>
                  </a:lnTo>
                  <a:lnTo>
                    <a:pt x="1065" y="289"/>
                  </a:lnTo>
                  <a:lnTo>
                    <a:pt x="1137" y="260"/>
                  </a:lnTo>
                  <a:lnTo>
                    <a:pt x="1214" y="236"/>
                  </a:lnTo>
                  <a:lnTo>
                    <a:pt x="1297" y="216"/>
                  </a:lnTo>
                  <a:lnTo>
                    <a:pt x="1301" y="215"/>
                  </a:lnTo>
                  <a:lnTo>
                    <a:pt x="1315" y="212"/>
                  </a:lnTo>
                  <a:lnTo>
                    <a:pt x="1337" y="209"/>
                  </a:lnTo>
                  <a:lnTo>
                    <a:pt x="1366" y="206"/>
                  </a:lnTo>
                  <a:lnTo>
                    <a:pt x="1403" y="203"/>
                  </a:lnTo>
                  <a:lnTo>
                    <a:pt x="1447" y="201"/>
                  </a:lnTo>
                  <a:lnTo>
                    <a:pt x="1470" y="200"/>
                  </a:lnTo>
                  <a:lnTo>
                    <a:pt x="1496" y="200"/>
                  </a:lnTo>
                  <a:lnTo>
                    <a:pt x="1524" y="201"/>
                  </a:lnTo>
                  <a:lnTo>
                    <a:pt x="1552" y="202"/>
                  </a:lnTo>
                  <a:lnTo>
                    <a:pt x="1581" y="204"/>
                  </a:lnTo>
                  <a:lnTo>
                    <a:pt x="1613" y="206"/>
                  </a:lnTo>
                  <a:lnTo>
                    <a:pt x="1645" y="210"/>
                  </a:lnTo>
                  <a:lnTo>
                    <a:pt x="1679" y="214"/>
                  </a:lnTo>
                  <a:lnTo>
                    <a:pt x="1713" y="219"/>
                  </a:lnTo>
                  <a:lnTo>
                    <a:pt x="1750" y="225"/>
                  </a:lnTo>
                  <a:lnTo>
                    <a:pt x="1786" y="233"/>
                  </a:lnTo>
                  <a:lnTo>
                    <a:pt x="1824" y="241"/>
                  </a:lnTo>
                  <a:lnTo>
                    <a:pt x="1863" y="251"/>
                  </a:lnTo>
                  <a:lnTo>
                    <a:pt x="1902" y="262"/>
                  </a:lnTo>
                  <a:lnTo>
                    <a:pt x="1942" y="276"/>
                  </a:lnTo>
                  <a:lnTo>
                    <a:pt x="1983" y="290"/>
                  </a:lnTo>
                  <a:lnTo>
                    <a:pt x="2024" y="305"/>
                  </a:lnTo>
                  <a:lnTo>
                    <a:pt x="2067" y="322"/>
                  </a:lnTo>
                  <a:lnTo>
                    <a:pt x="2109" y="341"/>
                  </a:lnTo>
                  <a:lnTo>
                    <a:pt x="2152" y="363"/>
                  </a:lnTo>
                  <a:lnTo>
                    <a:pt x="2149" y="358"/>
                  </a:lnTo>
                  <a:lnTo>
                    <a:pt x="2139" y="345"/>
                  </a:lnTo>
                  <a:lnTo>
                    <a:pt x="2121" y="324"/>
                  </a:lnTo>
                  <a:lnTo>
                    <a:pt x="2097" y="298"/>
                  </a:lnTo>
                  <a:lnTo>
                    <a:pt x="2083" y="283"/>
                  </a:lnTo>
                  <a:lnTo>
                    <a:pt x="2067" y="266"/>
                  </a:lnTo>
                  <a:lnTo>
                    <a:pt x="2048" y="249"/>
                  </a:lnTo>
                  <a:lnTo>
                    <a:pt x="2028" y="232"/>
                  </a:lnTo>
                  <a:lnTo>
                    <a:pt x="2007" y="215"/>
                  </a:lnTo>
                  <a:lnTo>
                    <a:pt x="1982" y="197"/>
                  </a:lnTo>
                  <a:lnTo>
                    <a:pt x="1957" y="178"/>
                  </a:lnTo>
                  <a:lnTo>
                    <a:pt x="1930" y="160"/>
                  </a:lnTo>
                  <a:lnTo>
                    <a:pt x="1901" y="142"/>
                  </a:lnTo>
                  <a:lnTo>
                    <a:pt x="1870" y="124"/>
                  </a:lnTo>
                  <a:lnTo>
                    <a:pt x="1836" y="106"/>
                  </a:lnTo>
                  <a:lnTo>
                    <a:pt x="1802" y="90"/>
                  </a:lnTo>
                  <a:lnTo>
                    <a:pt x="1765" y="74"/>
                  </a:lnTo>
                  <a:lnTo>
                    <a:pt x="1727" y="60"/>
                  </a:lnTo>
                  <a:lnTo>
                    <a:pt x="1686" y="47"/>
                  </a:lnTo>
                  <a:lnTo>
                    <a:pt x="1643" y="34"/>
                  </a:lnTo>
                  <a:lnTo>
                    <a:pt x="1599" y="23"/>
                  </a:lnTo>
                  <a:lnTo>
                    <a:pt x="1552" y="15"/>
                  </a:lnTo>
                  <a:lnTo>
                    <a:pt x="1503" y="8"/>
                  </a:lnTo>
                  <a:lnTo>
                    <a:pt x="1453" y="3"/>
                  </a:lnTo>
                  <a:lnTo>
                    <a:pt x="1401" y="0"/>
                  </a:lnTo>
                  <a:lnTo>
                    <a:pt x="1346" y="0"/>
                  </a:lnTo>
                  <a:lnTo>
                    <a:pt x="1289" y="2"/>
                  </a:lnTo>
                  <a:lnTo>
                    <a:pt x="1230" y="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0"/>
            <p:cNvSpPr>
              <a:spLocks/>
            </p:cNvSpPr>
            <p:nvPr/>
          </p:nvSpPr>
          <p:spPr bwMode="auto">
            <a:xfrm>
              <a:off x="1558978" y="2750449"/>
              <a:ext cx="563881" cy="318918"/>
            </a:xfrm>
            <a:custGeom>
              <a:avLst/>
              <a:gdLst/>
              <a:ahLst/>
              <a:cxnLst>
                <a:cxn ang="0">
                  <a:pos x="759" y="197"/>
                </a:cxn>
                <a:cxn ang="0">
                  <a:pos x="788" y="184"/>
                </a:cxn>
                <a:cxn ang="0">
                  <a:pos x="827" y="170"/>
                </a:cxn>
                <a:cxn ang="0">
                  <a:pos x="860" y="161"/>
                </a:cxn>
                <a:cxn ang="0">
                  <a:pos x="900" y="153"/>
                </a:cxn>
                <a:cxn ang="0">
                  <a:pos x="943" y="148"/>
                </a:cxn>
                <a:cxn ang="0">
                  <a:pos x="992" y="146"/>
                </a:cxn>
                <a:cxn ang="0">
                  <a:pos x="1045" y="148"/>
                </a:cxn>
                <a:cxn ang="0">
                  <a:pos x="1101" y="155"/>
                </a:cxn>
                <a:cxn ang="0">
                  <a:pos x="1161" y="169"/>
                </a:cxn>
                <a:cxn ang="0">
                  <a:pos x="1223" y="191"/>
                </a:cxn>
                <a:cxn ang="0">
                  <a:pos x="1288" y="222"/>
                </a:cxn>
                <a:cxn ang="0">
                  <a:pos x="1354" y="261"/>
                </a:cxn>
                <a:cxn ang="0">
                  <a:pos x="1423" y="312"/>
                </a:cxn>
                <a:cxn ang="0">
                  <a:pos x="1455" y="336"/>
                </a:cxn>
                <a:cxn ang="0">
                  <a:pos x="1433" y="301"/>
                </a:cxn>
                <a:cxn ang="0">
                  <a:pos x="1399" y="257"/>
                </a:cxn>
                <a:cxn ang="0">
                  <a:pos x="1370" y="224"/>
                </a:cxn>
                <a:cxn ang="0">
                  <a:pos x="1332" y="188"/>
                </a:cxn>
                <a:cxn ang="0">
                  <a:pos x="1287" y="151"/>
                </a:cxn>
                <a:cxn ang="0">
                  <a:pos x="1237" y="115"/>
                </a:cxn>
                <a:cxn ang="0">
                  <a:pos x="1177" y="82"/>
                </a:cxn>
                <a:cxn ang="0">
                  <a:pos x="1110" y="51"/>
                </a:cxn>
                <a:cxn ang="0">
                  <a:pos x="1034" y="27"/>
                </a:cxn>
                <a:cxn ang="0">
                  <a:pos x="950" y="10"/>
                </a:cxn>
                <a:cxn ang="0">
                  <a:pos x="857" y="1"/>
                </a:cxn>
                <a:cxn ang="0">
                  <a:pos x="755" y="1"/>
                </a:cxn>
                <a:cxn ang="0">
                  <a:pos x="643" y="13"/>
                </a:cxn>
                <a:cxn ang="0">
                  <a:pos x="577" y="25"/>
                </a:cxn>
                <a:cxn ang="0">
                  <a:pos x="530" y="37"/>
                </a:cxn>
                <a:cxn ang="0">
                  <a:pos x="472" y="57"/>
                </a:cxn>
                <a:cxn ang="0">
                  <a:pos x="425" y="78"/>
                </a:cxn>
                <a:cxn ang="0">
                  <a:pos x="374" y="104"/>
                </a:cxn>
                <a:cxn ang="0">
                  <a:pos x="320" y="138"/>
                </a:cxn>
                <a:cxn ang="0">
                  <a:pos x="267" y="180"/>
                </a:cxn>
                <a:cxn ang="0">
                  <a:pos x="213" y="231"/>
                </a:cxn>
                <a:cxn ang="0">
                  <a:pos x="161" y="292"/>
                </a:cxn>
                <a:cxn ang="0">
                  <a:pos x="114" y="362"/>
                </a:cxn>
                <a:cxn ang="0">
                  <a:pos x="74" y="445"/>
                </a:cxn>
                <a:cxn ang="0">
                  <a:pos x="39" y="538"/>
                </a:cxn>
                <a:cxn ang="0">
                  <a:pos x="15" y="644"/>
                </a:cxn>
                <a:cxn ang="0">
                  <a:pos x="2" y="765"/>
                </a:cxn>
                <a:cxn ang="0">
                  <a:pos x="0" y="830"/>
                </a:cxn>
                <a:cxn ang="0">
                  <a:pos x="473" y="809"/>
                </a:cxn>
                <a:cxn ang="0">
                  <a:pos x="473" y="717"/>
                </a:cxn>
                <a:cxn ang="0">
                  <a:pos x="478" y="651"/>
                </a:cxn>
                <a:cxn ang="0">
                  <a:pos x="485" y="603"/>
                </a:cxn>
                <a:cxn ang="0">
                  <a:pos x="496" y="551"/>
                </a:cxn>
                <a:cxn ang="0">
                  <a:pos x="511" y="498"/>
                </a:cxn>
                <a:cxn ang="0">
                  <a:pos x="530" y="446"/>
                </a:cxn>
                <a:cxn ang="0">
                  <a:pos x="556" y="393"/>
                </a:cxn>
                <a:cxn ang="0">
                  <a:pos x="587" y="343"/>
                </a:cxn>
                <a:cxn ang="0">
                  <a:pos x="626" y="296"/>
                </a:cxn>
                <a:cxn ang="0">
                  <a:pos x="671" y="253"/>
                </a:cxn>
                <a:cxn ang="0">
                  <a:pos x="725" y="216"/>
                </a:cxn>
                <a:cxn ang="0">
                  <a:pos x="755" y="199"/>
                </a:cxn>
              </a:cxnLst>
              <a:rect l="0" t="0" r="r" b="b"/>
              <a:pathLst>
                <a:path w="1458" h="830">
                  <a:moveTo>
                    <a:pt x="755" y="199"/>
                  </a:moveTo>
                  <a:lnTo>
                    <a:pt x="759" y="197"/>
                  </a:lnTo>
                  <a:lnTo>
                    <a:pt x="770" y="191"/>
                  </a:lnTo>
                  <a:lnTo>
                    <a:pt x="788" y="184"/>
                  </a:lnTo>
                  <a:lnTo>
                    <a:pt x="813" y="175"/>
                  </a:lnTo>
                  <a:lnTo>
                    <a:pt x="827" y="170"/>
                  </a:lnTo>
                  <a:lnTo>
                    <a:pt x="843" y="165"/>
                  </a:lnTo>
                  <a:lnTo>
                    <a:pt x="860" y="161"/>
                  </a:lnTo>
                  <a:lnTo>
                    <a:pt x="879" y="157"/>
                  </a:lnTo>
                  <a:lnTo>
                    <a:pt x="900" y="153"/>
                  </a:lnTo>
                  <a:lnTo>
                    <a:pt x="921" y="150"/>
                  </a:lnTo>
                  <a:lnTo>
                    <a:pt x="943" y="148"/>
                  </a:lnTo>
                  <a:lnTo>
                    <a:pt x="968" y="146"/>
                  </a:lnTo>
                  <a:lnTo>
                    <a:pt x="992" y="146"/>
                  </a:lnTo>
                  <a:lnTo>
                    <a:pt x="1018" y="146"/>
                  </a:lnTo>
                  <a:lnTo>
                    <a:pt x="1045" y="148"/>
                  </a:lnTo>
                  <a:lnTo>
                    <a:pt x="1072" y="151"/>
                  </a:lnTo>
                  <a:lnTo>
                    <a:pt x="1101" y="155"/>
                  </a:lnTo>
                  <a:lnTo>
                    <a:pt x="1130" y="162"/>
                  </a:lnTo>
                  <a:lnTo>
                    <a:pt x="1161" y="169"/>
                  </a:lnTo>
                  <a:lnTo>
                    <a:pt x="1192" y="179"/>
                  </a:lnTo>
                  <a:lnTo>
                    <a:pt x="1223" y="191"/>
                  </a:lnTo>
                  <a:lnTo>
                    <a:pt x="1255" y="205"/>
                  </a:lnTo>
                  <a:lnTo>
                    <a:pt x="1288" y="222"/>
                  </a:lnTo>
                  <a:lnTo>
                    <a:pt x="1321" y="240"/>
                  </a:lnTo>
                  <a:lnTo>
                    <a:pt x="1354" y="261"/>
                  </a:lnTo>
                  <a:lnTo>
                    <a:pt x="1389" y="285"/>
                  </a:lnTo>
                  <a:lnTo>
                    <a:pt x="1423" y="312"/>
                  </a:lnTo>
                  <a:lnTo>
                    <a:pt x="1458" y="341"/>
                  </a:lnTo>
                  <a:lnTo>
                    <a:pt x="1455" y="336"/>
                  </a:lnTo>
                  <a:lnTo>
                    <a:pt x="1447" y="322"/>
                  </a:lnTo>
                  <a:lnTo>
                    <a:pt x="1433" y="301"/>
                  </a:lnTo>
                  <a:lnTo>
                    <a:pt x="1412" y="273"/>
                  </a:lnTo>
                  <a:lnTo>
                    <a:pt x="1399" y="257"/>
                  </a:lnTo>
                  <a:lnTo>
                    <a:pt x="1385" y="241"/>
                  </a:lnTo>
                  <a:lnTo>
                    <a:pt x="1370" y="224"/>
                  </a:lnTo>
                  <a:lnTo>
                    <a:pt x="1351" y="206"/>
                  </a:lnTo>
                  <a:lnTo>
                    <a:pt x="1332" y="188"/>
                  </a:lnTo>
                  <a:lnTo>
                    <a:pt x="1311" y="169"/>
                  </a:lnTo>
                  <a:lnTo>
                    <a:pt x="1287" y="151"/>
                  </a:lnTo>
                  <a:lnTo>
                    <a:pt x="1263" y="132"/>
                  </a:lnTo>
                  <a:lnTo>
                    <a:pt x="1237" y="115"/>
                  </a:lnTo>
                  <a:lnTo>
                    <a:pt x="1207" y="98"/>
                  </a:lnTo>
                  <a:lnTo>
                    <a:pt x="1177" y="82"/>
                  </a:lnTo>
                  <a:lnTo>
                    <a:pt x="1144" y="65"/>
                  </a:lnTo>
                  <a:lnTo>
                    <a:pt x="1110" y="51"/>
                  </a:lnTo>
                  <a:lnTo>
                    <a:pt x="1072" y="38"/>
                  </a:lnTo>
                  <a:lnTo>
                    <a:pt x="1034" y="27"/>
                  </a:lnTo>
                  <a:lnTo>
                    <a:pt x="993" y="17"/>
                  </a:lnTo>
                  <a:lnTo>
                    <a:pt x="950" y="10"/>
                  </a:lnTo>
                  <a:lnTo>
                    <a:pt x="905" y="4"/>
                  </a:lnTo>
                  <a:lnTo>
                    <a:pt x="857" y="1"/>
                  </a:lnTo>
                  <a:lnTo>
                    <a:pt x="806" y="0"/>
                  </a:lnTo>
                  <a:lnTo>
                    <a:pt x="755" y="1"/>
                  </a:lnTo>
                  <a:lnTo>
                    <a:pt x="700" y="6"/>
                  </a:lnTo>
                  <a:lnTo>
                    <a:pt x="643" y="13"/>
                  </a:lnTo>
                  <a:lnTo>
                    <a:pt x="584" y="24"/>
                  </a:lnTo>
                  <a:lnTo>
                    <a:pt x="577" y="25"/>
                  </a:lnTo>
                  <a:lnTo>
                    <a:pt x="559" y="29"/>
                  </a:lnTo>
                  <a:lnTo>
                    <a:pt x="530" y="37"/>
                  </a:lnTo>
                  <a:lnTo>
                    <a:pt x="493" y="49"/>
                  </a:lnTo>
                  <a:lnTo>
                    <a:pt x="472" y="57"/>
                  </a:lnTo>
                  <a:lnTo>
                    <a:pt x="449" y="66"/>
                  </a:lnTo>
                  <a:lnTo>
                    <a:pt x="425" y="78"/>
                  </a:lnTo>
                  <a:lnTo>
                    <a:pt x="401" y="90"/>
                  </a:lnTo>
                  <a:lnTo>
                    <a:pt x="374" y="104"/>
                  </a:lnTo>
                  <a:lnTo>
                    <a:pt x="348" y="120"/>
                  </a:lnTo>
                  <a:lnTo>
                    <a:pt x="320" y="138"/>
                  </a:lnTo>
                  <a:lnTo>
                    <a:pt x="294" y="159"/>
                  </a:lnTo>
                  <a:lnTo>
                    <a:pt x="267" y="180"/>
                  </a:lnTo>
                  <a:lnTo>
                    <a:pt x="239" y="204"/>
                  </a:lnTo>
                  <a:lnTo>
                    <a:pt x="213" y="231"/>
                  </a:lnTo>
                  <a:lnTo>
                    <a:pt x="186" y="260"/>
                  </a:lnTo>
                  <a:lnTo>
                    <a:pt x="161" y="292"/>
                  </a:lnTo>
                  <a:lnTo>
                    <a:pt x="138" y="326"/>
                  </a:lnTo>
                  <a:lnTo>
                    <a:pt x="114" y="362"/>
                  </a:lnTo>
                  <a:lnTo>
                    <a:pt x="93" y="402"/>
                  </a:lnTo>
                  <a:lnTo>
                    <a:pt x="74" y="445"/>
                  </a:lnTo>
                  <a:lnTo>
                    <a:pt x="56" y="490"/>
                  </a:lnTo>
                  <a:lnTo>
                    <a:pt x="39" y="538"/>
                  </a:lnTo>
                  <a:lnTo>
                    <a:pt x="26" y="590"/>
                  </a:lnTo>
                  <a:lnTo>
                    <a:pt x="15" y="644"/>
                  </a:lnTo>
                  <a:lnTo>
                    <a:pt x="7" y="703"/>
                  </a:lnTo>
                  <a:lnTo>
                    <a:pt x="2" y="765"/>
                  </a:lnTo>
                  <a:lnTo>
                    <a:pt x="0" y="830"/>
                  </a:lnTo>
                  <a:lnTo>
                    <a:pt x="0" y="830"/>
                  </a:lnTo>
                  <a:lnTo>
                    <a:pt x="475" y="830"/>
                  </a:lnTo>
                  <a:lnTo>
                    <a:pt x="473" y="809"/>
                  </a:lnTo>
                  <a:lnTo>
                    <a:pt x="472" y="755"/>
                  </a:lnTo>
                  <a:lnTo>
                    <a:pt x="473" y="717"/>
                  </a:lnTo>
                  <a:lnTo>
                    <a:pt x="476" y="675"/>
                  </a:lnTo>
                  <a:lnTo>
                    <a:pt x="478" y="651"/>
                  </a:lnTo>
                  <a:lnTo>
                    <a:pt x="482" y="627"/>
                  </a:lnTo>
                  <a:lnTo>
                    <a:pt x="485" y="603"/>
                  </a:lnTo>
                  <a:lnTo>
                    <a:pt x="490" y="577"/>
                  </a:lnTo>
                  <a:lnTo>
                    <a:pt x="496" y="551"/>
                  </a:lnTo>
                  <a:lnTo>
                    <a:pt x="503" y="525"/>
                  </a:lnTo>
                  <a:lnTo>
                    <a:pt x="511" y="498"/>
                  </a:lnTo>
                  <a:lnTo>
                    <a:pt x="520" y="472"/>
                  </a:lnTo>
                  <a:lnTo>
                    <a:pt x="530" y="446"/>
                  </a:lnTo>
                  <a:lnTo>
                    <a:pt x="543" y="419"/>
                  </a:lnTo>
                  <a:lnTo>
                    <a:pt x="556" y="393"/>
                  </a:lnTo>
                  <a:lnTo>
                    <a:pt x="571" y="368"/>
                  </a:lnTo>
                  <a:lnTo>
                    <a:pt x="587" y="343"/>
                  </a:lnTo>
                  <a:lnTo>
                    <a:pt x="606" y="319"/>
                  </a:lnTo>
                  <a:lnTo>
                    <a:pt x="626" y="296"/>
                  </a:lnTo>
                  <a:lnTo>
                    <a:pt x="647" y="274"/>
                  </a:lnTo>
                  <a:lnTo>
                    <a:pt x="671" y="253"/>
                  </a:lnTo>
                  <a:lnTo>
                    <a:pt x="697" y="234"/>
                  </a:lnTo>
                  <a:lnTo>
                    <a:pt x="725" y="216"/>
                  </a:lnTo>
                  <a:lnTo>
                    <a:pt x="755" y="199"/>
                  </a:lnTo>
                  <a:lnTo>
                    <a:pt x="755" y="19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oup 17"/>
          <p:cNvGrpSpPr/>
          <p:nvPr userDrawn="1"/>
        </p:nvGrpSpPr>
        <p:grpSpPr>
          <a:xfrm>
            <a:off x="1005876" y="8421198"/>
            <a:ext cx="2191872" cy="853431"/>
            <a:chOff x="1005876" y="8421198"/>
            <a:chExt cx="2191872" cy="853431"/>
          </a:xfrm>
        </p:grpSpPr>
        <p:sp>
          <p:nvSpPr>
            <p:cNvPr id="19" name="Snip Single Corner Rectangle 18"/>
            <p:cNvSpPr/>
            <p:nvPr userDrawn="1"/>
          </p:nvSpPr>
          <p:spPr>
            <a:xfrm flipV="1">
              <a:off x="1215736" y="8687020"/>
              <a:ext cx="1982012" cy="284477"/>
            </a:xfrm>
            <a:prstGeom prst="snip1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 userDrawn="1"/>
          </p:nvSpPr>
          <p:spPr>
            <a:xfrm flipH="1">
              <a:off x="1005876" y="8421198"/>
              <a:ext cx="853431" cy="853431"/>
            </a:xfrm>
            <a:prstGeom prst="ellipse">
              <a:avLst/>
            </a:prstGeom>
            <a:gradFill flip="none" rotWithShape="1">
              <a:gsLst>
                <a:gs pos="8000">
                  <a:schemeClr val="bg1">
                    <a:lumMod val="65000"/>
                  </a:schemeClr>
                </a:gs>
                <a:gs pos="60000">
                  <a:srgbClr val="545454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1289050" rtl="0" fontAlgn="base">
                <a:spcBef>
                  <a:spcPct val="0"/>
                </a:spcBef>
                <a:spcAft>
                  <a:spcPct val="0"/>
                </a:spcAft>
              </a:pPr>
              <a:endParaRPr lang="en-US" sz="2500" kern="1200" dirty="0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21" name="Group 50"/>
            <p:cNvGrpSpPr/>
            <p:nvPr userDrawn="1"/>
          </p:nvGrpSpPr>
          <p:grpSpPr>
            <a:xfrm>
              <a:off x="1432591" y="8472278"/>
              <a:ext cx="0" cy="751120"/>
              <a:chOff x="1418430" y="7320538"/>
              <a:chExt cx="0" cy="718420"/>
            </a:xfrm>
          </p:grpSpPr>
          <p:cxnSp>
            <p:nvCxnSpPr>
              <p:cNvPr id="36" name="Straight Connector 35"/>
              <p:cNvCxnSpPr/>
              <p:nvPr userDrawn="1"/>
            </p:nvCxnSpPr>
            <p:spPr>
              <a:xfrm rot="5400000">
                <a:off x="1395570" y="8016098"/>
                <a:ext cx="45720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7" name="Straight Connector 36"/>
              <p:cNvCxnSpPr/>
              <p:nvPr userDrawn="1"/>
            </p:nvCxnSpPr>
            <p:spPr>
              <a:xfrm rot="5400000">
                <a:off x="1395570" y="7343398"/>
                <a:ext cx="45720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22" name="Group 54"/>
            <p:cNvGrpSpPr/>
            <p:nvPr userDrawn="1"/>
          </p:nvGrpSpPr>
          <p:grpSpPr>
            <a:xfrm rot="5400000">
              <a:off x="1432666" y="8472358"/>
              <a:ext cx="0" cy="751120"/>
              <a:chOff x="1418430" y="7320538"/>
              <a:chExt cx="0" cy="718420"/>
            </a:xfrm>
          </p:grpSpPr>
          <p:cxnSp>
            <p:nvCxnSpPr>
              <p:cNvPr id="34" name="Straight Connector 33"/>
              <p:cNvCxnSpPr/>
              <p:nvPr userDrawn="1"/>
            </p:nvCxnSpPr>
            <p:spPr>
              <a:xfrm rot="5400000">
                <a:off x="1395570" y="8016098"/>
                <a:ext cx="45720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5" name="Straight Connector 34"/>
              <p:cNvCxnSpPr/>
              <p:nvPr userDrawn="1"/>
            </p:nvCxnSpPr>
            <p:spPr>
              <a:xfrm rot="5400000">
                <a:off x="1395570" y="7343398"/>
                <a:ext cx="45720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23" name="Group 57"/>
            <p:cNvGrpSpPr/>
            <p:nvPr userDrawn="1"/>
          </p:nvGrpSpPr>
          <p:grpSpPr>
            <a:xfrm rot="2700000">
              <a:off x="1432644" y="8472300"/>
              <a:ext cx="0" cy="751120"/>
              <a:chOff x="1418430" y="7320538"/>
              <a:chExt cx="0" cy="718420"/>
            </a:xfrm>
          </p:grpSpPr>
          <p:cxnSp>
            <p:nvCxnSpPr>
              <p:cNvPr id="32" name="Straight Connector 31"/>
              <p:cNvCxnSpPr/>
              <p:nvPr userDrawn="1"/>
            </p:nvCxnSpPr>
            <p:spPr>
              <a:xfrm rot="5400000">
                <a:off x="1395570" y="8016098"/>
                <a:ext cx="45720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3" name="Straight Connector 32"/>
              <p:cNvCxnSpPr/>
              <p:nvPr userDrawn="1"/>
            </p:nvCxnSpPr>
            <p:spPr>
              <a:xfrm rot="5400000">
                <a:off x="1395570" y="7343398"/>
                <a:ext cx="45720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24" name="Group 60"/>
            <p:cNvGrpSpPr/>
            <p:nvPr userDrawn="1"/>
          </p:nvGrpSpPr>
          <p:grpSpPr>
            <a:xfrm rot="8100000">
              <a:off x="1432644" y="8472405"/>
              <a:ext cx="0" cy="751120"/>
              <a:chOff x="1418430" y="7320538"/>
              <a:chExt cx="0" cy="718420"/>
            </a:xfrm>
          </p:grpSpPr>
          <p:cxnSp>
            <p:nvCxnSpPr>
              <p:cNvPr id="30" name="Straight Connector 29"/>
              <p:cNvCxnSpPr/>
              <p:nvPr userDrawn="1"/>
            </p:nvCxnSpPr>
            <p:spPr>
              <a:xfrm rot="5400000">
                <a:off x="1395570" y="8016098"/>
                <a:ext cx="45720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1" name="Straight Connector 30"/>
              <p:cNvCxnSpPr/>
              <p:nvPr userDrawn="1"/>
            </p:nvCxnSpPr>
            <p:spPr>
              <a:xfrm rot="5400000">
                <a:off x="1395570" y="7343398"/>
                <a:ext cx="45720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25" name="Group 68"/>
            <p:cNvGrpSpPr/>
            <p:nvPr userDrawn="1"/>
          </p:nvGrpSpPr>
          <p:grpSpPr>
            <a:xfrm>
              <a:off x="1120131" y="8654374"/>
              <a:ext cx="312460" cy="387077"/>
              <a:chOff x="1132967" y="7498080"/>
              <a:chExt cx="298854" cy="370222"/>
            </a:xfrm>
          </p:grpSpPr>
          <p:cxnSp>
            <p:nvCxnSpPr>
              <p:cNvPr id="28" name="Straight Connector 27"/>
              <p:cNvCxnSpPr/>
              <p:nvPr userDrawn="1"/>
            </p:nvCxnSpPr>
            <p:spPr>
              <a:xfrm rot="16200000" flipH="1">
                <a:off x="1313613" y="7558296"/>
                <a:ext cx="178420" cy="57987"/>
              </a:xfrm>
              <a:prstGeom prst="line">
                <a:avLst/>
              </a:prstGeom>
              <a:noFill/>
              <a:ln w="19050" cap="rnd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9" name="Straight Connector 28"/>
              <p:cNvCxnSpPr/>
              <p:nvPr userDrawn="1"/>
            </p:nvCxnSpPr>
            <p:spPr>
              <a:xfrm rot="10800000" flipV="1">
                <a:off x="1132967" y="7676501"/>
                <a:ext cx="298854" cy="191801"/>
              </a:xfrm>
              <a:prstGeom prst="line">
                <a:avLst/>
              </a:prstGeom>
              <a:noFill/>
              <a:ln w="19050" cap="rnd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</p:grpSp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1171538" y="344658"/>
            <a:ext cx="11406226" cy="464155"/>
          </a:xfrm>
          <a:prstGeom prst="rect">
            <a:avLst/>
          </a:prstGeom>
        </p:spPr>
        <p:txBody>
          <a:bodyPr/>
          <a:lstStyle>
            <a:lvl1pPr marL="0" marR="0" indent="0" algn="l" defTabSz="1289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 baseline="0"/>
            </a:lvl1pPr>
          </a:lstStyle>
          <a:p>
            <a:r>
              <a:rPr lang="en-US" dirty="0" smtClean="0"/>
              <a:t>About this course</a:t>
            </a:r>
          </a:p>
        </p:txBody>
      </p:sp>
      <p:sp>
        <p:nvSpPr>
          <p:cNvPr id="27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954383" y="8637492"/>
            <a:ext cx="3143272" cy="365821"/>
          </a:xfr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duration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972881" y="1430593"/>
            <a:ext cx="11548499" cy="4741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marR="0" indent="0" algn="l" defTabSz="1289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solidFill>
                  <a:schemeClr val="accent2"/>
                </a:solidFill>
              </a:defRPr>
            </a:lvl1pPr>
          </a:lstStyle>
          <a:p>
            <a:pPr marL="0" marR="0" lvl="0" indent="0" algn="l" defTabSz="1289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2841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Course objectives</a:t>
            </a:r>
          </a:p>
          <a:p>
            <a:pPr marL="0" marR="0" lvl="0" indent="0" algn="l" defTabSz="1289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%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tag_Objintrotext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%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F2841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401578" marR="0" lvl="0" indent="-401578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007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%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F007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tag_obj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007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%</a:t>
            </a:r>
          </a:p>
          <a:p>
            <a:pPr marL="401578" marR="0" lvl="0" indent="-401578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3F007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401578" marR="0" lvl="0" indent="-401578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3F007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1289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2841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Targeted audience</a:t>
            </a:r>
          </a:p>
          <a:p>
            <a:pPr marL="401578" marR="0" lvl="0" indent="-401578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007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%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F007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tag_audi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007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%</a:t>
            </a:r>
          </a:p>
          <a:p>
            <a:pPr marL="401578" marR="0" lvl="0" indent="-401578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3F007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1289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2841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Prerequisites</a:t>
            </a:r>
          </a:p>
          <a:p>
            <a:pPr marL="0" marR="0" lvl="0" indent="0" algn="l" defTabSz="1289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%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tag_preq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%</a:t>
            </a:r>
          </a:p>
          <a:p>
            <a:pPr marL="0" marR="0" lvl="0" indent="0" algn="l" defTabSz="1289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71540" y="463374"/>
            <a:ext cx="11406226" cy="464155"/>
          </a:xfrm>
          <a:prstGeom prst="rect">
            <a:avLst/>
          </a:prstGeom>
        </p:spPr>
        <p:txBody>
          <a:bodyPr lIns="91426" tIns="45713" rIns="91426" bIns="45713"/>
          <a:lstStyle>
            <a:lvl1pPr>
              <a:defRPr sz="2400"/>
            </a:lvl1pPr>
          </a:lstStyle>
          <a:p>
            <a:r>
              <a:rPr lang="en-US" dirty="0" smtClean="0"/>
              <a:t>Toolbox 3: Image effects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b="49223"/>
          <a:stretch>
            <a:fillRect/>
          </a:stretch>
        </p:blipFill>
        <p:spPr bwMode="auto">
          <a:xfrm>
            <a:off x="5069567" y="1685779"/>
            <a:ext cx="3053048" cy="2103448"/>
          </a:xfrm>
          <a:prstGeom prst="rect">
            <a:avLst/>
          </a:prstGeom>
          <a:ln w="28575">
            <a:noFill/>
            <a:prstDash val="dash"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t="88925"/>
          <a:stretch>
            <a:fillRect/>
          </a:stretch>
        </p:blipFill>
        <p:spPr bwMode="auto">
          <a:xfrm>
            <a:off x="5069567" y="3957103"/>
            <a:ext cx="3053048" cy="458784"/>
          </a:xfrm>
          <a:prstGeom prst="rect">
            <a:avLst/>
          </a:prstGeom>
          <a:ln w="28575">
            <a:noFill/>
            <a:prstDash val="dash"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80" name="Picture 8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43644" y="1693908"/>
            <a:ext cx="3762375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83" name="Picture 11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04153" y="8169706"/>
            <a:ext cx="418052" cy="4433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chemeClr val="accent2"/>
            </a:solidFill>
          </a:ln>
          <a:effectLst/>
        </p:spPr>
      </p:pic>
      <p:pic>
        <p:nvPicPr>
          <p:cNvPr id="16" name="Picture 8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4008" t="8333"/>
          <a:stretch>
            <a:fillRect/>
          </a:stretch>
        </p:blipFill>
        <p:spPr bwMode="auto">
          <a:xfrm>
            <a:off x="1872345" y="5023669"/>
            <a:ext cx="1730392" cy="2514609"/>
          </a:xfrm>
          <a:prstGeom prst="rect">
            <a:avLst/>
          </a:prstGeom>
          <a:ln w="28575">
            <a:solidFill>
              <a:schemeClr val="accent2"/>
            </a:solidFill>
            <a:prstDash val="dash"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84" name="Picture 12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20867" y="1646760"/>
            <a:ext cx="3053048" cy="41425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86" name="Picture 14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90070" y="8013622"/>
            <a:ext cx="3901821" cy="7474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b="49223"/>
          <a:stretch>
            <a:fillRect/>
          </a:stretch>
        </p:blipFill>
        <p:spPr bwMode="auto">
          <a:xfrm>
            <a:off x="5145767" y="5119591"/>
            <a:ext cx="3053048" cy="2103448"/>
          </a:xfrm>
          <a:prstGeom prst="rect">
            <a:avLst/>
          </a:prstGeom>
          <a:ln w="28575">
            <a:solidFill>
              <a:schemeClr val="accent2"/>
            </a:solidFill>
            <a:prstDash val="dash"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3" name="Straight Connector 22"/>
          <p:cNvCxnSpPr/>
          <p:nvPr userDrawn="1"/>
        </p:nvCxnSpPr>
        <p:spPr>
          <a:xfrm>
            <a:off x="5069567" y="3796499"/>
            <a:ext cx="3013076" cy="1626"/>
          </a:xfrm>
          <a:prstGeom prst="line">
            <a:avLst/>
          </a:prstGeom>
          <a:ln w="28575">
            <a:solidFill>
              <a:schemeClr val="accent2"/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>
            <a:off x="5069567" y="3957102"/>
            <a:ext cx="3013076" cy="1626"/>
          </a:xfrm>
          <a:prstGeom prst="line">
            <a:avLst/>
          </a:prstGeom>
          <a:ln w="28575">
            <a:solidFill>
              <a:schemeClr val="accent2"/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olbo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9" descr="flêche droite orang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 rot="10800000">
            <a:off x="11337828" y="5216425"/>
            <a:ext cx="830262" cy="164392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4" name="Image 30" descr="flêche droite orang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 flipH="1" flipV="1">
            <a:off x="2384049" y="6380446"/>
            <a:ext cx="300408" cy="1057961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5" name="Image 31" descr="flêche droite orange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 bwMode="auto">
          <a:xfrm>
            <a:off x="1289051" y="1865614"/>
            <a:ext cx="515937" cy="2151128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6" name="Image 32" descr="flêche droite orang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0307541" y="5217998"/>
            <a:ext cx="828674" cy="1640775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7" name="Image 33" descr="flêche droite orange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 bwMode="auto">
          <a:xfrm>
            <a:off x="10132748" y="3330484"/>
            <a:ext cx="2285999" cy="1410114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8" name="Image 45" descr="flêche ronde droite orange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 bwMode="auto">
          <a:xfrm>
            <a:off x="3425878" y="1404942"/>
            <a:ext cx="2190750" cy="1737635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9" name="Image 46" descr="flêche ronde droite orange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 bwMode="auto">
          <a:xfrm rot="-9900000">
            <a:off x="3898949" y="2722410"/>
            <a:ext cx="2190750" cy="1737635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0" name="Image 10" descr="arrow_light_short_up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667047" y="5966631"/>
            <a:ext cx="320963" cy="113035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1" name="Image 13" descr="ovale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985138" y="5005425"/>
            <a:ext cx="2151709" cy="627836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2" name="Image 31" descr="flêche droite orange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 bwMode="auto">
          <a:xfrm rot="10800000">
            <a:off x="2127251" y="2597256"/>
            <a:ext cx="515937" cy="2151128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3" name="Image 15" descr="arrow_round_right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3143302" y="4313593"/>
            <a:ext cx="2734388" cy="2308837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4" name="Image 33" descr="flêche droite orange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 bwMode="auto">
          <a:xfrm rot="10800000">
            <a:off x="10132748" y="1632274"/>
            <a:ext cx="2285999" cy="1410114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5" name="Image 18" descr="arrow_short_up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7214293" y="4681180"/>
            <a:ext cx="947048" cy="2515211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6" name="Image 19" descr="arrow_short_up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 rot="10800000">
            <a:off x="8427152" y="4920347"/>
            <a:ext cx="947048" cy="2515211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7" name="Image 71" descr="arrow_short_up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 rot="6300000">
            <a:off x="7690329" y="1187832"/>
            <a:ext cx="947047" cy="2515209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8" name="Image 72" descr="arrow_short_up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 rot="17100000">
            <a:off x="7446185" y="2651121"/>
            <a:ext cx="947047" cy="2515209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9" name="Image 73" descr="arrow_round_right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 rot="10800000">
            <a:off x="4447331" y="5059748"/>
            <a:ext cx="2734388" cy="2308837"/>
          </a:xfrm>
          <a:prstGeom prst="rect">
            <a:avLst/>
          </a:prstGeom>
          <a:ln>
            <a:noFill/>
          </a:ln>
          <a:effectLst/>
        </p:spPr>
      </p:pic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171540" y="463374"/>
            <a:ext cx="11406226" cy="464155"/>
          </a:xfrm>
          <a:prstGeom prst="rect">
            <a:avLst/>
          </a:prstGeom>
        </p:spPr>
        <p:txBody>
          <a:bodyPr lIns="91426" tIns="45713" rIns="91426" bIns="45713"/>
          <a:lstStyle>
            <a:lvl1pPr>
              <a:defRPr sz="2400" baseline="0"/>
            </a:lvl1pPr>
          </a:lstStyle>
          <a:p>
            <a:r>
              <a:rPr lang="en-US" dirty="0" smtClean="0"/>
              <a:t>Toolbox 4: Arrow and mouse images</a:t>
            </a:r>
            <a:endParaRPr lang="en-US" dirty="0"/>
          </a:p>
        </p:txBody>
      </p:sp>
      <p:pic>
        <p:nvPicPr>
          <p:cNvPr id="20" name="Picture 2" descr="mouse_rightbtn"/>
          <p:cNvPicPr>
            <a:picLocks noChangeAspect="1" noChangeArrowheads="1"/>
          </p:cNvPicPr>
          <p:nvPr userDrawn="1"/>
        </p:nvPicPr>
        <p:blipFill>
          <a:blip r:embed="rId10" cstate="print"/>
          <a:stretch>
            <a:fillRect/>
          </a:stretch>
        </p:blipFill>
        <p:spPr bwMode="auto">
          <a:xfrm>
            <a:off x="2911021" y="7811182"/>
            <a:ext cx="1057274" cy="1171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3" descr="mouse_leftbtn"/>
          <p:cNvPicPr>
            <a:picLocks noChangeAspect="1" noChangeArrowheads="1"/>
          </p:cNvPicPr>
          <p:nvPr userDrawn="1"/>
        </p:nvPicPr>
        <p:blipFill>
          <a:blip r:embed="rId11" cstate="print"/>
          <a:stretch>
            <a:fillRect/>
          </a:stretch>
        </p:blipFill>
        <p:spPr bwMode="auto">
          <a:xfrm>
            <a:off x="1486352" y="7811182"/>
            <a:ext cx="1057274" cy="1171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4" descr="mouse_roller"/>
          <p:cNvPicPr>
            <a:picLocks noChangeAspect="1" noChangeArrowheads="1"/>
          </p:cNvPicPr>
          <p:nvPr userDrawn="1"/>
        </p:nvPicPr>
        <p:blipFill>
          <a:blip r:embed="rId12" cstate="print"/>
          <a:stretch>
            <a:fillRect/>
          </a:stretch>
        </p:blipFill>
        <p:spPr bwMode="auto">
          <a:xfrm>
            <a:off x="4339770" y="7811182"/>
            <a:ext cx="1057274" cy="1171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">
    <p:bg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471987" y="9509727"/>
            <a:ext cx="4114800" cy="182880"/>
          </a:xfrm>
        </p:spPr>
        <p:txBody>
          <a:bodyPr/>
          <a:lstStyle>
            <a:lvl1pPr marL="0" marR="0" indent="0" algn="ctr" defTabSz="1289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200" b="0" kern="1200">
                <a:solidFill>
                  <a:schemeClr val="bg2">
                    <a:lumMod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 smtClean="0"/>
              <a:t>© 2012 3DPLM Software Solutions Limited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414016" y="2412719"/>
            <a:ext cx="8046720" cy="4792753"/>
          </a:xfrm>
        </p:spPr>
        <p:txBody>
          <a:bodyPr anchor="ctr" anchorCtr="0"/>
          <a:lstStyle>
            <a:lvl1pPr>
              <a:buSzPct val="100000"/>
              <a:buFontTx/>
              <a:buBlip>
                <a:blip r:embed="rId3"/>
              </a:buBlip>
              <a:defRPr sz="2400" b="0" baseline="0"/>
            </a:lvl1pPr>
            <a:lvl2pPr>
              <a:buFontTx/>
              <a:buBlip>
                <a:blip r:embed="rId4"/>
              </a:buBlip>
              <a:defRPr sz="2400"/>
            </a:lvl2pPr>
            <a:lvl3pPr>
              <a:buSzPct val="90000"/>
              <a:buFontTx/>
              <a:buBlip>
                <a:blip r:embed="rId5"/>
              </a:buBlip>
              <a:defRPr sz="2400"/>
            </a:lvl3pPr>
          </a:lstStyle>
          <a:p>
            <a:pPr lvl="0"/>
            <a:r>
              <a:rPr lang="en-US" dirty="0" smtClean="0"/>
              <a:t>Type to specify information on the last slide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sson Overview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4079370" y="2444177"/>
            <a:ext cx="4900034" cy="4868421"/>
            <a:chOff x="1143000" y="2362203"/>
            <a:chExt cx="1432813" cy="1423569"/>
          </a:xfrm>
          <a:solidFill>
            <a:schemeClr val="tx1">
              <a:lumMod val="10000"/>
              <a:lumOff val="90000"/>
              <a:alpha val="50000"/>
            </a:schemeClr>
          </a:solidFill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143000" y="2362203"/>
              <a:ext cx="1432813" cy="1423569"/>
            </a:xfrm>
            <a:custGeom>
              <a:avLst/>
              <a:gdLst/>
              <a:ahLst/>
              <a:cxnLst>
                <a:cxn ang="0">
                  <a:pos x="3226" y="2000"/>
                </a:cxn>
                <a:cxn ang="0">
                  <a:pos x="3167" y="2310"/>
                </a:cxn>
                <a:cxn ang="0">
                  <a:pos x="3017" y="2694"/>
                </a:cxn>
                <a:cxn ang="0">
                  <a:pos x="2731" y="3071"/>
                </a:cxn>
                <a:cxn ang="0">
                  <a:pos x="2268" y="3359"/>
                </a:cxn>
                <a:cxn ang="0">
                  <a:pos x="1585" y="3477"/>
                </a:cxn>
                <a:cxn ang="0">
                  <a:pos x="1290" y="3440"/>
                </a:cxn>
                <a:cxn ang="0">
                  <a:pos x="1039" y="3346"/>
                </a:cxn>
                <a:cxn ang="0">
                  <a:pos x="727" y="3171"/>
                </a:cxn>
                <a:cxn ang="0">
                  <a:pos x="416" y="2895"/>
                </a:cxn>
                <a:cxn ang="0">
                  <a:pos x="173" y="2499"/>
                </a:cxn>
                <a:cxn ang="0">
                  <a:pos x="61" y="1962"/>
                </a:cxn>
                <a:cxn ang="0">
                  <a:pos x="475" y="1743"/>
                </a:cxn>
                <a:cxn ang="0">
                  <a:pos x="512" y="1506"/>
                </a:cxn>
                <a:cxn ang="0">
                  <a:pos x="608" y="1182"/>
                </a:cxn>
                <a:cxn ang="0">
                  <a:pos x="786" y="832"/>
                </a:cxn>
                <a:cxn ang="0">
                  <a:pos x="1075" y="516"/>
                </a:cxn>
                <a:cxn ang="0">
                  <a:pos x="1499" y="292"/>
                </a:cxn>
                <a:cxn ang="0">
                  <a:pos x="1766" y="236"/>
                </a:cxn>
                <a:cxn ang="0">
                  <a:pos x="1917" y="234"/>
                </a:cxn>
                <a:cxn ang="0">
                  <a:pos x="2151" y="259"/>
                </a:cxn>
                <a:cxn ang="0">
                  <a:pos x="2456" y="336"/>
                </a:cxn>
                <a:cxn ang="0">
                  <a:pos x="2816" y="489"/>
                </a:cxn>
                <a:cxn ang="0">
                  <a:pos x="3219" y="740"/>
                </a:cxn>
                <a:cxn ang="0">
                  <a:pos x="3329" y="788"/>
                </a:cxn>
                <a:cxn ang="0">
                  <a:pos x="3152" y="583"/>
                </a:cxn>
                <a:cxn ang="0">
                  <a:pos x="2859" y="332"/>
                </a:cxn>
                <a:cxn ang="0">
                  <a:pos x="2454" y="115"/>
                </a:cxn>
                <a:cxn ang="0">
                  <a:pos x="1939" y="3"/>
                </a:cxn>
                <a:cxn ang="0">
                  <a:pos x="1316" y="74"/>
                </a:cxn>
                <a:cxn ang="0">
                  <a:pos x="953" y="217"/>
                </a:cxn>
                <a:cxn ang="0">
                  <a:pos x="744" y="357"/>
                </a:cxn>
                <a:cxn ang="0">
                  <a:pos x="477" y="598"/>
                </a:cxn>
                <a:cxn ang="0">
                  <a:pos x="221" y="947"/>
                </a:cxn>
                <a:cxn ang="0">
                  <a:pos x="42" y="1408"/>
                </a:cxn>
                <a:cxn ang="0">
                  <a:pos x="8" y="1988"/>
                </a:cxn>
                <a:cxn ang="0">
                  <a:pos x="64" y="2322"/>
                </a:cxn>
                <a:cxn ang="0">
                  <a:pos x="117" y="2501"/>
                </a:cxn>
                <a:cxn ang="0">
                  <a:pos x="230" y="2751"/>
                </a:cxn>
                <a:cxn ang="0">
                  <a:pos x="425" y="3036"/>
                </a:cxn>
                <a:cxn ang="0">
                  <a:pos x="721" y="3317"/>
                </a:cxn>
                <a:cxn ang="0">
                  <a:pos x="1141" y="3555"/>
                </a:cxn>
                <a:cxn ang="0">
                  <a:pos x="1688" y="3690"/>
                </a:cxn>
                <a:cxn ang="0">
                  <a:pos x="2182" y="3674"/>
                </a:cxn>
                <a:cxn ang="0">
                  <a:pos x="2583" y="3558"/>
                </a:cxn>
                <a:cxn ang="0">
                  <a:pos x="2890" y="3388"/>
                </a:cxn>
                <a:cxn ang="0">
                  <a:pos x="3105" y="3213"/>
                </a:cxn>
                <a:cxn ang="0">
                  <a:pos x="3226" y="3084"/>
                </a:cxn>
                <a:cxn ang="0">
                  <a:pos x="3367" y="2891"/>
                </a:cxn>
                <a:cxn ang="0">
                  <a:pos x="3510" y="2629"/>
                </a:cxn>
                <a:cxn ang="0">
                  <a:pos x="3607" y="2379"/>
                </a:cxn>
                <a:cxn ang="0">
                  <a:pos x="3668" y="2157"/>
                </a:cxn>
                <a:cxn ang="0">
                  <a:pos x="3711" y="1906"/>
                </a:cxn>
                <a:cxn ang="0">
                  <a:pos x="3237" y="1841"/>
                </a:cxn>
              </a:cxnLst>
              <a:rect l="0" t="0" r="r" b="b"/>
              <a:pathLst>
                <a:path w="3716" h="3699">
                  <a:moveTo>
                    <a:pt x="3237" y="1841"/>
                  </a:moveTo>
                  <a:lnTo>
                    <a:pt x="3236" y="1861"/>
                  </a:lnTo>
                  <a:lnTo>
                    <a:pt x="3234" y="1916"/>
                  </a:lnTo>
                  <a:lnTo>
                    <a:pt x="3231" y="1954"/>
                  </a:lnTo>
                  <a:lnTo>
                    <a:pt x="3226" y="2000"/>
                  </a:lnTo>
                  <a:lnTo>
                    <a:pt x="3220" y="2053"/>
                  </a:lnTo>
                  <a:lnTo>
                    <a:pt x="3211" y="2110"/>
                  </a:lnTo>
                  <a:lnTo>
                    <a:pt x="3200" y="2173"/>
                  </a:lnTo>
                  <a:lnTo>
                    <a:pt x="3185" y="2240"/>
                  </a:lnTo>
                  <a:lnTo>
                    <a:pt x="3167" y="2310"/>
                  </a:lnTo>
                  <a:lnTo>
                    <a:pt x="3146" y="2384"/>
                  </a:lnTo>
                  <a:lnTo>
                    <a:pt x="3120" y="2459"/>
                  </a:lnTo>
                  <a:lnTo>
                    <a:pt x="3091" y="2537"/>
                  </a:lnTo>
                  <a:lnTo>
                    <a:pt x="3056" y="2615"/>
                  </a:lnTo>
                  <a:lnTo>
                    <a:pt x="3017" y="2694"/>
                  </a:lnTo>
                  <a:lnTo>
                    <a:pt x="2971" y="2773"/>
                  </a:lnTo>
                  <a:lnTo>
                    <a:pt x="2920" y="2850"/>
                  </a:lnTo>
                  <a:lnTo>
                    <a:pt x="2865" y="2926"/>
                  </a:lnTo>
                  <a:lnTo>
                    <a:pt x="2801" y="3000"/>
                  </a:lnTo>
                  <a:lnTo>
                    <a:pt x="2731" y="3071"/>
                  </a:lnTo>
                  <a:lnTo>
                    <a:pt x="2655" y="3138"/>
                  </a:lnTo>
                  <a:lnTo>
                    <a:pt x="2569" y="3202"/>
                  </a:lnTo>
                  <a:lnTo>
                    <a:pt x="2477" y="3260"/>
                  </a:lnTo>
                  <a:lnTo>
                    <a:pt x="2378" y="3313"/>
                  </a:lnTo>
                  <a:lnTo>
                    <a:pt x="2268" y="3359"/>
                  </a:lnTo>
                  <a:lnTo>
                    <a:pt x="2150" y="3399"/>
                  </a:lnTo>
                  <a:lnTo>
                    <a:pt x="2023" y="3431"/>
                  </a:lnTo>
                  <a:lnTo>
                    <a:pt x="1887" y="3455"/>
                  </a:lnTo>
                  <a:lnTo>
                    <a:pt x="1741" y="3471"/>
                  </a:lnTo>
                  <a:lnTo>
                    <a:pt x="1585" y="3477"/>
                  </a:lnTo>
                  <a:lnTo>
                    <a:pt x="1418" y="3473"/>
                  </a:lnTo>
                  <a:lnTo>
                    <a:pt x="1402" y="3470"/>
                  </a:lnTo>
                  <a:lnTo>
                    <a:pt x="1358" y="3460"/>
                  </a:lnTo>
                  <a:lnTo>
                    <a:pt x="1326" y="3450"/>
                  </a:lnTo>
                  <a:lnTo>
                    <a:pt x="1290" y="3440"/>
                  </a:lnTo>
                  <a:lnTo>
                    <a:pt x="1248" y="3427"/>
                  </a:lnTo>
                  <a:lnTo>
                    <a:pt x="1201" y="3411"/>
                  </a:lnTo>
                  <a:lnTo>
                    <a:pt x="1151" y="3392"/>
                  </a:lnTo>
                  <a:lnTo>
                    <a:pt x="1096" y="3370"/>
                  </a:lnTo>
                  <a:lnTo>
                    <a:pt x="1039" y="3346"/>
                  </a:lnTo>
                  <a:lnTo>
                    <a:pt x="979" y="3318"/>
                  </a:lnTo>
                  <a:lnTo>
                    <a:pt x="918" y="3286"/>
                  </a:lnTo>
                  <a:lnTo>
                    <a:pt x="854" y="3252"/>
                  </a:lnTo>
                  <a:lnTo>
                    <a:pt x="790" y="3213"/>
                  </a:lnTo>
                  <a:lnTo>
                    <a:pt x="727" y="3171"/>
                  </a:lnTo>
                  <a:lnTo>
                    <a:pt x="662" y="3124"/>
                  </a:lnTo>
                  <a:lnTo>
                    <a:pt x="599" y="3073"/>
                  </a:lnTo>
                  <a:lnTo>
                    <a:pt x="536" y="3019"/>
                  </a:lnTo>
                  <a:lnTo>
                    <a:pt x="475" y="2959"/>
                  </a:lnTo>
                  <a:lnTo>
                    <a:pt x="416" y="2895"/>
                  </a:lnTo>
                  <a:lnTo>
                    <a:pt x="360" y="2826"/>
                  </a:lnTo>
                  <a:lnTo>
                    <a:pt x="307" y="2752"/>
                  </a:lnTo>
                  <a:lnTo>
                    <a:pt x="258" y="2673"/>
                  </a:lnTo>
                  <a:lnTo>
                    <a:pt x="213" y="2588"/>
                  </a:lnTo>
                  <a:lnTo>
                    <a:pt x="173" y="2499"/>
                  </a:lnTo>
                  <a:lnTo>
                    <a:pt x="138" y="2403"/>
                  </a:lnTo>
                  <a:lnTo>
                    <a:pt x="109" y="2302"/>
                  </a:lnTo>
                  <a:lnTo>
                    <a:pt x="85" y="2195"/>
                  </a:lnTo>
                  <a:lnTo>
                    <a:pt x="70" y="2081"/>
                  </a:lnTo>
                  <a:lnTo>
                    <a:pt x="61" y="1962"/>
                  </a:lnTo>
                  <a:lnTo>
                    <a:pt x="60" y="1837"/>
                  </a:lnTo>
                  <a:lnTo>
                    <a:pt x="468" y="1837"/>
                  </a:lnTo>
                  <a:lnTo>
                    <a:pt x="469" y="1820"/>
                  </a:lnTo>
                  <a:lnTo>
                    <a:pt x="472" y="1776"/>
                  </a:lnTo>
                  <a:lnTo>
                    <a:pt x="475" y="1743"/>
                  </a:lnTo>
                  <a:lnTo>
                    <a:pt x="479" y="1706"/>
                  </a:lnTo>
                  <a:lnTo>
                    <a:pt x="485" y="1662"/>
                  </a:lnTo>
                  <a:lnTo>
                    <a:pt x="492" y="1615"/>
                  </a:lnTo>
                  <a:lnTo>
                    <a:pt x="501" y="1562"/>
                  </a:lnTo>
                  <a:lnTo>
                    <a:pt x="512" y="1506"/>
                  </a:lnTo>
                  <a:lnTo>
                    <a:pt x="527" y="1446"/>
                  </a:lnTo>
                  <a:lnTo>
                    <a:pt x="543" y="1384"/>
                  </a:lnTo>
                  <a:lnTo>
                    <a:pt x="561" y="1318"/>
                  </a:lnTo>
                  <a:lnTo>
                    <a:pt x="583" y="1251"/>
                  </a:lnTo>
                  <a:lnTo>
                    <a:pt x="608" y="1182"/>
                  </a:lnTo>
                  <a:lnTo>
                    <a:pt x="636" y="1112"/>
                  </a:lnTo>
                  <a:lnTo>
                    <a:pt x="668" y="1042"/>
                  </a:lnTo>
                  <a:lnTo>
                    <a:pt x="703" y="971"/>
                  </a:lnTo>
                  <a:lnTo>
                    <a:pt x="743" y="901"/>
                  </a:lnTo>
                  <a:lnTo>
                    <a:pt x="786" y="832"/>
                  </a:lnTo>
                  <a:lnTo>
                    <a:pt x="834" y="764"/>
                  </a:lnTo>
                  <a:lnTo>
                    <a:pt x="887" y="698"/>
                  </a:lnTo>
                  <a:lnTo>
                    <a:pt x="945" y="635"/>
                  </a:lnTo>
                  <a:lnTo>
                    <a:pt x="1007" y="574"/>
                  </a:lnTo>
                  <a:lnTo>
                    <a:pt x="1075" y="516"/>
                  </a:lnTo>
                  <a:lnTo>
                    <a:pt x="1148" y="462"/>
                  </a:lnTo>
                  <a:lnTo>
                    <a:pt x="1227" y="412"/>
                  </a:lnTo>
                  <a:lnTo>
                    <a:pt x="1311" y="367"/>
                  </a:lnTo>
                  <a:lnTo>
                    <a:pt x="1402" y="326"/>
                  </a:lnTo>
                  <a:lnTo>
                    <a:pt x="1499" y="292"/>
                  </a:lnTo>
                  <a:lnTo>
                    <a:pt x="1602" y="265"/>
                  </a:lnTo>
                  <a:lnTo>
                    <a:pt x="1712" y="242"/>
                  </a:lnTo>
                  <a:lnTo>
                    <a:pt x="1721" y="241"/>
                  </a:lnTo>
                  <a:lnTo>
                    <a:pt x="1746" y="238"/>
                  </a:lnTo>
                  <a:lnTo>
                    <a:pt x="1766" y="236"/>
                  </a:lnTo>
                  <a:lnTo>
                    <a:pt x="1789" y="235"/>
                  </a:lnTo>
                  <a:lnTo>
                    <a:pt x="1815" y="233"/>
                  </a:lnTo>
                  <a:lnTo>
                    <a:pt x="1846" y="233"/>
                  </a:lnTo>
                  <a:lnTo>
                    <a:pt x="1879" y="233"/>
                  </a:lnTo>
                  <a:lnTo>
                    <a:pt x="1917" y="234"/>
                  </a:lnTo>
                  <a:lnTo>
                    <a:pt x="1957" y="236"/>
                  </a:lnTo>
                  <a:lnTo>
                    <a:pt x="2001" y="239"/>
                  </a:lnTo>
                  <a:lnTo>
                    <a:pt x="2048" y="244"/>
                  </a:lnTo>
                  <a:lnTo>
                    <a:pt x="2099" y="250"/>
                  </a:lnTo>
                  <a:lnTo>
                    <a:pt x="2151" y="259"/>
                  </a:lnTo>
                  <a:lnTo>
                    <a:pt x="2207" y="270"/>
                  </a:lnTo>
                  <a:lnTo>
                    <a:pt x="2265" y="283"/>
                  </a:lnTo>
                  <a:lnTo>
                    <a:pt x="2326" y="298"/>
                  </a:lnTo>
                  <a:lnTo>
                    <a:pt x="2390" y="315"/>
                  </a:lnTo>
                  <a:lnTo>
                    <a:pt x="2456" y="336"/>
                  </a:lnTo>
                  <a:lnTo>
                    <a:pt x="2524" y="360"/>
                  </a:lnTo>
                  <a:lnTo>
                    <a:pt x="2594" y="386"/>
                  </a:lnTo>
                  <a:lnTo>
                    <a:pt x="2666" y="417"/>
                  </a:lnTo>
                  <a:lnTo>
                    <a:pt x="2740" y="450"/>
                  </a:lnTo>
                  <a:lnTo>
                    <a:pt x="2816" y="489"/>
                  </a:lnTo>
                  <a:lnTo>
                    <a:pt x="2894" y="530"/>
                  </a:lnTo>
                  <a:lnTo>
                    <a:pt x="2973" y="576"/>
                  </a:lnTo>
                  <a:lnTo>
                    <a:pt x="3053" y="625"/>
                  </a:lnTo>
                  <a:lnTo>
                    <a:pt x="3136" y="680"/>
                  </a:lnTo>
                  <a:lnTo>
                    <a:pt x="3219" y="740"/>
                  </a:lnTo>
                  <a:lnTo>
                    <a:pt x="3303" y="804"/>
                  </a:lnTo>
                  <a:lnTo>
                    <a:pt x="3388" y="874"/>
                  </a:lnTo>
                  <a:lnTo>
                    <a:pt x="3379" y="859"/>
                  </a:lnTo>
                  <a:lnTo>
                    <a:pt x="3351" y="817"/>
                  </a:lnTo>
                  <a:lnTo>
                    <a:pt x="3329" y="788"/>
                  </a:lnTo>
                  <a:lnTo>
                    <a:pt x="3303" y="754"/>
                  </a:lnTo>
                  <a:lnTo>
                    <a:pt x="3272" y="716"/>
                  </a:lnTo>
                  <a:lnTo>
                    <a:pt x="3236" y="674"/>
                  </a:lnTo>
                  <a:lnTo>
                    <a:pt x="3196" y="629"/>
                  </a:lnTo>
                  <a:lnTo>
                    <a:pt x="3152" y="583"/>
                  </a:lnTo>
                  <a:lnTo>
                    <a:pt x="3102" y="533"/>
                  </a:lnTo>
                  <a:lnTo>
                    <a:pt x="3048" y="484"/>
                  </a:lnTo>
                  <a:lnTo>
                    <a:pt x="2989" y="433"/>
                  </a:lnTo>
                  <a:lnTo>
                    <a:pt x="2927" y="382"/>
                  </a:lnTo>
                  <a:lnTo>
                    <a:pt x="2859" y="332"/>
                  </a:lnTo>
                  <a:lnTo>
                    <a:pt x="2787" y="284"/>
                  </a:lnTo>
                  <a:lnTo>
                    <a:pt x="2710" y="237"/>
                  </a:lnTo>
                  <a:lnTo>
                    <a:pt x="2629" y="193"/>
                  </a:lnTo>
                  <a:lnTo>
                    <a:pt x="2544" y="152"/>
                  </a:lnTo>
                  <a:lnTo>
                    <a:pt x="2454" y="115"/>
                  </a:lnTo>
                  <a:lnTo>
                    <a:pt x="2359" y="81"/>
                  </a:lnTo>
                  <a:lnTo>
                    <a:pt x="2261" y="53"/>
                  </a:lnTo>
                  <a:lnTo>
                    <a:pt x="2157" y="29"/>
                  </a:lnTo>
                  <a:lnTo>
                    <a:pt x="2051" y="13"/>
                  </a:lnTo>
                  <a:lnTo>
                    <a:pt x="1939" y="3"/>
                  </a:lnTo>
                  <a:lnTo>
                    <a:pt x="1822" y="0"/>
                  </a:lnTo>
                  <a:lnTo>
                    <a:pt x="1703" y="5"/>
                  </a:lnTo>
                  <a:lnTo>
                    <a:pt x="1578" y="19"/>
                  </a:lnTo>
                  <a:lnTo>
                    <a:pt x="1449" y="42"/>
                  </a:lnTo>
                  <a:lnTo>
                    <a:pt x="1316" y="74"/>
                  </a:lnTo>
                  <a:lnTo>
                    <a:pt x="1179" y="118"/>
                  </a:lnTo>
                  <a:lnTo>
                    <a:pt x="1038" y="171"/>
                  </a:lnTo>
                  <a:lnTo>
                    <a:pt x="1024" y="178"/>
                  </a:lnTo>
                  <a:lnTo>
                    <a:pt x="982" y="201"/>
                  </a:lnTo>
                  <a:lnTo>
                    <a:pt x="953" y="217"/>
                  </a:lnTo>
                  <a:lnTo>
                    <a:pt x="919" y="237"/>
                  </a:lnTo>
                  <a:lnTo>
                    <a:pt x="881" y="262"/>
                  </a:lnTo>
                  <a:lnTo>
                    <a:pt x="838" y="289"/>
                  </a:lnTo>
                  <a:lnTo>
                    <a:pt x="793" y="321"/>
                  </a:lnTo>
                  <a:lnTo>
                    <a:pt x="744" y="357"/>
                  </a:lnTo>
                  <a:lnTo>
                    <a:pt x="693" y="397"/>
                  </a:lnTo>
                  <a:lnTo>
                    <a:pt x="640" y="441"/>
                  </a:lnTo>
                  <a:lnTo>
                    <a:pt x="587" y="490"/>
                  </a:lnTo>
                  <a:lnTo>
                    <a:pt x="532" y="541"/>
                  </a:lnTo>
                  <a:lnTo>
                    <a:pt x="477" y="598"/>
                  </a:lnTo>
                  <a:lnTo>
                    <a:pt x="423" y="659"/>
                  </a:lnTo>
                  <a:lnTo>
                    <a:pt x="369" y="725"/>
                  </a:lnTo>
                  <a:lnTo>
                    <a:pt x="318" y="794"/>
                  </a:lnTo>
                  <a:lnTo>
                    <a:pt x="268" y="868"/>
                  </a:lnTo>
                  <a:lnTo>
                    <a:pt x="221" y="947"/>
                  </a:lnTo>
                  <a:lnTo>
                    <a:pt x="177" y="1030"/>
                  </a:lnTo>
                  <a:lnTo>
                    <a:pt x="136" y="1117"/>
                  </a:lnTo>
                  <a:lnTo>
                    <a:pt x="100" y="1209"/>
                  </a:lnTo>
                  <a:lnTo>
                    <a:pt x="68" y="1306"/>
                  </a:lnTo>
                  <a:lnTo>
                    <a:pt x="42" y="1408"/>
                  </a:lnTo>
                  <a:lnTo>
                    <a:pt x="21" y="1513"/>
                  </a:lnTo>
                  <a:lnTo>
                    <a:pt x="7" y="1625"/>
                  </a:lnTo>
                  <a:lnTo>
                    <a:pt x="0" y="1740"/>
                  </a:lnTo>
                  <a:lnTo>
                    <a:pt x="0" y="1861"/>
                  </a:lnTo>
                  <a:lnTo>
                    <a:pt x="8" y="1988"/>
                  </a:lnTo>
                  <a:lnTo>
                    <a:pt x="24" y="2119"/>
                  </a:lnTo>
                  <a:lnTo>
                    <a:pt x="51" y="2253"/>
                  </a:lnTo>
                  <a:lnTo>
                    <a:pt x="52" y="2265"/>
                  </a:lnTo>
                  <a:lnTo>
                    <a:pt x="58" y="2298"/>
                  </a:lnTo>
                  <a:lnTo>
                    <a:pt x="64" y="2322"/>
                  </a:lnTo>
                  <a:lnTo>
                    <a:pt x="70" y="2350"/>
                  </a:lnTo>
                  <a:lnTo>
                    <a:pt x="79" y="2382"/>
                  </a:lnTo>
                  <a:lnTo>
                    <a:pt x="89" y="2419"/>
                  </a:lnTo>
                  <a:lnTo>
                    <a:pt x="101" y="2457"/>
                  </a:lnTo>
                  <a:lnTo>
                    <a:pt x="117" y="2501"/>
                  </a:lnTo>
                  <a:lnTo>
                    <a:pt x="134" y="2546"/>
                  </a:lnTo>
                  <a:lnTo>
                    <a:pt x="153" y="2594"/>
                  </a:lnTo>
                  <a:lnTo>
                    <a:pt x="177" y="2645"/>
                  </a:lnTo>
                  <a:lnTo>
                    <a:pt x="202" y="2697"/>
                  </a:lnTo>
                  <a:lnTo>
                    <a:pt x="230" y="2751"/>
                  </a:lnTo>
                  <a:lnTo>
                    <a:pt x="262" y="2807"/>
                  </a:lnTo>
                  <a:lnTo>
                    <a:pt x="297" y="2863"/>
                  </a:lnTo>
                  <a:lnTo>
                    <a:pt x="336" y="2920"/>
                  </a:lnTo>
                  <a:lnTo>
                    <a:pt x="379" y="2978"/>
                  </a:lnTo>
                  <a:lnTo>
                    <a:pt x="425" y="3036"/>
                  </a:lnTo>
                  <a:lnTo>
                    <a:pt x="476" y="3094"/>
                  </a:lnTo>
                  <a:lnTo>
                    <a:pt x="531" y="3150"/>
                  </a:lnTo>
                  <a:lnTo>
                    <a:pt x="590" y="3207"/>
                  </a:lnTo>
                  <a:lnTo>
                    <a:pt x="653" y="3263"/>
                  </a:lnTo>
                  <a:lnTo>
                    <a:pt x="721" y="3317"/>
                  </a:lnTo>
                  <a:lnTo>
                    <a:pt x="795" y="3368"/>
                  </a:lnTo>
                  <a:lnTo>
                    <a:pt x="874" y="3419"/>
                  </a:lnTo>
                  <a:lnTo>
                    <a:pt x="957" y="3467"/>
                  </a:lnTo>
                  <a:lnTo>
                    <a:pt x="1046" y="3512"/>
                  </a:lnTo>
                  <a:lnTo>
                    <a:pt x="1141" y="3555"/>
                  </a:lnTo>
                  <a:lnTo>
                    <a:pt x="1241" y="3594"/>
                  </a:lnTo>
                  <a:lnTo>
                    <a:pt x="1347" y="3630"/>
                  </a:lnTo>
                  <a:lnTo>
                    <a:pt x="1464" y="3656"/>
                  </a:lnTo>
                  <a:lnTo>
                    <a:pt x="1578" y="3676"/>
                  </a:lnTo>
                  <a:lnTo>
                    <a:pt x="1688" y="3690"/>
                  </a:lnTo>
                  <a:lnTo>
                    <a:pt x="1794" y="3697"/>
                  </a:lnTo>
                  <a:lnTo>
                    <a:pt x="1897" y="3699"/>
                  </a:lnTo>
                  <a:lnTo>
                    <a:pt x="1995" y="3696"/>
                  </a:lnTo>
                  <a:lnTo>
                    <a:pt x="2090" y="3688"/>
                  </a:lnTo>
                  <a:lnTo>
                    <a:pt x="2182" y="3674"/>
                  </a:lnTo>
                  <a:lnTo>
                    <a:pt x="2270" y="3657"/>
                  </a:lnTo>
                  <a:lnTo>
                    <a:pt x="2353" y="3637"/>
                  </a:lnTo>
                  <a:lnTo>
                    <a:pt x="2433" y="3614"/>
                  </a:lnTo>
                  <a:lnTo>
                    <a:pt x="2510" y="3586"/>
                  </a:lnTo>
                  <a:lnTo>
                    <a:pt x="2583" y="3558"/>
                  </a:lnTo>
                  <a:lnTo>
                    <a:pt x="2652" y="3526"/>
                  </a:lnTo>
                  <a:lnTo>
                    <a:pt x="2718" y="3493"/>
                  </a:lnTo>
                  <a:lnTo>
                    <a:pt x="2778" y="3459"/>
                  </a:lnTo>
                  <a:lnTo>
                    <a:pt x="2836" y="3423"/>
                  </a:lnTo>
                  <a:lnTo>
                    <a:pt x="2890" y="3388"/>
                  </a:lnTo>
                  <a:lnTo>
                    <a:pt x="2941" y="3351"/>
                  </a:lnTo>
                  <a:lnTo>
                    <a:pt x="2987" y="3316"/>
                  </a:lnTo>
                  <a:lnTo>
                    <a:pt x="3030" y="3280"/>
                  </a:lnTo>
                  <a:lnTo>
                    <a:pt x="3070" y="3247"/>
                  </a:lnTo>
                  <a:lnTo>
                    <a:pt x="3105" y="3213"/>
                  </a:lnTo>
                  <a:lnTo>
                    <a:pt x="3137" y="3183"/>
                  </a:lnTo>
                  <a:lnTo>
                    <a:pt x="3164" y="3153"/>
                  </a:lnTo>
                  <a:lnTo>
                    <a:pt x="3188" y="3127"/>
                  </a:lnTo>
                  <a:lnTo>
                    <a:pt x="3210" y="3105"/>
                  </a:lnTo>
                  <a:lnTo>
                    <a:pt x="3226" y="3084"/>
                  </a:lnTo>
                  <a:lnTo>
                    <a:pt x="3248" y="3056"/>
                  </a:lnTo>
                  <a:lnTo>
                    <a:pt x="3255" y="3046"/>
                  </a:lnTo>
                  <a:lnTo>
                    <a:pt x="3295" y="2995"/>
                  </a:lnTo>
                  <a:lnTo>
                    <a:pt x="3332" y="2944"/>
                  </a:lnTo>
                  <a:lnTo>
                    <a:pt x="3367" y="2891"/>
                  </a:lnTo>
                  <a:lnTo>
                    <a:pt x="3399" y="2839"/>
                  </a:lnTo>
                  <a:lnTo>
                    <a:pt x="3430" y="2786"/>
                  </a:lnTo>
                  <a:lnTo>
                    <a:pt x="3458" y="2734"/>
                  </a:lnTo>
                  <a:lnTo>
                    <a:pt x="3486" y="2682"/>
                  </a:lnTo>
                  <a:lnTo>
                    <a:pt x="3510" y="2629"/>
                  </a:lnTo>
                  <a:lnTo>
                    <a:pt x="3533" y="2578"/>
                  </a:lnTo>
                  <a:lnTo>
                    <a:pt x="3554" y="2527"/>
                  </a:lnTo>
                  <a:lnTo>
                    <a:pt x="3574" y="2476"/>
                  </a:lnTo>
                  <a:lnTo>
                    <a:pt x="3591" y="2427"/>
                  </a:lnTo>
                  <a:lnTo>
                    <a:pt x="3607" y="2379"/>
                  </a:lnTo>
                  <a:lnTo>
                    <a:pt x="3623" y="2331"/>
                  </a:lnTo>
                  <a:lnTo>
                    <a:pt x="3636" y="2286"/>
                  </a:lnTo>
                  <a:lnTo>
                    <a:pt x="3648" y="2241"/>
                  </a:lnTo>
                  <a:lnTo>
                    <a:pt x="3659" y="2198"/>
                  </a:lnTo>
                  <a:lnTo>
                    <a:pt x="3668" y="2157"/>
                  </a:lnTo>
                  <a:lnTo>
                    <a:pt x="3677" y="2117"/>
                  </a:lnTo>
                  <a:lnTo>
                    <a:pt x="3685" y="2080"/>
                  </a:lnTo>
                  <a:lnTo>
                    <a:pt x="3697" y="2012"/>
                  </a:lnTo>
                  <a:lnTo>
                    <a:pt x="3705" y="1953"/>
                  </a:lnTo>
                  <a:lnTo>
                    <a:pt x="3711" y="1906"/>
                  </a:lnTo>
                  <a:lnTo>
                    <a:pt x="3714" y="1871"/>
                  </a:lnTo>
                  <a:lnTo>
                    <a:pt x="3716" y="1849"/>
                  </a:lnTo>
                  <a:lnTo>
                    <a:pt x="3716" y="1841"/>
                  </a:lnTo>
                  <a:lnTo>
                    <a:pt x="3716" y="1841"/>
                  </a:lnTo>
                  <a:lnTo>
                    <a:pt x="3237" y="184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1535869" y="3069367"/>
              <a:ext cx="841200" cy="517662"/>
            </a:xfrm>
            <a:custGeom>
              <a:avLst/>
              <a:gdLst/>
              <a:ahLst/>
              <a:cxnLst>
                <a:cxn ang="0">
                  <a:pos x="1099" y="1311"/>
                </a:cxn>
                <a:cxn ang="0">
                  <a:pos x="1153" y="1295"/>
                </a:cxn>
                <a:cxn ang="0">
                  <a:pos x="1209" y="1276"/>
                </a:cxn>
                <a:cxn ang="0">
                  <a:pos x="1279" y="1248"/>
                </a:cxn>
                <a:cxn ang="0">
                  <a:pos x="1362" y="1210"/>
                </a:cxn>
                <a:cxn ang="0">
                  <a:pos x="1451" y="1162"/>
                </a:cxn>
                <a:cxn ang="0">
                  <a:pos x="1545" y="1103"/>
                </a:cxn>
                <a:cxn ang="0">
                  <a:pos x="1643" y="1031"/>
                </a:cxn>
                <a:cxn ang="0">
                  <a:pos x="1739" y="945"/>
                </a:cxn>
                <a:cxn ang="0">
                  <a:pos x="1834" y="846"/>
                </a:cxn>
                <a:cxn ang="0">
                  <a:pos x="1922" y="732"/>
                </a:cxn>
                <a:cxn ang="0">
                  <a:pos x="2002" y="600"/>
                </a:cxn>
                <a:cxn ang="0">
                  <a:pos x="2070" y="452"/>
                </a:cxn>
                <a:cxn ang="0">
                  <a:pos x="2125" y="286"/>
                </a:cxn>
                <a:cxn ang="0">
                  <a:pos x="2163" y="100"/>
                </a:cxn>
                <a:cxn ang="0">
                  <a:pos x="2174" y="0"/>
                </a:cxn>
                <a:cxn ang="0">
                  <a:pos x="1640" y="9"/>
                </a:cxn>
                <a:cxn ang="0">
                  <a:pos x="1645" y="52"/>
                </a:cxn>
                <a:cxn ang="0">
                  <a:pos x="1648" y="99"/>
                </a:cxn>
                <a:cxn ang="0">
                  <a:pos x="1649" y="158"/>
                </a:cxn>
                <a:cxn ang="0">
                  <a:pos x="1646" y="226"/>
                </a:cxn>
                <a:cxn ang="0">
                  <a:pos x="1639" y="303"/>
                </a:cxn>
                <a:cxn ang="0">
                  <a:pos x="1624" y="386"/>
                </a:cxn>
                <a:cxn ang="0">
                  <a:pos x="1602" y="473"/>
                </a:cxn>
                <a:cxn ang="0">
                  <a:pos x="1570" y="562"/>
                </a:cxn>
                <a:cxn ang="0">
                  <a:pos x="1527" y="654"/>
                </a:cxn>
                <a:cxn ang="0">
                  <a:pos x="1471" y="743"/>
                </a:cxn>
                <a:cxn ang="0">
                  <a:pos x="1401" y="829"/>
                </a:cxn>
                <a:cxn ang="0">
                  <a:pos x="1315" y="911"/>
                </a:cxn>
                <a:cxn ang="0">
                  <a:pos x="1211" y="986"/>
                </a:cxn>
                <a:cxn ang="0">
                  <a:pos x="1090" y="1052"/>
                </a:cxn>
                <a:cxn ang="0">
                  <a:pos x="1016" y="1084"/>
                </a:cxn>
                <a:cxn ang="0">
                  <a:pos x="979" y="1099"/>
                </a:cxn>
                <a:cxn ang="0">
                  <a:pos x="928" y="1114"/>
                </a:cxn>
                <a:cxn ang="0">
                  <a:pos x="885" y="1124"/>
                </a:cxn>
                <a:cxn ang="0">
                  <a:pos x="832" y="1133"/>
                </a:cxn>
                <a:cxn ang="0">
                  <a:pos x="773" y="1141"/>
                </a:cxn>
                <a:cxn ang="0">
                  <a:pos x="705" y="1145"/>
                </a:cxn>
                <a:cxn ang="0">
                  <a:pos x="632" y="1145"/>
                </a:cxn>
                <a:cxn ang="0">
                  <a:pos x="551" y="1141"/>
                </a:cxn>
                <a:cxn ang="0">
                  <a:pos x="464" y="1130"/>
                </a:cxn>
                <a:cxn ang="0">
                  <a:pos x="370" y="1112"/>
                </a:cxn>
                <a:cxn ang="0">
                  <a:pos x="271" y="1085"/>
                </a:cxn>
                <a:cxn ang="0">
                  <a:pos x="166" y="1050"/>
                </a:cxn>
                <a:cxn ang="0">
                  <a:pos x="57" y="1004"/>
                </a:cxn>
                <a:cxn ang="0">
                  <a:pos x="4" y="983"/>
                </a:cxn>
                <a:cxn ang="0">
                  <a:pos x="36" y="1019"/>
                </a:cxn>
                <a:cxn ang="0">
                  <a:pos x="83" y="1065"/>
                </a:cxn>
                <a:cxn ang="0">
                  <a:pos x="125" y="1101"/>
                </a:cxn>
                <a:cxn ang="0">
                  <a:pos x="174" y="1138"/>
                </a:cxn>
                <a:cxn ang="0">
                  <a:pos x="233" y="1177"/>
                </a:cxn>
                <a:cxn ang="0">
                  <a:pos x="300" y="1214"/>
                </a:cxn>
                <a:cxn ang="0">
                  <a:pos x="376" y="1250"/>
                </a:cxn>
                <a:cxn ang="0">
                  <a:pos x="462" y="1281"/>
                </a:cxn>
                <a:cxn ang="0">
                  <a:pos x="555" y="1307"/>
                </a:cxn>
                <a:cxn ang="0">
                  <a:pos x="657" y="1326"/>
                </a:cxn>
                <a:cxn ang="0">
                  <a:pos x="769" y="1337"/>
                </a:cxn>
                <a:cxn ang="0">
                  <a:pos x="889" y="1337"/>
                </a:cxn>
                <a:cxn ang="0">
                  <a:pos x="1019" y="1325"/>
                </a:cxn>
                <a:cxn ang="0">
                  <a:pos x="1088" y="1314"/>
                </a:cxn>
              </a:cxnLst>
              <a:rect l="0" t="0" r="r" b="b"/>
              <a:pathLst>
                <a:path w="2174" h="1338">
                  <a:moveTo>
                    <a:pt x="1088" y="1314"/>
                  </a:moveTo>
                  <a:lnTo>
                    <a:pt x="1099" y="1311"/>
                  </a:lnTo>
                  <a:lnTo>
                    <a:pt x="1130" y="1302"/>
                  </a:lnTo>
                  <a:lnTo>
                    <a:pt x="1153" y="1295"/>
                  </a:lnTo>
                  <a:lnTo>
                    <a:pt x="1179" y="1287"/>
                  </a:lnTo>
                  <a:lnTo>
                    <a:pt x="1209" y="1276"/>
                  </a:lnTo>
                  <a:lnTo>
                    <a:pt x="1243" y="1263"/>
                  </a:lnTo>
                  <a:lnTo>
                    <a:pt x="1279" y="1248"/>
                  </a:lnTo>
                  <a:lnTo>
                    <a:pt x="1319" y="1230"/>
                  </a:lnTo>
                  <a:lnTo>
                    <a:pt x="1362" y="1210"/>
                  </a:lnTo>
                  <a:lnTo>
                    <a:pt x="1405" y="1188"/>
                  </a:lnTo>
                  <a:lnTo>
                    <a:pt x="1451" y="1162"/>
                  </a:lnTo>
                  <a:lnTo>
                    <a:pt x="1498" y="1134"/>
                  </a:lnTo>
                  <a:lnTo>
                    <a:pt x="1545" y="1103"/>
                  </a:lnTo>
                  <a:lnTo>
                    <a:pt x="1594" y="1068"/>
                  </a:lnTo>
                  <a:lnTo>
                    <a:pt x="1643" y="1031"/>
                  </a:lnTo>
                  <a:lnTo>
                    <a:pt x="1691" y="990"/>
                  </a:lnTo>
                  <a:lnTo>
                    <a:pt x="1739" y="945"/>
                  </a:lnTo>
                  <a:lnTo>
                    <a:pt x="1787" y="898"/>
                  </a:lnTo>
                  <a:lnTo>
                    <a:pt x="1834" y="846"/>
                  </a:lnTo>
                  <a:lnTo>
                    <a:pt x="1878" y="790"/>
                  </a:lnTo>
                  <a:lnTo>
                    <a:pt x="1922" y="732"/>
                  </a:lnTo>
                  <a:lnTo>
                    <a:pt x="1962" y="668"/>
                  </a:lnTo>
                  <a:lnTo>
                    <a:pt x="2002" y="600"/>
                  </a:lnTo>
                  <a:lnTo>
                    <a:pt x="2038" y="528"/>
                  </a:lnTo>
                  <a:lnTo>
                    <a:pt x="2070" y="452"/>
                  </a:lnTo>
                  <a:lnTo>
                    <a:pt x="2099" y="371"/>
                  </a:lnTo>
                  <a:lnTo>
                    <a:pt x="2125" y="286"/>
                  </a:lnTo>
                  <a:lnTo>
                    <a:pt x="2146" y="195"/>
                  </a:lnTo>
                  <a:lnTo>
                    <a:pt x="2163" y="100"/>
                  </a:lnTo>
                  <a:lnTo>
                    <a:pt x="2174" y="0"/>
                  </a:lnTo>
                  <a:lnTo>
                    <a:pt x="2174" y="0"/>
                  </a:lnTo>
                  <a:lnTo>
                    <a:pt x="1638" y="0"/>
                  </a:lnTo>
                  <a:lnTo>
                    <a:pt x="1640" y="9"/>
                  </a:lnTo>
                  <a:lnTo>
                    <a:pt x="1643" y="34"/>
                  </a:lnTo>
                  <a:lnTo>
                    <a:pt x="1645" y="52"/>
                  </a:lnTo>
                  <a:lnTo>
                    <a:pt x="1646" y="75"/>
                  </a:lnTo>
                  <a:lnTo>
                    <a:pt x="1648" y="99"/>
                  </a:lnTo>
                  <a:lnTo>
                    <a:pt x="1649" y="127"/>
                  </a:lnTo>
                  <a:lnTo>
                    <a:pt x="1649" y="158"/>
                  </a:lnTo>
                  <a:lnTo>
                    <a:pt x="1648" y="190"/>
                  </a:lnTo>
                  <a:lnTo>
                    <a:pt x="1646" y="226"/>
                  </a:lnTo>
                  <a:lnTo>
                    <a:pt x="1643" y="263"/>
                  </a:lnTo>
                  <a:lnTo>
                    <a:pt x="1639" y="303"/>
                  </a:lnTo>
                  <a:lnTo>
                    <a:pt x="1633" y="343"/>
                  </a:lnTo>
                  <a:lnTo>
                    <a:pt x="1624" y="386"/>
                  </a:lnTo>
                  <a:lnTo>
                    <a:pt x="1614" y="429"/>
                  </a:lnTo>
                  <a:lnTo>
                    <a:pt x="1602" y="473"/>
                  </a:lnTo>
                  <a:lnTo>
                    <a:pt x="1587" y="518"/>
                  </a:lnTo>
                  <a:lnTo>
                    <a:pt x="1570" y="562"/>
                  </a:lnTo>
                  <a:lnTo>
                    <a:pt x="1550" y="608"/>
                  </a:lnTo>
                  <a:lnTo>
                    <a:pt x="1527" y="654"/>
                  </a:lnTo>
                  <a:lnTo>
                    <a:pt x="1501" y="698"/>
                  </a:lnTo>
                  <a:lnTo>
                    <a:pt x="1471" y="743"/>
                  </a:lnTo>
                  <a:lnTo>
                    <a:pt x="1438" y="786"/>
                  </a:lnTo>
                  <a:lnTo>
                    <a:pt x="1401" y="829"/>
                  </a:lnTo>
                  <a:lnTo>
                    <a:pt x="1360" y="870"/>
                  </a:lnTo>
                  <a:lnTo>
                    <a:pt x="1315" y="911"/>
                  </a:lnTo>
                  <a:lnTo>
                    <a:pt x="1265" y="950"/>
                  </a:lnTo>
                  <a:lnTo>
                    <a:pt x="1211" y="986"/>
                  </a:lnTo>
                  <a:lnTo>
                    <a:pt x="1153" y="1020"/>
                  </a:lnTo>
                  <a:lnTo>
                    <a:pt x="1090" y="1052"/>
                  </a:lnTo>
                  <a:lnTo>
                    <a:pt x="1021" y="1081"/>
                  </a:lnTo>
                  <a:lnTo>
                    <a:pt x="1016" y="1084"/>
                  </a:lnTo>
                  <a:lnTo>
                    <a:pt x="1002" y="1089"/>
                  </a:lnTo>
                  <a:lnTo>
                    <a:pt x="979" y="1099"/>
                  </a:lnTo>
                  <a:lnTo>
                    <a:pt x="948" y="1108"/>
                  </a:lnTo>
                  <a:lnTo>
                    <a:pt x="928" y="1114"/>
                  </a:lnTo>
                  <a:lnTo>
                    <a:pt x="907" y="1119"/>
                  </a:lnTo>
                  <a:lnTo>
                    <a:pt x="885" y="1124"/>
                  </a:lnTo>
                  <a:lnTo>
                    <a:pt x="859" y="1129"/>
                  </a:lnTo>
                  <a:lnTo>
                    <a:pt x="832" y="1133"/>
                  </a:lnTo>
                  <a:lnTo>
                    <a:pt x="804" y="1137"/>
                  </a:lnTo>
                  <a:lnTo>
                    <a:pt x="773" y="1141"/>
                  </a:lnTo>
                  <a:lnTo>
                    <a:pt x="740" y="1143"/>
                  </a:lnTo>
                  <a:lnTo>
                    <a:pt x="705" y="1145"/>
                  </a:lnTo>
                  <a:lnTo>
                    <a:pt x="670" y="1146"/>
                  </a:lnTo>
                  <a:lnTo>
                    <a:pt x="632" y="1145"/>
                  </a:lnTo>
                  <a:lnTo>
                    <a:pt x="592" y="1144"/>
                  </a:lnTo>
                  <a:lnTo>
                    <a:pt x="551" y="1141"/>
                  </a:lnTo>
                  <a:lnTo>
                    <a:pt x="508" y="1136"/>
                  </a:lnTo>
                  <a:lnTo>
                    <a:pt x="464" y="1130"/>
                  </a:lnTo>
                  <a:lnTo>
                    <a:pt x="418" y="1122"/>
                  </a:lnTo>
                  <a:lnTo>
                    <a:pt x="370" y="1112"/>
                  </a:lnTo>
                  <a:lnTo>
                    <a:pt x="322" y="1100"/>
                  </a:lnTo>
                  <a:lnTo>
                    <a:pt x="271" y="1085"/>
                  </a:lnTo>
                  <a:lnTo>
                    <a:pt x="219" y="1069"/>
                  </a:lnTo>
                  <a:lnTo>
                    <a:pt x="166" y="1050"/>
                  </a:lnTo>
                  <a:lnTo>
                    <a:pt x="113" y="1029"/>
                  </a:lnTo>
                  <a:lnTo>
                    <a:pt x="57" y="1004"/>
                  </a:lnTo>
                  <a:lnTo>
                    <a:pt x="0" y="977"/>
                  </a:lnTo>
                  <a:lnTo>
                    <a:pt x="4" y="983"/>
                  </a:lnTo>
                  <a:lnTo>
                    <a:pt x="16" y="997"/>
                  </a:lnTo>
                  <a:lnTo>
                    <a:pt x="36" y="1019"/>
                  </a:lnTo>
                  <a:lnTo>
                    <a:pt x="66" y="1049"/>
                  </a:lnTo>
                  <a:lnTo>
                    <a:pt x="83" y="1065"/>
                  </a:lnTo>
                  <a:lnTo>
                    <a:pt x="102" y="1082"/>
                  </a:lnTo>
                  <a:lnTo>
                    <a:pt x="125" y="1101"/>
                  </a:lnTo>
                  <a:lnTo>
                    <a:pt x="148" y="1119"/>
                  </a:lnTo>
                  <a:lnTo>
                    <a:pt x="174" y="1138"/>
                  </a:lnTo>
                  <a:lnTo>
                    <a:pt x="203" y="1157"/>
                  </a:lnTo>
                  <a:lnTo>
                    <a:pt x="233" y="1177"/>
                  </a:lnTo>
                  <a:lnTo>
                    <a:pt x="266" y="1196"/>
                  </a:lnTo>
                  <a:lnTo>
                    <a:pt x="300" y="1214"/>
                  </a:lnTo>
                  <a:lnTo>
                    <a:pt x="338" y="1232"/>
                  </a:lnTo>
                  <a:lnTo>
                    <a:pt x="376" y="1250"/>
                  </a:lnTo>
                  <a:lnTo>
                    <a:pt x="418" y="1266"/>
                  </a:lnTo>
                  <a:lnTo>
                    <a:pt x="462" y="1281"/>
                  </a:lnTo>
                  <a:lnTo>
                    <a:pt x="507" y="1295"/>
                  </a:lnTo>
                  <a:lnTo>
                    <a:pt x="555" y="1307"/>
                  </a:lnTo>
                  <a:lnTo>
                    <a:pt x="605" y="1317"/>
                  </a:lnTo>
                  <a:lnTo>
                    <a:pt x="657" y="1326"/>
                  </a:lnTo>
                  <a:lnTo>
                    <a:pt x="712" y="1333"/>
                  </a:lnTo>
                  <a:lnTo>
                    <a:pt x="769" y="1337"/>
                  </a:lnTo>
                  <a:lnTo>
                    <a:pt x="828" y="1338"/>
                  </a:lnTo>
                  <a:lnTo>
                    <a:pt x="889" y="1337"/>
                  </a:lnTo>
                  <a:lnTo>
                    <a:pt x="953" y="1333"/>
                  </a:lnTo>
                  <a:lnTo>
                    <a:pt x="1019" y="1325"/>
                  </a:lnTo>
                  <a:lnTo>
                    <a:pt x="1088" y="1314"/>
                  </a:lnTo>
                  <a:lnTo>
                    <a:pt x="1088" y="13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1591333" y="3069367"/>
              <a:ext cx="559261" cy="323538"/>
            </a:xfrm>
            <a:custGeom>
              <a:avLst/>
              <a:gdLst/>
              <a:ahLst/>
              <a:cxnLst>
                <a:cxn ang="0">
                  <a:pos x="494" y="827"/>
                </a:cxn>
                <a:cxn ang="0">
                  <a:pos x="546" y="832"/>
                </a:cxn>
                <a:cxn ang="0">
                  <a:pos x="600" y="834"/>
                </a:cxn>
                <a:cxn ang="0">
                  <a:pos x="666" y="834"/>
                </a:cxn>
                <a:cxn ang="0">
                  <a:pos x="743" y="829"/>
                </a:cxn>
                <a:cxn ang="0">
                  <a:pos x="826" y="816"/>
                </a:cxn>
                <a:cxn ang="0">
                  <a:pos x="913" y="795"/>
                </a:cxn>
                <a:cxn ang="0">
                  <a:pos x="1003" y="764"/>
                </a:cxn>
                <a:cxn ang="0">
                  <a:pos x="1092" y="720"/>
                </a:cxn>
                <a:cxn ang="0">
                  <a:pos x="1177" y="662"/>
                </a:cxn>
                <a:cxn ang="0">
                  <a:pos x="1255" y="588"/>
                </a:cxn>
                <a:cxn ang="0">
                  <a:pos x="1325" y="494"/>
                </a:cxn>
                <a:cxn ang="0">
                  <a:pos x="1382" y="382"/>
                </a:cxn>
                <a:cxn ang="0">
                  <a:pos x="1426" y="247"/>
                </a:cxn>
                <a:cxn ang="0">
                  <a:pos x="1452" y="89"/>
                </a:cxn>
                <a:cxn ang="0">
                  <a:pos x="1457" y="0"/>
                </a:cxn>
                <a:cxn ang="0">
                  <a:pos x="978" y="8"/>
                </a:cxn>
                <a:cxn ang="0">
                  <a:pos x="980" y="62"/>
                </a:cxn>
                <a:cxn ang="0">
                  <a:pos x="979" y="128"/>
                </a:cxn>
                <a:cxn ang="0">
                  <a:pos x="974" y="182"/>
                </a:cxn>
                <a:cxn ang="0">
                  <a:pos x="965" y="241"/>
                </a:cxn>
                <a:cxn ang="0">
                  <a:pos x="951" y="303"/>
                </a:cxn>
                <a:cxn ang="0">
                  <a:pos x="929" y="367"/>
                </a:cxn>
                <a:cxn ang="0">
                  <a:pos x="902" y="431"/>
                </a:cxn>
                <a:cxn ang="0">
                  <a:pos x="865" y="491"/>
                </a:cxn>
                <a:cxn ang="0">
                  <a:pos x="820" y="548"/>
                </a:cxn>
                <a:cxn ang="0">
                  <a:pos x="764" y="599"/>
                </a:cxn>
                <a:cxn ang="0">
                  <a:pos x="696" y="641"/>
                </a:cxn>
                <a:cxn ang="0">
                  <a:pos x="616" y="675"/>
                </a:cxn>
                <a:cxn ang="0">
                  <a:pos x="522" y="696"/>
                </a:cxn>
                <a:cxn ang="0">
                  <a:pos x="458" y="702"/>
                </a:cxn>
                <a:cxn ang="0">
                  <a:pos x="398" y="696"/>
                </a:cxn>
                <a:cxn ang="0">
                  <a:pos x="338" y="684"/>
                </a:cxn>
                <a:cxn ang="0">
                  <a:pos x="286" y="670"/>
                </a:cxn>
                <a:cxn ang="0">
                  <a:pos x="249" y="658"/>
                </a:cxn>
                <a:cxn ang="0">
                  <a:pos x="210" y="641"/>
                </a:cxn>
                <a:cxn ang="0">
                  <a:pos x="171" y="623"/>
                </a:cxn>
                <a:cxn ang="0">
                  <a:pos x="132" y="601"/>
                </a:cxn>
                <a:cxn ang="0">
                  <a:pos x="92" y="573"/>
                </a:cxn>
                <a:cxn ang="0">
                  <a:pos x="54" y="543"/>
                </a:cxn>
                <a:cxn ang="0">
                  <a:pos x="17" y="509"/>
                </a:cxn>
                <a:cxn ang="0">
                  <a:pos x="4" y="501"/>
                </a:cxn>
                <a:cxn ang="0">
                  <a:pos x="30" y="552"/>
                </a:cxn>
                <a:cxn ang="0">
                  <a:pos x="56" y="590"/>
                </a:cxn>
                <a:cxn ang="0">
                  <a:pos x="78" y="616"/>
                </a:cxn>
                <a:cxn ang="0">
                  <a:pos x="104" y="644"/>
                </a:cxn>
                <a:cxn ang="0">
                  <a:pos x="136" y="674"/>
                </a:cxn>
                <a:cxn ang="0">
                  <a:pos x="172" y="702"/>
                </a:cxn>
                <a:cxn ang="0">
                  <a:pos x="215" y="730"/>
                </a:cxn>
                <a:cxn ang="0">
                  <a:pos x="263" y="756"/>
                </a:cxn>
                <a:cxn ang="0">
                  <a:pos x="318" y="779"/>
                </a:cxn>
                <a:cxn ang="0">
                  <a:pos x="378" y="801"/>
                </a:cxn>
                <a:cxn ang="0">
                  <a:pos x="447" y="819"/>
                </a:cxn>
              </a:cxnLst>
              <a:rect l="0" t="0" r="r" b="b"/>
              <a:pathLst>
                <a:path w="1457" h="835">
                  <a:moveTo>
                    <a:pt x="484" y="826"/>
                  </a:moveTo>
                  <a:lnTo>
                    <a:pt x="494" y="827"/>
                  </a:lnTo>
                  <a:lnTo>
                    <a:pt x="525" y="830"/>
                  </a:lnTo>
                  <a:lnTo>
                    <a:pt x="546" y="832"/>
                  </a:lnTo>
                  <a:lnTo>
                    <a:pt x="571" y="834"/>
                  </a:lnTo>
                  <a:lnTo>
                    <a:pt x="600" y="834"/>
                  </a:lnTo>
                  <a:lnTo>
                    <a:pt x="631" y="835"/>
                  </a:lnTo>
                  <a:lnTo>
                    <a:pt x="666" y="834"/>
                  </a:lnTo>
                  <a:lnTo>
                    <a:pt x="703" y="832"/>
                  </a:lnTo>
                  <a:lnTo>
                    <a:pt x="743" y="829"/>
                  </a:lnTo>
                  <a:lnTo>
                    <a:pt x="783" y="823"/>
                  </a:lnTo>
                  <a:lnTo>
                    <a:pt x="826" y="816"/>
                  </a:lnTo>
                  <a:lnTo>
                    <a:pt x="870" y="807"/>
                  </a:lnTo>
                  <a:lnTo>
                    <a:pt x="913" y="795"/>
                  </a:lnTo>
                  <a:lnTo>
                    <a:pt x="958" y="781"/>
                  </a:lnTo>
                  <a:lnTo>
                    <a:pt x="1003" y="764"/>
                  </a:lnTo>
                  <a:lnTo>
                    <a:pt x="1048" y="744"/>
                  </a:lnTo>
                  <a:lnTo>
                    <a:pt x="1092" y="720"/>
                  </a:lnTo>
                  <a:lnTo>
                    <a:pt x="1134" y="693"/>
                  </a:lnTo>
                  <a:lnTo>
                    <a:pt x="1177" y="662"/>
                  </a:lnTo>
                  <a:lnTo>
                    <a:pt x="1217" y="626"/>
                  </a:lnTo>
                  <a:lnTo>
                    <a:pt x="1255" y="588"/>
                  </a:lnTo>
                  <a:lnTo>
                    <a:pt x="1292" y="543"/>
                  </a:lnTo>
                  <a:lnTo>
                    <a:pt x="1325" y="494"/>
                  </a:lnTo>
                  <a:lnTo>
                    <a:pt x="1356" y="441"/>
                  </a:lnTo>
                  <a:lnTo>
                    <a:pt x="1382" y="382"/>
                  </a:lnTo>
                  <a:lnTo>
                    <a:pt x="1406" y="318"/>
                  </a:lnTo>
                  <a:lnTo>
                    <a:pt x="1426" y="247"/>
                  </a:lnTo>
                  <a:lnTo>
                    <a:pt x="1441" y="171"/>
                  </a:lnTo>
                  <a:lnTo>
                    <a:pt x="1452" y="89"/>
                  </a:lnTo>
                  <a:lnTo>
                    <a:pt x="1457" y="0"/>
                  </a:lnTo>
                  <a:lnTo>
                    <a:pt x="1457" y="0"/>
                  </a:lnTo>
                  <a:lnTo>
                    <a:pt x="978" y="0"/>
                  </a:lnTo>
                  <a:lnTo>
                    <a:pt x="978" y="8"/>
                  </a:lnTo>
                  <a:lnTo>
                    <a:pt x="980" y="28"/>
                  </a:lnTo>
                  <a:lnTo>
                    <a:pt x="980" y="62"/>
                  </a:lnTo>
                  <a:lnTo>
                    <a:pt x="980" y="104"/>
                  </a:lnTo>
                  <a:lnTo>
                    <a:pt x="979" y="128"/>
                  </a:lnTo>
                  <a:lnTo>
                    <a:pt x="977" y="155"/>
                  </a:lnTo>
                  <a:lnTo>
                    <a:pt x="974" y="182"/>
                  </a:lnTo>
                  <a:lnTo>
                    <a:pt x="970" y="211"/>
                  </a:lnTo>
                  <a:lnTo>
                    <a:pt x="965" y="241"/>
                  </a:lnTo>
                  <a:lnTo>
                    <a:pt x="958" y="271"/>
                  </a:lnTo>
                  <a:lnTo>
                    <a:pt x="951" y="303"/>
                  </a:lnTo>
                  <a:lnTo>
                    <a:pt x="941" y="335"/>
                  </a:lnTo>
                  <a:lnTo>
                    <a:pt x="929" y="367"/>
                  </a:lnTo>
                  <a:lnTo>
                    <a:pt x="917" y="399"/>
                  </a:lnTo>
                  <a:lnTo>
                    <a:pt x="902" y="431"/>
                  </a:lnTo>
                  <a:lnTo>
                    <a:pt x="885" y="461"/>
                  </a:lnTo>
                  <a:lnTo>
                    <a:pt x="865" y="491"/>
                  </a:lnTo>
                  <a:lnTo>
                    <a:pt x="844" y="521"/>
                  </a:lnTo>
                  <a:lnTo>
                    <a:pt x="820" y="548"/>
                  </a:lnTo>
                  <a:lnTo>
                    <a:pt x="793" y="574"/>
                  </a:lnTo>
                  <a:lnTo>
                    <a:pt x="764" y="599"/>
                  </a:lnTo>
                  <a:lnTo>
                    <a:pt x="732" y="621"/>
                  </a:lnTo>
                  <a:lnTo>
                    <a:pt x="696" y="641"/>
                  </a:lnTo>
                  <a:lnTo>
                    <a:pt x="657" y="660"/>
                  </a:lnTo>
                  <a:lnTo>
                    <a:pt x="616" y="675"/>
                  </a:lnTo>
                  <a:lnTo>
                    <a:pt x="571" y="687"/>
                  </a:lnTo>
                  <a:lnTo>
                    <a:pt x="522" y="696"/>
                  </a:lnTo>
                  <a:lnTo>
                    <a:pt x="470" y="702"/>
                  </a:lnTo>
                  <a:lnTo>
                    <a:pt x="458" y="702"/>
                  </a:lnTo>
                  <a:lnTo>
                    <a:pt x="422" y="699"/>
                  </a:lnTo>
                  <a:lnTo>
                    <a:pt x="398" y="696"/>
                  </a:lnTo>
                  <a:lnTo>
                    <a:pt x="369" y="691"/>
                  </a:lnTo>
                  <a:lnTo>
                    <a:pt x="338" y="684"/>
                  </a:lnTo>
                  <a:lnTo>
                    <a:pt x="304" y="676"/>
                  </a:lnTo>
                  <a:lnTo>
                    <a:pt x="286" y="670"/>
                  </a:lnTo>
                  <a:lnTo>
                    <a:pt x="268" y="664"/>
                  </a:lnTo>
                  <a:lnTo>
                    <a:pt x="249" y="658"/>
                  </a:lnTo>
                  <a:lnTo>
                    <a:pt x="229" y="651"/>
                  </a:lnTo>
                  <a:lnTo>
                    <a:pt x="210" y="641"/>
                  </a:lnTo>
                  <a:lnTo>
                    <a:pt x="191" y="633"/>
                  </a:lnTo>
                  <a:lnTo>
                    <a:pt x="171" y="623"/>
                  </a:lnTo>
                  <a:lnTo>
                    <a:pt x="151" y="612"/>
                  </a:lnTo>
                  <a:lnTo>
                    <a:pt x="132" y="601"/>
                  </a:lnTo>
                  <a:lnTo>
                    <a:pt x="112" y="588"/>
                  </a:lnTo>
                  <a:lnTo>
                    <a:pt x="92" y="573"/>
                  </a:lnTo>
                  <a:lnTo>
                    <a:pt x="73" y="559"/>
                  </a:lnTo>
                  <a:lnTo>
                    <a:pt x="54" y="543"/>
                  </a:lnTo>
                  <a:lnTo>
                    <a:pt x="35" y="526"/>
                  </a:lnTo>
                  <a:lnTo>
                    <a:pt x="17" y="509"/>
                  </a:lnTo>
                  <a:lnTo>
                    <a:pt x="0" y="488"/>
                  </a:lnTo>
                  <a:lnTo>
                    <a:pt x="4" y="501"/>
                  </a:lnTo>
                  <a:lnTo>
                    <a:pt x="18" y="531"/>
                  </a:lnTo>
                  <a:lnTo>
                    <a:pt x="30" y="552"/>
                  </a:lnTo>
                  <a:lnTo>
                    <a:pt x="47" y="577"/>
                  </a:lnTo>
                  <a:lnTo>
                    <a:pt x="56" y="590"/>
                  </a:lnTo>
                  <a:lnTo>
                    <a:pt x="66" y="603"/>
                  </a:lnTo>
                  <a:lnTo>
                    <a:pt x="78" y="616"/>
                  </a:lnTo>
                  <a:lnTo>
                    <a:pt x="90" y="630"/>
                  </a:lnTo>
                  <a:lnTo>
                    <a:pt x="104" y="644"/>
                  </a:lnTo>
                  <a:lnTo>
                    <a:pt x="120" y="659"/>
                  </a:lnTo>
                  <a:lnTo>
                    <a:pt x="136" y="674"/>
                  </a:lnTo>
                  <a:lnTo>
                    <a:pt x="153" y="688"/>
                  </a:lnTo>
                  <a:lnTo>
                    <a:pt x="172" y="702"/>
                  </a:lnTo>
                  <a:lnTo>
                    <a:pt x="193" y="715"/>
                  </a:lnTo>
                  <a:lnTo>
                    <a:pt x="215" y="730"/>
                  </a:lnTo>
                  <a:lnTo>
                    <a:pt x="238" y="743"/>
                  </a:lnTo>
                  <a:lnTo>
                    <a:pt x="263" y="756"/>
                  </a:lnTo>
                  <a:lnTo>
                    <a:pt x="289" y="768"/>
                  </a:lnTo>
                  <a:lnTo>
                    <a:pt x="318" y="779"/>
                  </a:lnTo>
                  <a:lnTo>
                    <a:pt x="347" y="790"/>
                  </a:lnTo>
                  <a:lnTo>
                    <a:pt x="378" y="801"/>
                  </a:lnTo>
                  <a:lnTo>
                    <a:pt x="412" y="810"/>
                  </a:lnTo>
                  <a:lnTo>
                    <a:pt x="447" y="819"/>
                  </a:lnTo>
                  <a:lnTo>
                    <a:pt x="484" y="8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1341746" y="2560950"/>
              <a:ext cx="827335" cy="508418"/>
            </a:xfrm>
            <a:custGeom>
              <a:avLst/>
              <a:gdLst/>
              <a:ahLst/>
              <a:cxnLst>
                <a:cxn ang="0">
                  <a:pos x="1218" y="8"/>
                </a:cxn>
                <a:cxn ang="0">
                  <a:pos x="1155" y="17"/>
                </a:cxn>
                <a:cxn ang="0">
                  <a:pos x="1089" y="31"/>
                </a:cxn>
                <a:cxn ang="0">
                  <a:pos x="1008" y="52"/>
                </a:cxn>
                <a:cxn ang="0">
                  <a:pos x="915" y="82"/>
                </a:cxn>
                <a:cxn ang="0">
                  <a:pos x="811" y="123"/>
                </a:cxn>
                <a:cxn ang="0">
                  <a:pos x="703" y="175"/>
                </a:cxn>
                <a:cxn ang="0">
                  <a:pos x="592" y="242"/>
                </a:cxn>
                <a:cxn ang="0">
                  <a:pos x="481" y="323"/>
                </a:cxn>
                <a:cxn ang="0">
                  <a:pos x="375" y="422"/>
                </a:cxn>
                <a:cxn ang="0">
                  <a:pos x="275" y="537"/>
                </a:cxn>
                <a:cxn ang="0">
                  <a:pos x="186" y="673"/>
                </a:cxn>
                <a:cxn ang="0">
                  <a:pos x="110" y="830"/>
                </a:cxn>
                <a:cxn ang="0">
                  <a:pos x="51" y="1010"/>
                </a:cxn>
                <a:cxn ang="0">
                  <a:pos x="12" y="1214"/>
                </a:cxn>
                <a:cxn ang="0">
                  <a:pos x="518" y="1326"/>
                </a:cxn>
                <a:cxn ang="0">
                  <a:pos x="514" y="1286"/>
                </a:cxn>
                <a:cxn ang="0">
                  <a:pos x="511" y="1240"/>
                </a:cxn>
                <a:cxn ang="0">
                  <a:pos x="511" y="1180"/>
                </a:cxn>
                <a:cxn ang="0">
                  <a:pos x="513" y="1108"/>
                </a:cxn>
                <a:cxn ang="0">
                  <a:pos x="522" y="1027"/>
                </a:cxn>
                <a:cxn ang="0">
                  <a:pos x="537" y="939"/>
                </a:cxn>
                <a:cxn ang="0">
                  <a:pos x="563" y="845"/>
                </a:cxn>
                <a:cxn ang="0">
                  <a:pos x="598" y="750"/>
                </a:cxn>
                <a:cxn ang="0">
                  <a:pos x="646" y="654"/>
                </a:cxn>
                <a:cxn ang="0">
                  <a:pos x="708" y="561"/>
                </a:cxn>
                <a:cxn ang="0">
                  <a:pos x="787" y="473"/>
                </a:cxn>
                <a:cxn ang="0">
                  <a:pos x="883" y="392"/>
                </a:cxn>
                <a:cxn ang="0">
                  <a:pos x="999" y="320"/>
                </a:cxn>
                <a:cxn ang="0">
                  <a:pos x="1137" y="260"/>
                </a:cxn>
                <a:cxn ang="0">
                  <a:pos x="1297" y="216"/>
                </a:cxn>
                <a:cxn ang="0">
                  <a:pos x="1315" y="212"/>
                </a:cxn>
                <a:cxn ang="0">
                  <a:pos x="1366" y="206"/>
                </a:cxn>
                <a:cxn ang="0">
                  <a:pos x="1447" y="201"/>
                </a:cxn>
                <a:cxn ang="0">
                  <a:pos x="1496" y="200"/>
                </a:cxn>
                <a:cxn ang="0">
                  <a:pos x="1552" y="202"/>
                </a:cxn>
                <a:cxn ang="0">
                  <a:pos x="1613" y="206"/>
                </a:cxn>
                <a:cxn ang="0">
                  <a:pos x="1679" y="214"/>
                </a:cxn>
                <a:cxn ang="0">
                  <a:pos x="1750" y="225"/>
                </a:cxn>
                <a:cxn ang="0">
                  <a:pos x="1824" y="241"/>
                </a:cxn>
                <a:cxn ang="0">
                  <a:pos x="1902" y="262"/>
                </a:cxn>
                <a:cxn ang="0">
                  <a:pos x="1983" y="290"/>
                </a:cxn>
                <a:cxn ang="0">
                  <a:pos x="2067" y="322"/>
                </a:cxn>
                <a:cxn ang="0">
                  <a:pos x="2152" y="363"/>
                </a:cxn>
                <a:cxn ang="0">
                  <a:pos x="2139" y="345"/>
                </a:cxn>
                <a:cxn ang="0">
                  <a:pos x="2097" y="298"/>
                </a:cxn>
                <a:cxn ang="0">
                  <a:pos x="2067" y="266"/>
                </a:cxn>
                <a:cxn ang="0">
                  <a:pos x="2028" y="232"/>
                </a:cxn>
                <a:cxn ang="0">
                  <a:pos x="1982" y="197"/>
                </a:cxn>
                <a:cxn ang="0">
                  <a:pos x="1930" y="160"/>
                </a:cxn>
                <a:cxn ang="0">
                  <a:pos x="1870" y="124"/>
                </a:cxn>
                <a:cxn ang="0">
                  <a:pos x="1802" y="90"/>
                </a:cxn>
                <a:cxn ang="0">
                  <a:pos x="1727" y="60"/>
                </a:cxn>
                <a:cxn ang="0">
                  <a:pos x="1643" y="34"/>
                </a:cxn>
                <a:cxn ang="0">
                  <a:pos x="1552" y="15"/>
                </a:cxn>
                <a:cxn ang="0">
                  <a:pos x="1453" y="3"/>
                </a:cxn>
                <a:cxn ang="0">
                  <a:pos x="1346" y="0"/>
                </a:cxn>
                <a:cxn ang="0">
                  <a:pos x="1230" y="7"/>
                </a:cxn>
              </a:cxnLst>
              <a:rect l="0" t="0" r="r" b="b"/>
              <a:pathLst>
                <a:path w="2152" h="1326">
                  <a:moveTo>
                    <a:pt x="1230" y="7"/>
                  </a:moveTo>
                  <a:lnTo>
                    <a:pt x="1218" y="8"/>
                  </a:lnTo>
                  <a:lnTo>
                    <a:pt x="1182" y="13"/>
                  </a:lnTo>
                  <a:lnTo>
                    <a:pt x="1155" y="17"/>
                  </a:lnTo>
                  <a:lnTo>
                    <a:pt x="1125" y="23"/>
                  </a:lnTo>
                  <a:lnTo>
                    <a:pt x="1089" y="31"/>
                  </a:lnTo>
                  <a:lnTo>
                    <a:pt x="1051" y="40"/>
                  </a:lnTo>
                  <a:lnTo>
                    <a:pt x="1008" y="52"/>
                  </a:lnTo>
                  <a:lnTo>
                    <a:pt x="962" y="66"/>
                  </a:lnTo>
                  <a:lnTo>
                    <a:pt x="915" y="82"/>
                  </a:lnTo>
                  <a:lnTo>
                    <a:pt x="864" y="101"/>
                  </a:lnTo>
                  <a:lnTo>
                    <a:pt x="811" y="123"/>
                  </a:lnTo>
                  <a:lnTo>
                    <a:pt x="757" y="148"/>
                  </a:lnTo>
                  <a:lnTo>
                    <a:pt x="703" y="175"/>
                  </a:lnTo>
                  <a:lnTo>
                    <a:pt x="648" y="207"/>
                  </a:lnTo>
                  <a:lnTo>
                    <a:pt x="592" y="242"/>
                  </a:lnTo>
                  <a:lnTo>
                    <a:pt x="536" y="281"/>
                  </a:lnTo>
                  <a:lnTo>
                    <a:pt x="481" y="323"/>
                  </a:lnTo>
                  <a:lnTo>
                    <a:pt x="428" y="370"/>
                  </a:lnTo>
                  <a:lnTo>
                    <a:pt x="375" y="422"/>
                  </a:lnTo>
                  <a:lnTo>
                    <a:pt x="324" y="477"/>
                  </a:lnTo>
                  <a:lnTo>
                    <a:pt x="275" y="537"/>
                  </a:lnTo>
                  <a:lnTo>
                    <a:pt x="229" y="603"/>
                  </a:lnTo>
                  <a:lnTo>
                    <a:pt x="186" y="673"/>
                  </a:lnTo>
                  <a:lnTo>
                    <a:pt x="146" y="749"/>
                  </a:lnTo>
                  <a:lnTo>
                    <a:pt x="110" y="830"/>
                  </a:lnTo>
                  <a:lnTo>
                    <a:pt x="78" y="917"/>
                  </a:lnTo>
                  <a:lnTo>
                    <a:pt x="51" y="1010"/>
                  </a:lnTo>
                  <a:lnTo>
                    <a:pt x="29" y="1109"/>
                  </a:lnTo>
                  <a:lnTo>
                    <a:pt x="12" y="1214"/>
                  </a:lnTo>
                  <a:lnTo>
                    <a:pt x="0" y="1326"/>
                  </a:lnTo>
                  <a:lnTo>
                    <a:pt x="518" y="1326"/>
                  </a:lnTo>
                  <a:lnTo>
                    <a:pt x="517" y="1316"/>
                  </a:lnTo>
                  <a:lnTo>
                    <a:pt x="514" y="1286"/>
                  </a:lnTo>
                  <a:lnTo>
                    <a:pt x="513" y="1265"/>
                  </a:lnTo>
                  <a:lnTo>
                    <a:pt x="511" y="1240"/>
                  </a:lnTo>
                  <a:lnTo>
                    <a:pt x="511" y="1211"/>
                  </a:lnTo>
                  <a:lnTo>
                    <a:pt x="511" y="1180"/>
                  </a:lnTo>
                  <a:lnTo>
                    <a:pt x="511" y="1145"/>
                  </a:lnTo>
                  <a:lnTo>
                    <a:pt x="513" y="1108"/>
                  </a:lnTo>
                  <a:lnTo>
                    <a:pt x="517" y="1068"/>
                  </a:lnTo>
                  <a:lnTo>
                    <a:pt x="522" y="1027"/>
                  </a:lnTo>
                  <a:lnTo>
                    <a:pt x="528" y="983"/>
                  </a:lnTo>
                  <a:lnTo>
                    <a:pt x="537" y="939"/>
                  </a:lnTo>
                  <a:lnTo>
                    <a:pt x="548" y="892"/>
                  </a:lnTo>
                  <a:lnTo>
                    <a:pt x="563" y="845"/>
                  </a:lnTo>
                  <a:lnTo>
                    <a:pt x="579" y="798"/>
                  </a:lnTo>
                  <a:lnTo>
                    <a:pt x="598" y="750"/>
                  </a:lnTo>
                  <a:lnTo>
                    <a:pt x="621" y="701"/>
                  </a:lnTo>
                  <a:lnTo>
                    <a:pt x="646" y="654"/>
                  </a:lnTo>
                  <a:lnTo>
                    <a:pt x="675" y="607"/>
                  </a:lnTo>
                  <a:lnTo>
                    <a:pt x="708" y="561"/>
                  </a:lnTo>
                  <a:lnTo>
                    <a:pt x="745" y="516"/>
                  </a:lnTo>
                  <a:lnTo>
                    <a:pt x="787" y="473"/>
                  </a:lnTo>
                  <a:lnTo>
                    <a:pt x="833" y="432"/>
                  </a:lnTo>
                  <a:lnTo>
                    <a:pt x="883" y="392"/>
                  </a:lnTo>
                  <a:lnTo>
                    <a:pt x="938" y="355"/>
                  </a:lnTo>
                  <a:lnTo>
                    <a:pt x="999" y="320"/>
                  </a:lnTo>
                  <a:lnTo>
                    <a:pt x="1065" y="289"/>
                  </a:lnTo>
                  <a:lnTo>
                    <a:pt x="1137" y="260"/>
                  </a:lnTo>
                  <a:lnTo>
                    <a:pt x="1214" y="236"/>
                  </a:lnTo>
                  <a:lnTo>
                    <a:pt x="1297" y="216"/>
                  </a:lnTo>
                  <a:lnTo>
                    <a:pt x="1301" y="215"/>
                  </a:lnTo>
                  <a:lnTo>
                    <a:pt x="1315" y="212"/>
                  </a:lnTo>
                  <a:lnTo>
                    <a:pt x="1337" y="209"/>
                  </a:lnTo>
                  <a:lnTo>
                    <a:pt x="1366" y="206"/>
                  </a:lnTo>
                  <a:lnTo>
                    <a:pt x="1403" y="203"/>
                  </a:lnTo>
                  <a:lnTo>
                    <a:pt x="1447" y="201"/>
                  </a:lnTo>
                  <a:lnTo>
                    <a:pt x="1470" y="200"/>
                  </a:lnTo>
                  <a:lnTo>
                    <a:pt x="1496" y="200"/>
                  </a:lnTo>
                  <a:lnTo>
                    <a:pt x="1524" y="201"/>
                  </a:lnTo>
                  <a:lnTo>
                    <a:pt x="1552" y="202"/>
                  </a:lnTo>
                  <a:lnTo>
                    <a:pt x="1581" y="204"/>
                  </a:lnTo>
                  <a:lnTo>
                    <a:pt x="1613" y="206"/>
                  </a:lnTo>
                  <a:lnTo>
                    <a:pt x="1645" y="210"/>
                  </a:lnTo>
                  <a:lnTo>
                    <a:pt x="1679" y="214"/>
                  </a:lnTo>
                  <a:lnTo>
                    <a:pt x="1713" y="219"/>
                  </a:lnTo>
                  <a:lnTo>
                    <a:pt x="1750" y="225"/>
                  </a:lnTo>
                  <a:lnTo>
                    <a:pt x="1786" y="233"/>
                  </a:lnTo>
                  <a:lnTo>
                    <a:pt x="1824" y="241"/>
                  </a:lnTo>
                  <a:lnTo>
                    <a:pt x="1863" y="251"/>
                  </a:lnTo>
                  <a:lnTo>
                    <a:pt x="1902" y="262"/>
                  </a:lnTo>
                  <a:lnTo>
                    <a:pt x="1942" y="276"/>
                  </a:lnTo>
                  <a:lnTo>
                    <a:pt x="1983" y="290"/>
                  </a:lnTo>
                  <a:lnTo>
                    <a:pt x="2024" y="305"/>
                  </a:lnTo>
                  <a:lnTo>
                    <a:pt x="2067" y="322"/>
                  </a:lnTo>
                  <a:lnTo>
                    <a:pt x="2109" y="341"/>
                  </a:lnTo>
                  <a:lnTo>
                    <a:pt x="2152" y="363"/>
                  </a:lnTo>
                  <a:lnTo>
                    <a:pt x="2149" y="358"/>
                  </a:lnTo>
                  <a:lnTo>
                    <a:pt x="2139" y="345"/>
                  </a:lnTo>
                  <a:lnTo>
                    <a:pt x="2121" y="324"/>
                  </a:lnTo>
                  <a:lnTo>
                    <a:pt x="2097" y="298"/>
                  </a:lnTo>
                  <a:lnTo>
                    <a:pt x="2083" y="283"/>
                  </a:lnTo>
                  <a:lnTo>
                    <a:pt x="2067" y="266"/>
                  </a:lnTo>
                  <a:lnTo>
                    <a:pt x="2048" y="249"/>
                  </a:lnTo>
                  <a:lnTo>
                    <a:pt x="2028" y="232"/>
                  </a:lnTo>
                  <a:lnTo>
                    <a:pt x="2007" y="215"/>
                  </a:lnTo>
                  <a:lnTo>
                    <a:pt x="1982" y="197"/>
                  </a:lnTo>
                  <a:lnTo>
                    <a:pt x="1957" y="178"/>
                  </a:lnTo>
                  <a:lnTo>
                    <a:pt x="1930" y="160"/>
                  </a:lnTo>
                  <a:lnTo>
                    <a:pt x="1901" y="142"/>
                  </a:lnTo>
                  <a:lnTo>
                    <a:pt x="1870" y="124"/>
                  </a:lnTo>
                  <a:lnTo>
                    <a:pt x="1836" y="106"/>
                  </a:lnTo>
                  <a:lnTo>
                    <a:pt x="1802" y="90"/>
                  </a:lnTo>
                  <a:lnTo>
                    <a:pt x="1765" y="74"/>
                  </a:lnTo>
                  <a:lnTo>
                    <a:pt x="1727" y="60"/>
                  </a:lnTo>
                  <a:lnTo>
                    <a:pt x="1686" y="47"/>
                  </a:lnTo>
                  <a:lnTo>
                    <a:pt x="1643" y="34"/>
                  </a:lnTo>
                  <a:lnTo>
                    <a:pt x="1599" y="23"/>
                  </a:lnTo>
                  <a:lnTo>
                    <a:pt x="1552" y="15"/>
                  </a:lnTo>
                  <a:lnTo>
                    <a:pt x="1503" y="8"/>
                  </a:lnTo>
                  <a:lnTo>
                    <a:pt x="1453" y="3"/>
                  </a:lnTo>
                  <a:lnTo>
                    <a:pt x="1401" y="0"/>
                  </a:lnTo>
                  <a:lnTo>
                    <a:pt x="1346" y="0"/>
                  </a:lnTo>
                  <a:lnTo>
                    <a:pt x="1289" y="2"/>
                  </a:lnTo>
                  <a:lnTo>
                    <a:pt x="1230" y="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1558978" y="2750449"/>
              <a:ext cx="563881" cy="318918"/>
            </a:xfrm>
            <a:custGeom>
              <a:avLst/>
              <a:gdLst/>
              <a:ahLst/>
              <a:cxnLst>
                <a:cxn ang="0">
                  <a:pos x="759" y="197"/>
                </a:cxn>
                <a:cxn ang="0">
                  <a:pos x="788" y="184"/>
                </a:cxn>
                <a:cxn ang="0">
                  <a:pos x="827" y="170"/>
                </a:cxn>
                <a:cxn ang="0">
                  <a:pos x="860" y="161"/>
                </a:cxn>
                <a:cxn ang="0">
                  <a:pos x="900" y="153"/>
                </a:cxn>
                <a:cxn ang="0">
                  <a:pos x="943" y="148"/>
                </a:cxn>
                <a:cxn ang="0">
                  <a:pos x="992" y="146"/>
                </a:cxn>
                <a:cxn ang="0">
                  <a:pos x="1045" y="148"/>
                </a:cxn>
                <a:cxn ang="0">
                  <a:pos x="1101" y="155"/>
                </a:cxn>
                <a:cxn ang="0">
                  <a:pos x="1161" y="169"/>
                </a:cxn>
                <a:cxn ang="0">
                  <a:pos x="1223" y="191"/>
                </a:cxn>
                <a:cxn ang="0">
                  <a:pos x="1288" y="222"/>
                </a:cxn>
                <a:cxn ang="0">
                  <a:pos x="1354" y="261"/>
                </a:cxn>
                <a:cxn ang="0">
                  <a:pos x="1423" y="312"/>
                </a:cxn>
                <a:cxn ang="0">
                  <a:pos x="1455" y="336"/>
                </a:cxn>
                <a:cxn ang="0">
                  <a:pos x="1433" y="301"/>
                </a:cxn>
                <a:cxn ang="0">
                  <a:pos x="1399" y="257"/>
                </a:cxn>
                <a:cxn ang="0">
                  <a:pos x="1370" y="224"/>
                </a:cxn>
                <a:cxn ang="0">
                  <a:pos x="1332" y="188"/>
                </a:cxn>
                <a:cxn ang="0">
                  <a:pos x="1287" y="151"/>
                </a:cxn>
                <a:cxn ang="0">
                  <a:pos x="1237" y="115"/>
                </a:cxn>
                <a:cxn ang="0">
                  <a:pos x="1177" y="82"/>
                </a:cxn>
                <a:cxn ang="0">
                  <a:pos x="1110" y="51"/>
                </a:cxn>
                <a:cxn ang="0">
                  <a:pos x="1034" y="27"/>
                </a:cxn>
                <a:cxn ang="0">
                  <a:pos x="950" y="10"/>
                </a:cxn>
                <a:cxn ang="0">
                  <a:pos x="857" y="1"/>
                </a:cxn>
                <a:cxn ang="0">
                  <a:pos x="755" y="1"/>
                </a:cxn>
                <a:cxn ang="0">
                  <a:pos x="643" y="13"/>
                </a:cxn>
                <a:cxn ang="0">
                  <a:pos x="577" y="25"/>
                </a:cxn>
                <a:cxn ang="0">
                  <a:pos x="530" y="37"/>
                </a:cxn>
                <a:cxn ang="0">
                  <a:pos x="472" y="57"/>
                </a:cxn>
                <a:cxn ang="0">
                  <a:pos x="425" y="78"/>
                </a:cxn>
                <a:cxn ang="0">
                  <a:pos x="374" y="104"/>
                </a:cxn>
                <a:cxn ang="0">
                  <a:pos x="320" y="138"/>
                </a:cxn>
                <a:cxn ang="0">
                  <a:pos x="267" y="180"/>
                </a:cxn>
                <a:cxn ang="0">
                  <a:pos x="213" y="231"/>
                </a:cxn>
                <a:cxn ang="0">
                  <a:pos x="161" y="292"/>
                </a:cxn>
                <a:cxn ang="0">
                  <a:pos x="114" y="362"/>
                </a:cxn>
                <a:cxn ang="0">
                  <a:pos x="74" y="445"/>
                </a:cxn>
                <a:cxn ang="0">
                  <a:pos x="39" y="538"/>
                </a:cxn>
                <a:cxn ang="0">
                  <a:pos x="15" y="644"/>
                </a:cxn>
                <a:cxn ang="0">
                  <a:pos x="2" y="765"/>
                </a:cxn>
                <a:cxn ang="0">
                  <a:pos x="0" y="830"/>
                </a:cxn>
                <a:cxn ang="0">
                  <a:pos x="473" y="809"/>
                </a:cxn>
                <a:cxn ang="0">
                  <a:pos x="473" y="717"/>
                </a:cxn>
                <a:cxn ang="0">
                  <a:pos x="478" y="651"/>
                </a:cxn>
                <a:cxn ang="0">
                  <a:pos x="485" y="603"/>
                </a:cxn>
                <a:cxn ang="0">
                  <a:pos x="496" y="551"/>
                </a:cxn>
                <a:cxn ang="0">
                  <a:pos x="511" y="498"/>
                </a:cxn>
                <a:cxn ang="0">
                  <a:pos x="530" y="446"/>
                </a:cxn>
                <a:cxn ang="0">
                  <a:pos x="556" y="393"/>
                </a:cxn>
                <a:cxn ang="0">
                  <a:pos x="587" y="343"/>
                </a:cxn>
                <a:cxn ang="0">
                  <a:pos x="626" y="296"/>
                </a:cxn>
                <a:cxn ang="0">
                  <a:pos x="671" y="253"/>
                </a:cxn>
                <a:cxn ang="0">
                  <a:pos x="725" y="216"/>
                </a:cxn>
                <a:cxn ang="0">
                  <a:pos x="755" y="199"/>
                </a:cxn>
              </a:cxnLst>
              <a:rect l="0" t="0" r="r" b="b"/>
              <a:pathLst>
                <a:path w="1458" h="830">
                  <a:moveTo>
                    <a:pt x="755" y="199"/>
                  </a:moveTo>
                  <a:lnTo>
                    <a:pt x="759" y="197"/>
                  </a:lnTo>
                  <a:lnTo>
                    <a:pt x="770" y="191"/>
                  </a:lnTo>
                  <a:lnTo>
                    <a:pt x="788" y="184"/>
                  </a:lnTo>
                  <a:lnTo>
                    <a:pt x="813" y="175"/>
                  </a:lnTo>
                  <a:lnTo>
                    <a:pt x="827" y="170"/>
                  </a:lnTo>
                  <a:lnTo>
                    <a:pt x="843" y="165"/>
                  </a:lnTo>
                  <a:lnTo>
                    <a:pt x="860" y="161"/>
                  </a:lnTo>
                  <a:lnTo>
                    <a:pt x="879" y="157"/>
                  </a:lnTo>
                  <a:lnTo>
                    <a:pt x="900" y="153"/>
                  </a:lnTo>
                  <a:lnTo>
                    <a:pt x="921" y="150"/>
                  </a:lnTo>
                  <a:lnTo>
                    <a:pt x="943" y="148"/>
                  </a:lnTo>
                  <a:lnTo>
                    <a:pt x="968" y="146"/>
                  </a:lnTo>
                  <a:lnTo>
                    <a:pt x="992" y="146"/>
                  </a:lnTo>
                  <a:lnTo>
                    <a:pt x="1018" y="146"/>
                  </a:lnTo>
                  <a:lnTo>
                    <a:pt x="1045" y="148"/>
                  </a:lnTo>
                  <a:lnTo>
                    <a:pt x="1072" y="151"/>
                  </a:lnTo>
                  <a:lnTo>
                    <a:pt x="1101" y="155"/>
                  </a:lnTo>
                  <a:lnTo>
                    <a:pt x="1130" y="162"/>
                  </a:lnTo>
                  <a:lnTo>
                    <a:pt x="1161" y="169"/>
                  </a:lnTo>
                  <a:lnTo>
                    <a:pt x="1192" y="179"/>
                  </a:lnTo>
                  <a:lnTo>
                    <a:pt x="1223" y="191"/>
                  </a:lnTo>
                  <a:lnTo>
                    <a:pt x="1255" y="205"/>
                  </a:lnTo>
                  <a:lnTo>
                    <a:pt x="1288" y="222"/>
                  </a:lnTo>
                  <a:lnTo>
                    <a:pt x="1321" y="240"/>
                  </a:lnTo>
                  <a:lnTo>
                    <a:pt x="1354" y="261"/>
                  </a:lnTo>
                  <a:lnTo>
                    <a:pt x="1389" y="285"/>
                  </a:lnTo>
                  <a:lnTo>
                    <a:pt x="1423" y="312"/>
                  </a:lnTo>
                  <a:lnTo>
                    <a:pt x="1458" y="341"/>
                  </a:lnTo>
                  <a:lnTo>
                    <a:pt x="1455" y="336"/>
                  </a:lnTo>
                  <a:lnTo>
                    <a:pt x="1447" y="322"/>
                  </a:lnTo>
                  <a:lnTo>
                    <a:pt x="1433" y="301"/>
                  </a:lnTo>
                  <a:lnTo>
                    <a:pt x="1412" y="273"/>
                  </a:lnTo>
                  <a:lnTo>
                    <a:pt x="1399" y="257"/>
                  </a:lnTo>
                  <a:lnTo>
                    <a:pt x="1385" y="241"/>
                  </a:lnTo>
                  <a:lnTo>
                    <a:pt x="1370" y="224"/>
                  </a:lnTo>
                  <a:lnTo>
                    <a:pt x="1351" y="206"/>
                  </a:lnTo>
                  <a:lnTo>
                    <a:pt x="1332" y="188"/>
                  </a:lnTo>
                  <a:lnTo>
                    <a:pt x="1311" y="169"/>
                  </a:lnTo>
                  <a:lnTo>
                    <a:pt x="1287" y="151"/>
                  </a:lnTo>
                  <a:lnTo>
                    <a:pt x="1263" y="132"/>
                  </a:lnTo>
                  <a:lnTo>
                    <a:pt x="1237" y="115"/>
                  </a:lnTo>
                  <a:lnTo>
                    <a:pt x="1207" y="98"/>
                  </a:lnTo>
                  <a:lnTo>
                    <a:pt x="1177" y="82"/>
                  </a:lnTo>
                  <a:lnTo>
                    <a:pt x="1144" y="65"/>
                  </a:lnTo>
                  <a:lnTo>
                    <a:pt x="1110" y="51"/>
                  </a:lnTo>
                  <a:lnTo>
                    <a:pt x="1072" y="38"/>
                  </a:lnTo>
                  <a:lnTo>
                    <a:pt x="1034" y="27"/>
                  </a:lnTo>
                  <a:lnTo>
                    <a:pt x="993" y="17"/>
                  </a:lnTo>
                  <a:lnTo>
                    <a:pt x="950" y="10"/>
                  </a:lnTo>
                  <a:lnTo>
                    <a:pt x="905" y="4"/>
                  </a:lnTo>
                  <a:lnTo>
                    <a:pt x="857" y="1"/>
                  </a:lnTo>
                  <a:lnTo>
                    <a:pt x="806" y="0"/>
                  </a:lnTo>
                  <a:lnTo>
                    <a:pt x="755" y="1"/>
                  </a:lnTo>
                  <a:lnTo>
                    <a:pt x="700" y="6"/>
                  </a:lnTo>
                  <a:lnTo>
                    <a:pt x="643" y="13"/>
                  </a:lnTo>
                  <a:lnTo>
                    <a:pt x="584" y="24"/>
                  </a:lnTo>
                  <a:lnTo>
                    <a:pt x="577" y="25"/>
                  </a:lnTo>
                  <a:lnTo>
                    <a:pt x="559" y="29"/>
                  </a:lnTo>
                  <a:lnTo>
                    <a:pt x="530" y="37"/>
                  </a:lnTo>
                  <a:lnTo>
                    <a:pt x="493" y="49"/>
                  </a:lnTo>
                  <a:lnTo>
                    <a:pt x="472" y="57"/>
                  </a:lnTo>
                  <a:lnTo>
                    <a:pt x="449" y="66"/>
                  </a:lnTo>
                  <a:lnTo>
                    <a:pt x="425" y="78"/>
                  </a:lnTo>
                  <a:lnTo>
                    <a:pt x="401" y="90"/>
                  </a:lnTo>
                  <a:lnTo>
                    <a:pt x="374" y="104"/>
                  </a:lnTo>
                  <a:lnTo>
                    <a:pt x="348" y="120"/>
                  </a:lnTo>
                  <a:lnTo>
                    <a:pt x="320" y="138"/>
                  </a:lnTo>
                  <a:lnTo>
                    <a:pt x="294" y="159"/>
                  </a:lnTo>
                  <a:lnTo>
                    <a:pt x="267" y="180"/>
                  </a:lnTo>
                  <a:lnTo>
                    <a:pt x="239" y="204"/>
                  </a:lnTo>
                  <a:lnTo>
                    <a:pt x="213" y="231"/>
                  </a:lnTo>
                  <a:lnTo>
                    <a:pt x="186" y="260"/>
                  </a:lnTo>
                  <a:lnTo>
                    <a:pt x="161" y="292"/>
                  </a:lnTo>
                  <a:lnTo>
                    <a:pt x="138" y="326"/>
                  </a:lnTo>
                  <a:lnTo>
                    <a:pt x="114" y="362"/>
                  </a:lnTo>
                  <a:lnTo>
                    <a:pt x="93" y="402"/>
                  </a:lnTo>
                  <a:lnTo>
                    <a:pt x="74" y="445"/>
                  </a:lnTo>
                  <a:lnTo>
                    <a:pt x="56" y="490"/>
                  </a:lnTo>
                  <a:lnTo>
                    <a:pt x="39" y="538"/>
                  </a:lnTo>
                  <a:lnTo>
                    <a:pt x="26" y="590"/>
                  </a:lnTo>
                  <a:lnTo>
                    <a:pt x="15" y="644"/>
                  </a:lnTo>
                  <a:lnTo>
                    <a:pt x="7" y="703"/>
                  </a:lnTo>
                  <a:lnTo>
                    <a:pt x="2" y="765"/>
                  </a:lnTo>
                  <a:lnTo>
                    <a:pt x="0" y="830"/>
                  </a:lnTo>
                  <a:lnTo>
                    <a:pt x="0" y="830"/>
                  </a:lnTo>
                  <a:lnTo>
                    <a:pt x="475" y="830"/>
                  </a:lnTo>
                  <a:lnTo>
                    <a:pt x="473" y="809"/>
                  </a:lnTo>
                  <a:lnTo>
                    <a:pt x="472" y="755"/>
                  </a:lnTo>
                  <a:lnTo>
                    <a:pt x="473" y="717"/>
                  </a:lnTo>
                  <a:lnTo>
                    <a:pt x="476" y="675"/>
                  </a:lnTo>
                  <a:lnTo>
                    <a:pt x="478" y="651"/>
                  </a:lnTo>
                  <a:lnTo>
                    <a:pt x="482" y="627"/>
                  </a:lnTo>
                  <a:lnTo>
                    <a:pt x="485" y="603"/>
                  </a:lnTo>
                  <a:lnTo>
                    <a:pt x="490" y="577"/>
                  </a:lnTo>
                  <a:lnTo>
                    <a:pt x="496" y="551"/>
                  </a:lnTo>
                  <a:lnTo>
                    <a:pt x="503" y="525"/>
                  </a:lnTo>
                  <a:lnTo>
                    <a:pt x="511" y="498"/>
                  </a:lnTo>
                  <a:lnTo>
                    <a:pt x="520" y="472"/>
                  </a:lnTo>
                  <a:lnTo>
                    <a:pt x="530" y="446"/>
                  </a:lnTo>
                  <a:lnTo>
                    <a:pt x="543" y="419"/>
                  </a:lnTo>
                  <a:lnTo>
                    <a:pt x="556" y="393"/>
                  </a:lnTo>
                  <a:lnTo>
                    <a:pt x="571" y="368"/>
                  </a:lnTo>
                  <a:lnTo>
                    <a:pt x="587" y="343"/>
                  </a:lnTo>
                  <a:lnTo>
                    <a:pt x="606" y="319"/>
                  </a:lnTo>
                  <a:lnTo>
                    <a:pt x="626" y="296"/>
                  </a:lnTo>
                  <a:lnTo>
                    <a:pt x="647" y="274"/>
                  </a:lnTo>
                  <a:lnTo>
                    <a:pt x="671" y="253"/>
                  </a:lnTo>
                  <a:lnTo>
                    <a:pt x="697" y="234"/>
                  </a:lnTo>
                  <a:lnTo>
                    <a:pt x="725" y="216"/>
                  </a:lnTo>
                  <a:lnTo>
                    <a:pt x="755" y="199"/>
                  </a:lnTo>
                  <a:lnTo>
                    <a:pt x="755" y="19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171538" y="344658"/>
            <a:ext cx="11406226" cy="464155"/>
          </a:xfrm>
          <a:prstGeom prst="rect">
            <a:avLst/>
          </a:prstGeom>
        </p:spPr>
        <p:txBody>
          <a:bodyPr/>
          <a:lstStyle>
            <a:lvl1pPr marL="0" marR="0" indent="0" algn="l" defTabSz="1289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 baseline="0"/>
            </a:lvl1pPr>
          </a:lstStyle>
          <a:p>
            <a:r>
              <a:rPr lang="en-US" dirty="0" smtClean="0"/>
              <a:t>Click to enter the lesson title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05876" y="8421198"/>
            <a:ext cx="2191872" cy="853431"/>
            <a:chOff x="1005876" y="8421198"/>
            <a:chExt cx="2191872" cy="853431"/>
          </a:xfrm>
        </p:grpSpPr>
        <p:sp>
          <p:nvSpPr>
            <p:cNvPr id="17" name="Snip Single Corner Rectangle 16"/>
            <p:cNvSpPr/>
            <p:nvPr userDrawn="1"/>
          </p:nvSpPr>
          <p:spPr>
            <a:xfrm flipV="1">
              <a:off x="1215736" y="8687020"/>
              <a:ext cx="1982012" cy="284477"/>
            </a:xfrm>
            <a:prstGeom prst="snip1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 userDrawn="1"/>
          </p:nvSpPr>
          <p:spPr>
            <a:xfrm flipH="1">
              <a:off x="1005876" y="8421198"/>
              <a:ext cx="853431" cy="853431"/>
            </a:xfrm>
            <a:prstGeom prst="ellipse">
              <a:avLst/>
            </a:prstGeom>
            <a:gradFill flip="none" rotWithShape="1">
              <a:gsLst>
                <a:gs pos="8000">
                  <a:schemeClr val="bg1">
                    <a:lumMod val="65000"/>
                  </a:schemeClr>
                </a:gs>
                <a:gs pos="60000">
                  <a:srgbClr val="545454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1289050" rtl="0" fontAlgn="base">
                <a:spcBef>
                  <a:spcPct val="0"/>
                </a:spcBef>
                <a:spcAft>
                  <a:spcPct val="0"/>
                </a:spcAft>
              </a:pPr>
              <a:endParaRPr lang="en-US" sz="2500" kern="1200" dirty="0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9" name="Group 50"/>
            <p:cNvGrpSpPr/>
            <p:nvPr userDrawn="1"/>
          </p:nvGrpSpPr>
          <p:grpSpPr>
            <a:xfrm>
              <a:off x="1432591" y="8472278"/>
              <a:ext cx="0" cy="751120"/>
              <a:chOff x="1418430" y="7320538"/>
              <a:chExt cx="0" cy="718420"/>
            </a:xfrm>
          </p:grpSpPr>
          <p:cxnSp>
            <p:nvCxnSpPr>
              <p:cNvPr id="32" name="Straight Connector 31"/>
              <p:cNvCxnSpPr/>
              <p:nvPr userDrawn="1"/>
            </p:nvCxnSpPr>
            <p:spPr>
              <a:xfrm rot="5400000">
                <a:off x="1395570" y="8016098"/>
                <a:ext cx="45720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3" name="Straight Connector 32"/>
              <p:cNvCxnSpPr/>
              <p:nvPr userDrawn="1"/>
            </p:nvCxnSpPr>
            <p:spPr>
              <a:xfrm rot="5400000">
                <a:off x="1395570" y="7343398"/>
                <a:ext cx="45720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20" name="Group 54"/>
            <p:cNvGrpSpPr/>
            <p:nvPr userDrawn="1"/>
          </p:nvGrpSpPr>
          <p:grpSpPr>
            <a:xfrm rot="5400000">
              <a:off x="1432666" y="8472354"/>
              <a:ext cx="0" cy="751120"/>
              <a:chOff x="1418430" y="7320538"/>
              <a:chExt cx="0" cy="718420"/>
            </a:xfrm>
          </p:grpSpPr>
          <p:cxnSp>
            <p:nvCxnSpPr>
              <p:cNvPr id="30" name="Straight Connector 29"/>
              <p:cNvCxnSpPr/>
              <p:nvPr userDrawn="1"/>
            </p:nvCxnSpPr>
            <p:spPr>
              <a:xfrm rot="5400000">
                <a:off x="1395570" y="8016098"/>
                <a:ext cx="45720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1" name="Straight Connector 30"/>
              <p:cNvCxnSpPr/>
              <p:nvPr userDrawn="1"/>
            </p:nvCxnSpPr>
            <p:spPr>
              <a:xfrm rot="5400000">
                <a:off x="1395570" y="7343398"/>
                <a:ext cx="45720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21" name="Group 57"/>
            <p:cNvGrpSpPr/>
            <p:nvPr userDrawn="1"/>
          </p:nvGrpSpPr>
          <p:grpSpPr>
            <a:xfrm rot="2700000">
              <a:off x="1432644" y="8472300"/>
              <a:ext cx="0" cy="751120"/>
              <a:chOff x="1418430" y="7320538"/>
              <a:chExt cx="0" cy="718420"/>
            </a:xfrm>
          </p:grpSpPr>
          <p:cxnSp>
            <p:nvCxnSpPr>
              <p:cNvPr id="28" name="Straight Connector 27"/>
              <p:cNvCxnSpPr/>
              <p:nvPr userDrawn="1"/>
            </p:nvCxnSpPr>
            <p:spPr>
              <a:xfrm rot="5400000">
                <a:off x="1395570" y="8016098"/>
                <a:ext cx="45720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9" name="Straight Connector 28"/>
              <p:cNvCxnSpPr/>
              <p:nvPr userDrawn="1"/>
            </p:nvCxnSpPr>
            <p:spPr>
              <a:xfrm rot="5400000">
                <a:off x="1395570" y="7343398"/>
                <a:ext cx="45720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22" name="Group 60"/>
            <p:cNvGrpSpPr/>
            <p:nvPr userDrawn="1"/>
          </p:nvGrpSpPr>
          <p:grpSpPr>
            <a:xfrm rot="8100000">
              <a:off x="1432644" y="8472405"/>
              <a:ext cx="0" cy="751120"/>
              <a:chOff x="1418430" y="7320538"/>
              <a:chExt cx="0" cy="718420"/>
            </a:xfrm>
          </p:grpSpPr>
          <p:cxnSp>
            <p:nvCxnSpPr>
              <p:cNvPr id="26" name="Straight Connector 25"/>
              <p:cNvCxnSpPr/>
              <p:nvPr userDrawn="1"/>
            </p:nvCxnSpPr>
            <p:spPr>
              <a:xfrm rot="5400000">
                <a:off x="1395570" y="8016098"/>
                <a:ext cx="45720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7" name="Straight Connector 26"/>
              <p:cNvCxnSpPr/>
              <p:nvPr userDrawn="1"/>
            </p:nvCxnSpPr>
            <p:spPr>
              <a:xfrm rot="5400000">
                <a:off x="1395570" y="7343398"/>
                <a:ext cx="45720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23" name="Group 68"/>
            <p:cNvGrpSpPr/>
            <p:nvPr userDrawn="1"/>
          </p:nvGrpSpPr>
          <p:grpSpPr>
            <a:xfrm>
              <a:off x="1120131" y="8654374"/>
              <a:ext cx="312460" cy="387077"/>
              <a:chOff x="1132967" y="7498080"/>
              <a:chExt cx="298854" cy="370222"/>
            </a:xfrm>
          </p:grpSpPr>
          <p:cxnSp>
            <p:nvCxnSpPr>
              <p:cNvPr id="24" name="Straight Connector 23"/>
              <p:cNvCxnSpPr/>
              <p:nvPr userDrawn="1"/>
            </p:nvCxnSpPr>
            <p:spPr>
              <a:xfrm rot="16200000" flipH="1">
                <a:off x="1313613" y="7558296"/>
                <a:ext cx="178420" cy="57987"/>
              </a:xfrm>
              <a:prstGeom prst="line">
                <a:avLst/>
              </a:prstGeom>
              <a:noFill/>
              <a:ln w="19050" cap="rnd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5" name="Straight Connector 24"/>
              <p:cNvCxnSpPr/>
              <p:nvPr userDrawn="1"/>
            </p:nvCxnSpPr>
            <p:spPr>
              <a:xfrm rot="10800000" flipV="1">
                <a:off x="1132967" y="7676501"/>
                <a:ext cx="298854" cy="191801"/>
              </a:xfrm>
              <a:prstGeom prst="line">
                <a:avLst/>
              </a:prstGeom>
              <a:noFill/>
              <a:ln w="19050" cap="rnd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</p:grpSp>
      <p:sp>
        <p:nvSpPr>
          <p:cNvPr id="36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938341" y="8637492"/>
            <a:ext cx="3143272" cy="365821"/>
          </a:xfr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duration</a:t>
            </a:r>
          </a:p>
        </p:txBody>
      </p:sp>
      <p:sp>
        <p:nvSpPr>
          <p:cNvPr id="34" name="Text Placeholder 1"/>
          <p:cNvSpPr>
            <a:spLocks noGrp="1"/>
          </p:cNvSpPr>
          <p:nvPr userDrawn="1">
            <p:ph type="body" sz="quarter" idx="4294967295"/>
          </p:nvPr>
        </p:nvSpPr>
        <p:spPr>
          <a:xfrm>
            <a:off x="982801" y="1439676"/>
            <a:ext cx="11572956" cy="657988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%</a:t>
            </a:r>
            <a:r>
              <a:rPr lang="en-US" dirty="0" err="1" smtClean="0"/>
              <a:t>tag_text</a:t>
            </a:r>
            <a:r>
              <a:rPr lang="en-US" dirty="0" smtClean="0"/>
              <a:t>%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i="1" dirty="0" smtClean="0"/>
              <a:t>Lesson content:</a:t>
            </a:r>
          </a:p>
          <a:p>
            <a:r>
              <a:rPr lang="en-US" dirty="0" smtClean="0"/>
              <a:t>%</a:t>
            </a:r>
            <a:r>
              <a:rPr lang="en-US" dirty="0" err="1" smtClean="0"/>
              <a:t>tag_child</a:t>
            </a:r>
            <a:r>
              <a:rPr lang="en-US" dirty="0" smtClean="0"/>
              <a:t>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vironment Requir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770893" y="1366768"/>
            <a:ext cx="11593515" cy="7799241"/>
            <a:chOff x="770893" y="1366768"/>
            <a:chExt cx="11593515" cy="7799241"/>
          </a:xfrm>
        </p:grpSpPr>
        <p:sp>
          <p:nvSpPr>
            <p:cNvPr id="10" name="Rectangle à coins arrondis 11"/>
            <p:cNvSpPr/>
            <p:nvPr/>
          </p:nvSpPr>
          <p:spPr bwMode="auto">
            <a:xfrm>
              <a:off x="770893" y="1366768"/>
              <a:ext cx="11593515" cy="7799241"/>
            </a:xfrm>
            <a:prstGeom prst="roundRect">
              <a:avLst>
                <a:gd name="adj" fmla="val 3659"/>
              </a:avLst>
            </a:prstGeom>
            <a:gradFill flip="none" rotWithShape="1">
              <a:gsLst>
                <a:gs pos="100000">
                  <a:schemeClr val="bg2">
                    <a:lumMod val="85000"/>
                  </a:schemeClr>
                </a:gs>
                <a:gs pos="29000">
                  <a:schemeClr val="bg1">
                    <a:lumMod val="85000"/>
                    <a:shade val="100000"/>
                    <a:satMod val="115000"/>
                    <a:alpha val="58000"/>
                  </a:schemeClr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t" anchorCtr="0"/>
            <a:lstStyle/>
            <a:p>
              <a:pPr algn="ctr" defTabSz="1290390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2500" kern="1200" dirty="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Rectangle à coins arrondis 15"/>
            <p:cNvSpPr/>
            <p:nvPr/>
          </p:nvSpPr>
          <p:spPr bwMode="auto">
            <a:xfrm>
              <a:off x="937581" y="1539109"/>
              <a:ext cx="11258552" cy="7452934"/>
            </a:xfrm>
            <a:prstGeom prst="roundRect">
              <a:avLst>
                <a:gd name="adj" fmla="val 3659"/>
              </a:avLst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903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dirty="0"/>
            </a:p>
          </p:txBody>
        </p: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171540" y="463374"/>
            <a:ext cx="11406226" cy="464155"/>
          </a:xfrm>
          <a:prstGeom prst="rect">
            <a:avLst/>
          </a:prstGeom>
        </p:spPr>
        <p:txBody>
          <a:bodyPr lIns="91426" tIns="45713" rIns="91426" bIns="45713"/>
          <a:lstStyle>
            <a:lvl1pPr>
              <a:defRPr sz="2400" baseline="0"/>
            </a:lvl1pPr>
          </a:lstStyle>
          <a:p>
            <a:r>
              <a:rPr lang="en-US" dirty="0" smtClean="0"/>
              <a:t>Click to enter the environment requirements slide title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314417" y="1878665"/>
            <a:ext cx="10858577" cy="7096919"/>
          </a:xfrm>
        </p:spPr>
        <p:txBody>
          <a:bodyPr/>
          <a:lstStyle>
            <a:lvl1pPr>
              <a:buClr>
                <a:schemeClr val="tx1"/>
              </a:buClr>
              <a:buSzPct val="100000"/>
              <a:buFont typeface="+mj-lt"/>
              <a:buAutoNum type="arabicPeriod"/>
              <a:defRPr b="0"/>
            </a:lvl1pPr>
            <a:lvl2pPr marL="1026958" indent="-344437">
              <a:buFontTx/>
              <a:buBlip>
                <a:blip r:embed="rId2"/>
              </a:buBlip>
              <a:defRPr/>
            </a:lvl2pPr>
            <a:lvl3pPr>
              <a:buSzPct val="90000"/>
              <a:buFontTx/>
              <a:buBlip>
                <a:blip r:embed="rId3"/>
              </a:buBlip>
              <a:defRPr/>
            </a:lvl3pPr>
          </a:lstStyle>
          <a:p>
            <a:pPr lvl="0"/>
            <a:r>
              <a:rPr lang="en-US" dirty="0" smtClean="0"/>
              <a:t>Click to enter the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 entry">
    <p:bg>
      <p:bgPr>
        <a:blipFill dpi="0" rotWithShape="1">
          <a:blip r:embed="rId2" cstate="print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4079370" y="2444177"/>
            <a:ext cx="4900034" cy="4868421"/>
            <a:chOff x="1143000" y="2362203"/>
            <a:chExt cx="1432813" cy="1423569"/>
          </a:xfrm>
          <a:solidFill>
            <a:schemeClr val="tx1">
              <a:lumMod val="10000"/>
              <a:lumOff val="90000"/>
              <a:alpha val="50000"/>
            </a:schemeClr>
          </a:solidFill>
        </p:grpSpPr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1143000" y="2362203"/>
              <a:ext cx="1432813" cy="1423569"/>
            </a:xfrm>
            <a:custGeom>
              <a:avLst/>
              <a:gdLst/>
              <a:ahLst/>
              <a:cxnLst>
                <a:cxn ang="0">
                  <a:pos x="3226" y="2000"/>
                </a:cxn>
                <a:cxn ang="0">
                  <a:pos x="3167" y="2310"/>
                </a:cxn>
                <a:cxn ang="0">
                  <a:pos x="3017" y="2694"/>
                </a:cxn>
                <a:cxn ang="0">
                  <a:pos x="2731" y="3071"/>
                </a:cxn>
                <a:cxn ang="0">
                  <a:pos x="2268" y="3359"/>
                </a:cxn>
                <a:cxn ang="0">
                  <a:pos x="1585" y="3477"/>
                </a:cxn>
                <a:cxn ang="0">
                  <a:pos x="1290" y="3440"/>
                </a:cxn>
                <a:cxn ang="0">
                  <a:pos x="1039" y="3346"/>
                </a:cxn>
                <a:cxn ang="0">
                  <a:pos x="727" y="3171"/>
                </a:cxn>
                <a:cxn ang="0">
                  <a:pos x="416" y="2895"/>
                </a:cxn>
                <a:cxn ang="0">
                  <a:pos x="173" y="2499"/>
                </a:cxn>
                <a:cxn ang="0">
                  <a:pos x="61" y="1962"/>
                </a:cxn>
                <a:cxn ang="0">
                  <a:pos x="475" y="1743"/>
                </a:cxn>
                <a:cxn ang="0">
                  <a:pos x="512" y="1506"/>
                </a:cxn>
                <a:cxn ang="0">
                  <a:pos x="608" y="1182"/>
                </a:cxn>
                <a:cxn ang="0">
                  <a:pos x="786" y="832"/>
                </a:cxn>
                <a:cxn ang="0">
                  <a:pos x="1075" y="516"/>
                </a:cxn>
                <a:cxn ang="0">
                  <a:pos x="1499" y="292"/>
                </a:cxn>
                <a:cxn ang="0">
                  <a:pos x="1766" y="236"/>
                </a:cxn>
                <a:cxn ang="0">
                  <a:pos x="1917" y="234"/>
                </a:cxn>
                <a:cxn ang="0">
                  <a:pos x="2151" y="259"/>
                </a:cxn>
                <a:cxn ang="0">
                  <a:pos x="2456" y="336"/>
                </a:cxn>
                <a:cxn ang="0">
                  <a:pos x="2816" y="489"/>
                </a:cxn>
                <a:cxn ang="0">
                  <a:pos x="3219" y="740"/>
                </a:cxn>
                <a:cxn ang="0">
                  <a:pos x="3329" y="788"/>
                </a:cxn>
                <a:cxn ang="0">
                  <a:pos x="3152" y="583"/>
                </a:cxn>
                <a:cxn ang="0">
                  <a:pos x="2859" y="332"/>
                </a:cxn>
                <a:cxn ang="0">
                  <a:pos x="2454" y="115"/>
                </a:cxn>
                <a:cxn ang="0">
                  <a:pos x="1939" y="3"/>
                </a:cxn>
                <a:cxn ang="0">
                  <a:pos x="1316" y="74"/>
                </a:cxn>
                <a:cxn ang="0">
                  <a:pos x="953" y="217"/>
                </a:cxn>
                <a:cxn ang="0">
                  <a:pos x="744" y="357"/>
                </a:cxn>
                <a:cxn ang="0">
                  <a:pos x="477" y="598"/>
                </a:cxn>
                <a:cxn ang="0">
                  <a:pos x="221" y="947"/>
                </a:cxn>
                <a:cxn ang="0">
                  <a:pos x="42" y="1408"/>
                </a:cxn>
                <a:cxn ang="0">
                  <a:pos x="8" y="1988"/>
                </a:cxn>
                <a:cxn ang="0">
                  <a:pos x="64" y="2322"/>
                </a:cxn>
                <a:cxn ang="0">
                  <a:pos x="117" y="2501"/>
                </a:cxn>
                <a:cxn ang="0">
                  <a:pos x="230" y="2751"/>
                </a:cxn>
                <a:cxn ang="0">
                  <a:pos x="425" y="3036"/>
                </a:cxn>
                <a:cxn ang="0">
                  <a:pos x="721" y="3317"/>
                </a:cxn>
                <a:cxn ang="0">
                  <a:pos x="1141" y="3555"/>
                </a:cxn>
                <a:cxn ang="0">
                  <a:pos x="1688" y="3690"/>
                </a:cxn>
                <a:cxn ang="0">
                  <a:pos x="2182" y="3674"/>
                </a:cxn>
                <a:cxn ang="0">
                  <a:pos x="2583" y="3558"/>
                </a:cxn>
                <a:cxn ang="0">
                  <a:pos x="2890" y="3388"/>
                </a:cxn>
                <a:cxn ang="0">
                  <a:pos x="3105" y="3213"/>
                </a:cxn>
                <a:cxn ang="0">
                  <a:pos x="3226" y="3084"/>
                </a:cxn>
                <a:cxn ang="0">
                  <a:pos x="3367" y="2891"/>
                </a:cxn>
                <a:cxn ang="0">
                  <a:pos x="3510" y="2629"/>
                </a:cxn>
                <a:cxn ang="0">
                  <a:pos x="3607" y="2379"/>
                </a:cxn>
                <a:cxn ang="0">
                  <a:pos x="3668" y="2157"/>
                </a:cxn>
                <a:cxn ang="0">
                  <a:pos x="3711" y="1906"/>
                </a:cxn>
                <a:cxn ang="0">
                  <a:pos x="3237" y="1841"/>
                </a:cxn>
              </a:cxnLst>
              <a:rect l="0" t="0" r="r" b="b"/>
              <a:pathLst>
                <a:path w="3716" h="3699">
                  <a:moveTo>
                    <a:pt x="3237" y="1841"/>
                  </a:moveTo>
                  <a:lnTo>
                    <a:pt x="3236" y="1861"/>
                  </a:lnTo>
                  <a:lnTo>
                    <a:pt x="3234" y="1916"/>
                  </a:lnTo>
                  <a:lnTo>
                    <a:pt x="3231" y="1954"/>
                  </a:lnTo>
                  <a:lnTo>
                    <a:pt x="3226" y="2000"/>
                  </a:lnTo>
                  <a:lnTo>
                    <a:pt x="3220" y="2053"/>
                  </a:lnTo>
                  <a:lnTo>
                    <a:pt x="3211" y="2110"/>
                  </a:lnTo>
                  <a:lnTo>
                    <a:pt x="3200" y="2173"/>
                  </a:lnTo>
                  <a:lnTo>
                    <a:pt x="3185" y="2240"/>
                  </a:lnTo>
                  <a:lnTo>
                    <a:pt x="3167" y="2310"/>
                  </a:lnTo>
                  <a:lnTo>
                    <a:pt x="3146" y="2384"/>
                  </a:lnTo>
                  <a:lnTo>
                    <a:pt x="3120" y="2459"/>
                  </a:lnTo>
                  <a:lnTo>
                    <a:pt x="3091" y="2537"/>
                  </a:lnTo>
                  <a:lnTo>
                    <a:pt x="3056" y="2615"/>
                  </a:lnTo>
                  <a:lnTo>
                    <a:pt x="3017" y="2694"/>
                  </a:lnTo>
                  <a:lnTo>
                    <a:pt x="2971" y="2773"/>
                  </a:lnTo>
                  <a:lnTo>
                    <a:pt x="2920" y="2850"/>
                  </a:lnTo>
                  <a:lnTo>
                    <a:pt x="2865" y="2926"/>
                  </a:lnTo>
                  <a:lnTo>
                    <a:pt x="2801" y="3000"/>
                  </a:lnTo>
                  <a:lnTo>
                    <a:pt x="2731" y="3071"/>
                  </a:lnTo>
                  <a:lnTo>
                    <a:pt x="2655" y="3138"/>
                  </a:lnTo>
                  <a:lnTo>
                    <a:pt x="2569" y="3202"/>
                  </a:lnTo>
                  <a:lnTo>
                    <a:pt x="2477" y="3260"/>
                  </a:lnTo>
                  <a:lnTo>
                    <a:pt x="2378" y="3313"/>
                  </a:lnTo>
                  <a:lnTo>
                    <a:pt x="2268" y="3359"/>
                  </a:lnTo>
                  <a:lnTo>
                    <a:pt x="2150" y="3399"/>
                  </a:lnTo>
                  <a:lnTo>
                    <a:pt x="2023" y="3431"/>
                  </a:lnTo>
                  <a:lnTo>
                    <a:pt x="1887" y="3455"/>
                  </a:lnTo>
                  <a:lnTo>
                    <a:pt x="1741" y="3471"/>
                  </a:lnTo>
                  <a:lnTo>
                    <a:pt x="1585" y="3477"/>
                  </a:lnTo>
                  <a:lnTo>
                    <a:pt x="1418" y="3473"/>
                  </a:lnTo>
                  <a:lnTo>
                    <a:pt x="1402" y="3470"/>
                  </a:lnTo>
                  <a:lnTo>
                    <a:pt x="1358" y="3460"/>
                  </a:lnTo>
                  <a:lnTo>
                    <a:pt x="1326" y="3450"/>
                  </a:lnTo>
                  <a:lnTo>
                    <a:pt x="1290" y="3440"/>
                  </a:lnTo>
                  <a:lnTo>
                    <a:pt x="1248" y="3427"/>
                  </a:lnTo>
                  <a:lnTo>
                    <a:pt x="1201" y="3411"/>
                  </a:lnTo>
                  <a:lnTo>
                    <a:pt x="1151" y="3392"/>
                  </a:lnTo>
                  <a:lnTo>
                    <a:pt x="1096" y="3370"/>
                  </a:lnTo>
                  <a:lnTo>
                    <a:pt x="1039" y="3346"/>
                  </a:lnTo>
                  <a:lnTo>
                    <a:pt x="979" y="3318"/>
                  </a:lnTo>
                  <a:lnTo>
                    <a:pt x="918" y="3286"/>
                  </a:lnTo>
                  <a:lnTo>
                    <a:pt x="854" y="3252"/>
                  </a:lnTo>
                  <a:lnTo>
                    <a:pt x="790" y="3213"/>
                  </a:lnTo>
                  <a:lnTo>
                    <a:pt x="727" y="3171"/>
                  </a:lnTo>
                  <a:lnTo>
                    <a:pt x="662" y="3124"/>
                  </a:lnTo>
                  <a:lnTo>
                    <a:pt x="599" y="3073"/>
                  </a:lnTo>
                  <a:lnTo>
                    <a:pt x="536" y="3019"/>
                  </a:lnTo>
                  <a:lnTo>
                    <a:pt x="475" y="2959"/>
                  </a:lnTo>
                  <a:lnTo>
                    <a:pt x="416" y="2895"/>
                  </a:lnTo>
                  <a:lnTo>
                    <a:pt x="360" y="2826"/>
                  </a:lnTo>
                  <a:lnTo>
                    <a:pt x="307" y="2752"/>
                  </a:lnTo>
                  <a:lnTo>
                    <a:pt x="258" y="2673"/>
                  </a:lnTo>
                  <a:lnTo>
                    <a:pt x="213" y="2588"/>
                  </a:lnTo>
                  <a:lnTo>
                    <a:pt x="173" y="2499"/>
                  </a:lnTo>
                  <a:lnTo>
                    <a:pt x="138" y="2403"/>
                  </a:lnTo>
                  <a:lnTo>
                    <a:pt x="109" y="2302"/>
                  </a:lnTo>
                  <a:lnTo>
                    <a:pt x="85" y="2195"/>
                  </a:lnTo>
                  <a:lnTo>
                    <a:pt x="70" y="2081"/>
                  </a:lnTo>
                  <a:lnTo>
                    <a:pt x="61" y="1962"/>
                  </a:lnTo>
                  <a:lnTo>
                    <a:pt x="60" y="1837"/>
                  </a:lnTo>
                  <a:lnTo>
                    <a:pt x="468" y="1837"/>
                  </a:lnTo>
                  <a:lnTo>
                    <a:pt x="469" y="1820"/>
                  </a:lnTo>
                  <a:lnTo>
                    <a:pt x="472" y="1776"/>
                  </a:lnTo>
                  <a:lnTo>
                    <a:pt x="475" y="1743"/>
                  </a:lnTo>
                  <a:lnTo>
                    <a:pt x="479" y="1706"/>
                  </a:lnTo>
                  <a:lnTo>
                    <a:pt x="485" y="1662"/>
                  </a:lnTo>
                  <a:lnTo>
                    <a:pt x="492" y="1615"/>
                  </a:lnTo>
                  <a:lnTo>
                    <a:pt x="501" y="1562"/>
                  </a:lnTo>
                  <a:lnTo>
                    <a:pt x="512" y="1506"/>
                  </a:lnTo>
                  <a:lnTo>
                    <a:pt x="527" y="1446"/>
                  </a:lnTo>
                  <a:lnTo>
                    <a:pt x="543" y="1384"/>
                  </a:lnTo>
                  <a:lnTo>
                    <a:pt x="561" y="1318"/>
                  </a:lnTo>
                  <a:lnTo>
                    <a:pt x="583" y="1251"/>
                  </a:lnTo>
                  <a:lnTo>
                    <a:pt x="608" y="1182"/>
                  </a:lnTo>
                  <a:lnTo>
                    <a:pt x="636" y="1112"/>
                  </a:lnTo>
                  <a:lnTo>
                    <a:pt x="668" y="1042"/>
                  </a:lnTo>
                  <a:lnTo>
                    <a:pt x="703" y="971"/>
                  </a:lnTo>
                  <a:lnTo>
                    <a:pt x="743" y="901"/>
                  </a:lnTo>
                  <a:lnTo>
                    <a:pt x="786" y="832"/>
                  </a:lnTo>
                  <a:lnTo>
                    <a:pt x="834" y="764"/>
                  </a:lnTo>
                  <a:lnTo>
                    <a:pt x="887" y="698"/>
                  </a:lnTo>
                  <a:lnTo>
                    <a:pt x="945" y="635"/>
                  </a:lnTo>
                  <a:lnTo>
                    <a:pt x="1007" y="574"/>
                  </a:lnTo>
                  <a:lnTo>
                    <a:pt x="1075" y="516"/>
                  </a:lnTo>
                  <a:lnTo>
                    <a:pt x="1148" y="462"/>
                  </a:lnTo>
                  <a:lnTo>
                    <a:pt x="1227" y="412"/>
                  </a:lnTo>
                  <a:lnTo>
                    <a:pt x="1311" y="367"/>
                  </a:lnTo>
                  <a:lnTo>
                    <a:pt x="1402" y="326"/>
                  </a:lnTo>
                  <a:lnTo>
                    <a:pt x="1499" y="292"/>
                  </a:lnTo>
                  <a:lnTo>
                    <a:pt x="1602" y="265"/>
                  </a:lnTo>
                  <a:lnTo>
                    <a:pt x="1712" y="242"/>
                  </a:lnTo>
                  <a:lnTo>
                    <a:pt x="1721" y="241"/>
                  </a:lnTo>
                  <a:lnTo>
                    <a:pt x="1746" y="238"/>
                  </a:lnTo>
                  <a:lnTo>
                    <a:pt x="1766" y="236"/>
                  </a:lnTo>
                  <a:lnTo>
                    <a:pt x="1789" y="235"/>
                  </a:lnTo>
                  <a:lnTo>
                    <a:pt x="1815" y="233"/>
                  </a:lnTo>
                  <a:lnTo>
                    <a:pt x="1846" y="233"/>
                  </a:lnTo>
                  <a:lnTo>
                    <a:pt x="1879" y="233"/>
                  </a:lnTo>
                  <a:lnTo>
                    <a:pt x="1917" y="234"/>
                  </a:lnTo>
                  <a:lnTo>
                    <a:pt x="1957" y="236"/>
                  </a:lnTo>
                  <a:lnTo>
                    <a:pt x="2001" y="239"/>
                  </a:lnTo>
                  <a:lnTo>
                    <a:pt x="2048" y="244"/>
                  </a:lnTo>
                  <a:lnTo>
                    <a:pt x="2099" y="250"/>
                  </a:lnTo>
                  <a:lnTo>
                    <a:pt x="2151" y="259"/>
                  </a:lnTo>
                  <a:lnTo>
                    <a:pt x="2207" y="270"/>
                  </a:lnTo>
                  <a:lnTo>
                    <a:pt x="2265" y="283"/>
                  </a:lnTo>
                  <a:lnTo>
                    <a:pt x="2326" y="298"/>
                  </a:lnTo>
                  <a:lnTo>
                    <a:pt x="2390" y="315"/>
                  </a:lnTo>
                  <a:lnTo>
                    <a:pt x="2456" y="336"/>
                  </a:lnTo>
                  <a:lnTo>
                    <a:pt x="2524" y="360"/>
                  </a:lnTo>
                  <a:lnTo>
                    <a:pt x="2594" y="386"/>
                  </a:lnTo>
                  <a:lnTo>
                    <a:pt x="2666" y="417"/>
                  </a:lnTo>
                  <a:lnTo>
                    <a:pt x="2740" y="450"/>
                  </a:lnTo>
                  <a:lnTo>
                    <a:pt x="2816" y="489"/>
                  </a:lnTo>
                  <a:lnTo>
                    <a:pt x="2894" y="530"/>
                  </a:lnTo>
                  <a:lnTo>
                    <a:pt x="2973" y="576"/>
                  </a:lnTo>
                  <a:lnTo>
                    <a:pt x="3053" y="625"/>
                  </a:lnTo>
                  <a:lnTo>
                    <a:pt x="3136" y="680"/>
                  </a:lnTo>
                  <a:lnTo>
                    <a:pt x="3219" y="740"/>
                  </a:lnTo>
                  <a:lnTo>
                    <a:pt x="3303" y="804"/>
                  </a:lnTo>
                  <a:lnTo>
                    <a:pt x="3388" y="874"/>
                  </a:lnTo>
                  <a:lnTo>
                    <a:pt x="3379" y="859"/>
                  </a:lnTo>
                  <a:lnTo>
                    <a:pt x="3351" y="817"/>
                  </a:lnTo>
                  <a:lnTo>
                    <a:pt x="3329" y="788"/>
                  </a:lnTo>
                  <a:lnTo>
                    <a:pt x="3303" y="754"/>
                  </a:lnTo>
                  <a:lnTo>
                    <a:pt x="3272" y="716"/>
                  </a:lnTo>
                  <a:lnTo>
                    <a:pt x="3236" y="674"/>
                  </a:lnTo>
                  <a:lnTo>
                    <a:pt x="3196" y="629"/>
                  </a:lnTo>
                  <a:lnTo>
                    <a:pt x="3152" y="583"/>
                  </a:lnTo>
                  <a:lnTo>
                    <a:pt x="3102" y="533"/>
                  </a:lnTo>
                  <a:lnTo>
                    <a:pt x="3048" y="484"/>
                  </a:lnTo>
                  <a:lnTo>
                    <a:pt x="2989" y="433"/>
                  </a:lnTo>
                  <a:lnTo>
                    <a:pt x="2927" y="382"/>
                  </a:lnTo>
                  <a:lnTo>
                    <a:pt x="2859" y="332"/>
                  </a:lnTo>
                  <a:lnTo>
                    <a:pt x="2787" y="284"/>
                  </a:lnTo>
                  <a:lnTo>
                    <a:pt x="2710" y="237"/>
                  </a:lnTo>
                  <a:lnTo>
                    <a:pt x="2629" y="193"/>
                  </a:lnTo>
                  <a:lnTo>
                    <a:pt x="2544" y="152"/>
                  </a:lnTo>
                  <a:lnTo>
                    <a:pt x="2454" y="115"/>
                  </a:lnTo>
                  <a:lnTo>
                    <a:pt x="2359" y="81"/>
                  </a:lnTo>
                  <a:lnTo>
                    <a:pt x="2261" y="53"/>
                  </a:lnTo>
                  <a:lnTo>
                    <a:pt x="2157" y="29"/>
                  </a:lnTo>
                  <a:lnTo>
                    <a:pt x="2051" y="13"/>
                  </a:lnTo>
                  <a:lnTo>
                    <a:pt x="1939" y="3"/>
                  </a:lnTo>
                  <a:lnTo>
                    <a:pt x="1822" y="0"/>
                  </a:lnTo>
                  <a:lnTo>
                    <a:pt x="1703" y="5"/>
                  </a:lnTo>
                  <a:lnTo>
                    <a:pt x="1578" y="19"/>
                  </a:lnTo>
                  <a:lnTo>
                    <a:pt x="1449" y="42"/>
                  </a:lnTo>
                  <a:lnTo>
                    <a:pt x="1316" y="74"/>
                  </a:lnTo>
                  <a:lnTo>
                    <a:pt x="1179" y="118"/>
                  </a:lnTo>
                  <a:lnTo>
                    <a:pt x="1038" y="171"/>
                  </a:lnTo>
                  <a:lnTo>
                    <a:pt x="1024" y="178"/>
                  </a:lnTo>
                  <a:lnTo>
                    <a:pt x="982" y="201"/>
                  </a:lnTo>
                  <a:lnTo>
                    <a:pt x="953" y="217"/>
                  </a:lnTo>
                  <a:lnTo>
                    <a:pt x="919" y="237"/>
                  </a:lnTo>
                  <a:lnTo>
                    <a:pt x="881" y="262"/>
                  </a:lnTo>
                  <a:lnTo>
                    <a:pt x="838" y="289"/>
                  </a:lnTo>
                  <a:lnTo>
                    <a:pt x="793" y="321"/>
                  </a:lnTo>
                  <a:lnTo>
                    <a:pt x="744" y="357"/>
                  </a:lnTo>
                  <a:lnTo>
                    <a:pt x="693" y="397"/>
                  </a:lnTo>
                  <a:lnTo>
                    <a:pt x="640" y="441"/>
                  </a:lnTo>
                  <a:lnTo>
                    <a:pt x="587" y="490"/>
                  </a:lnTo>
                  <a:lnTo>
                    <a:pt x="532" y="541"/>
                  </a:lnTo>
                  <a:lnTo>
                    <a:pt x="477" y="598"/>
                  </a:lnTo>
                  <a:lnTo>
                    <a:pt x="423" y="659"/>
                  </a:lnTo>
                  <a:lnTo>
                    <a:pt x="369" y="725"/>
                  </a:lnTo>
                  <a:lnTo>
                    <a:pt x="318" y="794"/>
                  </a:lnTo>
                  <a:lnTo>
                    <a:pt x="268" y="868"/>
                  </a:lnTo>
                  <a:lnTo>
                    <a:pt x="221" y="947"/>
                  </a:lnTo>
                  <a:lnTo>
                    <a:pt x="177" y="1030"/>
                  </a:lnTo>
                  <a:lnTo>
                    <a:pt x="136" y="1117"/>
                  </a:lnTo>
                  <a:lnTo>
                    <a:pt x="100" y="1209"/>
                  </a:lnTo>
                  <a:lnTo>
                    <a:pt x="68" y="1306"/>
                  </a:lnTo>
                  <a:lnTo>
                    <a:pt x="42" y="1408"/>
                  </a:lnTo>
                  <a:lnTo>
                    <a:pt x="21" y="1513"/>
                  </a:lnTo>
                  <a:lnTo>
                    <a:pt x="7" y="1625"/>
                  </a:lnTo>
                  <a:lnTo>
                    <a:pt x="0" y="1740"/>
                  </a:lnTo>
                  <a:lnTo>
                    <a:pt x="0" y="1861"/>
                  </a:lnTo>
                  <a:lnTo>
                    <a:pt x="8" y="1988"/>
                  </a:lnTo>
                  <a:lnTo>
                    <a:pt x="24" y="2119"/>
                  </a:lnTo>
                  <a:lnTo>
                    <a:pt x="51" y="2253"/>
                  </a:lnTo>
                  <a:lnTo>
                    <a:pt x="52" y="2265"/>
                  </a:lnTo>
                  <a:lnTo>
                    <a:pt x="58" y="2298"/>
                  </a:lnTo>
                  <a:lnTo>
                    <a:pt x="64" y="2322"/>
                  </a:lnTo>
                  <a:lnTo>
                    <a:pt x="70" y="2350"/>
                  </a:lnTo>
                  <a:lnTo>
                    <a:pt x="79" y="2382"/>
                  </a:lnTo>
                  <a:lnTo>
                    <a:pt x="89" y="2419"/>
                  </a:lnTo>
                  <a:lnTo>
                    <a:pt x="101" y="2457"/>
                  </a:lnTo>
                  <a:lnTo>
                    <a:pt x="117" y="2501"/>
                  </a:lnTo>
                  <a:lnTo>
                    <a:pt x="134" y="2546"/>
                  </a:lnTo>
                  <a:lnTo>
                    <a:pt x="153" y="2594"/>
                  </a:lnTo>
                  <a:lnTo>
                    <a:pt x="177" y="2645"/>
                  </a:lnTo>
                  <a:lnTo>
                    <a:pt x="202" y="2697"/>
                  </a:lnTo>
                  <a:lnTo>
                    <a:pt x="230" y="2751"/>
                  </a:lnTo>
                  <a:lnTo>
                    <a:pt x="262" y="2807"/>
                  </a:lnTo>
                  <a:lnTo>
                    <a:pt x="297" y="2863"/>
                  </a:lnTo>
                  <a:lnTo>
                    <a:pt x="336" y="2920"/>
                  </a:lnTo>
                  <a:lnTo>
                    <a:pt x="379" y="2978"/>
                  </a:lnTo>
                  <a:lnTo>
                    <a:pt x="425" y="3036"/>
                  </a:lnTo>
                  <a:lnTo>
                    <a:pt x="476" y="3094"/>
                  </a:lnTo>
                  <a:lnTo>
                    <a:pt x="531" y="3150"/>
                  </a:lnTo>
                  <a:lnTo>
                    <a:pt x="590" y="3207"/>
                  </a:lnTo>
                  <a:lnTo>
                    <a:pt x="653" y="3263"/>
                  </a:lnTo>
                  <a:lnTo>
                    <a:pt x="721" y="3317"/>
                  </a:lnTo>
                  <a:lnTo>
                    <a:pt x="795" y="3368"/>
                  </a:lnTo>
                  <a:lnTo>
                    <a:pt x="874" y="3419"/>
                  </a:lnTo>
                  <a:lnTo>
                    <a:pt x="957" y="3467"/>
                  </a:lnTo>
                  <a:lnTo>
                    <a:pt x="1046" y="3512"/>
                  </a:lnTo>
                  <a:lnTo>
                    <a:pt x="1141" y="3555"/>
                  </a:lnTo>
                  <a:lnTo>
                    <a:pt x="1241" y="3594"/>
                  </a:lnTo>
                  <a:lnTo>
                    <a:pt x="1347" y="3630"/>
                  </a:lnTo>
                  <a:lnTo>
                    <a:pt x="1464" y="3656"/>
                  </a:lnTo>
                  <a:lnTo>
                    <a:pt x="1578" y="3676"/>
                  </a:lnTo>
                  <a:lnTo>
                    <a:pt x="1688" y="3690"/>
                  </a:lnTo>
                  <a:lnTo>
                    <a:pt x="1794" y="3697"/>
                  </a:lnTo>
                  <a:lnTo>
                    <a:pt x="1897" y="3699"/>
                  </a:lnTo>
                  <a:lnTo>
                    <a:pt x="1995" y="3696"/>
                  </a:lnTo>
                  <a:lnTo>
                    <a:pt x="2090" y="3688"/>
                  </a:lnTo>
                  <a:lnTo>
                    <a:pt x="2182" y="3674"/>
                  </a:lnTo>
                  <a:lnTo>
                    <a:pt x="2270" y="3657"/>
                  </a:lnTo>
                  <a:lnTo>
                    <a:pt x="2353" y="3637"/>
                  </a:lnTo>
                  <a:lnTo>
                    <a:pt x="2433" y="3614"/>
                  </a:lnTo>
                  <a:lnTo>
                    <a:pt x="2510" y="3586"/>
                  </a:lnTo>
                  <a:lnTo>
                    <a:pt x="2583" y="3558"/>
                  </a:lnTo>
                  <a:lnTo>
                    <a:pt x="2652" y="3526"/>
                  </a:lnTo>
                  <a:lnTo>
                    <a:pt x="2718" y="3493"/>
                  </a:lnTo>
                  <a:lnTo>
                    <a:pt x="2778" y="3459"/>
                  </a:lnTo>
                  <a:lnTo>
                    <a:pt x="2836" y="3423"/>
                  </a:lnTo>
                  <a:lnTo>
                    <a:pt x="2890" y="3388"/>
                  </a:lnTo>
                  <a:lnTo>
                    <a:pt x="2941" y="3351"/>
                  </a:lnTo>
                  <a:lnTo>
                    <a:pt x="2987" y="3316"/>
                  </a:lnTo>
                  <a:lnTo>
                    <a:pt x="3030" y="3280"/>
                  </a:lnTo>
                  <a:lnTo>
                    <a:pt x="3070" y="3247"/>
                  </a:lnTo>
                  <a:lnTo>
                    <a:pt x="3105" y="3213"/>
                  </a:lnTo>
                  <a:lnTo>
                    <a:pt x="3137" y="3183"/>
                  </a:lnTo>
                  <a:lnTo>
                    <a:pt x="3164" y="3153"/>
                  </a:lnTo>
                  <a:lnTo>
                    <a:pt x="3188" y="3127"/>
                  </a:lnTo>
                  <a:lnTo>
                    <a:pt x="3210" y="3105"/>
                  </a:lnTo>
                  <a:lnTo>
                    <a:pt x="3226" y="3084"/>
                  </a:lnTo>
                  <a:lnTo>
                    <a:pt x="3248" y="3056"/>
                  </a:lnTo>
                  <a:lnTo>
                    <a:pt x="3255" y="3046"/>
                  </a:lnTo>
                  <a:lnTo>
                    <a:pt x="3295" y="2995"/>
                  </a:lnTo>
                  <a:lnTo>
                    <a:pt x="3332" y="2944"/>
                  </a:lnTo>
                  <a:lnTo>
                    <a:pt x="3367" y="2891"/>
                  </a:lnTo>
                  <a:lnTo>
                    <a:pt x="3399" y="2839"/>
                  </a:lnTo>
                  <a:lnTo>
                    <a:pt x="3430" y="2786"/>
                  </a:lnTo>
                  <a:lnTo>
                    <a:pt x="3458" y="2734"/>
                  </a:lnTo>
                  <a:lnTo>
                    <a:pt x="3486" y="2682"/>
                  </a:lnTo>
                  <a:lnTo>
                    <a:pt x="3510" y="2629"/>
                  </a:lnTo>
                  <a:lnTo>
                    <a:pt x="3533" y="2578"/>
                  </a:lnTo>
                  <a:lnTo>
                    <a:pt x="3554" y="2527"/>
                  </a:lnTo>
                  <a:lnTo>
                    <a:pt x="3574" y="2476"/>
                  </a:lnTo>
                  <a:lnTo>
                    <a:pt x="3591" y="2427"/>
                  </a:lnTo>
                  <a:lnTo>
                    <a:pt x="3607" y="2379"/>
                  </a:lnTo>
                  <a:lnTo>
                    <a:pt x="3623" y="2331"/>
                  </a:lnTo>
                  <a:lnTo>
                    <a:pt x="3636" y="2286"/>
                  </a:lnTo>
                  <a:lnTo>
                    <a:pt x="3648" y="2241"/>
                  </a:lnTo>
                  <a:lnTo>
                    <a:pt x="3659" y="2198"/>
                  </a:lnTo>
                  <a:lnTo>
                    <a:pt x="3668" y="2157"/>
                  </a:lnTo>
                  <a:lnTo>
                    <a:pt x="3677" y="2117"/>
                  </a:lnTo>
                  <a:lnTo>
                    <a:pt x="3685" y="2080"/>
                  </a:lnTo>
                  <a:lnTo>
                    <a:pt x="3697" y="2012"/>
                  </a:lnTo>
                  <a:lnTo>
                    <a:pt x="3705" y="1953"/>
                  </a:lnTo>
                  <a:lnTo>
                    <a:pt x="3711" y="1906"/>
                  </a:lnTo>
                  <a:lnTo>
                    <a:pt x="3714" y="1871"/>
                  </a:lnTo>
                  <a:lnTo>
                    <a:pt x="3716" y="1849"/>
                  </a:lnTo>
                  <a:lnTo>
                    <a:pt x="3716" y="1841"/>
                  </a:lnTo>
                  <a:lnTo>
                    <a:pt x="3716" y="1841"/>
                  </a:lnTo>
                  <a:lnTo>
                    <a:pt x="3237" y="184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1535869" y="3069367"/>
              <a:ext cx="841200" cy="517662"/>
            </a:xfrm>
            <a:custGeom>
              <a:avLst/>
              <a:gdLst/>
              <a:ahLst/>
              <a:cxnLst>
                <a:cxn ang="0">
                  <a:pos x="1099" y="1311"/>
                </a:cxn>
                <a:cxn ang="0">
                  <a:pos x="1153" y="1295"/>
                </a:cxn>
                <a:cxn ang="0">
                  <a:pos x="1209" y="1276"/>
                </a:cxn>
                <a:cxn ang="0">
                  <a:pos x="1279" y="1248"/>
                </a:cxn>
                <a:cxn ang="0">
                  <a:pos x="1362" y="1210"/>
                </a:cxn>
                <a:cxn ang="0">
                  <a:pos x="1451" y="1162"/>
                </a:cxn>
                <a:cxn ang="0">
                  <a:pos x="1545" y="1103"/>
                </a:cxn>
                <a:cxn ang="0">
                  <a:pos x="1643" y="1031"/>
                </a:cxn>
                <a:cxn ang="0">
                  <a:pos x="1739" y="945"/>
                </a:cxn>
                <a:cxn ang="0">
                  <a:pos x="1834" y="846"/>
                </a:cxn>
                <a:cxn ang="0">
                  <a:pos x="1922" y="732"/>
                </a:cxn>
                <a:cxn ang="0">
                  <a:pos x="2002" y="600"/>
                </a:cxn>
                <a:cxn ang="0">
                  <a:pos x="2070" y="452"/>
                </a:cxn>
                <a:cxn ang="0">
                  <a:pos x="2125" y="286"/>
                </a:cxn>
                <a:cxn ang="0">
                  <a:pos x="2163" y="100"/>
                </a:cxn>
                <a:cxn ang="0">
                  <a:pos x="2174" y="0"/>
                </a:cxn>
                <a:cxn ang="0">
                  <a:pos x="1640" y="9"/>
                </a:cxn>
                <a:cxn ang="0">
                  <a:pos x="1645" y="52"/>
                </a:cxn>
                <a:cxn ang="0">
                  <a:pos x="1648" y="99"/>
                </a:cxn>
                <a:cxn ang="0">
                  <a:pos x="1649" y="158"/>
                </a:cxn>
                <a:cxn ang="0">
                  <a:pos x="1646" y="226"/>
                </a:cxn>
                <a:cxn ang="0">
                  <a:pos x="1639" y="303"/>
                </a:cxn>
                <a:cxn ang="0">
                  <a:pos x="1624" y="386"/>
                </a:cxn>
                <a:cxn ang="0">
                  <a:pos x="1602" y="473"/>
                </a:cxn>
                <a:cxn ang="0">
                  <a:pos x="1570" y="562"/>
                </a:cxn>
                <a:cxn ang="0">
                  <a:pos x="1527" y="654"/>
                </a:cxn>
                <a:cxn ang="0">
                  <a:pos x="1471" y="743"/>
                </a:cxn>
                <a:cxn ang="0">
                  <a:pos x="1401" y="829"/>
                </a:cxn>
                <a:cxn ang="0">
                  <a:pos x="1315" y="911"/>
                </a:cxn>
                <a:cxn ang="0">
                  <a:pos x="1211" y="986"/>
                </a:cxn>
                <a:cxn ang="0">
                  <a:pos x="1090" y="1052"/>
                </a:cxn>
                <a:cxn ang="0">
                  <a:pos x="1016" y="1084"/>
                </a:cxn>
                <a:cxn ang="0">
                  <a:pos x="979" y="1099"/>
                </a:cxn>
                <a:cxn ang="0">
                  <a:pos x="928" y="1114"/>
                </a:cxn>
                <a:cxn ang="0">
                  <a:pos x="885" y="1124"/>
                </a:cxn>
                <a:cxn ang="0">
                  <a:pos x="832" y="1133"/>
                </a:cxn>
                <a:cxn ang="0">
                  <a:pos x="773" y="1141"/>
                </a:cxn>
                <a:cxn ang="0">
                  <a:pos x="705" y="1145"/>
                </a:cxn>
                <a:cxn ang="0">
                  <a:pos x="632" y="1145"/>
                </a:cxn>
                <a:cxn ang="0">
                  <a:pos x="551" y="1141"/>
                </a:cxn>
                <a:cxn ang="0">
                  <a:pos x="464" y="1130"/>
                </a:cxn>
                <a:cxn ang="0">
                  <a:pos x="370" y="1112"/>
                </a:cxn>
                <a:cxn ang="0">
                  <a:pos x="271" y="1085"/>
                </a:cxn>
                <a:cxn ang="0">
                  <a:pos x="166" y="1050"/>
                </a:cxn>
                <a:cxn ang="0">
                  <a:pos x="57" y="1004"/>
                </a:cxn>
                <a:cxn ang="0">
                  <a:pos x="4" y="983"/>
                </a:cxn>
                <a:cxn ang="0">
                  <a:pos x="36" y="1019"/>
                </a:cxn>
                <a:cxn ang="0">
                  <a:pos x="83" y="1065"/>
                </a:cxn>
                <a:cxn ang="0">
                  <a:pos x="125" y="1101"/>
                </a:cxn>
                <a:cxn ang="0">
                  <a:pos x="174" y="1138"/>
                </a:cxn>
                <a:cxn ang="0">
                  <a:pos x="233" y="1177"/>
                </a:cxn>
                <a:cxn ang="0">
                  <a:pos x="300" y="1214"/>
                </a:cxn>
                <a:cxn ang="0">
                  <a:pos x="376" y="1250"/>
                </a:cxn>
                <a:cxn ang="0">
                  <a:pos x="462" y="1281"/>
                </a:cxn>
                <a:cxn ang="0">
                  <a:pos x="555" y="1307"/>
                </a:cxn>
                <a:cxn ang="0">
                  <a:pos x="657" y="1326"/>
                </a:cxn>
                <a:cxn ang="0">
                  <a:pos x="769" y="1337"/>
                </a:cxn>
                <a:cxn ang="0">
                  <a:pos x="889" y="1337"/>
                </a:cxn>
                <a:cxn ang="0">
                  <a:pos x="1019" y="1325"/>
                </a:cxn>
                <a:cxn ang="0">
                  <a:pos x="1088" y="1314"/>
                </a:cxn>
              </a:cxnLst>
              <a:rect l="0" t="0" r="r" b="b"/>
              <a:pathLst>
                <a:path w="2174" h="1338">
                  <a:moveTo>
                    <a:pt x="1088" y="1314"/>
                  </a:moveTo>
                  <a:lnTo>
                    <a:pt x="1099" y="1311"/>
                  </a:lnTo>
                  <a:lnTo>
                    <a:pt x="1130" y="1302"/>
                  </a:lnTo>
                  <a:lnTo>
                    <a:pt x="1153" y="1295"/>
                  </a:lnTo>
                  <a:lnTo>
                    <a:pt x="1179" y="1287"/>
                  </a:lnTo>
                  <a:lnTo>
                    <a:pt x="1209" y="1276"/>
                  </a:lnTo>
                  <a:lnTo>
                    <a:pt x="1243" y="1263"/>
                  </a:lnTo>
                  <a:lnTo>
                    <a:pt x="1279" y="1248"/>
                  </a:lnTo>
                  <a:lnTo>
                    <a:pt x="1319" y="1230"/>
                  </a:lnTo>
                  <a:lnTo>
                    <a:pt x="1362" y="1210"/>
                  </a:lnTo>
                  <a:lnTo>
                    <a:pt x="1405" y="1188"/>
                  </a:lnTo>
                  <a:lnTo>
                    <a:pt x="1451" y="1162"/>
                  </a:lnTo>
                  <a:lnTo>
                    <a:pt x="1498" y="1134"/>
                  </a:lnTo>
                  <a:lnTo>
                    <a:pt x="1545" y="1103"/>
                  </a:lnTo>
                  <a:lnTo>
                    <a:pt x="1594" y="1068"/>
                  </a:lnTo>
                  <a:lnTo>
                    <a:pt x="1643" y="1031"/>
                  </a:lnTo>
                  <a:lnTo>
                    <a:pt x="1691" y="990"/>
                  </a:lnTo>
                  <a:lnTo>
                    <a:pt x="1739" y="945"/>
                  </a:lnTo>
                  <a:lnTo>
                    <a:pt x="1787" y="898"/>
                  </a:lnTo>
                  <a:lnTo>
                    <a:pt x="1834" y="846"/>
                  </a:lnTo>
                  <a:lnTo>
                    <a:pt x="1878" y="790"/>
                  </a:lnTo>
                  <a:lnTo>
                    <a:pt x="1922" y="732"/>
                  </a:lnTo>
                  <a:lnTo>
                    <a:pt x="1962" y="668"/>
                  </a:lnTo>
                  <a:lnTo>
                    <a:pt x="2002" y="600"/>
                  </a:lnTo>
                  <a:lnTo>
                    <a:pt x="2038" y="528"/>
                  </a:lnTo>
                  <a:lnTo>
                    <a:pt x="2070" y="452"/>
                  </a:lnTo>
                  <a:lnTo>
                    <a:pt x="2099" y="371"/>
                  </a:lnTo>
                  <a:lnTo>
                    <a:pt x="2125" y="286"/>
                  </a:lnTo>
                  <a:lnTo>
                    <a:pt x="2146" y="195"/>
                  </a:lnTo>
                  <a:lnTo>
                    <a:pt x="2163" y="100"/>
                  </a:lnTo>
                  <a:lnTo>
                    <a:pt x="2174" y="0"/>
                  </a:lnTo>
                  <a:lnTo>
                    <a:pt x="2174" y="0"/>
                  </a:lnTo>
                  <a:lnTo>
                    <a:pt x="1638" y="0"/>
                  </a:lnTo>
                  <a:lnTo>
                    <a:pt x="1640" y="9"/>
                  </a:lnTo>
                  <a:lnTo>
                    <a:pt x="1643" y="34"/>
                  </a:lnTo>
                  <a:lnTo>
                    <a:pt x="1645" y="52"/>
                  </a:lnTo>
                  <a:lnTo>
                    <a:pt x="1646" y="75"/>
                  </a:lnTo>
                  <a:lnTo>
                    <a:pt x="1648" y="99"/>
                  </a:lnTo>
                  <a:lnTo>
                    <a:pt x="1649" y="127"/>
                  </a:lnTo>
                  <a:lnTo>
                    <a:pt x="1649" y="158"/>
                  </a:lnTo>
                  <a:lnTo>
                    <a:pt x="1648" y="190"/>
                  </a:lnTo>
                  <a:lnTo>
                    <a:pt x="1646" y="226"/>
                  </a:lnTo>
                  <a:lnTo>
                    <a:pt x="1643" y="263"/>
                  </a:lnTo>
                  <a:lnTo>
                    <a:pt x="1639" y="303"/>
                  </a:lnTo>
                  <a:lnTo>
                    <a:pt x="1633" y="343"/>
                  </a:lnTo>
                  <a:lnTo>
                    <a:pt x="1624" y="386"/>
                  </a:lnTo>
                  <a:lnTo>
                    <a:pt x="1614" y="429"/>
                  </a:lnTo>
                  <a:lnTo>
                    <a:pt x="1602" y="473"/>
                  </a:lnTo>
                  <a:lnTo>
                    <a:pt x="1587" y="518"/>
                  </a:lnTo>
                  <a:lnTo>
                    <a:pt x="1570" y="562"/>
                  </a:lnTo>
                  <a:lnTo>
                    <a:pt x="1550" y="608"/>
                  </a:lnTo>
                  <a:lnTo>
                    <a:pt x="1527" y="654"/>
                  </a:lnTo>
                  <a:lnTo>
                    <a:pt x="1501" y="698"/>
                  </a:lnTo>
                  <a:lnTo>
                    <a:pt x="1471" y="743"/>
                  </a:lnTo>
                  <a:lnTo>
                    <a:pt x="1438" y="786"/>
                  </a:lnTo>
                  <a:lnTo>
                    <a:pt x="1401" y="829"/>
                  </a:lnTo>
                  <a:lnTo>
                    <a:pt x="1360" y="870"/>
                  </a:lnTo>
                  <a:lnTo>
                    <a:pt x="1315" y="911"/>
                  </a:lnTo>
                  <a:lnTo>
                    <a:pt x="1265" y="950"/>
                  </a:lnTo>
                  <a:lnTo>
                    <a:pt x="1211" y="986"/>
                  </a:lnTo>
                  <a:lnTo>
                    <a:pt x="1153" y="1020"/>
                  </a:lnTo>
                  <a:lnTo>
                    <a:pt x="1090" y="1052"/>
                  </a:lnTo>
                  <a:lnTo>
                    <a:pt x="1021" y="1081"/>
                  </a:lnTo>
                  <a:lnTo>
                    <a:pt x="1016" y="1084"/>
                  </a:lnTo>
                  <a:lnTo>
                    <a:pt x="1002" y="1089"/>
                  </a:lnTo>
                  <a:lnTo>
                    <a:pt x="979" y="1099"/>
                  </a:lnTo>
                  <a:lnTo>
                    <a:pt x="948" y="1108"/>
                  </a:lnTo>
                  <a:lnTo>
                    <a:pt x="928" y="1114"/>
                  </a:lnTo>
                  <a:lnTo>
                    <a:pt x="907" y="1119"/>
                  </a:lnTo>
                  <a:lnTo>
                    <a:pt x="885" y="1124"/>
                  </a:lnTo>
                  <a:lnTo>
                    <a:pt x="859" y="1129"/>
                  </a:lnTo>
                  <a:lnTo>
                    <a:pt x="832" y="1133"/>
                  </a:lnTo>
                  <a:lnTo>
                    <a:pt x="804" y="1137"/>
                  </a:lnTo>
                  <a:lnTo>
                    <a:pt x="773" y="1141"/>
                  </a:lnTo>
                  <a:lnTo>
                    <a:pt x="740" y="1143"/>
                  </a:lnTo>
                  <a:lnTo>
                    <a:pt x="705" y="1145"/>
                  </a:lnTo>
                  <a:lnTo>
                    <a:pt x="670" y="1146"/>
                  </a:lnTo>
                  <a:lnTo>
                    <a:pt x="632" y="1145"/>
                  </a:lnTo>
                  <a:lnTo>
                    <a:pt x="592" y="1144"/>
                  </a:lnTo>
                  <a:lnTo>
                    <a:pt x="551" y="1141"/>
                  </a:lnTo>
                  <a:lnTo>
                    <a:pt x="508" y="1136"/>
                  </a:lnTo>
                  <a:lnTo>
                    <a:pt x="464" y="1130"/>
                  </a:lnTo>
                  <a:lnTo>
                    <a:pt x="418" y="1122"/>
                  </a:lnTo>
                  <a:lnTo>
                    <a:pt x="370" y="1112"/>
                  </a:lnTo>
                  <a:lnTo>
                    <a:pt x="322" y="1100"/>
                  </a:lnTo>
                  <a:lnTo>
                    <a:pt x="271" y="1085"/>
                  </a:lnTo>
                  <a:lnTo>
                    <a:pt x="219" y="1069"/>
                  </a:lnTo>
                  <a:lnTo>
                    <a:pt x="166" y="1050"/>
                  </a:lnTo>
                  <a:lnTo>
                    <a:pt x="113" y="1029"/>
                  </a:lnTo>
                  <a:lnTo>
                    <a:pt x="57" y="1004"/>
                  </a:lnTo>
                  <a:lnTo>
                    <a:pt x="0" y="977"/>
                  </a:lnTo>
                  <a:lnTo>
                    <a:pt x="4" y="983"/>
                  </a:lnTo>
                  <a:lnTo>
                    <a:pt x="16" y="997"/>
                  </a:lnTo>
                  <a:lnTo>
                    <a:pt x="36" y="1019"/>
                  </a:lnTo>
                  <a:lnTo>
                    <a:pt x="66" y="1049"/>
                  </a:lnTo>
                  <a:lnTo>
                    <a:pt x="83" y="1065"/>
                  </a:lnTo>
                  <a:lnTo>
                    <a:pt x="102" y="1082"/>
                  </a:lnTo>
                  <a:lnTo>
                    <a:pt x="125" y="1101"/>
                  </a:lnTo>
                  <a:lnTo>
                    <a:pt x="148" y="1119"/>
                  </a:lnTo>
                  <a:lnTo>
                    <a:pt x="174" y="1138"/>
                  </a:lnTo>
                  <a:lnTo>
                    <a:pt x="203" y="1157"/>
                  </a:lnTo>
                  <a:lnTo>
                    <a:pt x="233" y="1177"/>
                  </a:lnTo>
                  <a:lnTo>
                    <a:pt x="266" y="1196"/>
                  </a:lnTo>
                  <a:lnTo>
                    <a:pt x="300" y="1214"/>
                  </a:lnTo>
                  <a:lnTo>
                    <a:pt x="338" y="1232"/>
                  </a:lnTo>
                  <a:lnTo>
                    <a:pt x="376" y="1250"/>
                  </a:lnTo>
                  <a:lnTo>
                    <a:pt x="418" y="1266"/>
                  </a:lnTo>
                  <a:lnTo>
                    <a:pt x="462" y="1281"/>
                  </a:lnTo>
                  <a:lnTo>
                    <a:pt x="507" y="1295"/>
                  </a:lnTo>
                  <a:lnTo>
                    <a:pt x="555" y="1307"/>
                  </a:lnTo>
                  <a:lnTo>
                    <a:pt x="605" y="1317"/>
                  </a:lnTo>
                  <a:lnTo>
                    <a:pt x="657" y="1326"/>
                  </a:lnTo>
                  <a:lnTo>
                    <a:pt x="712" y="1333"/>
                  </a:lnTo>
                  <a:lnTo>
                    <a:pt x="769" y="1337"/>
                  </a:lnTo>
                  <a:lnTo>
                    <a:pt x="828" y="1338"/>
                  </a:lnTo>
                  <a:lnTo>
                    <a:pt x="889" y="1337"/>
                  </a:lnTo>
                  <a:lnTo>
                    <a:pt x="953" y="1333"/>
                  </a:lnTo>
                  <a:lnTo>
                    <a:pt x="1019" y="1325"/>
                  </a:lnTo>
                  <a:lnTo>
                    <a:pt x="1088" y="1314"/>
                  </a:lnTo>
                  <a:lnTo>
                    <a:pt x="1088" y="13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/>
            <p:cNvSpPr>
              <a:spLocks/>
            </p:cNvSpPr>
            <p:nvPr/>
          </p:nvSpPr>
          <p:spPr bwMode="auto">
            <a:xfrm>
              <a:off x="1591333" y="3069367"/>
              <a:ext cx="559261" cy="323538"/>
            </a:xfrm>
            <a:custGeom>
              <a:avLst/>
              <a:gdLst/>
              <a:ahLst/>
              <a:cxnLst>
                <a:cxn ang="0">
                  <a:pos x="494" y="827"/>
                </a:cxn>
                <a:cxn ang="0">
                  <a:pos x="546" y="832"/>
                </a:cxn>
                <a:cxn ang="0">
                  <a:pos x="600" y="834"/>
                </a:cxn>
                <a:cxn ang="0">
                  <a:pos x="666" y="834"/>
                </a:cxn>
                <a:cxn ang="0">
                  <a:pos x="743" y="829"/>
                </a:cxn>
                <a:cxn ang="0">
                  <a:pos x="826" y="816"/>
                </a:cxn>
                <a:cxn ang="0">
                  <a:pos x="913" y="795"/>
                </a:cxn>
                <a:cxn ang="0">
                  <a:pos x="1003" y="764"/>
                </a:cxn>
                <a:cxn ang="0">
                  <a:pos x="1092" y="720"/>
                </a:cxn>
                <a:cxn ang="0">
                  <a:pos x="1177" y="662"/>
                </a:cxn>
                <a:cxn ang="0">
                  <a:pos x="1255" y="588"/>
                </a:cxn>
                <a:cxn ang="0">
                  <a:pos x="1325" y="494"/>
                </a:cxn>
                <a:cxn ang="0">
                  <a:pos x="1382" y="382"/>
                </a:cxn>
                <a:cxn ang="0">
                  <a:pos x="1426" y="247"/>
                </a:cxn>
                <a:cxn ang="0">
                  <a:pos x="1452" y="89"/>
                </a:cxn>
                <a:cxn ang="0">
                  <a:pos x="1457" y="0"/>
                </a:cxn>
                <a:cxn ang="0">
                  <a:pos x="978" y="8"/>
                </a:cxn>
                <a:cxn ang="0">
                  <a:pos x="980" y="62"/>
                </a:cxn>
                <a:cxn ang="0">
                  <a:pos x="979" y="128"/>
                </a:cxn>
                <a:cxn ang="0">
                  <a:pos x="974" y="182"/>
                </a:cxn>
                <a:cxn ang="0">
                  <a:pos x="965" y="241"/>
                </a:cxn>
                <a:cxn ang="0">
                  <a:pos x="951" y="303"/>
                </a:cxn>
                <a:cxn ang="0">
                  <a:pos x="929" y="367"/>
                </a:cxn>
                <a:cxn ang="0">
                  <a:pos x="902" y="431"/>
                </a:cxn>
                <a:cxn ang="0">
                  <a:pos x="865" y="491"/>
                </a:cxn>
                <a:cxn ang="0">
                  <a:pos x="820" y="548"/>
                </a:cxn>
                <a:cxn ang="0">
                  <a:pos x="764" y="599"/>
                </a:cxn>
                <a:cxn ang="0">
                  <a:pos x="696" y="641"/>
                </a:cxn>
                <a:cxn ang="0">
                  <a:pos x="616" y="675"/>
                </a:cxn>
                <a:cxn ang="0">
                  <a:pos x="522" y="696"/>
                </a:cxn>
                <a:cxn ang="0">
                  <a:pos x="458" y="702"/>
                </a:cxn>
                <a:cxn ang="0">
                  <a:pos x="398" y="696"/>
                </a:cxn>
                <a:cxn ang="0">
                  <a:pos x="338" y="684"/>
                </a:cxn>
                <a:cxn ang="0">
                  <a:pos x="286" y="670"/>
                </a:cxn>
                <a:cxn ang="0">
                  <a:pos x="249" y="658"/>
                </a:cxn>
                <a:cxn ang="0">
                  <a:pos x="210" y="641"/>
                </a:cxn>
                <a:cxn ang="0">
                  <a:pos x="171" y="623"/>
                </a:cxn>
                <a:cxn ang="0">
                  <a:pos x="132" y="601"/>
                </a:cxn>
                <a:cxn ang="0">
                  <a:pos x="92" y="573"/>
                </a:cxn>
                <a:cxn ang="0">
                  <a:pos x="54" y="543"/>
                </a:cxn>
                <a:cxn ang="0">
                  <a:pos x="17" y="509"/>
                </a:cxn>
                <a:cxn ang="0">
                  <a:pos x="4" y="501"/>
                </a:cxn>
                <a:cxn ang="0">
                  <a:pos x="30" y="552"/>
                </a:cxn>
                <a:cxn ang="0">
                  <a:pos x="56" y="590"/>
                </a:cxn>
                <a:cxn ang="0">
                  <a:pos x="78" y="616"/>
                </a:cxn>
                <a:cxn ang="0">
                  <a:pos x="104" y="644"/>
                </a:cxn>
                <a:cxn ang="0">
                  <a:pos x="136" y="674"/>
                </a:cxn>
                <a:cxn ang="0">
                  <a:pos x="172" y="702"/>
                </a:cxn>
                <a:cxn ang="0">
                  <a:pos x="215" y="730"/>
                </a:cxn>
                <a:cxn ang="0">
                  <a:pos x="263" y="756"/>
                </a:cxn>
                <a:cxn ang="0">
                  <a:pos x="318" y="779"/>
                </a:cxn>
                <a:cxn ang="0">
                  <a:pos x="378" y="801"/>
                </a:cxn>
                <a:cxn ang="0">
                  <a:pos x="447" y="819"/>
                </a:cxn>
              </a:cxnLst>
              <a:rect l="0" t="0" r="r" b="b"/>
              <a:pathLst>
                <a:path w="1457" h="835">
                  <a:moveTo>
                    <a:pt x="484" y="826"/>
                  </a:moveTo>
                  <a:lnTo>
                    <a:pt x="494" y="827"/>
                  </a:lnTo>
                  <a:lnTo>
                    <a:pt x="525" y="830"/>
                  </a:lnTo>
                  <a:lnTo>
                    <a:pt x="546" y="832"/>
                  </a:lnTo>
                  <a:lnTo>
                    <a:pt x="571" y="834"/>
                  </a:lnTo>
                  <a:lnTo>
                    <a:pt x="600" y="834"/>
                  </a:lnTo>
                  <a:lnTo>
                    <a:pt x="631" y="835"/>
                  </a:lnTo>
                  <a:lnTo>
                    <a:pt x="666" y="834"/>
                  </a:lnTo>
                  <a:lnTo>
                    <a:pt x="703" y="832"/>
                  </a:lnTo>
                  <a:lnTo>
                    <a:pt x="743" y="829"/>
                  </a:lnTo>
                  <a:lnTo>
                    <a:pt x="783" y="823"/>
                  </a:lnTo>
                  <a:lnTo>
                    <a:pt x="826" y="816"/>
                  </a:lnTo>
                  <a:lnTo>
                    <a:pt x="870" y="807"/>
                  </a:lnTo>
                  <a:lnTo>
                    <a:pt x="913" y="795"/>
                  </a:lnTo>
                  <a:lnTo>
                    <a:pt x="958" y="781"/>
                  </a:lnTo>
                  <a:lnTo>
                    <a:pt x="1003" y="764"/>
                  </a:lnTo>
                  <a:lnTo>
                    <a:pt x="1048" y="744"/>
                  </a:lnTo>
                  <a:lnTo>
                    <a:pt x="1092" y="720"/>
                  </a:lnTo>
                  <a:lnTo>
                    <a:pt x="1134" y="693"/>
                  </a:lnTo>
                  <a:lnTo>
                    <a:pt x="1177" y="662"/>
                  </a:lnTo>
                  <a:lnTo>
                    <a:pt x="1217" y="626"/>
                  </a:lnTo>
                  <a:lnTo>
                    <a:pt x="1255" y="588"/>
                  </a:lnTo>
                  <a:lnTo>
                    <a:pt x="1292" y="543"/>
                  </a:lnTo>
                  <a:lnTo>
                    <a:pt x="1325" y="494"/>
                  </a:lnTo>
                  <a:lnTo>
                    <a:pt x="1356" y="441"/>
                  </a:lnTo>
                  <a:lnTo>
                    <a:pt x="1382" y="382"/>
                  </a:lnTo>
                  <a:lnTo>
                    <a:pt x="1406" y="318"/>
                  </a:lnTo>
                  <a:lnTo>
                    <a:pt x="1426" y="247"/>
                  </a:lnTo>
                  <a:lnTo>
                    <a:pt x="1441" y="171"/>
                  </a:lnTo>
                  <a:lnTo>
                    <a:pt x="1452" y="89"/>
                  </a:lnTo>
                  <a:lnTo>
                    <a:pt x="1457" y="0"/>
                  </a:lnTo>
                  <a:lnTo>
                    <a:pt x="1457" y="0"/>
                  </a:lnTo>
                  <a:lnTo>
                    <a:pt x="978" y="0"/>
                  </a:lnTo>
                  <a:lnTo>
                    <a:pt x="978" y="8"/>
                  </a:lnTo>
                  <a:lnTo>
                    <a:pt x="980" y="28"/>
                  </a:lnTo>
                  <a:lnTo>
                    <a:pt x="980" y="62"/>
                  </a:lnTo>
                  <a:lnTo>
                    <a:pt x="980" y="104"/>
                  </a:lnTo>
                  <a:lnTo>
                    <a:pt x="979" y="128"/>
                  </a:lnTo>
                  <a:lnTo>
                    <a:pt x="977" y="155"/>
                  </a:lnTo>
                  <a:lnTo>
                    <a:pt x="974" y="182"/>
                  </a:lnTo>
                  <a:lnTo>
                    <a:pt x="970" y="211"/>
                  </a:lnTo>
                  <a:lnTo>
                    <a:pt x="965" y="241"/>
                  </a:lnTo>
                  <a:lnTo>
                    <a:pt x="958" y="271"/>
                  </a:lnTo>
                  <a:lnTo>
                    <a:pt x="951" y="303"/>
                  </a:lnTo>
                  <a:lnTo>
                    <a:pt x="941" y="335"/>
                  </a:lnTo>
                  <a:lnTo>
                    <a:pt x="929" y="367"/>
                  </a:lnTo>
                  <a:lnTo>
                    <a:pt x="917" y="399"/>
                  </a:lnTo>
                  <a:lnTo>
                    <a:pt x="902" y="431"/>
                  </a:lnTo>
                  <a:lnTo>
                    <a:pt x="885" y="461"/>
                  </a:lnTo>
                  <a:lnTo>
                    <a:pt x="865" y="491"/>
                  </a:lnTo>
                  <a:lnTo>
                    <a:pt x="844" y="521"/>
                  </a:lnTo>
                  <a:lnTo>
                    <a:pt x="820" y="548"/>
                  </a:lnTo>
                  <a:lnTo>
                    <a:pt x="793" y="574"/>
                  </a:lnTo>
                  <a:lnTo>
                    <a:pt x="764" y="599"/>
                  </a:lnTo>
                  <a:lnTo>
                    <a:pt x="732" y="621"/>
                  </a:lnTo>
                  <a:lnTo>
                    <a:pt x="696" y="641"/>
                  </a:lnTo>
                  <a:lnTo>
                    <a:pt x="657" y="660"/>
                  </a:lnTo>
                  <a:lnTo>
                    <a:pt x="616" y="675"/>
                  </a:lnTo>
                  <a:lnTo>
                    <a:pt x="571" y="687"/>
                  </a:lnTo>
                  <a:lnTo>
                    <a:pt x="522" y="696"/>
                  </a:lnTo>
                  <a:lnTo>
                    <a:pt x="470" y="702"/>
                  </a:lnTo>
                  <a:lnTo>
                    <a:pt x="458" y="702"/>
                  </a:lnTo>
                  <a:lnTo>
                    <a:pt x="422" y="699"/>
                  </a:lnTo>
                  <a:lnTo>
                    <a:pt x="398" y="696"/>
                  </a:lnTo>
                  <a:lnTo>
                    <a:pt x="369" y="691"/>
                  </a:lnTo>
                  <a:lnTo>
                    <a:pt x="338" y="684"/>
                  </a:lnTo>
                  <a:lnTo>
                    <a:pt x="304" y="676"/>
                  </a:lnTo>
                  <a:lnTo>
                    <a:pt x="286" y="670"/>
                  </a:lnTo>
                  <a:lnTo>
                    <a:pt x="268" y="664"/>
                  </a:lnTo>
                  <a:lnTo>
                    <a:pt x="249" y="658"/>
                  </a:lnTo>
                  <a:lnTo>
                    <a:pt x="229" y="651"/>
                  </a:lnTo>
                  <a:lnTo>
                    <a:pt x="210" y="641"/>
                  </a:lnTo>
                  <a:lnTo>
                    <a:pt x="191" y="633"/>
                  </a:lnTo>
                  <a:lnTo>
                    <a:pt x="171" y="623"/>
                  </a:lnTo>
                  <a:lnTo>
                    <a:pt x="151" y="612"/>
                  </a:lnTo>
                  <a:lnTo>
                    <a:pt x="132" y="601"/>
                  </a:lnTo>
                  <a:lnTo>
                    <a:pt x="112" y="588"/>
                  </a:lnTo>
                  <a:lnTo>
                    <a:pt x="92" y="573"/>
                  </a:lnTo>
                  <a:lnTo>
                    <a:pt x="73" y="559"/>
                  </a:lnTo>
                  <a:lnTo>
                    <a:pt x="54" y="543"/>
                  </a:lnTo>
                  <a:lnTo>
                    <a:pt x="35" y="526"/>
                  </a:lnTo>
                  <a:lnTo>
                    <a:pt x="17" y="509"/>
                  </a:lnTo>
                  <a:lnTo>
                    <a:pt x="0" y="488"/>
                  </a:lnTo>
                  <a:lnTo>
                    <a:pt x="4" y="501"/>
                  </a:lnTo>
                  <a:lnTo>
                    <a:pt x="18" y="531"/>
                  </a:lnTo>
                  <a:lnTo>
                    <a:pt x="30" y="552"/>
                  </a:lnTo>
                  <a:lnTo>
                    <a:pt x="47" y="577"/>
                  </a:lnTo>
                  <a:lnTo>
                    <a:pt x="56" y="590"/>
                  </a:lnTo>
                  <a:lnTo>
                    <a:pt x="66" y="603"/>
                  </a:lnTo>
                  <a:lnTo>
                    <a:pt x="78" y="616"/>
                  </a:lnTo>
                  <a:lnTo>
                    <a:pt x="90" y="630"/>
                  </a:lnTo>
                  <a:lnTo>
                    <a:pt x="104" y="644"/>
                  </a:lnTo>
                  <a:lnTo>
                    <a:pt x="120" y="659"/>
                  </a:lnTo>
                  <a:lnTo>
                    <a:pt x="136" y="674"/>
                  </a:lnTo>
                  <a:lnTo>
                    <a:pt x="153" y="688"/>
                  </a:lnTo>
                  <a:lnTo>
                    <a:pt x="172" y="702"/>
                  </a:lnTo>
                  <a:lnTo>
                    <a:pt x="193" y="715"/>
                  </a:lnTo>
                  <a:lnTo>
                    <a:pt x="215" y="730"/>
                  </a:lnTo>
                  <a:lnTo>
                    <a:pt x="238" y="743"/>
                  </a:lnTo>
                  <a:lnTo>
                    <a:pt x="263" y="756"/>
                  </a:lnTo>
                  <a:lnTo>
                    <a:pt x="289" y="768"/>
                  </a:lnTo>
                  <a:lnTo>
                    <a:pt x="318" y="779"/>
                  </a:lnTo>
                  <a:lnTo>
                    <a:pt x="347" y="790"/>
                  </a:lnTo>
                  <a:lnTo>
                    <a:pt x="378" y="801"/>
                  </a:lnTo>
                  <a:lnTo>
                    <a:pt x="412" y="810"/>
                  </a:lnTo>
                  <a:lnTo>
                    <a:pt x="447" y="819"/>
                  </a:lnTo>
                  <a:lnTo>
                    <a:pt x="484" y="8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9"/>
            <p:cNvSpPr>
              <a:spLocks/>
            </p:cNvSpPr>
            <p:nvPr/>
          </p:nvSpPr>
          <p:spPr bwMode="auto">
            <a:xfrm>
              <a:off x="1341746" y="2560950"/>
              <a:ext cx="827335" cy="508418"/>
            </a:xfrm>
            <a:custGeom>
              <a:avLst/>
              <a:gdLst/>
              <a:ahLst/>
              <a:cxnLst>
                <a:cxn ang="0">
                  <a:pos x="1218" y="8"/>
                </a:cxn>
                <a:cxn ang="0">
                  <a:pos x="1155" y="17"/>
                </a:cxn>
                <a:cxn ang="0">
                  <a:pos x="1089" y="31"/>
                </a:cxn>
                <a:cxn ang="0">
                  <a:pos x="1008" y="52"/>
                </a:cxn>
                <a:cxn ang="0">
                  <a:pos x="915" y="82"/>
                </a:cxn>
                <a:cxn ang="0">
                  <a:pos x="811" y="123"/>
                </a:cxn>
                <a:cxn ang="0">
                  <a:pos x="703" y="175"/>
                </a:cxn>
                <a:cxn ang="0">
                  <a:pos x="592" y="242"/>
                </a:cxn>
                <a:cxn ang="0">
                  <a:pos x="481" y="323"/>
                </a:cxn>
                <a:cxn ang="0">
                  <a:pos x="375" y="422"/>
                </a:cxn>
                <a:cxn ang="0">
                  <a:pos x="275" y="537"/>
                </a:cxn>
                <a:cxn ang="0">
                  <a:pos x="186" y="673"/>
                </a:cxn>
                <a:cxn ang="0">
                  <a:pos x="110" y="830"/>
                </a:cxn>
                <a:cxn ang="0">
                  <a:pos x="51" y="1010"/>
                </a:cxn>
                <a:cxn ang="0">
                  <a:pos x="12" y="1214"/>
                </a:cxn>
                <a:cxn ang="0">
                  <a:pos x="518" y="1326"/>
                </a:cxn>
                <a:cxn ang="0">
                  <a:pos x="514" y="1286"/>
                </a:cxn>
                <a:cxn ang="0">
                  <a:pos x="511" y="1240"/>
                </a:cxn>
                <a:cxn ang="0">
                  <a:pos x="511" y="1180"/>
                </a:cxn>
                <a:cxn ang="0">
                  <a:pos x="513" y="1108"/>
                </a:cxn>
                <a:cxn ang="0">
                  <a:pos x="522" y="1027"/>
                </a:cxn>
                <a:cxn ang="0">
                  <a:pos x="537" y="939"/>
                </a:cxn>
                <a:cxn ang="0">
                  <a:pos x="563" y="845"/>
                </a:cxn>
                <a:cxn ang="0">
                  <a:pos x="598" y="750"/>
                </a:cxn>
                <a:cxn ang="0">
                  <a:pos x="646" y="654"/>
                </a:cxn>
                <a:cxn ang="0">
                  <a:pos x="708" y="561"/>
                </a:cxn>
                <a:cxn ang="0">
                  <a:pos x="787" y="473"/>
                </a:cxn>
                <a:cxn ang="0">
                  <a:pos x="883" y="392"/>
                </a:cxn>
                <a:cxn ang="0">
                  <a:pos x="999" y="320"/>
                </a:cxn>
                <a:cxn ang="0">
                  <a:pos x="1137" y="260"/>
                </a:cxn>
                <a:cxn ang="0">
                  <a:pos x="1297" y="216"/>
                </a:cxn>
                <a:cxn ang="0">
                  <a:pos x="1315" y="212"/>
                </a:cxn>
                <a:cxn ang="0">
                  <a:pos x="1366" y="206"/>
                </a:cxn>
                <a:cxn ang="0">
                  <a:pos x="1447" y="201"/>
                </a:cxn>
                <a:cxn ang="0">
                  <a:pos x="1496" y="200"/>
                </a:cxn>
                <a:cxn ang="0">
                  <a:pos x="1552" y="202"/>
                </a:cxn>
                <a:cxn ang="0">
                  <a:pos x="1613" y="206"/>
                </a:cxn>
                <a:cxn ang="0">
                  <a:pos x="1679" y="214"/>
                </a:cxn>
                <a:cxn ang="0">
                  <a:pos x="1750" y="225"/>
                </a:cxn>
                <a:cxn ang="0">
                  <a:pos x="1824" y="241"/>
                </a:cxn>
                <a:cxn ang="0">
                  <a:pos x="1902" y="262"/>
                </a:cxn>
                <a:cxn ang="0">
                  <a:pos x="1983" y="290"/>
                </a:cxn>
                <a:cxn ang="0">
                  <a:pos x="2067" y="322"/>
                </a:cxn>
                <a:cxn ang="0">
                  <a:pos x="2152" y="363"/>
                </a:cxn>
                <a:cxn ang="0">
                  <a:pos x="2139" y="345"/>
                </a:cxn>
                <a:cxn ang="0">
                  <a:pos x="2097" y="298"/>
                </a:cxn>
                <a:cxn ang="0">
                  <a:pos x="2067" y="266"/>
                </a:cxn>
                <a:cxn ang="0">
                  <a:pos x="2028" y="232"/>
                </a:cxn>
                <a:cxn ang="0">
                  <a:pos x="1982" y="197"/>
                </a:cxn>
                <a:cxn ang="0">
                  <a:pos x="1930" y="160"/>
                </a:cxn>
                <a:cxn ang="0">
                  <a:pos x="1870" y="124"/>
                </a:cxn>
                <a:cxn ang="0">
                  <a:pos x="1802" y="90"/>
                </a:cxn>
                <a:cxn ang="0">
                  <a:pos x="1727" y="60"/>
                </a:cxn>
                <a:cxn ang="0">
                  <a:pos x="1643" y="34"/>
                </a:cxn>
                <a:cxn ang="0">
                  <a:pos x="1552" y="15"/>
                </a:cxn>
                <a:cxn ang="0">
                  <a:pos x="1453" y="3"/>
                </a:cxn>
                <a:cxn ang="0">
                  <a:pos x="1346" y="0"/>
                </a:cxn>
                <a:cxn ang="0">
                  <a:pos x="1230" y="7"/>
                </a:cxn>
              </a:cxnLst>
              <a:rect l="0" t="0" r="r" b="b"/>
              <a:pathLst>
                <a:path w="2152" h="1326">
                  <a:moveTo>
                    <a:pt x="1230" y="7"/>
                  </a:moveTo>
                  <a:lnTo>
                    <a:pt x="1218" y="8"/>
                  </a:lnTo>
                  <a:lnTo>
                    <a:pt x="1182" y="13"/>
                  </a:lnTo>
                  <a:lnTo>
                    <a:pt x="1155" y="17"/>
                  </a:lnTo>
                  <a:lnTo>
                    <a:pt x="1125" y="23"/>
                  </a:lnTo>
                  <a:lnTo>
                    <a:pt x="1089" y="31"/>
                  </a:lnTo>
                  <a:lnTo>
                    <a:pt x="1051" y="40"/>
                  </a:lnTo>
                  <a:lnTo>
                    <a:pt x="1008" y="52"/>
                  </a:lnTo>
                  <a:lnTo>
                    <a:pt x="962" y="66"/>
                  </a:lnTo>
                  <a:lnTo>
                    <a:pt x="915" y="82"/>
                  </a:lnTo>
                  <a:lnTo>
                    <a:pt x="864" y="101"/>
                  </a:lnTo>
                  <a:lnTo>
                    <a:pt x="811" y="123"/>
                  </a:lnTo>
                  <a:lnTo>
                    <a:pt x="757" y="148"/>
                  </a:lnTo>
                  <a:lnTo>
                    <a:pt x="703" y="175"/>
                  </a:lnTo>
                  <a:lnTo>
                    <a:pt x="648" y="207"/>
                  </a:lnTo>
                  <a:lnTo>
                    <a:pt x="592" y="242"/>
                  </a:lnTo>
                  <a:lnTo>
                    <a:pt x="536" y="281"/>
                  </a:lnTo>
                  <a:lnTo>
                    <a:pt x="481" y="323"/>
                  </a:lnTo>
                  <a:lnTo>
                    <a:pt x="428" y="370"/>
                  </a:lnTo>
                  <a:lnTo>
                    <a:pt x="375" y="422"/>
                  </a:lnTo>
                  <a:lnTo>
                    <a:pt x="324" y="477"/>
                  </a:lnTo>
                  <a:lnTo>
                    <a:pt x="275" y="537"/>
                  </a:lnTo>
                  <a:lnTo>
                    <a:pt x="229" y="603"/>
                  </a:lnTo>
                  <a:lnTo>
                    <a:pt x="186" y="673"/>
                  </a:lnTo>
                  <a:lnTo>
                    <a:pt x="146" y="749"/>
                  </a:lnTo>
                  <a:lnTo>
                    <a:pt x="110" y="830"/>
                  </a:lnTo>
                  <a:lnTo>
                    <a:pt x="78" y="917"/>
                  </a:lnTo>
                  <a:lnTo>
                    <a:pt x="51" y="1010"/>
                  </a:lnTo>
                  <a:lnTo>
                    <a:pt x="29" y="1109"/>
                  </a:lnTo>
                  <a:lnTo>
                    <a:pt x="12" y="1214"/>
                  </a:lnTo>
                  <a:lnTo>
                    <a:pt x="0" y="1326"/>
                  </a:lnTo>
                  <a:lnTo>
                    <a:pt x="518" y="1326"/>
                  </a:lnTo>
                  <a:lnTo>
                    <a:pt x="517" y="1316"/>
                  </a:lnTo>
                  <a:lnTo>
                    <a:pt x="514" y="1286"/>
                  </a:lnTo>
                  <a:lnTo>
                    <a:pt x="513" y="1265"/>
                  </a:lnTo>
                  <a:lnTo>
                    <a:pt x="511" y="1240"/>
                  </a:lnTo>
                  <a:lnTo>
                    <a:pt x="511" y="1211"/>
                  </a:lnTo>
                  <a:lnTo>
                    <a:pt x="511" y="1180"/>
                  </a:lnTo>
                  <a:lnTo>
                    <a:pt x="511" y="1145"/>
                  </a:lnTo>
                  <a:lnTo>
                    <a:pt x="513" y="1108"/>
                  </a:lnTo>
                  <a:lnTo>
                    <a:pt x="517" y="1068"/>
                  </a:lnTo>
                  <a:lnTo>
                    <a:pt x="522" y="1027"/>
                  </a:lnTo>
                  <a:lnTo>
                    <a:pt x="528" y="983"/>
                  </a:lnTo>
                  <a:lnTo>
                    <a:pt x="537" y="939"/>
                  </a:lnTo>
                  <a:lnTo>
                    <a:pt x="548" y="892"/>
                  </a:lnTo>
                  <a:lnTo>
                    <a:pt x="563" y="845"/>
                  </a:lnTo>
                  <a:lnTo>
                    <a:pt x="579" y="798"/>
                  </a:lnTo>
                  <a:lnTo>
                    <a:pt x="598" y="750"/>
                  </a:lnTo>
                  <a:lnTo>
                    <a:pt x="621" y="701"/>
                  </a:lnTo>
                  <a:lnTo>
                    <a:pt x="646" y="654"/>
                  </a:lnTo>
                  <a:lnTo>
                    <a:pt x="675" y="607"/>
                  </a:lnTo>
                  <a:lnTo>
                    <a:pt x="708" y="561"/>
                  </a:lnTo>
                  <a:lnTo>
                    <a:pt x="745" y="516"/>
                  </a:lnTo>
                  <a:lnTo>
                    <a:pt x="787" y="473"/>
                  </a:lnTo>
                  <a:lnTo>
                    <a:pt x="833" y="432"/>
                  </a:lnTo>
                  <a:lnTo>
                    <a:pt x="883" y="392"/>
                  </a:lnTo>
                  <a:lnTo>
                    <a:pt x="938" y="355"/>
                  </a:lnTo>
                  <a:lnTo>
                    <a:pt x="999" y="320"/>
                  </a:lnTo>
                  <a:lnTo>
                    <a:pt x="1065" y="289"/>
                  </a:lnTo>
                  <a:lnTo>
                    <a:pt x="1137" y="260"/>
                  </a:lnTo>
                  <a:lnTo>
                    <a:pt x="1214" y="236"/>
                  </a:lnTo>
                  <a:lnTo>
                    <a:pt x="1297" y="216"/>
                  </a:lnTo>
                  <a:lnTo>
                    <a:pt x="1301" y="215"/>
                  </a:lnTo>
                  <a:lnTo>
                    <a:pt x="1315" y="212"/>
                  </a:lnTo>
                  <a:lnTo>
                    <a:pt x="1337" y="209"/>
                  </a:lnTo>
                  <a:lnTo>
                    <a:pt x="1366" y="206"/>
                  </a:lnTo>
                  <a:lnTo>
                    <a:pt x="1403" y="203"/>
                  </a:lnTo>
                  <a:lnTo>
                    <a:pt x="1447" y="201"/>
                  </a:lnTo>
                  <a:lnTo>
                    <a:pt x="1470" y="200"/>
                  </a:lnTo>
                  <a:lnTo>
                    <a:pt x="1496" y="200"/>
                  </a:lnTo>
                  <a:lnTo>
                    <a:pt x="1524" y="201"/>
                  </a:lnTo>
                  <a:lnTo>
                    <a:pt x="1552" y="202"/>
                  </a:lnTo>
                  <a:lnTo>
                    <a:pt x="1581" y="204"/>
                  </a:lnTo>
                  <a:lnTo>
                    <a:pt x="1613" y="206"/>
                  </a:lnTo>
                  <a:lnTo>
                    <a:pt x="1645" y="210"/>
                  </a:lnTo>
                  <a:lnTo>
                    <a:pt x="1679" y="214"/>
                  </a:lnTo>
                  <a:lnTo>
                    <a:pt x="1713" y="219"/>
                  </a:lnTo>
                  <a:lnTo>
                    <a:pt x="1750" y="225"/>
                  </a:lnTo>
                  <a:lnTo>
                    <a:pt x="1786" y="233"/>
                  </a:lnTo>
                  <a:lnTo>
                    <a:pt x="1824" y="241"/>
                  </a:lnTo>
                  <a:lnTo>
                    <a:pt x="1863" y="251"/>
                  </a:lnTo>
                  <a:lnTo>
                    <a:pt x="1902" y="262"/>
                  </a:lnTo>
                  <a:lnTo>
                    <a:pt x="1942" y="276"/>
                  </a:lnTo>
                  <a:lnTo>
                    <a:pt x="1983" y="290"/>
                  </a:lnTo>
                  <a:lnTo>
                    <a:pt x="2024" y="305"/>
                  </a:lnTo>
                  <a:lnTo>
                    <a:pt x="2067" y="322"/>
                  </a:lnTo>
                  <a:lnTo>
                    <a:pt x="2109" y="341"/>
                  </a:lnTo>
                  <a:lnTo>
                    <a:pt x="2152" y="363"/>
                  </a:lnTo>
                  <a:lnTo>
                    <a:pt x="2149" y="358"/>
                  </a:lnTo>
                  <a:lnTo>
                    <a:pt x="2139" y="345"/>
                  </a:lnTo>
                  <a:lnTo>
                    <a:pt x="2121" y="324"/>
                  </a:lnTo>
                  <a:lnTo>
                    <a:pt x="2097" y="298"/>
                  </a:lnTo>
                  <a:lnTo>
                    <a:pt x="2083" y="283"/>
                  </a:lnTo>
                  <a:lnTo>
                    <a:pt x="2067" y="266"/>
                  </a:lnTo>
                  <a:lnTo>
                    <a:pt x="2048" y="249"/>
                  </a:lnTo>
                  <a:lnTo>
                    <a:pt x="2028" y="232"/>
                  </a:lnTo>
                  <a:lnTo>
                    <a:pt x="2007" y="215"/>
                  </a:lnTo>
                  <a:lnTo>
                    <a:pt x="1982" y="197"/>
                  </a:lnTo>
                  <a:lnTo>
                    <a:pt x="1957" y="178"/>
                  </a:lnTo>
                  <a:lnTo>
                    <a:pt x="1930" y="160"/>
                  </a:lnTo>
                  <a:lnTo>
                    <a:pt x="1901" y="142"/>
                  </a:lnTo>
                  <a:lnTo>
                    <a:pt x="1870" y="124"/>
                  </a:lnTo>
                  <a:lnTo>
                    <a:pt x="1836" y="106"/>
                  </a:lnTo>
                  <a:lnTo>
                    <a:pt x="1802" y="90"/>
                  </a:lnTo>
                  <a:lnTo>
                    <a:pt x="1765" y="74"/>
                  </a:lnTo>
                  <a:lnTo>
                    <a:pt x="1727" y="60"/>
                  </a:lnTo>
                  <a:lnTo>
                    <a:pt x="1686" y="47"/>
                  </a:lnTo>
                  <a:lnTo>
                    <a:pt x="1643" y="34"/>
                  </a:lnTo>
                  <a:lnTo>
                    <a:pt x="1599" y="23"/>
                  </a:lnTo>
                  <a:lnTo>
                    <a:pt x="1552" y="15"/>
                  </a:lnTo>
                  <a:lnTo>
                    <a:pt x="1503" y="8"/>
                  </a:lnTo>
                  <a:lnTo>
                    <a:pt x="1453" y="3"/>
                  </a:lnTo>
                  <a:lnTo>
                    <a:pt x="1401" y="0"/>
                  </a:lnTo>
                  <a:lnTo>
                    <a:pt x="1346" y="0"/>
                  </a:lnTo>
                  <a:lnTo>
                    <a:pt x="1289" y="2"/>
                  </a:lnTo>
                  <a:lnTo>
                    <a:pt x="1230" y="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1558978" y="2750449"/>
              <a:ext cx="563881" cy="318918"/>
            </a:xfrm>
            <a:custGeom>
              <a:avLst/>
              <a:gdLst/>
              <a:ahLst/>
              <a:cxnLst>
                <a:cxn ang="0">
                  <a:pos x="759" y="197"/>
                </a:cxn>
                <a:cxn ang="0">
                  <a:pos x="788" y="184"/>
                </a:cxn>
                <a:cxn ang="0">
                  <a:pos x="827" y="170"/>
                </a:cxn>
                <a:cxn ang="0">
                  <a:pos x="860" y="161"/>
                </a:cxn>
                <a:cxn ang="0">
                  <a:pos x="900" y="153"/>
                </a:cxn>
                <a:cxn ang="0">
                  <a:pos x="943" y="148"/>
                </a:cxn>
                <a:cxn ang="0">
                  <a:pos x="992" y="146"/>
                </a:cxn>
                <a:cxn ang="0">
                  <a:pos x="1045" y="148"/>
                </a:cxn>
                <a:cxn ang="0">
                  <a:pos x="1101" y="155"/>
                </a:cxn>
                <a:cxn ang="0">
                  <a:pos x="1161" y="169"/>
                </a:cxn>
                <a:cxn ang="0">
                  <a:pos x="1223" y="191"/>
                </a:cxn>
                <a:cxn ang="0">
                  <a:pos x="1288" y="222"/>
                </a:cxn>
                <a:cxn ang="0">
                  <a:pos x="1354" y="261"/>
                </a:cxn>
                <a:cxn ang="0">
                  <a:pos x="1423" y="312"/>
                </a:cxn>
                <a:cxn ang="0">
                  <a:pos x="1455" y="336"/>
                </a:cxn>
                <a:cxn ang="0">
                  <a:pos x="1433" y="301"/>
                </a:cxn>
                <a:cxn ang="0">
                  <a:pos x="1399" y="257"/>
                </a:cxn>
                <a:cxn ang="0">
                  <a:pos x="1370" y="224"/>
                </a:cxn>
                <a:cxn ang="0">
                  <a:pos x="1332" y="188"/>
                </a:cxn>
                <a:cxn ang="0">
                  <a:pos x="1287" y="151"/>
                </a:cxn>
                <a:cxn ang="0">
                  <a:pos x="1237" y="115"/>
                </a:cxn>
                <a:cxn ang="0">
                  <a:pos x="1177" y="82"/>
                </a:cxn>
                <a:cxn ang="0">
                  <a:pos x="1110" y="51"/>
                </a:cxn>
                <a:cxn ang="0">
                  <a:pos x="1034" y="27"/>
                </a:cxn>
                <a:cxn ang="0">
                  <a:pos x="950" y="10"/>
                </a:cxn>
                <a:cxn ang="0">
                  <a:pos x="857" y="1"/>
                </a:cxn>
                <a:cxn ang="0">
                  <a:pos x="755" y="1"/>
                </a:cxn>
                <a:cxn ang="0">
                  <a:pos x="643" y="13"/>
                </a:cxn>
                <a:cxn ang="0">
                  <a:pos x="577" y="25"/>
                </a:cxn>
                <a:cxn ang="0">
                  <a:pos x="530" y="37"/>
                </a:cxn>
                <a:cxn ang="0">
                  <a:pos x="472" y="57"/>
                </a:cxn>
                <a:cxn ang="0">
                  <a:pos x="425" y="78"/>
                </a:cxn>
                <a:cxn ang="0">
                  <a:pos x="374" y="104"/>
                </a:cxn>
                <a:cxn ang="0">
                  <a:pos x="320" y="138"/>
                </a:cxn>
                <a:cxn ang="0">
                  <a:pos x="267" y="180"/>
                </a:cxn>
                <a:cxn ang="0">
                  <a:pos x="213" y="231"/>
                </a:cxn>
                <a:cxn ang="0">
                  <a:pos x="161" y="292"/>
                </a:cxn>
                <a:cxn ang="0">
                  <a:pos x="114" y="362"/>
                </a:cxn>
                <a:cxn ang="0">
                  <a:pos x="74" y="445"/>
                </a:cxn>
                <a:cxn ang="0">
                  <a:pos x="39" y="538"/>
                </a:cxn>
                <a:cxn ang="0">
                  <a:pos x="15" y="644"/>
                </a:cxn>
                <a:cxn ang="0">
                  <a:pos x="2" y="765"/>
                </a:cxn>
                <a:cxn ang="0">
                  <a:pos x="0" y="830"/>
                </a:cxn>
                <a:cxn ang="0">
                  <a:pos x="473" y="809"/>
                </a:cxn>
                <a:cxn ang="0">
                  <a:pos x="473" y="717"/>
                </a:cxn>
                <a:cxn ang="0">
                  <a:pos x="478" y="651"/>
                </a:cxn>
                <a:cxn ang="0">
                  <a:pos x="485" y="603"/>
                </a:cxn>
                <a:cxn ang="0">
                  <a:pos x="496" y="551"/>
                </a:cxn>
                <a:cxn ang="0">
                  <a:pos x="511" y="498"/>
                </a:cxn>
                <a:cxn ang="0">
                  <a:pos x="530" y="446"/>
                </a:cxn>
                <a:cxn ang="0">
                  <a:pos x="556" y="393"/>
                </a:cxn>
                <a:cxn ang="0">
                  <a:pos x="587" y="343"/>
                </a:cxn>
                <a:cxn ang="0">
                  <a:pos x="626" y="296"/>
                </a:cxn>
                <a:cxn ang="0">
                  <a:pos x="671" y="253"/>
                </a:cxn>
                <a:cxn ang="0">
                  <a:pos x="725" y="216"/>
                </a:cxn>
                <a:cxn ang="0">
                  <a:pos x="755" y="199"/>
                </a:cxn>
              </a:cxnLst>
              <a:rect l="0" t="0" r="r" b="b"/>
              <a:pathLst>
                <a:path w="1458" h="830">
                  <a:moveTo>
                    <a:pt x="755" y="199"/>
                  </a:moveTo>
                  <a:lnTo>
                    <a:pt x="759" y="197"/>
                  </a:lnTo>
                  <a:lnTo>
                    <a:pt x="770" y="191"/>
                  </a:lnTo>
                  <a:lnTo>
                    <a:pt x="788" y="184"/>
                  </a:lnTo>
                  <a:lnTo>
                    <a:pt x="813" y="175"/>
                  </a:lnTo>
                  <a:lnTo>
                    <a:pt x="827" y="170"/>
                  </a:lnTo>
                  <a:lnTo>
                    <a:pt x="843" y="165"/>
                  </a:lnTo>
                  <a:lnTo>
                    <a:pt x="860" y="161"/>
                  </a:lnTo>
                  <a:lnTo>
                    <a:pt x="879" y="157"/>
                  </a:lnTo>
                  <a:lnTo>
                    <a:pt x="900" y="153"/>
                  </a:lnTo>
                  <a:lnTo>
                    <a:pt x="921" y="150"/>
                  </a:lnTo>
                  <a:lnTo>
                    <a:pt x="943" y="148"/>
                  </a:lnTo>
                  <a:lnTo>
                    <a:pt x="968" y="146"/>
                  </a:lnTo>
                  <a:lnTo>
                    <a:pt x="992" y="146"/>
                  </a:lnTo>
                  <a:lnTo>
                    <a:pt x="1018" y="146"/>
                  </a:lnTo>
                  <a:lnTo>
                    <a:pt x="1045" y="148"/>
                  </a:lnTo>
                  <a:lnTo>
                    <a:pt x="1072" y="151"/>
                  </a:lnTo>
                  <a:lnTo>
                    <a:pt x="1101" y="155"/>
                  </a:lnTo>
                  <a:lnTo>
                    <a:pt x="1130" y="162"/>
                  </a:lnTo>
                  <a:lnTo>
                    <a:pt x="1161" y="169"/>
                  </a:lnTo>
                  <a:lnTo>
                    <a:pt x="1192" y="179"/>
                  </a:lnTo>
                  <a:lnTo>
                    <a:pt x="1223" y="191"/>
                  </a:lnTo>
                  <a:lnTo>
                    <a:pt x="1255" y="205"/>
                  </a:lnTo>
                  <a:lnTo>
                    <a:pt x="1288" y="222"/>
                  </a:lnTo>
                  <a:lnTo>
                    <a:pt x="1321" y="240"/>
                  </a:lnTo>
                  <a:lnTo>
                    <a:pt x="1354" y="261"/>
                  </a:lnTo>
                  <a:lnTo>
                    <a:pt x="1389" y="285"/>
                  </a:lnTo>
                  <a:lnTo>
                    <a:pt x="1423" y="312"/>
                  </a:lnTo>
                  <a:lnTo>
                    <a:pt x="1458" y="341"/>
                  </a:lnTo>
                  <a:lnTo>
                    <a:pt x="1455" y="336"/>
                  </a:lnTo>
                  <a:lnTo>
                    <a:pt x="1447" y="322"/>
                  </a:lnTo>
                  <a:lnTo>
                    <a:pt x="1433" y="301"/>
                  </a:lnTo>
                  <a:lnTo>
                    <a:pt x="1412" y="273"/>
                  </a:lnTo>
                  <a:lnTo>
                    <a:pt x="1399" y="257"/>
                  </a:lnTo>
                  <a:lnTo>
                    <a:pt x="1385" y="241"/>
                  </a:lnTo>
                  <a:lnTo>
                    <a:pt x="1370" y="224"/>
                  </a:lnTo>
                  <a:lnTo>
                    <a:pt x="1351" y="206"/>
                  </a:lnTo>
                  <a:lnTo>
                    <a:pt x="1332" y="188"/>
                  </a:lnTo>
                  <a:lnTo>
                    <a:pt x="1311" y="169"/>
                  </a:lnTo>
                  <a:lnTo>
                    <a:pt x="1287" y="151"/>
                  </a:lnTo>
                  <a:lnTo>
                    <a:pt x="1263" y="132"/>
                  </a:lnTo>
                  <a:lnTo>
                    <a:pt x="1237" y="115"/>
                  </a:lnTo>
                  <a:lnTo>
                    <a:pt x="1207" y="98"/>
                  </a:lnTo>
                  <a:lnTo>
                    <a:pt x="1177" y="82"/>
                  </a:lnTo>
                  <a:lnTo>
                    <a:pt x="1144" y="65"/>
                  </a:lnTo>
                  <a:lnTo>
                    <a:pt x="1110" y="51"/>
                  </a:lnTo>
                  <a:lnTo>
                    <a:pt x="1072" y="38"/>
                  </a:lnTo>
                  <a:lnTo>
                    <a:pt x="1034" y="27"/>
                  </a:lnTo>
                  <a:lnTo>
                    <a:pt x="993" y="17"/>
                  </a:lnTo>
                  <a:lnTo>
                    <a:pt x="950" y="10"/>
                  </a:lnTo>
                  <a:lnTo>
                    <a:pt x="905" y="4"/>
                  </a:lnTo>
                  <a:lnTo>
                    <a:pt x="857" y="1"/>
                  </a:lnTo>
                  <a:lnTo>
                    <a:pt x="806" y="0"/>
                  </a:lnTo>
                  <a:lnTo>
                    <a:pt x="755" y="1"/>
                  </a:lnTo>
                  <a:lnTo>
                    <a:pt x="700" y="6"/>
                  </a:lnTo>
                  <a:lnTo>
                    <a:pt x="643" y="13"/>
                  </a:lnTo>
                  <a:lnTo>
                    <a:pt x="584" y="24"/>
                  </a:lnTo>
                  <a:lnTo>
                    <a:pt x="577" y="25"/>
                  </a:lnTo>
                  <a:lnTo>
                    <a:pt x="559" y="29"/>
                  </a:lnTo>
                  <a:lnTo>
                    <a:pt x="530" y="37"/>
                  </a:lnTo>
                  <a:lnTo>
                    <a:pt x="493" y="49"/>
                  </a:lnTo>
                  <a:lnTo>
                    <a:pt x="472" y="57"/>
                  </a:lnTo>
                  <a:lnTo>
                    <a:pt x="449" y="66"/>
                  </a:lnTo>
                  <a:lnTo>
                    <a:pt x="425" y="78"/>
                  </a:lnTo>
                  <a:lnTo>
                    <a:pt x="401" y="90"/>
                  </a:lnTo>
                  <a:lnTo>
                    <a:pt x="374" y="104"/>
                  </a:lnTo>
                  <a:lnTo>
                    <a:pt x="348" y="120"/>
                  </a:lnTo>
                  <a:lnTo>
                    <a:pt x="320" y="138"/>
                  </a:lnTo>
                  <a:lnTo>
                    <a:pt x="294" y="159"/>
                  </a:lnTo>
                  <a:lnTo>
                    <a:pt x="267" y="180"/>
                  </a:lnTo>
                  <a:lnTo>
                    <a:pt x="239" y="204"/>
                  </a:lnTo>
                  <a:lnTo>
                    <a:pt x="213" y="231"/>
                  </a:lnTo>
                  <a:lnTo>
                    <a:pt x="186" y="260"/>
                  </a:lnTo>
                  <a:lnTo>
                    <a:pt x="161" y="292"/>
                  </a:lnTo>
                  <a:lnTo>
                    <a:pt x="138" y="326"/>
                  </a:lnTo>
                  <a:lnTo>
                    <a:pt x="114" y="362"/>
                  </a:lnTo>
                  <a:lnTo>
                    <a:pt x="93" y="402"/>
                  </a:lnTo>
                  <a:lnTo>
                    <a:pt x="74" y="445"/>
                  </a:lnTo>
                  <a:lnTo>
                    <a:pt x="56" y="490"/>
                  </a:lnTo>
                  <a:lnTo>
                    <a:pt x="39" y="538"/>
                  </a:lnTo>
                  <a:lnTo>
                    <a:pt x="26" y="590"/>
                  </a:lnTo>
                  <a:lnTo>
                    <a:pt x="15" y="644"/>
                  </a:lnTo>
                  <a:lnTo>
                    <a:pt x="7" y="703"/>
                  </a:lnTo>
                  <a:lnTo>
                    <a:pt x="2" y="765"/>
                  </a:lnTo>
                  <a:lnTo>
                    <a:pt x="0" y="830"/>
                  </a:lnTo>
                  <a:lnTo>
                    <a:pt x="0" y="830"/>
                  </a:lnTo>
                  <a:lnTo>
                    <a:pt x="475" y="830"/>
                  </a:lnTo>
                  <a:lnTo>
                    <a:pt x="473" y="809"/>
                  </a:lnTo>
                  <a:lnTo>
                    <a:pt x="472" y="755"/>
                  </a:lnTo>
                  <a:lnTo>
                    <a:pt x="473" y="717"/>
                  </a:lnTo>
                  <a:lnTo>
                    <a:pt x="476" y="675"/>
                  </a:lnTo>
                  <a:lnTo>
                    <a:pt x="478" y="651"/>
                  </a:lnTo>
                  <a:lnTo>
                    <a:pt x="482" y="627"/>
                  </a:lnTo>
                  <a:lnTo>
                    <a:pt x="485" y="603"/>
                  </a:lnTo>
                  <a:lnTo>
                    <a:pt x="490" y="577"/>
                  </a:lnTo>
                  <a:lnTo>
                    <a:pt x="496" y="551"/>
                  </a:lnTo>
                  <a:lnTo>
                    <a:pt x="503" y="525"/>
                  </a:lnTo>
                  <a:lnTo>
                    <a:pt x="511" y="498"/>
                  </a:lnTo>
                  <a:lnTo>
                    <a:pt x="520" y="472"/>
                  </a:lnTo>
                  <a:lnTo>
                    <a:pt x="530" y="446"/>
                  </a:lnTo>
                  <a:lnTo>
                    <a:pt x="543" y="419"/>
                  </a:lnTo>
                  <a:lnTo>
                    <a:pt x="556" y="393"/>
                  </a:lnTo>
                  <a:lnTo>
                    <a:pt x="571" y="368"/>
                  </a:lnTo>
                  <a:lnTo>
                    <a:pt x="587" y="343"/>
                  </a:lnTo>
                  <a:lnTo>
                    <a:pt x="606" y="319"/>
                  </a:lnTo>
                  <a:lnTo>
                    <a:pt x="626" y="296"/>
                  </a:lnTo>
                  <a:lnTo>
                    <a:pt x="647" y="274"/>
                  </a:lnTo>
                  <a:lnTo>
                    <a:pt x="671" y="253"/>
                  </a:lnTo>
                  <a:lnTo>
                    <a:pt x="697" y="234"/>
                  </a:lnTo>
                  <a:lnTo>
                    <a:pt x="725" y="216"/>
                  </a:lnTo>
                  <a:lnTo>
                    <a:pt x="755" y="199"/>
                  </a:lnTo>
                  <a:lnTo>
                    <a:pt x="755" y="19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171540" y="410613"/>
            <a:ext cx="11406226" cy="464155"/>
          </a:xfrm>
          <a:prstGeom prst="rect">
            <a:avLst/>
          </a:prstGeom>
        </p:spPr>
        <p:txBody>
          <a:bodyPr lIns="91426" tIns="45713" rIns="91426" bIns="45713"/>
          <a:lstStyle>
            <a:lvl1pPr>
              <a:defRPr sz="2800"/>
            </a:lvl1pPr>
          </a:lstStyle>
          <a:p>
            <a:r>
              <a:rPr lang="en-US" dirty="0" smtClean="0"/>
              <a:t>Click to enter the step title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87557" y="1442201"/>
            <a:ext cx="5859461" cy="7171660"/>
          </a:xfrm>
        </p:spPr>
        <p:txBody>
          <a:bodyPr/>
          <a:lstStyle>
            <a:lvl1pPr marL="0" indent="0">
              <a:buNone/>
              <a:defRPr lang="en-US" sz="1800" b="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1800" kern="1200" smtClean="0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kern="1200" smtClean="0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kern="1200" smtClean="0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kern="1200" dirty="0" err="1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enter the lesson introduction</a:t>
            </a:r>
          </a:p>
        </p:txBody>
      </p:sp>
      <p:sp>
        <p:nvSpPr>
          <p:cNvPr id="16" name="Rounded Rectangle 15"/>
          <p:cNvSpPr/>
          <p:nvPr userDrawn="1"/>
        </p:nvSpPr>
        <p:spPr>
          <a:xfrm>
            <a:off x="7074568" y="1475874"/>
            <a:ext cx="5470358" cy="6464968"/>
          </a:xfrm>
          <a:prstGeom prst="roundRect">
            <a:avLst>
              <a:gd name="adj" fmla="val 4057"/>
            </a:avLst>
          </a:prstGeom>
          <a:gradFill flip="none" rotWithShape="1">
            <a:gsLst>
              <a:gs pos="50000">
                <a:srgbClr val="BABABA"/>
              </a:gs>
              <a:gs pos="100000">
                <a:schemeClr val="bg2">
                  <a:lumMod val="85000"/>
                </a:schemeClr>
              </a:gs>
            </a:gsLst>
            <a:lin ang="0" scaled="1"/>
            <a:tileRect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à coins arrondis 13"/>
          <p:cNvSpPr/>
          <p:nvPr userDrawn="1"/>
        </p:nvSpPr>
        <p:spPr bwMode="auto">
          <a:xfrm>
            <a:off x="7306539" y="2263199"/>
            <a:ext cx="4998576" cy="5443373"/>
          </a:xfrm>
          <a:prstGeom prst="roundRect">
            <a:avLst>
              <a:gd name="adj" fmla="val 2947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defTabSz="1290390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18" name="Rectangle à coins arrondis 14"/>
          <p:cNvSpPr/>
          <p:nvPr userDrawn="1"/>
        </p:nvSpPr>
        <p:spPr bwMode="auto">
          <a:xfrm>
            <a:off x="7371931" y="2336362"/>
            <a:ext cx="4867793" cy="5297046"/>
          </a:xfrm>
          <a:prstGeom prst="roundRect">
            <a:avLst>
              <a:gd name="adj" fmla="val 2466"/>
            </a:avLst>
          </a:prstGeom>
          <a:solidFill>
            <a:schemeClr val="bg1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defTabSz="1290390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19" name="Text Placeholder 22"/>
          <p:cNvSpPr>
            <a:spLocks noGrp="1"/>
          </p:cNvSpPr>
          <p:nvPr>
            <p:ph type="body" sz="quarter" idx="10" hasCustomPrompt="1"/>
          </p:nvPr>
        </p:nvSpPr>
        <p:spPr>
          <a:xfrm>
            <a:off x="7779227" y="2607051"/>
            <a:ext cx="4276899" cy="4755669"/>
          </a:xfrm>
        </p:spPr>
        <p:txBody>
          <a:bodyPr/>
          <a:lstStyle>
            <a:lvl1pPr>
              <a:buClr>
                <a:schemeClr val="accent2"/>
              </a:buClr>
              <a:buFont typeface="+mj-lt"/>
              <a:buAutoNum type="arabicPeriod"/>
              <a:defRPr lang="en-US" sz="1800" kern="1200" baseline="0" dirty="0" smtClean="0">
                <a:solidFill>
                  <a:srgbClr val="33333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enter the step title</a:t>
            </a:r>
          </a:p>
          <a:p>
            <a:pPr lvl="0"/>
            <a:endParaRPr lang="en-US" dirty="0" smtClean="0"/>
          </a:p>
        </p:txBody>
      </p:sp>
      <p:grpSp>
        <p:nvGrpSpPr>
          <p:cNvPr id="2" name="Group 15"/>
          <p:cNvGrpSpPr/>
          <p:nvPr userDrawn="1"/>
        </p:nvGrpSpPr>
        <p:grpSpPr>
          <a:xfrm>
            <a:off x="7230516" y="1632319"/>
            <a:ext cx="5072095" cy="606100"/>
            <a:chOff x="1200776" y="2839510"/>
            <a:chExt cx="5072095" cy="591801"/>
          </a:xfrm>
        </p:grpSpPr>
        <p:sp>
          <p:nvSpPr>
            <p:cNvPr id="21" name="Rectangle à coins arrondis 23"/>
            <p:cNvSpPr/>
            <p:nvPr userDrawn="1"/>
          </p:nvSpPr>
          <p:spPr>
            <a:xfrm rot="10800000" flipV="1">
              <a:off x="2238497" y="2859804"/>
              <a:ext cx="4034374" cy="500066"/>
            </a:xfrm>
            <a:prstGeom prst="wedgeRoundRectCallout">
              <a:avLst>
                <a:gd name="adj1" fmla="val 62495"/>
                <a:gd name="adj2" fmla="val -4832"/>
                <a:gd name="adj3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890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b="1" noProof="0" dirty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Here are the steps</a:t>
              </a:r>
              <a:r>
                <a:rPr lang="en-US" sz="1800" b="1" baseline="0" noProof="0" dirty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800" b="1" noProof="0" dirty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to be followed:</a:t>
              </a:r>
            </a:p>
          </p:txBody>
        </p:sp>
        <p:pic>
          <p:nvPicPr>
            <p:cNvPr id="22" name="Image 21" descr="personage qui montr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0776" y="2839510"/>
              <a:ext cx="718989" cy="5918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4" name="Round Same Side Corner Rectangle 23"/>
          <p:cNvSpPr/>
          <p:nvPr userDrawn="1"/>
        </p:nvSpPr>
        <p:spPr>
          <a:xfrm>
            <a:off x="7074568" y="7972927"/>
            <a:ext cx="5470358" cy="1267326"/>
          </a:xfrm>
          <a:prstGeom prst="round2SameRect">
            <a:avLst>
              <a:gd name="adj1" fmla="val 14135"/>
              <a:gd name="adj2" fmla="val 0"/>
            </a:avLst>
          </a:prstGeom>
          <a:gradFill flip="none" rotWithShape="1">
            <a:gsLst>
              <a:gs pos="0">
                <a:srgbClr val="4D4D4D">
                  <a:shade val="30000"/>
                  <a:satMod val="115000"/>
                  <a:alpha val="8000"/>
                </a:srgbClr>
              </a:gs>
              <a:gs pos="100000">
                <a:srgbClr val="4D4D4D">
                  <a:shade val="100000"/>
                  <a:satMod val="115000"/>
                  <a:alpha val="0"/>
                </a:srgbClr>
              </a:gs>
            </a:gsLst>
            <a:lin ang="5400000" scaled="1"/>
            <a:tileRect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ory - With numbering">
    <p:bg>
      <p:bgPr>
        <a:blipFill dpi="0" rotWithShape="1">
          <a:blip r:embed="rId2" cstate="print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71540" y="463374"/>
            <a:ext cx="11406226" cy="464155"/>
          </a:xfrm>
          <a:prstGeom prst="rect">
            <a:avLst/>
          </a:prstGeom>
        </p:spPr>
        <p:txBody>
          <a:bodyPr lIns="91426" tIns="45713" rIns="91426" bIns="45713"/>
          <a:lstStyle>
            <a:lvl1pPr>
              <a:defRPr sz="2400"/>
            </a:lvl1pPr>
          </a:lstStyle>
          <a:p>
            <a:r>
              <a:rPr lang="en-US" dirty="0" smtClean="0"/>
              <a:t>Click to enter the slide title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982803" y="1441611"/>
            <a:ext cx="11594962" cy="7861550"/>
          </a:xfrm>
        </p:spPr>
        <p:txBody>
          <a:bodyPr/>
          <a:lstStyle>
            <a:lvl1pPr>
              <a:buClr>
                <a:schemeClr val="tx1"/>
              </a:buClr>
              <a:defRPr b="0"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</a:lstStyle>
          <a:p>
            <a:pPr lvl="0"/>
            <a:r>
              <a:rPr lang="en-US" dirty="0" smtClean="0"/>
              <a:t>Click to enter the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ory - With bullets">
    <p:bg>
      <p:bgPr>
        <a:blipFill dpi="0" rotWithShape="1">
          <a:blip r:embed="rId2" cstate="print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171540" y="463374"/>
            <a:ext cx="11406226" cy="464155"/>
          </a:xfrm>
          <a:prstGeom prst="rect">
            <a:avLst/>
          </a:prstGeom>
        </p:spPr>
        <p:txBody>
          <a:bodyPr lIns="91426" tIns="45713" rIns="91426" bIns="45713"/>
          <a:lstStyle>
            <a:lvl1pPr>
              <a:defRPr sz="2400" baseline="0"/>
            </a:lvl1pPr>
          </a:lstStyle>
          <a:p>
            <a:r>
              <a:rPr lang="en-US" dirty="0" smtClean="0"/>
              <a:t>Click to enter the slide title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982801" y="1439679"/>
            <a:ext cx="11572956" cy="7863486"/>
          </a:xfrm>
        </p:spPr>
        <p:txBody>
          <a:bodyPr/>
          <a:lstStyle>
            <a:lvl1pPr>
              <a:buSzPct val="100000"/>
              <a:buFontTx/>
              <a:buBlip>
                <a:blip r:embed="rId3"/>
              </a:buBlip>
              <a:defRPr b="0"/>
            </a:lvl1pPr>
            <a:lvl2pPr>
              <a:buFontTx/>
              <a:buBlip>
                <a:blip r:embed="rId4"/>
              </a:buBlip>
              <a:defRPr/>
            </a:lvl2pPr>
            <a:lvl3pPr>
              <a:buSzPct val="90000"/>
              <a:buFontTx/>
              <a:buBlip>
                <a:blip r:embed="rId5"/>
              </a:buBlip>
              <a:defRPr/>
            </a:lvl3pPr>
          </a:lstStyle>
          <a:p>
            <a:pPr lvl="0"/>
            <a:r>
              <a:rPr lang="en-US" dirty="0" smtClean="0"/>
              <a:t>Click to enter the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ory - Half page with bullets">
    <p:bg>
      <p:bgPr>
        <a:blipFill dpi="0" rotWithShape="0">
          <a:blip r:embed="rId2" cstate="print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171540" y="463374"/>
            <a:ext cx="11406226" cy="464155"/>
          </a:xfrm>
          <a:prstGeom prst="rect">
            <a:avLst/>
          </a:prstGeom>
        </p:spPr>
        <p:txBody>
          <a:bodyPr lIns="91426" tIns="45713" rIns="91426" bIns="45713"/>
          <a:lstStyle>
            <a:lvl1pPr>
              <a:defRPr sz="2400" baseline="0"/>
            </a:lvl1pPr>
          </a:lstStyle>
          <a:p>
            <a:r>
              <a:rPr lang="en-US" dirty="0" smtClean="0"/>
              <a:t>Click to enter the slide title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982801" y="1439679"/>
            <a:ext cx="5824399" cy="7863486"/>
          </a:xfrm>
        </p:spPr>
        <p:txBody>
          <a:bodyPr/>
          <a:lstStyle>
            <a:lvl1pPr algn="l" defTabSz="1288856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100000"/>
              <a:buFontTx/>
              <a:buBlip>
                <a:blip r:embed="rId3"/>
              </a:buBlip>
              <a:defRPr lang="en-US" sz="1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1288856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Tx/>
              <a:buBlip>
                <a:blip r:embed="rId4"/>
              </a:buBlip>
              <a:defRPr lang="en-US" sz="1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1288856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Tx/>
              <a:buBlip>
                <a:blip r:embed="rId5"/>
              </a:buBlip>
              <a:defRPr lang="en-US" sz="1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dirty="0" smtClean="0"/>
              <a:t>Click to enter the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ercise entry">
    <p:bg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 userDrawn="1"/>
        </p:nvGrpSpPr>
        <p:grpSpPr>
          <a:xfrm>
            <a:off x="4079370" y="2444177"/>
            <a:ext cx="4900034" cy="4868421"/>
            <a:chOff x="1143000" y="2362203"/>
            <a:chExt cx="1432813" cy="1423569"/>
          </a:xfrm>
          <a:solidFill>
            <a:schemeClr val="tx1">
              <a:lumMod val="10000"/>
              <a:lumOff val="90000"/>
              <a:alpha val="50000"/>
            </a:schemeClr>
          </a:solidFill>
        </p:grpSpPr>
        <p:sp>
          <p:nvSpPr>
            <p:cNvPr id="29" name="Freeform 6"/>
            <p:cNvSpPr>
              <a:spLocks/>
            </p:cNvSpPr>
            <p:nvPr/>
          </p:nvSpPr>
          <p:spPr bwMode="auto">
            <a:xfrm>
              <a:off x="1143000" y="2362203"/>
              <a:ext cx="1432813" cy="1423569"/>
            </a:xfrm>
            <a:custGeom>
              <a:avLst/>
              <a:gdLst/>
              <a:ahLst/>
              <a:cxnLst>
                <a:cxn ang="0">
                  <a:pos x="3226" y="2000"/>
                </a:cxn>
                <a:cxn ang="0">
                  <a:pos x="3167" y="2310"/>
                </a:cxn>
                <a:cxn ang="0">
                  <a:pos x="3017" y="2694"/>
                </a:cxn>
                <a:cxn ang="0">
                  <a:pos x="2731" y="3071"/>
                </a:cxn>
                <a:cxn ang="0">
                  <a:pos x="2268" y="3359"/>
                </a:cxn>
                <a:cxn ang="0">
                  <a:pos x="1585" y="3477"/>
                </a:cxn>
                <a:cxn ang="0">
                  <a:pos x="1290" y="3440"/>
                </a:cxn>
                <a:cxn ang="0">
                  <a:pos x="1039" y="3346"/>
                </a:cxn>
                <a:cxn ang="0">
                  <a:pos x="727" y="3171"/>
                </a:cxn>
                <a:cxn ang="0">
                  <a:pos x="416" y="2895"/>
                </a:cxn>
                <a:cxn ang="0">
                  <a:pos x="173" y="2499"/>
                </a:cxn>
                <a:cxn ang="0">
                  <a:pos x="61" y="1962"/>
                </a:cxn>
                <a:cxn ang="0">
                  <a:pos x="475" y="1743"/>
                </a:cxn>
                <a:cxn ang="0">
                  <a:pos x="512" y="1506"/>
                </a:cxn>
                <a:cxn ang="0">
                  <a:pos x="608" y="1182"/>
                </a:cxn>
                <a:cxn ang="0">
                  <a:pos x="786" y="832"/>
                </a:cxn>
                <a:cxn ang="0">
                  <a:pos x="1075" y="516"/>
                </a:cxn>
                <a:cxn ang="0">
                  <a:pos x="1499" y="292"/>
                </a:cxn>
                <a:cxn ang="0">
                  <a:pos x="1766" y="236"/>
                </a:cxn>
                <a:cxn ang="0">
                  <a:pos x="1917" y="234"/>
                </a:cxn>
                <a:cxn ang="0">
                  <a:pos x="2151" y="259"/>
                </a:cxn>
                <a:cxn ang="0">
                  <a:pos x="2456" y="336"/>
                </a:cxn>
                <a:cxn ang="0">
                  <a:pos x="2816" y="489"/>
                </a:cxn>
                <a:cxn ang="0">
                  <a:pos x="3219" y="740"/>
                </a:cxn>
                <a:cxn ang="0">
                  <a:pos x="3329" y="788"/>
                </a:cxn>
                <a:cxn ang="0">
                  <a:pos x="3152" y="583"/>
                </a:cxn>
                <a:cxn ang="0">
                  <a:pos x="2859" y="332"/>
                </a:cxn>
                <a:cxn ang="0">
                  <a:pos x="2454" y="115"/>
                </a:cxn>
                <a:cxn ang="0">
                  <a:pos x="1939" y="3"/>
                </a:cxn>
                <a:cxn ang="0">
                  <a:pos x="1316" y="74"/>
                </a:cxn>
                <a:cxn ang="0">
                  <a:pos x="953" y="217"/>
                </a:cxn>
                <a:cxn ang="0">
                  <a:pos x="744" y="357"/>
                </a:cxn>
                <a:cxn ang="0">
                  <a:pos x="477" y="598"/>
                </a:cxn>
                <a:cxn ang="0">
                  <a:pos x="221" y="947"/>
                </a:cxn>
                <a:cxn ang="0">
                  <a:pos x="42" y="1408"/>
                </a:cxn>
                <a:cxn ang="0">
                  <a:pos x="8" y="1988"/>
                </a:cxn>
                <a:cxn ang="0">
                  <a:pos x="64" y="2322"/>
                </a:cxn>
                <a:cxn ang="0">
                  <a:pos x="117" y="2501"/>
                </a:cxn>
                <a:cxn ang="0">
                  <a:pos x="230" y="2751"/>
                </a:cxn>
                <a:cxn ang="0">
                  <a:pos x="425" y="3036"/>
                </a:cxn>
                <a:cxn ang="0">
                  <a:pos x="721" y="3317"/>
                </a:cxn>
                <a:cxn ang="0">
                  <a:pos x="1141" y="3555"/>
                </a:cxn>
                <a:cxn ang="0">
                  <a:pos x="1688" y="3690"/>
                </a:cxn>
                <a:cxn ang="0">
                  <a:pos x="2182" y="3674"/>
                </a:cxn>
                <a:cxn ang="0">
                  <a:pos x="2583" y="3558"/>
                </a:cxn>
                <a:cxn ang="0">
                  <a:pos x="2890" y="3388"/>
                </a:cxn>
                <a:cxn ang="0">
                  <a:pos x="3105" y="3213"/>
                </a:cxn>
                <a:cxn ang="0">
                  <a:pos x="3226" y="3084"/>
                </a:cxn>
                <a:cxn ang="0">
                  <a:pos x="3367" y="2891"/>
                </a:cxn>
                <a:cxn ang="0">
                  <a:pos x="3510" y="2629"/>
                </a:cxn>
                <a:cxn ang="0">
                  <a:pos x="3607" y="2379"/>
                </a:cxn>
                <a:cxn ang="0">
                  <a:pos x="3668" y="2157"/>
                </a:cxn>
                <a:cxn ang="0">
                  <a:pos x="3711" y="1906"/>
                </a:cxn>
                <a:cxn ang="0">
                  <a:pos x="3237" y="1841"/>
                </a:cxn>
              </a:cxnLst>
              <a:rect l="0" t="0" r="r" b="b"/>
              <a:pathLst>
                <a:path w="3716" h="3699">
                  <a:moveTo>
                    <a:pt x="3237" y="1841"/>
                  </a:moveTo>
                  <a:lnTo>
                    <a:pt x="3236" y="1861"/>
                  </a:lnTo>
                  <a:lnTo>
                    <a:pt x="3234" y="1916"/>
                  </a:lnTo>
                  <a:lnTo>
                    <a:pt x="3231" y="1954"/>
                  </a:lnTo>
                  <a:lnTo>
                    <a:pt x="3226" y="2000"/>
                  </a:lnTo>
                  <a:lnTo>
                    <a:pt x="3220" y="2053"/>
                  </a:lnTo>
                  <a:lnTo>
                    <a:pt x="3211" y="2110"/>
                  </a:lnTo>
                  <a:lnTo>
                    <a:pt x="3200" y="2173"/>
                  </a:lnTo>
                  <a:lnTo>
                    <a:pt x="3185" y="2240"/>
                  </a:lnTo>
                  <a:lnTo>
                    <a:pt x="3167" y="2310"/>
                  </a:lnTo>
                  <a:lnTo>
                    <a:pt x="3146" y="2384"/>
                  </a:lnTo>
                  <a:lnTo>
                    <a:pt x="3120" y="2459"/>
                  </a:lnTo>
                  <a:lnTo>
                    <a:pt x="3091" y="2537"/>
                  </a:lnTo>
                  <a:lnTo>
                    <a:pt x="3056" y="2615"/>
                  </a:lnTo>
                  <a:lnTo>
                    <a:pt x="3017" y="2694"/>
                  </a:lnTo>
                  <a:lnTo>
                    <a:pt x="2971" y="2773"/>
                  </a:lnTo>
                  <a:lnTo>
                    <a:pt x="2920" y="2850"/>
                  </a:lnTo>
                  <a:lnTo>
                    <a:pt x="2865" y="2926"/>
                  </a:lnTo>
                  <a:lnTo>
                    <a:pt x="2801" y="3000"/>
                  </a:lnTo>
                  <a:lnTo>
                    <a:pt x="2731" y="3071"/>
                  </a:lnTo>
                  <a:lnTo>
                    <a:pt x="2655" y="3138"/>
                  </a:lnTo>
                  <a:lnTo>
                    <a:pt x="2569" y="3202"/>
                  </a:lnTo>
                  <a:lnTo>
                    <a:pt x="2477" y="3260"/>
                  </a:lnTo>
                  <a:lnTo>
                    <a:pt x="2378" y="3313"/>
                  </a:lnTo>
                  <a:lnTo>
                    <a:pt x="2268" y="3359"/>
                  </a:lnTo>
                  <a:lnTo>
                    <a:pt x="2150" y="3399"/>
                  </a:lnTo>
                  <a:lnTo>
                    <a:pt x="2023" y="3431"/>
                  </a:lnTo>
                  <a:lnTo>
                    <a:pt x="1887" y="3455"/>
                  </a:lnTo>
                  <a:lnTo>
                    <a:pt x="1741" y="3471"/>
                  </a:lnTo>
                  <a:lnTo>
                    <a:pt x="1585" y="3477"/>
                  </a:lnTo>
                  <a:lnTo>
                    <a:pt x="1418" y="3473"/>
                  </a:lnTo>
                  <a:lnTo>
                    <a:pt x="1402" y="3470"/>
                  </a:lnTo>
                  <a:lnTo>
                    <a:pt x="1358" y="3460"/>
                  </a:lnTo>
                  <a:lnTo>
                    <a:pt x="1326" y="3450"/>
                  </a:lnTo>
                  <a:lnTo>
                    <a:pt x="1290" y="3440"/>
                  </a:lnTo>
                  <a:lnTo>
                    <a:pt x="1248" y="3427"/>
                  </a:lnTo>
                  <a:lnTo>
                    <a:pt x="1201" y="3411"/>
                  </a:lnTo>
                  <a:lnTo>
                    <a:pt x="1151" y="3392"/>
                  </a:lnTo>
                  <a:lnTo>
                    <a:pt x="1096" y="3370"/>
                  </a:lnTo>
                  <a:lnTo>
                    <a:pt x="1039" y="3346"/>
                  </a:lnTo>
                  <a:lnTo>
                    <a:pt x="979" y="3318"/>
                  </a:lnTo>
                  <a:lnTo>
                    <a:pt x="918" y="3286"/>
                  </a:lnTo>
                  <a:lnTo>
                    <a:pt x="854" y="3252"/>
                  </a:lnTo>
                  <a:lnTo>
                    <a:pt x="790" y="3213"/>
                  </a:lnTo>
                  <a:lnTo>
                    <a:pt x="727" y="3171"/>
                  </a:lnTo>
                  <a:lnTo>
                    <a:pt x="662" y="3124"/>
                  </a:lnTo>
                  <a:lnTo>
                    <a:pt x="599" y="3073"/>
                  </a:lnTo>
                  <a:lnTo>
                    <a:pt x="536" y="3019"/>
                  </a:lnTo>
                  <a:lnTo>
                    <a:pt x="475" y="2959"/>
                  </a:lnTo>
                  <a:lnTo>
                    <a:pt x="416" y="2895"/>
                  </a:lnTo>
                  <a:lnTo>
                    <a:pt x="360" y="2826"/>
                  </a:lnTo>
                  <a:lnTo>
                    <a:pt x="307" y="2752"/>
                  </a:lnTo>
                  <a:lnTo>
                    <a:pt x="258" y="2673"/>
                  </a:lnTo>
                  <a:lnTo>
                    <a:pt x="213" y="2588"/>
                  </a:lnTo>
                  <a:lnTo>
                    <a:pt x="173" y="2499"/>
                  </a:lnTo>
                  <a:lnTo>
                    <a:pt x="138" y="2403"/>
                  </a:lnTo>
                  <a:lnTo>
                    <a:pt x="109" y="2302"/>
                  </a:lnTo>
                  <a:lnTo>
                    <a:pt x="85" y="2195"/>
                  </a:lnTo>
                  <a:lnTo>
                    <a:pt x="70" y="2081"/>
                  </a:lnTo>
                  <a:lnTo>
                    <a:pt x="61" y="1962"/>
                  </a:lnTo>
                  <a:lnTo>
                    <a:pt x="60" y="1837"/>
                  </a:lnTo>
                  <a:lnTo>
                    <a:pt x="468" y="1837"/>
                  </a:lnTo>
                  <a:lnTo>
                    <a:pt x="469" y="1820"/>
                  </a:lnTo>
                  <a:lnTo>
                    <a:pt x="472" y="1776"/>
                  </a:lnTo>
                  <a:lnTo>
                    <a:pt x="475" y="1743"/>
                  </a:lnTo>
                  <a:lnTo>
                    <a:pt x="479" y="1706"/>
                  </a:lnTo>
                  <a:lnTo>
                    <a:pt x="485" y="1662"/>
                  </a:lnTo>
                  <a:lnTo>
                    <a:pt x="492" y="1615"/>
                  </a:lnTo>
                  <a:lnTo>
                    <a:pt x="501" y="1562"/>
                  </a:lnTo>
                  <a:lnTo>
                    <a:pt x="512" y="1506"/>
                  </a:lnTo>
                  <a:lnTo>
                    <a:pt x="527" y="1446"/>
                  </a:lnTo>
                  <a:lnTo>
                    <a:pt x="543" y="1384"/>
                  </a:lnTo>
                  <a:lnTo>
                    <a:pt x="561" y="1318"/>
                  </a:lnTo>
                  <a:lnTo>
                    <a:pt x="583" y="1251"/>
                  </a:lnTo>
                  <a:lnTo>
                    <a:pt x="608" y="1182"/>
                  </a:lnTo>
                  <a:lnTo>
                    <a:pt x="636" y="1112"/>
                  </a:lnTo>
                  <a:lnTo>
                    <a:pt x="668" y="1042"/>
                  </a:lnTo>
                  <a:lnTo>
                    <a:pt x="703" y="971"/>
                  </a:lnTo>
                  <a:lnTo>
                    <a:pt x="743" y="901"/>
                  </a:lnTo>
                  <a:lnTo>
                    <a:pt x="786" y="832"/>
                  </a:lnTo>
                  <a:lnTo>
                    <a:pt x="834" y="764"/>
                  </a:lnTo>
                  <a:lnTo>
                    <a:pt x="887" y="698"/>
                  </a:lnTo>
                  <a:lnTo>
                    <a:pt x="945" y="635"/>
                  </a:lnTo>
                  <a:lnTo>
                    <a:pt x="1007" y="574"/>
                  </a:lnTo>
                  <a:lnTo>
                    <a:pt x="1075" y="516"/>
                  </a:lnTo>
                  <a:lnTo>
                    <a:pt x="1148" y="462"/>
                  </a:lnTo>
                  <a:lnTo>
                    <a:pt x="1227" y="412"/>
                  </a:lnTo>
                  <a:lnTo>
                    <a:pt x="1311" y="367"/>
                  </a:lnTo>
                  <a:lnTo>
                    <a:pt x="1402" y="326"/>
                  </a:lnTo>
                  <a:lnTo>
                    <a:pt x="1499" y="292"/>
                  </a:lnTo>
                  <a:lnTo>
                    <a:pt x="1602" y="265"/>
                  </a:lnTo>
                  <a:lnTo>
                    <a:pt x="1712" y="242"/>
                  </a:lnTo>
                  <a:lnTo>
                    <a:pt x="1721" y="241"/>
                  </a:lnTo>
                  <a:lnTo>
                    <a:pt x="1746" y="238"/>
                  </a:lnTo>
                  <a:lnTo>
                    <a:pt x="1766" y="236"/>
                  </a:lnTo>
                  <a:lnTo>
                    <a:pt x="1789" y="235"/>
                  </a:lnTo>
                  <a:lnTo>
                    <a:pt x="1815" y="233"/>
                  </a:lnTo>
                  <a:lnTo>
                    <a:pt x="1846" y="233"/>
                  </a:lnTo>
                  <a:lnTo>
                    <a:pt x="1879" y="233"/>
                  </a:lnTo>
                  <a:lnTo>
                    <a:pt x="1917" y="234"/>
                  </a:lnTo>
                  <a:lnTo>
                    <a:pt x="1957" y="236"/>
                  </a:lnTo>
                  <a:lnTo>
                    <a:pt x="2001" y="239"/>
                  </a:lnTo>
                  <a:lnTo>
                    <a:pt x="2048" y="244"/>
                  </a:lnTo>
                  <a:lnTo>
                    <a:pt x="2099" y="250"/>
                  </a:lnTo>
                  <a:lnTo>
                    <a:pt x="2151" y="259"/>
                  </a:lnTo>
                  <a:lnTo>
                    <a:pt x="2207" y="270"/>
                  </a:lnTo>
                  <a:lnTo>
                    <a:pt x="2265" y="283"/>
                  </a:lnTo>
                  <a:lnTo>
                    <a:pt x="2326" y="298"/>
                  </a:lnTo>
                  <a:lnTo>
                    <a:pt x="2390" y="315"/>
                  </a:lnTo>
                  <a:lnTo>
                    <a:pt x="2456" y="336"/>
                  </a:lnTo>
                  <a:lnTo>
                    <a:pt x="2524" y="360"/>
                  </a:lnTo>
                  <a:lnTo>
                    <a:pt x="2594" y="386"/>
                  </a:lnTo>
                  <a:lnTo>
                    <a:pt x="2666" y="417"/>
                  </a:lnTo>
                  <a:lnTo>
                    <a:pt x="2740" y="450"/>
                  </a:lnTo>
                  <a:lnTo>
                    <a:pt x="2816" y="489"/>
                  </a:lnTo>
                  <a:lnTo>
                    <a:pt x="2894" y="530"/>
                  </a:lnTo>
                  <a:lnTo>
                    <a:pt x="2973" y="576"/>
                  </a:lnTo>
                  <a:lnTo>
                    <a:pt x="3053" y="625"/>
                  </a:lnTo>
                  <a:lnTo>
                    <a:pt x="3136" y="680"/>
                  </a:lnTo>
                  <a:lnTo>
                    <a:pt x="3219" y="740"/>
                  </a:lnTo>
                  <a:lnTo>
                    <a:pt x="3303" y="804"/>
                  </a:lnTo>
                  <a:lnTo>
                    <a:pt x="3388" y="874"/>
                  </a:lnTo>
                  <a:lnTo>
                    <a:pt x="3379" y="859"/>
                  </a:lnTo>
                  <a:lnTo>
                    <a:pt x="3351" y="817"/>
                  </a:lnTo>
                  <a:lnTo>
                    <a:pt x="3329" y="788"/>
                  </a:lnTo>
                  <a:lnTo>
                    <a:pt x="3303" y="754"/>
                  </a:lnTo>
                  <a:lnTo>
                    <a:pt x="3272" y="716"/>
                  </a:lnTo>
                  <a:lnTo>
                    <a:pt x="3236" y="674"/>
                  </a:lnTo>
                  <a:lnTo>
                    <a:pt x="3196" y="629"/>
                  </a:lnTo>
                  <a:lnTo>
                    <a:pt x="3152" y="583"/>
                  </a:lnTo>
                  <a:lnTo>
                    <a:pt x="3102" y="533"/>
                  </a:lnTo>
                  <a:lnTo>
                    <a:pt x="3048" y="484"/>
                  </a:lnTo>
                  <a:lnTo>
                    <a:pt x="2989" y="433"/>
                  </a:lnTo>
                  <a:lnTo>
                    <a:pt x="2927" y="382"/>
                  </a:lnTo>
                  <a:lnTo>
                    <a:pt x="2859" y="332"/>
                  </a:lnTo>
                  <a:lnTo>
                    <a:pt x="2787" y="284"/>
                  </a:lnTo>
                  <a:lnTo>
                    <a:pt x="2710" y="237"/>
                  </a:lnTo>
                  <a:lnTo>
                    <a:pt x="2629" y="193"/>
                  </a:lnTo>
                  <a:lnTo>
                    <a:pt x="2544" y="152"/>
                  </a:lnTo>
                  <a:lnTo>
                    <a:pt x="2454" y="115"/>
                  </a:lnTo>
                  <a:lnTo>
                    <a:pt x="2359" y="81"/>
                  </a:lnTo>
                  <a:lnTo>
                    <a:pt x="2261" y="53"/>
                  </a:lnTo>
                  <a:lnTo>
                    <a:pt x="2157" y="29"/>
                  </a:lnTo>
                  <a:lnTo>
                    <a:pt x="2051" y="13"/>
                  </a:lnTo>
                  <a:lnTo>
                    <a:pt x="1939" y="3"/>
                  </a:lnTo>
                  <a:lnTo>
                    <a:pt x="1822" y="0"/>
                  </a:lnTo>
                  <a:lnTo>
                    <a:pt x="1703" y="5"/>
                  </a:lnTo>
                  <a:lnTo>
                    <a:pt x="1578" y="19"/>
                  </a:lnTo>
                  <a:lnTo>
                    <a:pt x="1449" y="42"/>
                  </a:lnTo>
                  <a:lnTo>
                    <a:pt x="1316" y="74"/>
                  </a:lnTo>
                  <a:lnTo>
                    <a:pt x="1179" y="118"/>
                  </a:lnTo>
                  <a:lnTo>
                    <a:pt x="1038" y="171"/>
                  </a:lnTo>
                  <a:lnTo>
                    <a:pt x="1024" y="178"/>
                  </a:lnTo>
                  <a:lnTo>
                    <a:pt x="982" y="201"/>
                  </a:lnTo>
                  <a:lnTo>
                    <a:pt x="953" y="217"/>
                  </a:lnTo>
                  <a:lnTo>
                    <a:pt x="919" y="237"/>
                  </a:lnTo>
                  <a:lnTo>
                    <a:pt x="881" y="262"/>
                  </a:lnTo>
                  <a:lnTo>
                    <a:pt x="838" y="289"/>
                  </a:lnTo>
                  <a:lnTo>
                    <a:pt x="793" y="321"/>
                  </a:lnTo>
                  <a:lnTo>
                    <a:pt x="744" y="357"/>
                  </a:lnTo>
                  <a:lnTo>
                    <a:pt x="693" y="397"/>
                  </a:lnTo>
                  <a:lnTo>
                    <a:pt x="640" y="441"/>
                  </a:lnTo>
                  <a:lnTo>
                    <a:pt x="587" y="490"/>
                  </a:lnTo>
                  <a:lnTo>
                    <a:pt x="532" y="541"/>
                  </a:lnTo>
                  <a:lnTo>
                    <a:pt x="477" y="598"/>
                  </a:lnTo>
                  <a:lnTo>
                    <a:pt x="423" y="659"/>
                  </a:lnTo>
                  <a:lnTo>
                    <a:pt x="369" y="725"/>
                  </a:lnTo>
                  <a:lnTo>
                    <a:pt x="318" y="794"/>
                  </a:lnTo>
                  <a:lnTo>
                    <a:pt x="268" y="868"/>
                  </a:lnTo>
                  <a:lnTo>
                    <a:pt x="221" y="947"/>
                  </a:lnTo>
                  <a:lnTo>
                    <a:pt x="177" y="1030"/>
                  </a:lnTo>
                  <a:lnTo>
                    <a:pt x="136" y="1117"/>
                  </a:lnTo>
                  <a:lnTo>
                    <a:pt x="100" y="1209"/>
                  </a:lnTo>
                  <a:lnTo>
                    <a:pt x="68" y="1306"/>
                  </a:lnTo>
                  <a:lnTo>
                    <a:pt x="42" y="1408"/>
                  </a:lnTo>
                  <a:lnTo>
                    <a:pt x="21" y="1513"/>
                  </a:lnTo>
                  <a:lnTo>
                    <a:pt x="7" y="1625"/>
                  </a:lnTo>
                  <a:lnTo>
                    <a:pt x="0" y="1740"/>
                  </a:lnTo>
                  <a:lnTo>
                    <a:pt x="0" y="1861"/>
                  </a:lnTo>
                  <a:lnTo>
                    <a:pt x="8" y="1988"/>
                  </a:lnTo>
                  <a:lnTo>
                    <a:pt x="24" y="2119"/>
                  </a:lnTo>
                  <a:lnTo>
                    <a:pt x="51" y="2253"/>
                  </a:lnTo>
                  <a:lnTo>
                    <a:pt x="52" y="2265"/>
                  </a:lnTo>
                  <a:lnTo>
                    <a:pt x="58" y="2298"/>
                  </a:lnTo>
                  <a:lnTo>
                    <a:pt x="64" y="2322"/>
                  </a:lnTo>
                  <a:lnTo>
                    <a:pt x="70" y="2350"/>
                  </a:lnTo>
                  <a:lnTo>
                    <a:pt x="79" y="2382"/>
                  </a:lnTo>
                  <a:lnTo>
                    <a:pt x="89" y="2419"/>
                  </a:lnTo>
                  <a:lnTo>
                    <a:pt x="101" y="2457"/>
                  </a:lnTo>
                  <a:lnTo>
                    <a:pt x="117" y="2501"/>
                  </a:lnTo>
                  <a:lnTo>
                    <a:pt x="134" y="2546"/>
                  </a:lnTo>
                  <a:lnTo>
                    <a:pt x="153" y="2594"/>
                  </a:lnTo>
                  <a:lnTo>
                    <a:pt x="177" y="2645"/>
                  </a:lnTo>
                  <a:lnTo>
                    <a:pt x="202" y="2697"/>
                  </a:lnTo>
                  <a:lnTo>
                    <a:pt x="230" y="2751"/>
                  </a:lnTo>
                  <a:lnTo>
                    <a:pt x="262" y="2807"/>
                  </a:lnTo>
                  <a:lnTo>
                    <a:pt x="297" y="2863"/>
                  </a:lnTo>
                  <a:lnTo>
                    <a:pt x="336" y="2920"/>
                  </a:lnTo>
                  <a:lnTo>
                    <a:pt x="379" y="2978"/>
                  </a:lnTo>
                  <a:lnTo>
                    <a:pt x="425" y="3036"/>
                  </a:lnTo>
                  <a:lnTo>
                    <a:pt x="476" y="3094"/>
                  </a:lnTo>
                  <a:lnTo>
                    <a:pt x="531" y="3150"/>
                  </a:lnTo>
                  <a:lnTo>
                    <a:pt x="590" y="3207"/>
                  </a:lnTo>
                  <a:lnTo>
                    <a:pt x="653" y="3263"/>
                  </a:lnTo>
                  <a:lnTo>
                    <a:pt x="721" y="3317"/>
                  </a:lnTo>
                  <a:lnTo>
                    <a:pt x="795" y="3368"/>
                  </a:lnTo>
                  <a:lnTo>
                    <a:pt x="874" y="3419"/>
                  </a:lnTo>
                  <a:lnTo>
                    <a:pt x="957" y="3467"/>
                  </a:lnTo>
                  <a:lnTo>
                    <a:pt x="1046" y="3512"/>
                  </a:lnTo>
                  <a:lnTo>
                    <a:pt x="1141" y="3555"/>
                  </a:lnTo>
                  <a:lnTo>
                    <a:pt x="1241" y="3594"/>
                  </a:lnTo>
                  <a:lnTo>
                    <a:pt x="1347" y="3630"/>
                  </a:lnTo>
                  <a:lnTo>
                    <a:pt x="1464" y="3656"/>
                  </a:lnTo>
                  <a:lnTo>
                    <a:pt x="1578" y="3676"/>
                  </a:lnTo>
                  <a:lnTo>
                    <a:pt x="1688" y="3690"/>
                  </a:lnTo>
                  <a:lnTo>
                    <a:pt x="1794" y="3697"/>
                  </a:lnTo>
                  <a:lnTo>
                    <a:pt x="1897" y="3699"/>
                  </a:lnTo>
                  <a:lnTo>
                    <a:pt x="1995" y="3696"/>
                  </a:lnTo>
                  <a:lnTo>
                    <a:pt x="2090" y="3688"/>
                  </a:lnTo>
                  <a:lnTo>
                    <a:pt x="2182" y="3674"/>
                  </a:lnTo>
                  <a:lnTo>
                    <a:pt x="2270" y="3657"/>
                  </a:lnTo>
                  <a:lnTo>
                    <a:pt x="2353" y="3637"/>
                  </a:lnTo>
                  <a:lnTo>
                    <a:pt x="2433" y="3614"/>
                  </a:lnTo>
                  <a:lnTo>
                    <a:pt x="2510" y="3586"/>
                  </a:lnTo>
                  <a:lnTo>
                    <a:pt x="2583" y="3558"/>
                  </a:lnTo>
                  <a:lnTo>
                    <a:pt x="2652" y="3526"/>
                  </a:lnTo>
                  <a:lnTo>
                    <a:pt x="2718" y="3493"/>
                  </a:lnTo>
                  <a:lnTo>
                    <a:pt x="2778" y="3459"/>
                  </a:lnTo>
                  <a:lnTo>
                    <a:pt x="2836" y="3423"/>
                  </a:lnTo>
                  <a:lnTo>
                    <a:pt x="2890" y="3388"/>
                  </a:lnTo>
                  <a:lnTo>
                    <a:pt x="2941" y="3351"/>
                  </a:lnTo>
                  <a:lnTo>
                    <a:pt x="2987" y="3316"/>
                  </a:lnTo>
                  <a:lnTo>
                    <a:pt x="3030" y="3280"/>
                  </a:lnTo>
                  <a:lnTo>
                    <a:pt x="3070" y="3247"/>
                  </a:lnTo>
                  <a:lnTo>
                    <a:pt x="3105" y="3213"/>
                  </a:lnTo>
                  <a:lnTo>
                    <a:pt x="3137" y="3183"/>
                  </a:lnTo>
                  <a:lnTo>
                    <a:pt x="3164" y="3153"/>
                  </a:lnTo>
                  <a:lnTo>
                    <a:pt x="3188" y="3127"/>
                  </a:lnTo>
                  <a:lnTo>
                    <a:pt x="3210" y="3105"/>
                  </a:lnTo>
                  <a:lnTo>
                    <a:pt x="3226" y="3084"/>
                  </a:lnTo>
                  <a:lnTo>
                    <a:pt x="3248" y="3056"/>
                  </a:lnTo>
                  <a:lnTo>
                    <a:pt x="3255" y="3046"/>
                  </a:lnTo>
                  <a:lnTo>
                    <a:pt x="3295" y="2995"/>
                  </a:lnTo>
                  <a:lnTo>
                    <a:pt x="3332" y="2944"/>
                  </a:lnTo>
                  <a:lnTo>
                    <a:pt x="3367" y="2891"/>
                  </a:lnTo>
                  <a:lnTo>
                    <a:pt x="3399" y="2839"/>
                  </a:lnTo>
                  <a:lnTo>
                    <a:pt x="3430" y="2786"/>
                  </a:lnTo>
                  <a:lnTo>
                    <a:pt x="3458" y="2734"/>
                  </a:lnTo>
                  <a:lnTo>
                    <a:pt x="3486" y="2682"/>
                  </a:lnTo>
                  <a:lnTo>
                    <a:pt x="3510" y="2629"/>
                  </a:lnTo>
                  <a:lnTo>
                    <a:pt x="3533" y="2578"/>
                  </a:lnTo>
                  <a:lnTo>
                    <a:pt x="3554" y="2527"/>
                  </a:lnTo>
                  <a:lnTo>
                    <a:pt x="3574" y="2476"/>
                  </a:lnTo>
                  <a:lnTo>
                    <a:pt x="3591" y="2427"/>
                  </a:lnTo>
                  <a:lnTo>
                    <a:pt x="3607" y="2379"/>
                  </a:lnTo>
                  <a:lnTo>
                    <a:pt x="3623" y="2331"/>
                  </a:lnTo>
                  <a:lnTo>
                    <a:pt x="3636" y="2286"/>
                  </a:lnTo>
                  <a:lnTo>
                    <a:pt x="3648" y="2241"/>
                  </a:lnTo>
                  <a:lnTo>
                    <a:pt x="3659" y="2198"/>
                  </a:lnTo>
                  <a:lnTo>
                    <a:pt x="3668" y="2157"/>
                  </a:lnTo>
                  <a:lnTo>
                    <a:pt x="3677" y="2117"/>
                  </a:lnTo>
                  <a:lnTo>
                    <a:pt x="3685" y="2080"/>
                  </a:lnTo>
                  <a:lnTo>
                    <a:pt x="3697" y="2012"/>
                  </a:lnTo>
                  <a:lnTo>
                    <a:pt x="3705" y="1953"/>
                  </a:lnTo>
                  <a:lnTo>
                    <a:pt x="3711" y="1906"/>
                  </a:lnTo>
                  <a:lnTo>
                    <a:pt x="3714" y="1871"/>
                  </a:lnTo>
                  <a:lnTo>
                    <a:pt x="3716" y="1849"/>
                  </a:lnTo>
                  <a:lnTo>
                    <a:pt x="3716" y="1841"/>
                  </a:lnTo>
                  <a:lnTo>
                    <a:pt x="3716" y="1841"/>
                  </a:lnTo>
                  <a:lnTo>
                    <a:pt x="3237" y="184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7"/>
            <p:cNvSpPr>
              <a:spLocks/>
            </p:cNvSpPr>
            <p:nvPr/>
          </p:nvSpPr>
          <p:spPr bwMode="auto">
            <a:xfrm>
              <a:off x="1535869" y="3069367"/>
              <a:ext cx="841200" cy="517662"/>
            </a:xfrm>
            <a:custGeom>
              <a:avLst/>
              <a:gdLst/>
              <a:ahLst/>
              <a:cxnLst>
                <a:cxn ang="0">
                  <a:pos x="1099" y="1311"/>
                </a:cxn>
                <a:cxn ang="0">
                  <a:pos x="1153" y="1295"/>
                </a:cxn>
                <a:cxn ang="0">
                  <a:pos x="1209" y="1276"/>
                </a:cxn>
                <a:cxn ang="0">
                  <a:pos x="1279" y="1248"/>
                </a:cxn>
                <a:cxn ang="0">
                  <a:pos x="1362" y="1210"/>
                </a:cxn>
                <a:cxn ang="0">
                  <a:pos x="1451" y="1162"/>
                </a:cxn>
                <a:cxn ang="0">
                  <a:pos x="1545" y="1103"/>
                </a:cxn>
                <a:cxn ang="0">
                  <a:pos x="1643" y="1031"/>
                </a:cxn>
                <a:cxn ang="0">
                  <a:pos x="1739" y="945"/>
                </a:cxn>
                <a:cxn ang="0">
                  <a:pos x="1834" y="846"/>
                </a:cxn>
                <a:cxn ang="0">
                  <a:pos x="1922" y="732"/>
                </a:cxn>
                <a:cxn ang="0">
                  <a:pos x="2002" y="600"/>
                </a:cxn>
                <a:cxn ang="0">
                  <a:pos x="2070" y="452"/>
                </a:cxn>
                <a:cxn ang="0">
                  <a:pos x="2125" y="286"/>
                </a:cxn>
                <a:cxn ang="0">
                  <a:pos x="2163" y="100"/>
                </a:cxn>
                <a:cxn ang="0">
                  <a:pos x="2174" y="0"/>
                </a:cxn>
                <a:cxn ang="0">
                  <a:pos x="1640" y="9"/>
                </a:cxn>
                <a:cxn ang="0">
                  <a:pos x="1645" y="52"/>
                </a:cxn>
                <a:cxn ang="0">
                  <a:pos x="1648" y="99"/>
                </a:cxn>
                <a:cxn ang="0">
                  <a:pos x="1649" y="158"/>
                </a:cxn>
                <a:cxn ang="0">
                  <a:pos x="1646" y="226"/>
                </a:cxn>
                <a:cxn ang="0">
                  <a:pos x="1639" y="303"/>
                </a:cxn>
                <a:cxn ang="0">
                  <a:pos x="1624" y="386"/>
                </a:cxn>
                <a:cxn ang="0">
                  <a:pos x="1602" y="473"/>
                </a:cxn>
                <a:cxn ang="0">
                  <a:pos x="1570" y="562"/>
                </a:cxn>
                <a:cxn ang="0">
                  <a:pos x="1527" y="654"/>
                </a:cxn>
                <a:cxn ang="0">
                  <a:pos x="1471" y="743"/>
                </a:cxn>
                <a:cxn ang="0">
                  <a:pos x="1401" y="829"/>
                </a:cxn>
                <a:cxn ang="0">
                  <a:pos x="1315" y="911"/>
                </a:cxn>
                <a:cxn ang="0">
                  <a:pos x="1211" y="986"/>
                </a:cxn>
                <a:cxn ang="0">
                  <a:pos x="1090" y="1052"/>
                </a:cxn>
                <a:cxn ang="0">
                  <a:pos x="1016" y="1084"/>
                </a:cxn>
                <a:cxn ang="0">
                  <a:pos x="979" y="1099"/>
                </a:cxn>
                <a:cxn ang="0">
                  <a:pos x="928" y="1114"/>
                </a:cxn>
                <a:cxn ang="0">
                  <a:pos x="885" y="1124"/>
                </a:cxn>
                <a:cxn ang="0">
                  <a:pos x="832" y="1133"/>
                </a:cxn>
                <a:cxn ang="0">
                  <a:pos x="773" y="1141"/>
                </a:cxn>
                <a:cxn ang="0">
                  <a:pos x="705" y="1145"/>
                </a:cxn>
                <a:cxn ang="0">
                  <a:pos x="632" y="1145"/>
                </a:cxn>
                <a:cxn ang="0">
                  <a:pos x="551" y="1141"/>
                </a:cxn>
                <a:cxn ang="0">
                  <a:pos x="464" y="1130"/>
                </a:cxn>
                <a:cxn ang="0">
                  <a:pos x="370" y="1112"/>
                </a:cxn>
                <a:cxn ang="0">
                  <a:pos x="271" y="1085"/>
                </a:cxn>
                <a:cxn ang="0">
                  <a:pos x="166" y="1050"/>
                </a:cxn>
                <a:cxn ang="0">
                  <a:pos x="57" y="1004"/>
                </a:cxn>
                <a:cxn ang="0">
                  <a:pos x="4" y="983"/>
                </a:cxn>
                <a:cxn ang="0">
                  <a:pos x="36" y="1019"/>
                </a:cxn>
                <a:cxn ang="0">
                  <a:pos x="83" y="1065"/>
                </a:cxn>
                <a:cxn ang="0">
                  <a:pos x="125" y="1101"/>
                </a:cxn>
                <a:cxn ang="0">
                  <a:pos x="174" y="1138"/>
                </a:cxn>
                <a:cxn ang="0">
                  <a:pos x="233" y="1177"/>
                </a:cxn>
                <a:cxn ang="0">
                  <a:pos x="300" y="1214"/>
                </a:cxn>
                <a:cxn ang="0">
                  <a:pos x="376" y="1250"/>
                </a:cxn>
                <a:cxn ang="0">
                  <a:pos x="462" y="1281"/>
                </a:cxn>
                <a:cxn ang="0">
                  <a:pos x="555" y="1307"/>
                </a:cxn>
                <a:cxn ang="0">
                  <a:pos x="657" y="1326"/>
                </a:cxn>
                <a:cxn ang="0">
                  <a:pos x="769" y="1337"/>
                </a:cxn>
                <a:cxn ang="0">
                  <a:pos x="889" y="1337"/>
                </a:cxn>
                <a:cxn ang="0">
                  <a:pos x="1019" y="1325"/>
                </a:cxn>
                <a:cxn ang="0">
                  <a:pos x="1088" y="1314"/>
                </a:cxn>
              </a:cxnLst>
              <a:rect l="0" t="0" r="r" b="b"/>
              <a:pathLst>
                <a:path w="2174" h="1338">
                  <a:moveTo>
                    <a:pt x="1088" y="1314"/>
                  </a:moveTo>
                  <a:lnTo>
                    <a:pt x="1099" y="1311"/>
                  </a:lnTo>
                  <a:lnTo>
                    <a:pt x="1130" y="1302"/>
                  </a:lnTo>
                  <a:lnTo>
                    <a:pt x="1153" y="1295"/>
                  </a:lnTo>
                  <a:lnTo>
                    <a:pt x="1179" y="1287"/>
                  </a:lnTo>
                  <a:lnTo>
                    <a:pt x="1209" y="1276"/>
                  </a:lnTo>
                  <a:lnTo>
                    <a:pt x="1243" y="1263"/>
                  </a:lnTo>
                  <a:lnTo>
                    <a:pt x="1279" y="1248"/>
                  </a:lnTo>
                  <a:lnTo>
                    <a:pt x="1319" y="1230"/>
                  </a:lnTo>
                  <a:lnTo>
                    <a:pt x="1362" y="1210"/>
                  </a:lnTo>
                  <a:lnTo>
                    <a:pt x="1405" y="1188"/>
                  </a:lnTo>
                  <a:lnTo>
                    <a:pt x="1451" y="1162"/>
                  </a:lnTo>
                  <a:lnTo>
                    <a:pt x="1498" y="1134"/>
                  </a:lnTo>
                  <a:lnTo>
                    <a:pt x="1545" y="1103"/>
                  </a:lnTo>
                  <a:lnTo>
                    <a:pt x="1594" y="1068"/>
                  </a:lnTo>
                  <a:lnTo>
                    <a:pt x="1643" y="1031"/>
                  </a:lnTo>
                  <a:lnTo>
                    <a:pt x="1691" y="990"/>
                  </a:lnTo>
                  <a:lnTo>
                    <a:pt x="1739" y="945"/>
                  </a:lnTo>
                  <a:lnTo>
                    <a:pt x="1787" y="898"/>
                  </a:lnTo>
                  <a:lnTo>
                    <a:pt x="1834" y="846"/>
                  </a:lnTo>
                  <a:lnTo>
                    <a:pt x="1878" y="790"/>
                  </a:lnTo>
                  <a:lnTo>
                    <a:pt x="1922" y="732"/>
                  </a:lnTo>
                  <a:lnTo>
                    <a:pt x="1962" y="668"/>
                  </a:lnTo>
                  <a:lnTo>
                    <a:pt x="2002" y="600"/>
                  </a:lnTo>
                  <a:lnTo>
                    <a:pt x="2038" y="528"/>
                  </a:lnTo>
                  <a:lnTo>
                    <a:pt x="2070" y="452"/>
                  </a:lnTo>
                  <a:lnTo>
                    <a:pt x="2099" y="371"/>
                  </a:lnTo>
                  <a:lnTo>
                    <a:pt x="2125" y="286"/>
                  </a:lnTo>
                  <a:lnTo>
                    <a:pt x="2146" y="195"/>
                  </a:lnTo>
                  <a:lnTo>
                    <a:pt x="2163" y="100"/>
                  </a:lnTo>
                  <a:lnTo>
                    <a:pt x="2174" y="0"/>
                  </a:lnTo>
                  <a:lnTo>
                    <a:pt x="2174" y="0"/>
                  </a:lnTo>
                  <a:lnTo>
                    <a:pt x="1638" y="0"/>
                  </a:lnTo>
                  <a:lnTo>
                    <a:pt x="1640" y="9"/>
                  </a:lnTo>
                  <a:lnTo>
                    <a:pt x="1643" y="34"/>
                  </a:lnTo>
                  <a:lnTo>
                    <a:pt x="1645" y="52"/>
                  </a:lnTo>
                  <a:lnTo>
                    <a:pt x="1646" y="75"/>
                  </a:lnTo>
                  <a:lnTo>
                    <a:pt x="1648" y="99"/>
                  </a:lnTo>
                  <a:lnTo>
                    <a:pt x="1649" y="127"/>
                  </a:lnTo>
                  <a:lnTo>
                    <a:pt x="1649" y="158"/>
                  </a:lnTo>
                  <a:lnTo>
                    <a:pt x="1648" y="190"/>
                  </a:lnTo>
                  <a:lnTo>
                    <a:pt x="1646" y="226"/>
                  </a:lnTo>
                  <a:lnTo>
                    <a:pt x="1643" y="263"/>
                  </a:lnTo>
                  <a:lnTo>
                    <a:pt x="1639" y="303"/>
                  </a:lnTo>
                  <a:lnTo>
                    <a:pt x="1633" y="343"/>
                  </a:lnTo>
                  <a:lnTo>
                    <a:pt x="1624" y="386"/>
                  </a:lnTo>
                  <a:lnTo>
                    <a:pt x="1614" y="429"/>
                  </a:lnTo>
                  <a:lnTo>
                    <a:pt x="1602" y="473"/>
                  </a:lnTo>
                  <a:lnTo>
                    <a:pt x="1587" y="518"/>
                  </a:lnTo>
                  <a:lnTo>
                    <a:pt x="1570" y="562"/>
                  </a:lnTo>
                  <a:lnTo>
                    <a:pt x="1550" y="608"/>
                  </a:lnTo>
                  <a:lnTo>
                    <a:pt x="1527" y="654"/>
                  </a:lnTo>
                  <a:lnTo>
                    <a:pt x="1501" y="698"/>
                  </a:lnTo>
                  <a:lnTo>
                    <a:pt x="1471" y="743"/>
                  </a:lnTo>
                  <a:lnTo>
                    <a:pt x="1438" y="786"/>
                  </a:lnTo>
                  <a:lnTo>
                    <a:pt x="1401" y="829"/>
                  </a:lnTo>
                  <a:lnTo>
                    <a:pt x="1360" y="870"/>
                  </a:lnTo>
                  <a:lnTo>
                    <a:pt x="1315" y="911"/>
                  </a:lnTo>
                  <a:lnTo>
                    <a:pt x="1265" y="950"/>
                  </a:lnTo>
                  <a:lnTo>
                    <a:pt x="1211" y="986"/>
                  </a:lnTo>
                  <a:lnTo>
                    <a:pt x="1153" y="1020"/>
                  </a:lnTo>
                  <a:lnTo>
                    <a:pt x="1090" y="1052"/>
                  </a:lnTo>
                  <a:lnTo>
                    <a:pt x="1021" y="1081"/>
                  </a:lnTo>
                  <a:lnTo>
                    <a:pt x="1016" y="1084"/>
                  </a:lnTo>
                  <a:lnTo>
                    <a:pt x="1002" y="1089"/>
                  </a:lnTo>
                  <a:lnTo>
                    <a:pt x="979" y="1099"/>
                  </a:lnTo>
                  <a:lnTo>
                    <a:pt x="948" y="1108"/>
                  </a:lnTo>
                  <a:lnTo>
                    <a:pt x="928" y="1114"/>
                  </a:lnTo>
                  <a:lnTo>
                    <a:pt x="907" y="1119"/>
                  </a:lnTo>
                  <a:lnTo>
                    <a:pt x="885" y="1124"/>
                  </a:lnTo>
                  <a:lnTo>
                    <a:pt x="859" y="1129"/>
                  </a:lnTo>
                  <a:lnTo>
                    <a:pt x="832" y="1133"/>
                  </a:lnTo>
                  <a:lnTo>
                    <a:pt x="804" y="1137"/>
                  </a:lnTo>
                  <a:lnTo>
                    <a:pt x="773" y="1141"/>
                  </a:lnTo>
                  <a:lnTo>
                    <a:pt x="740" y="1143"/>
                  </a:lnTo>
                  <a:lnTo>
                    <a:pt x="705" y="1145"/>
                  </a:lnTo>
                  <a:lnTo>
                    <a:pt x="670" y="1146"/>
                  </a:lnTo>
                  <a:lnTo>
                    <a:pt x="632" y="1145"/>
                  </a:lnTo>
                  <a:lnTo>
                    <a:pt x="592" y="1144"/>
                  </a:lnTo>
                  <a:lnTo>
                    <a:pt x="551" y="1141"/>
                  </a:lnTo>
                  <a:lnTo>
                    <a:pt x="508" y="1136"/>
                  </a:lnTo>
                  <a:lnTo>
                    <a:pt x="464" y="1130"/>
                  </a:lnTo>
                  <a:lnTo>
                    <a:pt x="418" y="1122"/>
                  </a:lnTo>
                  <a:lnTo>
                    <a:pt x="370" y="1112"/>
                  </a:lnTo>
                  <a:lnTo>
                    <a:pt x="322" y="1100"/>
                  </a:lnTo>
                  <a:lnTo>
                    <a:pt x="271" y="1085"/>
                  </a:lnTo>
                  <a:lnTo>
                    <a:pt x="219" y="1069"/>
                  </a:lnTo>
                  <a:lnTo>
                    <a:pt x="166" y="1050"/>
                  </a:lnTo>
                  <a:lnTo>
                    <a:pt x="113" y="1029"/>
                  </a:lnTo>
                  <a:lnTo>
                    <a:pt x="57" y="1004"/>
                  </a:lnTo>
                  <a:lnTo>
                    <a:pt x="0" y="977"/>
                  </a:lnTo>
                  <a:lnTo>
                    <a:pt x="4" y="983"/>
                  </a:lnTo>
                  <a:lnTo>
                    <a:pt x="16" y="997"/>
                  </a:lnTo>
                  <a:lnTo>
                    <a:pt x="36" y="1019"/>
                  </a:lnTo>
                  <a:lnTo>
                    <a:pt x="66" y="1049"/>
                  </a:lnTo>
                  <a:lnTo>
                    <a:pt x="83" y="1065"/>
                  </a:lnTo>
                  <a:lnTo>
                    <a:pt x="102" y="1082"/>
                  </a:lnTo>
                  <a:lnTo>
                    <a:pt x="125" y="1101"/>
                  </a:lnTo>
                  <a:lnTo>
                    <a:pt x="148" y="1119"/>
                  </a:lnTo>
                  <a:lnTo>
                    <a:pt x="174" y="1138"/>
                  </a:lnTo>
                  <a:lnTo>
                    <a:pt x="203" y="1157"/>
                  </a:lnTo>
                  <a:lnTo>
                    <a:pt x="233" y="1177"/>
                  </a:lnTo>
                  <a:lnTo>
                    <a:pt x="266" y="1196"/>
                  </a:lnTo>
                  <a:lnTo>
                    <a:pt x="300" y="1214"/>
                  </a:lnTo>
                  <a:lnTo>
                    <a:pt x="338" y="1232"/>
                  </a:lnTo>
                  <a:lnTo>
                    <a:pt x="376" y="1250"/>
                  </a:lnTo>
                  <a:lnTo>
                    <a:pt x="418" y="1266"/>
                  </a:lnTo>
                  <a:lnTo>
                    <a:pt x="462" y="1281"/>
                  </a:lnTo>
                  <a:lnTo>
                    <a:pt x="507" y="1295"/>
                  </a:lnTo>
                  <a:lnTo>
                    <a:pt x="555" y="1307"/>
                  </a:lnTo>
                  <a:lnTo>
                    <a:pt x="605" y="1317"/>
                  </a:lnTo>
                  <a:lnTo>
                    <a:pt x="657" y="1326"/>
                  </a:lnTo>
                  <a:lnTo>
                    <a:pt x="712" y="1333"/>
                  </a:lnTo>
                  <a:lnTo>
                    <a:pt x="769" y="1337"/>
                  </a:lnTo>
                  <a:lnTo>
                    <a:pt x="828" y="1338"/>
                  </a:lnTo>
                  <a:lnTo>
                    <a:pt x="889" y="1337"/>
                  </a:lnTo>
                  <a:lnTo>
                    <a:pt x="953" y="1333"/>
                  </a:lnTo>
                  <a:lnTo>
                    <a:pt x="1019" y="1325"/>
                  </a:lnTo>
                  <a:lnTo>
                    <a:pt x="1088" y="1314"/>
                  </a:lnTo>
                  <a:lnTo>
                    <a:pt x="1088" y="13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8"/>
            <p:cNvSpPr>
              <a:spLocks/>
            </p:cNvSpPr>
            <p:nvPr/>
          </p:nvSpPr>
          <p:spPr bwMode="auto">
            <a:xfrm>
              <a:off x="1591333" y="3069367"/>
              <a:ext cx="559261" cy="323538"/>
            </a:xfrm>
            <a:custGeom>
              <a:avLst/>
              <a:gdLst/>
              <a:ahLst/>
              <a:cxnLst>
                <a:cxn ang="0">
                  <a:pos x="494" y="827"/>
                </a:cxn>
                <a:cxn ang="0">
                  <a:pos x="546" y="832"/>
                </a:cxn>
                <a:cxn ang="0">
                  <a:pos x="600" y="834"/>
                </a:cxn>
                <a:cxn ang="0">
                  <a:pos x="666" y="834"/>
                </a:cxn>
                <a:cxn ang="0">
                  <a:pos x="743" y="829"/>
                </a:cxn>
                <a:cxn ang="0">
                  <a:pos x="826" y="816"/>
                </a:cxn>
                <a:cxn ang="0">
                  <a:pos x="913" y="795"/>
                </a:cxn>
                <a:cxn ang="0">
                  <a:pos x="1003" y="764"/>
                </a:cxn>
                <a:cxn ang="0">
                  <a:pos x="1092" y="720"/>
                </a:cxn>
                <a:cxn ang="0">
                  <a:pos x="1177" y="662"/>
                </a:cxn>
                <a:cxn ang="0">
                  <a:pos x="1255" y="588"/>
                </a:cxn>
                <a:cxn ang="0">
                  <a:pos x="1325" y="494"/>
                </a:cxn>
                <a:cxn ang="0">
                  <a:pos x="1382" y="382"/>
                </a:cxn>
                <a:cxn ang="0">
                  <a:pos x="1426" y="247"/>
                </a:cxn>
                <a:cxn ang="0">
                  <a:pos x="1452" y="89"/>
                </a:cxn>
                <a:cxn ang="0">
                  <a:pos x="1457" y="0"/>
                </a:cxn>
                <a:cxn ang="0">
                  <a:pos x="978" y="8"/>
                </a:cxn>
                <a:cxn ang="0">
                  <a:pos x="980" y="62"/>
                </a:cxn>
                <a:cxn ang="0">
                  <a:pos x="979" y="128"/>
                </a:cxn>
                <a:cxn ang="0">
                  <a:pos x="974" y="182"/>
                </a:cxn>
                <a:cxn ang="0">
                  <a:pos x="965" y="241"/>
                </a:cxn>
                <a:cxn ang="0">
                  <a:pos x="951" y="303"/>
                </a:cxn>
                <a:cxn ang="0">
                  <a:pos x="929" y="367"/>
                </a:cxn>
                <a:cxn ang="0">
                  <a:pos x="902" y="431"/>
                </a:cxn>
                <a:cxn ang="0">
                  <a:pos x="865" y="491"/>
                </a:cxn>
                <a:cxn ang="0">
                  <a:pos x="820" y="548"/>
                </a:cxn>
                <a:cxn ang="0">
                  <a:pos x="764" y="599"/>
                </a:cxn>
                <a:cxn ang="0">
                  <a:pos x="696" y="641"/>
                </a:cxn>
                <a:cxn ang="0">
                  <a:pos x="616" y="675"/>
                </a:cxn>
                <a:cxn ang="0">
                  <a:pos x="522" y="696"/>
                </a:cxn>
                <a:cxn ang="0">
                  <a:pos x="458" y="702"/>
                </a:cxn>
                <a:cxn ang="0">
                  <a:pos x="398" y="696"/>
                </a:cxn>
                <a:cxn ang="0">
                  <a:pos x="338" y="684"/>
                </a:cxn>
                <a:cxn ang="0">
                  <a:pos x="286" y="670"/>
                </a:cxn>
                <a:cxn ang="0">
                  <a:pos x="249" y="658"/>
                </a:cxn>
                <a:cxn ang="0">
                  <a:pos x="210" y="641"/>
                </a:cxn>
                <a:cxn ang="0">
                  <a:pos x="171" y="623"/>
                </a:cxn>
                <a:cxn ang="0">
                  <a:pos x="132" y="601"/>
                </a:cxn>
                <a:cxn ang="0">
                  <a:pos x="92" y="573"/>
                </a:cxn>
                <a:cxn ang="0">
                  <a:pos x="54" y="543"/>
                </a:cxn>
                <a:cxn ang="0">
                  <a:pos x="17" y="509"/>
                </a:cxn>
                <a:cxn ang="0">
                  <a:pos x="4" y="501"/>
                </a:cxn>
                <a:cxn ang="0">
                  <a:pos x="30" y="552"/>
                </a:cxn>
                <a:cxn ang="0">
                  <a:pos x="56" y="590"/>
                </a:cxn>
                <a:cxn ang="0">
                  <a:pos x="78" y="616"/>
                </a:cxn>
                <a:cxn ang="0">
                  <a:pos x="104" y="644"/>
                </a:cxn>
                <a:cxn ang="0">
                  <a:pos x="136" y="674"/>
                </a:cxn>
                <a:cxn ang="0">
                  <a:pos x="172" y="702"/>
                </a:cxn>
                <a:cxn ang="0">
                  <a:pos x="215" y="730"/>
                </a:cxn>
                <a:cxn ang="0">
                  <a:pos x="263" y="756"/>
                </a:cxn>
                <a:cxn ang="0">
                  <a:pos x="318" y="779"/>
                </a:cxn>
                <a:cxn ang="0">
                  <a:pos x="378" y="801"/>
                </a:cxn>
                <a:cxn ang="0">
                  <a:pos x="447" y="819"/>
                </a:cxn>
              </a:cxnLst>
              <a:rect l="0" t="0" r="r" b="b"/>
              <a:pathLst>
                <a:path w="1457" h="835">
                  <a:moveTo>
                    <a:pt x="484" y="826"/>
                  </a:moveTo>
                  <a:lnTo>
                    <a:pt x="494" y="827"/>
                  </a:lnTo>
                  <a:lnTo>
                    <a:pt x="525" y="830"/>
                  </a:lnTo>
                  <a:lnTo>
                    <a:pt x="546" y="832"/>
                  </a:lnTo>
                  <a:lnTo>
                    <a:pt x="571" y="834"/>
                  </a:lnTo>
                  <a:lnTo>
                    <a:pt x="600" y="834"/>
                  </a:lnTo>
                  <a:lnTo>
                    <a:pt x="631" y="835"/>
                  </a:lnTo>
                  <a:lnTo>
                    <a:pt x="666" y="834"/>
                  </a:lnTo>
                  <a:lnTo>
                    <a:pt x="703" y="832"/>
                  </a:lnTo>
                  <a:lnTo>
                    <a:pt x="743" y="829"/>
                  </a:lnTo>
                  <a:lnTo>
                    <a:pt x="783" y="823"/>
                  </a:lnTo>
                  <a:lnTo>
                    <a:pt x="826" y="816"/>
                  </a:lnTo>
                  <a:lnTo>
                    <a:pt x="870" y="807"/>
                  </a:lnTo>
                  <a:lnTo>
                    <a:pt x="913" y="795"/>
                  </a:lnTo>
                  <a:lnTo>
                    <a:pt x="958" y="781"/>
                  </a:lnTo>
                  <a:lnTo>
                    <a:pt x="1003" y="764"/>
                  </a:lnTo>
                  <a:lnTo>
                    <a:pt x="1048" y="744"/>
                  </a:lnTo>
                  <a:lnTo>
                    <a:pt x="1092" y="720"/>
                  </a:lnTo>
                  <a:lnTo>
                    <a:pt x="1134" y="693"/>
                  </a:lnTo>
                  <a:lnTo>
                    <a:pt x="1177" y="662"/>
                  </a:lnTo>
                  <a:lnTo>
                    <a:pt x="1217" y="626"/>
                  </a:lnTo>
                  <a:lnTo>
                    <a:pt x="1255" y="588"/>
                  </a:lnTo>
                  <a:lnTo>
                    <a:pt x="1292" y="543"/>
                  </a:lnTo>
                  <a:lnTo>
                    <a:pt x="1325" y="494"/>
                  </a:lnTo>
                  <a:lnTo>
                    <a:pt x="1356" y="441"/>
                  </a:lnTo>
                  <a:lnTo>
                    <a:pt x="1382" y="382"/>
                  </a:lnTo>
                  <a:lnTo>
                    <a:pt x="1406" y="318"/>
                  </a:lnTo>
                  <a:lnTo>
                    <a:pt x="1426" y="247"/>
                  </a:lnTo>
                  <a:lnTo>
                    <a:pt x="1441" y="171"/>
                  </a:lnTo>
                  <a:lnTo>
                    <a:pt x="1452" y="89"/>
                  </a:lnTo>
                  <a:lnTo>
                    <a:pt x="1457" y="0"/>
                  </a:lnTo>
                  <a:lnTo>
                    <a:pt x="1457" y="0"/>
                  </a:lnTo>
                  <a:lnTo>
                    <a:pt x="978" y="0"/>
                  </a:lnTo>
                  <a:lnTo>
                    <a:pt x="978" y="8"/>
                  </a:lnTo>
                  <a:lnTo>
                    <a:pt x="980" y="28"/>
                  </a:lnTo>
                  <a:lnTo>
                    <a:pt x="980" y="62"/>
                  </a:lnTo>
                  <a:lnTo>
                    <a:pt x="980" y="104"/>
                  </a:lnTo>
                  <a:lnTo>
                    <a:pt x="979" y="128"/>
                  </a:lnTo>
                  <a:lnTo>
                    <a:pt x="977" y="155"/>
                  </a:lnTo>
                  <a:lnTo>
                    <a:pt x="974" y="182"/>
                  </a:lnTo>
                  <a:lnTo>
                    <a:pt x="970" y="211"/>
                  </a:lnTo>
                  <a:lnTo>
                    <a:pt x="965" y="241"/>
                  </a:lnTo>
                  <a:lnTo>
                    <a:pt x="958" y="271"/>
                  </a:lnTo>
                  <a:lnTo>
                    <a:pt x="951" y="303"/>
                  </a:lnTo>
                  <a:lnTo>
                    <a:pt x="941" y="335"/>
                  </a:lnTo>
                  <a:lnTo>
                    <a:pt x="929" y="367"/>
                  </a:lnTo>
                  <a:lnTo>
                    <a:pt x="917" y="399"/>
                  </a:lnTo>
                  <a:lnTo>
                    <a:pt x="902" y="431"/>
                  </a:lnTo>
                  <a:lnTo>
                    <a:pt x="885" y="461"/>
                  </a:lnTo>
                  <a:lnTo>
                    <a:pt x="865" y="491"/>
                  </a:lnTo>
                  <a:lnTo>
                    <a:pt x="844" y="521"/>
                  </a:lnTo>
                  <a:lnTo>
                    <a:pt x="820" y="548"/>
                  </a:lnTo>
                  <a:lnTo>
                    <a:pt x="793" y="574"/>
                  </a:lnTo>
                  <a:lnTo>
                    <a:pt x="764" y="599"/>
                  </a:lnTo>
                  <a:lnTo>
                    <a:pt x="732" y="621"/>
                  </a:lnTo>
                  <a:lnTo>
                    <a:pt x="696" y="641"/>
                  </a:lnTo>
                  <a:lnTo>
                    <a:pt x="657" y="660"/>
                  </a:lnTo>
                  <a:lnTo>
                    <a:pt x="616" y="675"/>
                  </a:lnTo>
                  <a:lnTo>
                    <a:pt x="571" y="687"/>
                  </a:lnTo>
                  <a:lnTo>
                    <a:pt x="522" y="696"/>
                  </a:lnTo>
                  <a:lnTo>
                    <a:pt x="470" y="702"/>
                  </a:lnTo>
                  <a:lnTo>
                    <a:pt x="458" y="702"/>
                  </a:lnTo>
                  <a:lnTo>
                    <a:pt x="422" y="699"/>
                  </a:lnTo>
                  <a:lnTo>
                    <a:pt x="398" y="696"/>
                  </a:lnTo>
                  <a:lnTo>
                    <a:pt x="369" y="691"/>
                  </a:lnTo>
                  <a:lnTo>
                    <a:pt x="338" y="684"/>
                  </a:lnTo>
                  <a:lnTo>
                    <a:pt x="304" y="676"/>
                  </a:lnTo>
                  <a:lnTo>
                    <a:pt x="286" y="670"/>
                  </a:lnTo>
                  <a:lnTo>
                    <a:pt x="268" y="664"/>
                  </a:lnTo>
                  <a:lnTo>
                    <a:pt x="249" y="658"/>
                  </a:lnTo>
                  <a:lnTo>
                    <a:pt x="229" y="651"/>
                  </a:lnTo>
                  <a:lnTo>
                    <a:pt x="210" y="641"/>
                  </a:lnTo>
                  <a:lnTo>
                    <a:pt x="191" y="633"/>
                  </a:lnTo>
                  <a:lnTo>
                    <a:pt x="171" y="623"/>
                  </a:lnTo>
                  <a:lnTo>
                    <a:pt x="151" y="612"/>
                  </a:lnTo>
                  <a:lnTo>
                    <a:pt x="132" y="601"/>
                  </a:lnTo>
                  <a:lnTo>
                    <a:pt x="112" y="588"/>
                  </a:lnTo>
                  <a:lnTo>
                    <a:pt x="92" y="573"/>
                  </a:lnTo>
                  <a:lnTo>
                    <a:pt x="73" y="559"/>
                  </a:lnTo>
                  <a:lnTo>
                    <a:pt x="54" y="543"/>
                  </a:lnTo>
                  <a:lnTo>
                    <a:pt x="35" y="526"/>
                  </a:lnTo>
                  <a:lnTo>
                    <a:pt x="17" y="509"/>
                  </a:lnTo>
                  <a:lnTo>
                    <a:pt x="0" y="488"/>
                  </a:lnTo>
                  <a:lnTo>
                    <a:pt x="4" y="501"/>
                  </a:lnTo>
                  <a:lnTo>
                    <a:pt x="18" y="531"/>
                  </a:lnTo>
                  <a:lnTo>
                    <a:pt x="30" y="552"/>
                  </a:lnTo>
                  <a:lnTo>
                    <a:pt x="47" y="577"/>
                  </a:lnTo>
                  <a:lnTo>
                    <a:pt x="56" y="590"/>
                  </a:lnTo>
                  <a:lnTo>
                    <a:pt x="66" y="603"/>
                  </a:lnTo>
                  <a:lnTo>
                    <a:pt x="78" y="616"/>
                  </a:lnTo>
                  <a:lnTo>
                    <a:pt x="90" y="630"/>
                  </a:lnTo>
                  <a:lnTo>
                    <a:pt x="104" y="644"/>
                  </a:lnTo>
                  <a:lnTo>
                    <a:pt x="120" y="659"/>
                  </a:lnTo>
                  <a:lnTo>
                    <a:pt x="136" y="674"/>
                  </a:lnTo>
                  <a:lnTo>
                    <a:pt x="153" y="688"/>
                  </a:lnTo>
                  <a:lnTo>
                    <a:pt x="172" y="702"/>
                  </a:lnTo>
                  <a:lnTo>
                    <a:pt x="193" y="715"/>
                  </a:lnTo>
                  <a:lnTo>
                    <a:pt x="215" y="730"/>
                  </a:lnTo>
                  <a:lnTo>
                    <a:pt x="238" y="743"/>
                  </a:lnTo>
                  <a:lnTo>
                    <a:pt x="263" y="756"/>
                  </a:lnTo>
                  <a:lnTo>
                    <a:pt x="289" y="768"/>
                  </a:lnTo>
                  <a:lnTo>
                    <a:pt x="318" y="779"/>
                  </a:lnTo>
                  <a:lnTo>
                    <a:pt x="347" y="790"/>
                  </a:lnTo>
                  <a:lnTo>
                    <a:pt x="378" y="801"/>
                  </a:lnTo>
                  <a:lnTo>
                    <a:pt x="412" y="810"/>
                  </a:lnTo>
                  <a:lnTo>
                    <a:pt x="447" y="819"/>
                  </a:lnTo>
                  <a:lnTo>
                    <a:pt x="484" y="8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auto">
            <a:xfrm>
              <a:off x="1341746" y="2560950"/>
              <a:ext cx="827335" cy="508418"/>
            </a:xfrm>
            <a:custGeom>
              <a:avLst/>
              <a:gdLst/>
              <a:ahLst/>
              <a:cxnLst>
                <a:cxn ang="0">
                  <a:pos x="1218" y="8"/>
                </a:cxn>
                <a:cxn ang="0">
                  <a:pos x="1155" y="17"/>
                </a:cxn>
                <a:cxn ang="0">
                  <a:pos x="1089" y="31"/>
                </a:cxn>
                <a:cxn ang="0">
                  <a:pos x="1008" y="52"/>
                </a:cxn>
                <a:cxn ang="0">
                  <a:pos x="915" y="82"/>
                </a:cxn>
                <a:cxn ang="0">
                  <a:pos x="811" y="123"/>
                </a:cxn>
                <a:cxn ang="0">
                  <a:pos x="703" y="175"/>
                </a:cxn>
                <a:cxn ang="0">
                  <a:pos x="592" y="242"/>
                </a:cxn>
                <a:cxn ang="0">
                  <a:pos x="481" y="323"/>
                </a:cxn>
                <a:cxn ang="0">
                  <a:pos x="375" y="422"/>
                </a:cxn>
                <a:cxn ang="0">
                  <a:pos x="275" y="537"/>
                </a:cxn>
                <a:cxn ang="0">
                  <a:pos x="186" y="673"/>
                </a:cxn>
                <a:cxn ang="0">
                  <a:pos x="110" y="830"/>
                </a:cxn>
                <a:cxn ang="0">
                  <a:pos x="51" y="1010"/>
                </a:cxn>
                <a:cxn ang="0">
                  <a:pos x="12" y="1214"/>
                </a:cxn>
                <a:cxn ang="0">
                  <a:pos x="518" y="1326"/>
                </a:cxn>
                <a:cxn ang="0">
                  <a:pos x="514" y="1286"/>
                </a:cxn>
                <a:cxn ang="0">
                  <a:pos x="511" y="1240"/>
                </a:cxn>
                <a:cxn ang="0">
                  <a:pos x="511" y="1180"/>
                </a:cxn>
                <a:cxn ang="0">
                  <a:pos x="513" y="1108"/>
                </a:cxn>
                <a:cxn ang="0">
                  <a:pos x="522" y="1027"/>
                </a:cxn>
                <a:cxn ang="0">
                  <a:pos x="537" y="939"/>
                </a:cxn>
                <a:cxn ang="0">
                  <a:pos x="563" y="845"/>
                </a:cxn>
                <a:cxn ang="0">
                  <a:pos x="598" y="750"/>
                </a:cxn>
                <a:cxn ang="0">
                  <a:pos x="646" y="654"/>
                </a:cxn>
                <a:cxn ang="0">
                  <a:pos x="708" y="561"/>
                </a:cxn>
                <a:cxn ang="0">
                  <a:pos x="787" y="473"/>
                </a:cxn>
                <a:cxn ang="0">
                  <a:pos x="883" y="392"/>
                </a:cxn>
                <a:cxn ang="0">
                  <a:pos x="999" y="320"/>
                </a:cxn>
                <a:cxn ang="0">
                  <a:pos x="1137" y="260"/>
                </a:cxn>
                <a:cxn ang="0">
                  <a:pos x="1297" y="216"/>
                </a:cxn>
                <a:cxn ang="0">
                  <a:pos x="1315" y="212"/>
                </a:cxn>
                <a:cxn ang="0">
                  <a:pos x="1366" y="206"/>
                </a:cxn>
                <a:cxn ang="0">
                  <a:pos x="1447" y="201"/>
                </a:cxn>
                <a:cxn ang="0">
                  <a:pos x="1496" y="200"/>
                </a:cxn>
                <a:cxn ang="0">
                  <a:pos x="1552" y="202"/>
                </a:cxn>
                <a:cxn ang="0">
                  <a:pos x="1613" y="206"/>
                </a:cxn>
                <a:cxn ang="0">
                  <a:pos x="1679" y="214"/>
                </a:cxn>
                <a:cxn ang="0">
                  <a:pos x="1750" y="225"/>
                </a:cxn>
                <a:cxn ang="0">
                  <a:pos x="1824" y="241"/>
                </a:cxn>
                <a:cxn ang="0">
                  <a:pos x="1902" y="262"/>
                </a:cxn>
                <a:cxn ang="0">
                  <a:pos x="1983" y="290"/>
                </a:cxn>
                <a:cxn ang="0">
                  <a:pos x="2067" y="322"/>
                </a:cxn>
                <a:cxn ang="0">
                  <a:pos x="2152" y="363"/>
                </a:cxn>
                <a:cxn ang="0">
                  <a:pos x="2139" y="345"/>
                </a:cxn>
                <a:cxn ang="0">
                  <a:pos x="2097" y="298"/>
                </a:cxn>
                <a:cxn ang="0">
                  <a:pos x="2067" y="266"/>
                </a:cxn>
                <a:cxn ang="0">
                  <a:pos x="2028" y="232"/>
                </a:cxn>
                <a:cxn ang="0">
                  <a:pos x="1982" y="197"/>
                </a:cxn>
                <a:cxn ang="0">
                  <a:pos x="1930" y="160"/>
                </a:cxn>
                <a:cxn ang="0">
                  <a:pos x="1870" y="124"/>
                </a:cxn>
                <a:cxn ang="0">
                  <a:pos x="1802" y="90"/>
                </a:cxn>
                <a:cxn ang="0">
                  <a:pos x="1727" y="60"/>
                </a:cxn>
                <a:cxn ang="0">
                  <a:pos x="1643" y="34"/>
                </a:cxn>
                <a:cxn ang="0">
                  <a:pos x="1552" y="15"/>
                </a:cxn>
                <a:cxn ang="0">
                  <a:pos x="1453" y="3"/>
                </a:cxn>
                <a:cxn ang="0">
                  <a:pos x="1346" y="0"/>
                </a:cxn>
                <a:cxn ang="0">
                  <a:pos x="1230" y="7"/>
                </a:cxn>
              </a:cxnLst>
              <a:rect l="0" t="0" r="r" b="b"/>
              <a:pathLst>
                <a:path w="2152" h="1326">
                  <a:moveTo>
                    <a:pt x="1230" y="7"/>
                  </a:moveTo>
                  <a:lnTo>
                    <a:pt x="1218" y="8"/>
                  </a:lnTo>
                  <a:lnTo>
                    <a:pt x="1182" y="13"/>
                  </a:lnTo>
                  <a:lnTo>
                    <a:pt x="1155" y="17"/>
                  </a:lnTo>
                  <a:lnTo>
                    <a:pt x="1125" y="23"/>
                  </a:lnTo>
                  <a:lnTo>
                    <a:pt x="1089" y="31"/>
                  </a:lnTo>
                  <a:lnTo>
                    <a:pt x="1051" y="40"/>
                  </a:lnTo>
                  <a:lnTo>
                    <a:pt x="1008" y="52"/>
                  </a:lnTo>
                  <a:lnTo>
                    <a:pt x="962" y="66"/>
                  </a:lnTo>
                  <a:lnTo>
                    <a:pt x="915" y="82"/>
                  </a:lnTo>
                  <a:lnTo>
                    <a:pt x="864" y="101"/>
                  </a:lnTo>
                  <a:lnTo>
                    <a:pt x="811" y="123"/>
                  </a:lnTo>
                  <a:lnTo>
                    <a:pt x="757" y="148"/>
                  </a:lnTo>
                  <a:lnTo>
                    <a:pt x="703" y="175"/>
                  </a:lnTo>
                  <a:lnTo>
                    <a:pt x="648" y="207"/>
                  </a:lnTo>
                  <a:lnTo>
                    <a:pt x="592" y="242"/>
                  </a:lnTo>
                  <a:lnTo>
                    <a:pt x="536" y="281"/>
                  </a:lnTo>
                  <a:lnTo>
                    <a:pt x="481" y="323"/>
                  </a:lnTo>
                  <a:lnTo>
                    <a:pt x="428" y="370"/>
                  </a:lnTo>
                  <a:lnTo>
                    <a:pt x="375" y="422"/>
                  </a:lnTo>
                  <a:lnTo>
                    <a:pt x="324" y="477"/>
                  </a:lnTo>
                  <a:lnTo>
                    <a:pt x="275" y="537"/>
                  </a:lnTo>
                  <a:lnTo>
                    <a:pt x="229" y="603"/>
                  </a:lnTo>
                  <a:lnTo>
                    <a:pt x="186" y="673"/>
                  </a:lnTo>
                  <a:lnTo>
                    <a:pt x="146" y="749"/>
                  </a:lnTo>
                  <a:lnTo>
                    <a:pt x="110" y="830"/>
                  </a:lnTo>
                  <a:lnTo>
                    <a:pt x="78" y="917"/>
                  </a:lnTo>
                  <a:lnTo>
                    <a:pt x="51" y="1010"/>
                  </a:lnTo>
                  <a:lnTo>
                    <a:pt x="29" y="1109"/>
                  </a:lnTo>
                  <a:lnTo>
                    <a:pt x="12" y="1214"/>
                  </a:lnTo>
                  <a:lnTo>
                    <a:pt x="0" y="1326"/>
                  </a:lnTo>
                  <a:lnTo>
                    <a:pt x="518" y="1326"/>
                  </a:lnTo>
                  <a:lnTo>
                    <a:pt x="517" y="1316"/>
                  </a:lnTo>
                  <a:lnTo>
                    <a:pt x="514" y="1286"/>
                  </a:lnTo>
                  <a:lnTo>
                    <a:pt x="513" y="1265"/>
                  </a:lnTo>
                  <a:lnTo>
                    <a:pt x="511" y="1240"/>
                  </a:lnTo>
                  <a:lnTo>
                    <a:pt x="511" y="1211"/>
                  </a:lnTo>
                  <a:lnTo>
                    <a:pt x="511" y="1180"/>
                  </a:lnTo>
                  <a:lnTo>
                    <a:pt x="511" y="1145"/>
                  </a:lnTo>
                  <a:lnTo>
                    <a:pt x="513" y="1108"/>
                  </a:lnTo>
                  <a:lnTo>
                    <a:pt x="517" y="1068"/>
                  </a:lnTo>
                  <a:lnTo>
                    <a:pt x="522" y="1027"/>
                  </a:lnTo>
                  <a:lnTo>
                    <a:pt x="528" y="983"/>
                  </a:lnTo>
                  <a:lnTo>
                    <a:pt x="537" y="939"/>
                  </a:lnTo>
                  <a:lnTo>
                    <a:pt x="548" y="892"/>
                  </a:lnTo>
                  <a:lnTo>
                    <a:pt x="563" y="845"/>
                  </a:lnTo>
                  <a:lnTo>
                    <a:pt x="579" y="798"/>
                  </a:lnTo>
                  <a:lnTo>
                    <a:pt x="598" y="750"/>
                  </a:lnTo>
                  <a:lnTo>
                    <a:pt x="621" y="701"/>
                  </a:lnTo>
                  <a:lnTo>
                    <a:pt x="646" y="654"/>
                  </a:lnTo>
                  <a:lnTo>
                    <a:pt x="675" y="607"/>
                  </a:lnTo>
                  <a:lnTo>
                    <a:pt x="708" y="561"/>
                  </a:lnTo>
                  <a:lnTo>
                    <a:pt x="745" y="516"/>
                  </a:lnTo>
                  <a:lnTo>
                    <a:pt x="787" y="473"/>
                  </a:lnTo>
                  <a:lnTo>
                    <a:pt x="833" y="432"/>
                  </a:lnTo>
                  <a:lnTo>
                    <a:pt x="883" y="392"/>
                  </a:lnTo>
                  <a:lnTo>
                    <a:pt x="938" y="355"/>
                  </a:lnTo>
                  <a:lnTo>
                    <a:pt x="999" y="320"/>
                  </a:lnTo>
                  <a:lnTo>
                    <a:pt x="1065" y="289"/>
                  </a:lnTo>
                  <a:lnTo>
                    <a:pt x="1137" y="260"/>
                  </a:lnTo>
                  <a:lnTo>
                    <a:pt x="1214" y="236"/>
                  </a:lnTo>
                  <a:lnTo>
                    <a:pt x="1297" y="216"/>
                  </a:lnTo>
                  <a:lnTo>
                    <a:pt x="1301" y="215"/>
                  </a:lnTo>
                  <a:lnTo>
                    <a:pt x="1315" y="212"/>
                  </a:lnTo>
                  <a:lnTo>
                    <a:pt x="1337" y="209"/>
                  </a:lnTo>
                  <a:lnTo>
                    <a:pt x="1366" y="206"/>
                  </a:lnTo>
                  <a:lnTo>
                    <a:pt x="1403" y="203"/>
                  </a:lnTo>
                  <a:lnTo>
                    <a:pt x="1447" y="201"/>
                  </a:lnTo>
                  <a:lnTo>
                    <a:pt x="1470" y="200"/>
                  </a:lnTo>
                  <a:lnTo>
                    <a:pt x="1496" y="200"/>
                  </a:lnTo>
                  <a:lnTo>
                    <a:pt x="1524" y="201"/>
                  </a:lnTo>
                  <a:lnTo>
                    <a:pt x="1552" y="202"/>
                  </a:lnTo>
                  <a:lnTo>
                    <a:pt x="1581" y="204"/>
                  </a:lnTo>
                  <a:lnTo>
                    <a:pt x="1613" y="206"/>
                  </a:lnTo>
                  <a:lnTo>
                    <a:pt x="1645" y="210"/>
                  </a:lnTo>
                  <a:lnTo>
                    <a:pt x="1679" y="214"/>
                  </a:lnTo>
                  <a:lnTo>
                    <a:pt x="1713" y="219"/>
                  </a:lnTo>
                  <a:lnTo>
                    <a:pt x="1750" y="225"/>
                  </a:lnTo>
                  <a:lnTo>
                    <a:pt x="1786" y="233"/>
                  </a:lnTo>
                  <a:lnTo>
                    <a:pt x="1824" y="241"/>
                  </a:lnTo>
                  <a:lnTo>
                    <a:pt x="1863" y="251"/>
                  </a:lnTo>
                  <a:lnTo>
                    <a:pt x="1902" y="262"/>
                  </a:lnTo>
                  <a:lnTo>
                    <a:pt x="1942" y="276"/>
                  </a:lnTo>
                  <a:lnTo>
                    <a:pt x="1983" y="290"/>
                  </a:lnTo>
                  <a:lnTo>
                    <a:pt x="2024" y="305"/>
                  </a:lnTo>
                  <a:lnTo>
                    <a:pt x="2067" y="322"/>
                  </a:lnTo>
                  <a:lnTo>
                    <a:pt x="2109" y="341"/>
                  </a:lnTo>
                  <a:lnTo>
                    <a:pt x="2152" y="363"/>
                  </a:lnTo>
                  <a:lnTo>
                    <a:pt x="2149" y="358"/>
                  </a:lnTo>
                  <a:lnTo>
                    <a:pt x="2139" y="345"/>
                  </a:lnTo>
                  <a:lnTo>
                    <a:pt x="2121" y="324"/>
                  </a:lnTo>
                  <a:lnTo>
                    <a:pt x="2097" y="298"/>
                  </a:lnTo>
                  <a:lnTo>
                    <a:pt x="2083" y="283"/>
                  </a:lnTo>
                  <a:lnTo>
                    <a:pt x="2067" y="266"/>
                  </a:lnTo>
                  <a:lnTo>
                    <a:pt x="2048" y="249"/>
                  </a:lnTo>
                  <a:lnTo>
                    <a:pt x="2028" y="232"/>
                  </a:lnTo>
                  <a:lnTo>
                    <a:pt x="2007" y="215"/>
                  </a:lnTo>
                  <a:lnTo>
                    <a:pt x="1982" y="197"/>
                  </a:lnTo>
                  <a:lnTo>
                    <a:pt x="1957" y="178"/>
                  </a:lnTo>
                  <a:lnTo>
                    <a:pt x="1930" y="160"/>
                  </a:lnTo>
                  <a:lnTo>
                    <a:pt x="1901" y="142"/>
                  </a:lnTo>
                  <a:lnTo>
                    <a:pt x="1870" y="124"/>
                  </a:lnTo>
                  <a:lnTo>
                    <a:pt x="1836" y="106"/>
                  </a:lnTo>
                  <a:lnTo>
                    <a:pt x="1802" y="90"/>
                  </a:lnTo>
                  <a:lnTo>
                    <a:pt x="1765" y="74"/>
                  </a:lnTo>
                  <a:lnTo>
                    <a:pt x="1727" y="60"/>
                  </a:lnTo>
                  <a:lnTo>
                    <a:pt x="1686" y="47"/>
                  </a:lnTo>
                  <a:lnTo>
                    <a:pt x="1643" y="34"/>
                  </a:lnTo>
                  <a:lnTo>
                    <a:pt x="1599" y="23"/>
                  </a:lnTo>
                  <a:lnTo>
                    <a:pt x="1552" y="15"/>
                  </a:lnTo>
                  <a:lnTo>
                    <a:pt x="1503" y="8"/>
                  </a:lnTo>
                  <a:lnTo>
                    <a:pt x="1453" y="3"/>
                  </a:lnTo>
                  <a:lnTo>
                    <a:pt x="1401" y="0"/>
                  </a:lnTo>
                  <a:lnTo>
                    <a:pt x="1346" y="0"/>
                  </a:lnTo>
                  <a:lnTo>
                    <a:pt x="1289" y="2"/>
                  </a:lnTo>
                  <a:lnTo>
                    <a:pt x="1230" y="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0"/>
            <p:cNvSpPr>
              <a:spLocks/>
            </p:cNvSpPr>
            <p:nvPr/>
          </p:nvSpPr>
          <p:spPr bwMode="auto">
            <a:xfrm>
              <a:off x="1558978" y="2750449"/>
              <a:ext cx="563881" cy="318918"/>
            </a:xfrm>
            <a:custGeom>
              <a:avLst/>
              <a:gdLst/>
              <a:ahLst/>
              <a:cxnLst>
                <a:cxn ang="0">
                  <a:pos x="759" y="197"/>
                </a:cxn>
                <a:cxn ang="0">
                  <a:pos x="788" y="184"/>
                </a:cxn>
                <a:cxn ang="0">
                  <a:pos x="827" y="170"/>
                </a:cxn>
                <a:cxn ang="0">
                  <a:pos x="860" y="161"/>
                </a:cxn>
                <a:cxn ang="0">
                  <a:pos x="900" y="153"/>
                </a:cxn>
                <a:cxn ang="0">
                  <a:pos x="943" y="148"/>
                </a:cxn>
                <a:cxn ang="0">
                  <a:pos x="992" y="146"/>
                </a:cxn>
                <a:cxn ang="0">
                  <a:pos x="1045" y="148"/>
                </a:cxn>
                <a:cxn ang="0">
                  <a:pos x="1101" y="155"/>
                </a:cxn>
                <a:cxn ang="0">
                  <a:pos x="1161" y="169"/>
                </a:cxn>
                <a:cxn ang="0">
                  <a:pos x="1223" y="191"/>
                </a:cxn>
                <a:cxn ang="0">
                  <a:pos x="1288" y="222"/>
                </a:cxn>
                <a:cxn ang="0">
                  <a:pos x="1354" y="261"/>
                </a:cxn>
                <a:cxn ang="0">
                  <a:pos x="1423" y="312"/>
                </a:cxn>
                <a:cxn ang="0">
                  <a:pos x="1455" y="336"/>
                </a:cxn>
                <a:cxn ang="0">
                  <a:pos x="1433" y="301"/>
                </a:cxn>
                <a:cxn ang="0">
                  <a:pos x="1399" y="257"/>
                </a:cxn>
                <a:cxn ang="0">
                  <a:pos x="1370" y="224"/>
                </a:cxn>
                <a:cxn ang="0">
                  <a:pos x="1332" y="188"/>
                </a:cxn>
                <a:cxn ang="0">
                  <a:pos x="1287" y="151"/>
                </a:cxn>
                <a:cxn ang="0">
                  <a:pos x="1237" y="115"/>
                </a:cxn>
                <a:cxn ang="0">
                  <a:pos x="1177" y="82"/>
                </a:cxn>
                <a:cxn ang="0">
                  <a:pos x="1110" y="51"/>
                </a:cxn>
                <a:cxn ang="0">
                  <a:pos x="1034" y="27"/>
                </a:cxn>
                <a:cxn ang="0">
                  <a:pos x="950" y="10"/>
                </a:cxn>
                <a:cxn ang="0">
                  <a:pos x="857" y="1"/>
                </a:cxn>
                <a:cxn ang="0">
                  <a:pos x="755" y="1"/>
                </a:cxn>
                <a:cxn ang="0">
                  <a:pos x="643" y="13"/>
                </a:cxn>
                <a:cxn ang="0">
                  <a:pos x="577" y="25"/>
                </a:cxn>
                <a:cxn ang="0">
                  <a:pos x="530" y="37"/>
                </a:cxn>
                <a:cxn ang="0">
                  <a:pos x="472" y="57"/>
                </a:cxn>
                <a:cxn ang="0">
                  <a:pos x="425" y="78"/>
                </a:cxn>
                <a:cxn ang="0">
                  <a:pos x="374" y="104"/>
                </a:cxn>
                <a:cxn ang="0">
                  <a:pos x="320" y="138"/>
                </a:cxn>
                <a:cxn ang="0">
                  <a:pos x="267" y="180"/>
                </a:cxn>
                <a:cxn ang="0">
                  <a:pos x="213" y="231"/>
                </a:cxn>
                <a:cxn ang="0">
                  <a:pos x="161" y="292"/>
                </a:cxn>
                <a:cxn ang="0">
                  <a:pos x="114" y="362"/>
                </a:cxn>
                <a:cxn ang="0">
                  <a:pos x="74" y="445"/>
                </a:cxn>
                <a:cxn ang="0">
                  <a:pos x="39" y="538"/>
                </a:cxn>
                <a:cxn ang="0">
                  <a:pos x="15" y="644"/>
                </a:cxn>
                <a:cxn ang="0">
                  <a:pos x="2" y="765"/>
                </a:cxn>
                <a:cxn ang="0">
                  <a:pos x="0" y="830"/>
                </a:cxn>
                <a:cxn ang="0">
                  <a:pos x="473" y="809"/>
                </a:cxn>
                <a:cxn ang="0">
                  <a:pos x="473" y="717"/>
                </a:cxn>
                <a:cxn ang="0">
                  <a:pos x="478" y="651"/>
                </a:cxn>
                <a:cxn ang="0">
                  <a:pos x="485" y="603"/>
                </a:cxn>
                <a:cxn ang="0">
                  <a:pos x="496" y="551"/>
                </a:cxn>
                <a:cxn ang="0">
                  <a:pos x="511" y="498"/>
                </a:cxn>
                <a:cxn ang="0">
                  <a:pos x="530" y="446"/>
                </a:cxn>
                <a:cxn ang="0">
                  <a:pos x="556" y="393"/>
                </a:cxn>
                <a:cxn ang="0">
                  <a:pos x="587" y="343"/>
                </a:cxn>
                <a:cxn ang="0">
                  <a:pos x="626" y="296"/>
                </a:cxn>
                <a:cxn ang="0">
                  <a:pos x="671" y="253"/>
                </a:cxn>
                <a:cxn ang="0">
                  <a:pos x="725" y="216"/>
                </a:cxn>
                <a:cxn ang="0">
                  <a:pos x="755" y="199"/>
                </a:cxn>
              </a:cxnLst>
              <a:rect l="0" t="0" r="r" b="b"/>
              <a:pathLst>
                <a:path w="1458" h="830">
                  <a:moveTo>
                    <a:pt x="755" y="199"/>
                  </a:moveTo>
                  <a:lnTo>
                    <a:pt x="759" y="197"/>
                  </a:lnTo>
                  <a:lnTo>
                    <a:pt x="770" y="191"/>
                  </a:lnTo>
                  <a:lnTo>
                    <a:pt x="788" y="184"/>
                  </a:lnTo>
                  <a:lnTo>
                    <a:pt x="813" y="175"/>
                  </a:lnTo>
                  <a:lnTo>
                    <a:pt x="827" y="170"/>
                  </a:lnTo>
                  <a:lnTo>
                    <a:pt x="843" y="165"/>
                  </a:lnTo>
                  <a:lnTo>
                    <a:pt x="860" y="161"/>
                  </a:lnTo>
                  <a:lnTo>
                    <a:pt x="879" y="157"/>
                  </a:lnTo>
                  <a:lnTo>
                    <a:pt x="900" y="153"/>
                  </a:lnTo>
                  <a:lnTo>
                    <a:pt x="921" y="150"/>
                  </a:lnTo>
                  <a:lnTo>
                    <a:pt x="943" y="148"/>
                  </a:lnTo>
                  <a:lnTo>
                    <a:pt x="968" y="146"/>
                  </a:lnTo>
                  <a:lnTo>
                    <a:pt x="992" y="146"/>
                  </a:lnTo>
                  <a:lnTo>
                    <a:pt x="1018" y="146"/>
                  </a:lnTo>
                  <a:lnTo>
                    <a:pt x="1045" y="148"/>
                  </a:lnTo>
                  <a:lnTo>
                    <a:pt x="1072" y="151"/>
                  </a:lnTo>
                  <a:lnTo>
                    <a:pt x="1101" y="155"/>
                  </a:lnTo>
                  <a:lnTo>
                    <a:pt x="1130" y="162"/>
                  </a:lnTo>
                  <a:lnTo>
                    <a:pt x="1161" y="169"/>
                  </a:lnTo>
                  <a:lnTo>
                    <a:pt x="1192" y="179"/>
                  </a:lnTo>
                  <a:lnTo>
                    <a:pt x="1223" y="191"/>
                  </a:lnTo>
                  <a:lnTo>
                    <a:pt x="1255" y="205"/>
                  </a:lnTo>
                  <a:lnTo>
                    <a:pt x="1288" y="222"/>
                  </a:lnTo>
                  <a:lnTo>
                    <a:pt x="1321" y="240"/>
                  </a:lnTo>
                  <a:lnTo>
                    <a:pt x="1354" y="261"/>
                  </a:lnTo>
                  <a:lnTo>
                    <a:pt x="1389" y="285"/>
                  </a:lnTo>
                  <a:lnTo>
                    <a:pt x="1423" y="312"/>
                  </a:lnTo>
                  <a:lnTo>
                    <a:pt x="1458" y="341"/>
                  </a:lnTo>
                  <a:lnTo>
                    <a:pt x="1455" y="336"/>
                  </a:lnTo>
                  <a:lnTo>
                    <a:pt x="1447" y="322"/>
                  </a:lnTo>
                  <a:lnTo>
                    <a:pt x="1433" y="301"/>
                  </a:lnTo>
                  <a:lnTo>
                    <a:pt x="1412" y="273"/>
                  </a:lnTo>
                  <a:lnTo>
                    <a:pt x="1399" y="257"/>
                  </a:lnTo>
                  <a:lnTo>
                    <a:pt x="1385" y="241"/>
                  </a:lnTo>
                  <a:lnTo>
                    <a:pt x="1370" y="224"/>
                  </a:lnTo>
                  <a:lnTo>
                    <a:pt x="1351" y="206"/>
                  </a:lnTo>
                  <a:lnTo>
                    <a:pt x="1332" y="188"/>
                  </a:lnTo>
                  <a:lnTo>
                    <a:pt x="1311" y="169"/>
                  </a:lnTo>
                  <a:lnTo>
                    <a:pt x="1287" y="151"/>
                  </a:lnTo>
                  <a:lnTo>
                    <a:pt x="1263" y="132"/>
                  </a:lnTo>
                  <a:lnTo>
                    <a:pt x="1237" y="115"/>
                  </a:lnTo>
                  <a:lnTo>
                    <a:pt x="1207" y="98"/>
                  </a:lnTo>
                  <a:lnTo>
                    <a:pt x="1177" y="82"/>
                  </a:lnTo>
                  <a:lnTo>
                    <a:pt x="1144" y="65"/>
                  </a:lnTo>
                  <a:lnTo>
                    <a:pt x="1110" y="51"/>
                  </a:lnTo>
                  <a:lnTo>
                    <a:pt x="1072" y="38"/>
                  </a:lnTo>
                  <a:lnTo>
                    <a:pt x="1034" y="27"/>
                  </a:lnTo>
                  <a:lnTo>
                    <a:pt x="993" y="17"/>
                  </a:lnTo>
                  <a:lnTo>
                    <a:pt x="950" y="10"/>
                  </a:lnTo>
                  <a:lnTo>
                    <a:pt x="905" y="4"/>
                  </a:lnTo>
                  <a:lnTo>
                    <a:pt x="857" y="1"/>
                  </a:lnTo>
                  <a:lnTo>
                    <a:pt x="806" y="0"/>
                  </a:lnTo>
                  <a:lnTo>
                    <a:pt x="755" y="1"/>
                  </a:lnTo>
                  <a:lnTo>
                    <a:pt x="700" y="6"/>
                  </a:lnTo>
                  <a:lnTo>
                    <a:pt x="643" y="13"/>
                  </a:lnTo>
                  <a:lnTo>
                    <a:pt x="584" y="24"/>
                  </a:lnTo>
                  <a:lnTo>
                    <a:pt x="577" y="25"/>
                  </a:lnTo>
                  <a:lnTo>
                    <a:pt x="559" y="29"/>
                  </a:lnTo>
                  <a:lnTo>
                    <a:pt x="530" y="37"/>
                  </a:lnTo>
                  <a:lnTo>
                    <a:pt x="493" y="49"/>
                  </a:lnTo>
                  <a:lnTo>
                    <a:pt x="472" y="57"/>
                  </a:lnTo>
                  <a:lnTo>
                    <a:pt x="449" y="66"/>
                  </a:lnTo>
                  <a:lnTo>
                    <a:pt x="425" y="78"/>
                  </a:lnTo>
                  <a:lnTo>
                    <a:pt x="401" y="90"/>
                  </a:lnTo>
                  <a:lnTo>
                    <a:pt x="374" y="104"/>
                  </a:lnTo>
                  <a:lnTo>
                    <a:pt x="348" y="120"/>
                  </a:lnTo>
                  <a:lnTo>
                    <a:pt x="320" y="138"/>
                  </a:lnTo>
                  <a:lnTo>
                    <a:pt x="294" y="159"/>
                  </a:lnTo>
                  <a:lnTo>
                    <a:pt x="267" y="180"/>
                  </a:lnTo>
                  <a:lnTo>
                    <a:pt x="239" y="204"/>
                  </a:lnTo>
                  <a:lnTo>
                    <a:pt x="213" y="231"/>
                  </a:lnTo>
                  <a:lnTo>
                    <a:pt x="186" y="260"/>
                  </a:lnTo>
                  <a:lnTo>
                    <a:pt x="161" y="292"/>
                  </a:lnTo>
                  <a:lnTo>
                    <a:pt x="138" y="326"/>
                  </a:lnTo>
                  <a:lnTo>
                    <a:pt x="114" y="362"/>
                  </a:lnTo>
                  <a:lnTo>
                    <a:pt x="93" y="402"/>
                  </a:lnTo>
                  <a:lnTo>
                    <a:pt x="74" y="445"/>
                  </a:lnTo>
                  <a:lnTo>
                    <a:pt x="56" y="490"/>
                  </a:lnTo>
                  <a:lnTo>
                    <a:pt x="39" y="538"/>
                  </a:lnTo>
                  <a:lnTo>
                    <a:pt x="26" y="590"/>
                  </a:lnTo>
                  <a:lnTo>
                    <a:pt x="15" y="644"/>
                  </a:lnTo>
                  <a:lnTo>
                    <a:pt x="7" y="703"/>
                  </a:lnTo>
                  <a:lnTo>
                    <a:pt x="2" y="765"/>
                  </a:lnTo>
                  <a:lnTo>
                    <a:pt x="0" y="830"/>
                  </a:lnTo>
                  <a:lnTo>
                    <a:pt x="0" y="830"/>
                  </a:lnTo>
                  <a:lnTo>
                    <a:pt x="475" y="830"/>
                  </a:lnTo>
                  <a:lnTo>
                    <a:pt x="473" y="809"/>
                  </a:lnTo>
                  <a:lnTo>
                    <a:pt x="472" y="755"/>
                  </a:lnTo>
                  <a:lnTo>
                    <a:pt x="473" y="717"/>
                  </a:lnTo>
                  <a:lnTo>
                    <a:pt x="476" y="675"/>
                  </a:lnTo>
                  <a:lnTo>
                    <a:pt x="478" y="651"/>
                  </a:lnTo>
                  <a:lnTo>
                    <a:pt x="482" y="627"/>
                  </a:lnTo>
                  <a:lnTo>
                    <a:pt x="485" y="603"/>
                  </a:lnTo>
                  <a:lnTo>
                    <a:pt x="490" y="577"/>
                  </a:lnTo>
                  <a:lnTo>
                    <a:pt x="496" y="551"/>
                  </a:lnTo>
                  <a:lnTo>
                    <a:pt x="503" y="525"/>
                  </a:lnTo>
                  <a:lnTo>
                    <a:pt x="511" y="498"/>
                  </a:lnTo>
                  <a:lnTo>
                    <a:pt x="520" y="472"/>
                  </a:lnTo>
                  <a:lnTo>
                    <a:pt x="530" y="446"/>
                  </a:lnTo>
                  <a:lnTo>
                    <a:pt x="543" y="419"/>
                  </a:lnTo>
                  <a:lnTo>
                    <a:pt x="556" y="393"/>
                  </a:lnTo>
                  <a:lnTo>
                    <a:pt x="571" y="368"/>
                  </a:lnTo>
                  <a:lnTo>
                    <a:pt x="587" y="343"/>
                  </a:lnTo>
                  <a:lnTo>
                    <a:pt x="606" y="319"/>
                  </a:lnTo>
                  <a:lnTo>
                    <a:pt x="626" y="296"/>
                  </a:lnTo>
                  <a:lnTo>
                    <a:pt x="647" y="274"/>
                  </a:lnTo>
                  <a:lnTo>
                    <a:pt x="671" y="253"/>
                  </a:lnTo>
                  <a:lnTo>
                    <a:pt x="697" y="234"/>
                  </a:lnTo>
                  <a:lnTo>
                    <a:pt x="725" y="216"/>
                  </a:lnTo>
                  <a:lnTo>
                    <a:pt x="755" y="199"/>
                  </a:lnTo>
                  <a:lnTo>
                    <a:pt x="755" y="19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33"/>
          <p:cNvGrpSpPr/>
          <p:nvPr userDrawn="1"/>
        </p:nvGrpSpPr>
        <p:grpSpPr>
          <a:xfrm>
            <a:off x="1005876" y="8421198"/>
            <a:ext cx="2191872" cy="853431"/>
            <a:chOff x="1005876" y="8421198"/>
            <a:chExt cx="2191872" cy="853431"/>
          </a:xfrm>
        </p:grpSpPr>
        <p:sp>
          <p:nvSpPr>
            <p:cNvPr id="7" name="Snip Single Corner Rectangle 6"/>
            <p:cNvSpPr/>
            <p:nvPr userDrawn="1"/>
          </p:nvSpPr>
          <p:spPr>
            <a:xfrm flipV="1">
              <a:off x="1215736" y="8687020"/>
              <a:ext cx="1982012" cy="284477"/>
            </a:xfrm>
            <a:prstGeom prst="snip1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 userDrawn="1"/>
          </p:nvSpPr>
          <p:spPr>
            <a:xfrm flipH="1">
              <a:off x="1005876" y="8421198"/>
              <a:ext cx="853431" cy="853431"/>
            </a:xfrm>
            <a:prstGeom prst="ellipse">
              <a:avLst/>
            </a:prstGeom>
            <a:gradFill flip="none" rotWithShape="1">
              <a:gsLst>
                <a:gs pos="8000">
                  <a:schemeClr val="bg1">
                    <a:lumMod val="65000"/>
                  </a:schemeClr>
                </a:gs>
                <a:gs pos="60000">
                  <a:srgbClr val="545454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1289050" rtl="0" fontAlgn="base">
                <a:spcBef>
                  <a:spcPct val="0"/>
                </a:spcBef>
                <a:spcAft>
                  <a:spcPct val="0"/>
                </a:spcAft>
              </a:pPr>
              <a:endParaRPr lang="en-US" sz="2500" kern="1200" dirty="0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9" name="Group 50"/>
            <p:cNvGrpSpPr/>
            <p:nvPr userDrawn="1"/>
          </p:nvGrpSpPr>
          <p:grpSpPr>
            <a:xfrm>
              <a:off x="1432591" y="8472349"/>
              <a:ext cx="0" cy="751127"/>
              <a:chOff x="1418430" y="7320538"/>
              <a:chExt cx="0" cy="718420"/>
            </a:xfrm>
          </p:grpSpPr>
          <p:cxnSp>
            <p:nvCxnSpPr>
              <p:cNvPr id="24" name="Straight Connector 23"/>
              <p:cNvCxnSpPr/>
              <p:nvPr userDrawn="1"/>
            </p:nvCxnSpPr>
            <p:spPr>
              <a:xfrm rot="5400000">
                <a:off x="1395570" y="8016098"/>
                <a:ext cx="45720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5" name="Straight Connector 24"/>
              <p:cNvCxnSpPr/>
              <p:nvPr userDrawn="1"/>
            </p:nvCxnSpPr>
            <p:spPr>
              <a:xfrm rot="5400000">
                <a:off x="1395570" y="7343398"/>
                <a:ext cx="45720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12" name="Group 54"/>
            <p:cNvGrpSpPr/>
            <p:nvPr userDrawn="1"/>
          </p:nvGrpSpPr>
          <p:grpSpPr>
            <a:xfrm rot="5400000">
              <a:off x="1432591" y="8472349"/>
              <a:ext cx="0" cy="751127"/>
              <a:chOff x="1418430" y="7320538"/>
              <a:chExt cx="0" cy="718420"/>
            </a:xfrm>
          </p:grpSpPr>
          <p:cxnSp>
            <p:nvCxnSpPr>
              <p:cNvPr id="22" name="Straight Connector 21"/>
              <p:cNvCxnSpPr/>
              <p:nvPr userDrawn="1"/>
            </p:nvCxnSpPr>
            <p:spPr>
              <a:xfrm rot="5400000">
                <a:off x="1395570" y="8016098"/>
                <a:ext cx="45720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3" name="Straight Connector 22"/>
              <p:cNvCxnSpPr/>
              <p:nvPr userDrawn="1"/>
            </p:nvCxnSpPr>
            <p:spPr>
              <a:xfrm rot="5400000">
                <a:off x="1395570" y="7343398"/>
                <a:ext cx="45720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13" name="Group 57"/>
            <p:cNvGrpSpPr/>
            <p:nvPr userDrawn="1"/>
          </p:nvGrpSpPr>
          <p:grpSpPr>
            <a:xfrm rot="2700000">
              <a:off x="1432591" y="8472349"/>
              <a:ext cx="0" cy="751127"/>
              <a:chOff x="1418430" y="7320538"/>
              <a:chExt cx="0" cy="718420"/>
            </a:xfrm>
          </p:grpSpPr>
          <p:cxnSp>
            <p:nvCxnSpPr>
              <p:cNvPr id="20" name="Straight Connector 19"/>
              <p:cNvCxnSpPr/>
              <p:nvPr userDrawn="1"/>
            </p:nvCxnSpPr>
            <p:spPr>
              <a:xfrm rot="5400000">
                <a:off x="1395570" y="8016098"/>
                <a:ext cx="45720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1" name="Straight Connector 20"/>
              <p:cNvCxnSpPr/>
              <p:nvPr userDrawn="1"/>
            </p:nvCxnSpPr>
            <p:spPr>
              <a:xfrm rot="5400000">
                <a:off x="1395570" y="7343398"/>
                <a:ext cx="45720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14" name="Group 60"/>
            <p:cNvGrpSpPr/>
            <p:nvPr userDrawn="1"/>
          </p:nvGrpSpPr>
          <p:grpSpPr>
            <a:xfrm rot="8100000">
              <a:off x="1432591" y="8472349"/>
              <a:ext cx="0" cy="751127"/>
              <a:chOff x="1418430" y="7320538"/>
              <a:chExt cx="0" cy="718420"/>
            </a:xfrm>
          </p:grpSpPr>
          <p:cxnSp>
            <p:nvCxnSpPr>
              <p:cNvPr id="18" name="Straight Connector 17"/>
              <p:cNvCxnSpPr/>
              <p:nvPr userDrawn="1"/>
            </p:nvCxnSpPr>
            <p:spPr>
              <a:xfrm rot="5400000">
                <a:off x="1395570" y="8016098"/>
                <a:ext cx="45720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9" name="Straight Connector 18"/>
              <p:cNvCxnSpPr/>
              <p:nvPr userDrawn="1"/>
            </p:nvCxnSpPr>
            <p:spPr>
              <a:xfrm rot="5400000">
                <a:off x="1395570" y="7343398"/>
                <a:ext cx="45720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15" name="Group 68"/>
            <p:cNvGrpSpPr/>
            <p:nvPr userDrawn="1"/>
          </p:nvGrpSpPr>
          <p:grpSpPr>
            <a:xfrm>
              <a:off x="1120131" y="8654374"/>
              <a:ext cx="312460" cy="387077"/>
              <a:chOff x="1132967" y="7498080"/>
              <a:chExt cx="298854" cy="370222"/>
            </a:xfrm>
          </p:grpSpPr>
          <p:cxnSp>
            <p:nvCxnSpPr>
              <p:cNvPr id="16" name="Straight Connector 15"/>
              <p:cNvCxnSpPr/>
              <p:nvPr userDrawn="1"/>
            </p:nvCxnSpPr>
            <p:spPr>
              <a:xfrm rot="16200000" flipH="1">
                <a:off x="1313613" y="7558296"/>
                <a:ext cx="178420" cy="57987"/>
              </a:xfrm>
              <a:prstGeom prst="line">
                <a:avLst/>
              </a:prstGeom>
              <a:noFill/>
              <a:ln w="19050" cap="rnd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" name="Straight Connector 16"/>
              <p:cNvCxnSpPr/>
              <p:nvPr userDrawn="1"/>
            </p:nvCxnSpPr>
            <p:spPr>
              <a:xfrm rot="10800000" flipV="1">
                <a:off x="1132967" y="7676501"/>
                <a:ext cx="298854" cy="191801"/>
              </a:xfrm>
              <a:prstGeom prst="line">
                <a:avLst/>
              </a:prstGeom>
              <a:noFill/>
              <a:ln w="19050" cap="rnd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</p:grpSp>
      <p:sp>
        <p:nvSpPr>
          <p:cNvPr id="26" name="Text Placeholder 8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82803" y="1441611"/>
            <a:ext cx="11594962" cy="7861550"/>
          </a:xfrm>
        </p:spPr>
        <p:txBody>
          <a:bodyPr/>
          <a:lstStyle>
            <a:lvl1pPr>
              <a:buClr>
                <a:schemeClr val="accent2"/>
              </a:buClr>
              <a:defRPr b="0"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</a:lstStyle>
          <a:p>
            <a:pPr lvl="0"/>
            <a:r>
              <a:rPr lang="en-US" dirty="0" smtClean="0"/>
              <a:t>Click to enter the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33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941298" y="8640999"/>
            <a:ext cx="1356386" cy="35719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dirty="0" smtClean="0"/>
              <a:t>Duration</a:t>
            </a:r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1171540" y="463374"/>
            <a:ext cx="11406226" cy="464155"/>
          </a:xfrm>
          <a:prstGeom prst="rect">
            <a:avLst/>
          </a:prstGeom>
        </p:spPr>
        <p:txBody>
          <a:bodyPr lIns="91426" tIns="45713" rIns="91426" bIns="45713"/>
          <a:lstStyle>
            <a:lvl1pPr>
              <a:defRPr sz="2400" baseline="0"/>
            </a:lvl1pPr>
          </a:lstStyle>
          <a:p>
            <a:r>
              <a:rPr lang="en-US" dirty="0" smtClean="0"/>
              <a:t>Click to enter the exercise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984250" y="1439678"/>
            <a:ext cx="11593515" cy="7535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pic>
        <p:nvPicPr>
          <p:cNvPr id="7" name="Picture 6" descr="image14.png"/>
          <p:cNvPicPr>
            <a:picLocks noChangeAspect="1"/>
          </p:cNvPicPr>
          <p:nvPr userDrawn="1"/>
        </p:nvPicPr>
        <p:blipFill>
          <a:blip r:embed="rId24" cstate="print"/>
          <a:stretch>
            <a:fillRect/>
          </a:stretch>
        </p:blipFill>
        <p:spPr>
          <a:xfrm>
            <a:off x="0" y="0"/>
            <a:ext cx="13058776" cy="14100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59" r:id="rId4"/>
    <p:sldLayoutId id="2147483777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76" r:id="rId12"/>
    <p:sldLayoutId id="2147483767" r:id="rId13"/>
    <p:sldLayoutId id="2147483768" r:id="rId14"/>
    <p:sldLayoutId id="2147483769" r:id="rId15"/>
    <p:sldLayoutId id="2147483770" r:id="rId16"/>
    <p:sldLayoutId id="2147483771" r:id="rId17"/>
    <p:sldLayoutId id="2147483773" r:id="rId18"/>
    <p:sldLayoutId id="2147483774" r:id="rId19"/>
    <p:sldLayoutId id="2147483775" r:id="rId20"/>
    <p:sldLayoutId id="2147483772" r:id="rId21"/>
    <p:sldLayoutId id="2147483782" r:id="rId22"/>
  </p:sldLayoutIdLst>
  <p:timing>
    <p:tnLst>
      <p:par>
        <p:cTn id="1" dur="indefinite" restart="never" nodeType="tmRoot"/>
      </p:par>
    </p:tnLst>
  </p:timing>
  <p:txStyles>
    <p:titleStyle>
      <a:lvl1pPr algn="l" defTabSz="1288856" rtl="0" fontAlgn="base">
        <a:spcBef>
          <a:spcPct val="0"/>
        </a:spcBef>
        <a:spcAft>
          <a:spcPct val="0"/>
        </a:spcAft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88856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Calibri" pitchFamily="34" charset="0"/>
        </a:defRPr>
      </a:lvl2pPr>
      <a:lvl3pPr algn="ctr" defTabSz="1288856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Calibri" pitchFamily="34" charset="0"/>
        </a:defRPr>
      </a:lvl3pPr>
      <a:lvl4pPr algn="ctr" defTabSz="1288856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Calibri" pitchFamily="34" charset="0"/>
        </a:defRPr>
      </a:lvl4pPr>
      <a:lvl5pPr algn="ctr" defTabSz="1288856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Calibri" pitchFamily="34" charset="0"/>
        </a:defRPr>
      </a:lvl5pPr>
      <a:lvl6pPr marL="457131" algn="ctr" defTabSz="1288856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Calibri" pitchFamily="34" charset="0"/>
        </a:defRPr>
      </a:lvl6pPr>
      <a:lvl7pPr marL="914263" algn="ctr" defTabSz="1288856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Calibri" pitchFamily="34" charset="0"/>
        </a:defRPr>
      </a:lvl7pPr>
      <a:lvl8pPr marL="1371394" algn="ctr" defTabSz="1288856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Calibri" pitchFamily="34" charset="0"/>
        </a:defRPr>
      </a:lvl8pPr>
      <a:lvl9pPr marL="1828524" algn="ctr" defTabSz="1288856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Calibri" pitchFamily="34" charset="0"/>
        </a:defRPr>
      </a:lvl9pPr>
    </p:titleStyle>
    <p:bodyStyle>
      <a:lvl1pPr marL="401578" indent="-401578" algn="l" defTabSz="1288856" rtl="0" fontAlgn="base">
        <a:spcBef>
          <a:spcPct val="20000"/>
        </a:spcBef>
        <a:spcAft>
          <a:spcPct val="0"/>
        </a:spcAft>
        <a:buClr>
          <a:schemeClr val="tx1"/>
        </a:buClr>
        <a:buFont typeface="+mj-lt"/>
        <a:buAutoNum type="arabicPeriod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030134" indent="-347611" algn="l" defTabSz="1288856" rtl="0" fontAlgn="base">
        <a:spcBef>
          <a:spcPct val="20000"/>
        </a:spcBef>
        <a:spcAft>
          <a:spcPct val="0"/>
        </a:spcAft>
        <a:buClr>
          <a:schemeClr val="tx1"/>
        </a:buClr>
        <a:buFont typeface="+mj-lt"/>
        <a:buAutoNum type="alphaLcPeriod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715830" indent="-338087" algn="l" defTabSz="1288856" rtl="0" fontAlgn="base">
        <a:spcBef>
          <a:spcPct val="20000"/>
        </a:spcBef>
        <a:spcAft>
          <a:spcPct val="0"/>
        </a:spcAft>
        <a:buClr>
          <a:schemeClr val="tx1"/>
        </a:buClr>
        <a:buFont typeface="+mj-lt"/>
        <a:buAutoNum type="romanLcPeriod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656" indent="-341261" algn="l" defTabSz="1288856" rtl="0" fontAlgn="base">
        <a:spcBef>
          <a:spcPct val="20000"/>
        </a:spcBef>
        <a:spcAft>
          <a:spcPct val="0"/>
        </a:spcAft>
        <a:buClr>
          <a:schemeClr val="tx1"/>
        </a:buClr>
        <a:buFont typeface="+mj-lt"/>
        <a:buAutoNum type="romanUcPeriod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03102" indent="-322214" algn="l" defTabSz="1288856" rtl="0" fontAlgn="base">
        <a:spcBef>
          <a:spcPct val="20000"/>
        </a:spcBef>
        <a:spcAft>
          <a:spcPct val="0"/>
        </a:spcAft>
        <a:buFont typeface="Arial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548572" indent="-322597" algn="l" defTabSz="129039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93768" indent="-322597" algn="l" defTabSz="129039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38963" indent="-322597" algn="l" defTabSz="129039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4158" indent="-322597" algn="l" defTabSz="129039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9039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5195" algn="l" defTabSz="129039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90390" algn="l" defTabSz="129039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35585" algn="l" defTabSz="129039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80780" algn="l" defTabSz="129039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25975" algn="l" defTabSz="129039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71170" algn="l" defTabSz="129039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516365" algn="l" defTabSz="129039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61560" algn="l" defTabSz="129039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Eclipse for ENOVIA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2014x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JPOs from Database to a Folder in your </a:t>
            </a:r>
            <a:r>
              <a:rPr lang="en-US" dirty="0"/>
              <a:t>L</a:t>
            </a:r>
            <a:r>
              <a:rPr lang="en-US" dirty="0" smtClean="0"/>
              <a:t>ocal </a:t>
            </a:r>
            <a:r>
              <a:rPr lang="en-US" dirty="0"/>
              <a:t>D</a:t>
            </a:r>
            <a:r>
              <a:rPr lang="en-US" dirty="0" smtClean="0"/>
              <a:t>rive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Open the MQL prompt</a:t>
            </a:r>
          </a:p>
          <a:p>
            <a:r>
              <a:rPr lang="en-US" dirty="0" smtClean="0"/>
              <a:t>Run the command:</a:t>
            </a:r>
            <a:br>
              <a:rPr lang="en-US" dirty="0" smtClean="0"/>
            </a:br>
            <a:r>
              <a:rPr lang="en-US" b="1" dirty="0" smtClean="0"/>
              <a:t>extract program * source “C:\temp\JPO14x” </a:t>
            </a:r>
            <a:r>
              <a:rPr lang="en-US" b="1" dirty="0" err="1" smtClean="0"/>
              <a:t>demangle</a:t>
            </a:r>
            <a:r>
              <a:rPr lang="en-US" b="1" dirty="0" smtClean="0"/>
              <a:t>;</a:t>
            </a:r>
          </a:p>
          <a:p>
            <a:endParaRPr lang="en-US" b="1" dirty="0"/>
          </a:p>
          <a:p>
            <a:r>
              <a:rPr lang="en-US" dirty="0" smtClean="0"/>
              <a:t>Create a new folder under </a:t>
            </a:r>
            <a:r>
              <a:rPr lang="en-US" b="1" dirty="0" err="1" smtClean="0"/>
              <a:t>enovia</a:t>
            </a:r>
            <a:r>
              <a:rPr lang="en-US" dirty="0" smtClean="0"/>
              <a:t> project which points to the above folder where all our JPO source was extracted</a:t>
            </a:r>
          </a:p>
          <a:p>
            <a:endParaRPr lang="en-US" dirty="0"/>
          </a:p>
          <a:p>
            <a:r>
              <a:rPr lang="en-US" dirty="0" smtClean="0"/>
              <a:t>On similar lines as the </a:t>
            </a:r>
            <a:r>
              <a:rPr lang="en-US" b="1" dirty="0" err="1" smtClean="0"/>
              <a:t>WebContent</a:t>
            </a:r>
            <a:r>
              <a:rPr lang="en-US" dirty="0" smtClean="0"/>
              <a:t> folder, we create a new Variable </a:t>
            </a:r>
            <a:r>
              <a:rPr lang="en-US" b="1" dirty="0" err="1" smtClean="0"/>
              <a:t>JPO_Source</a:t>
            </a:r>
            <a:r>
              <a:rPr lang="en-US" dirty="0" smtClean="0"/>
              <a:t> and link it to the newly created folder above</a:t>
            </a:r>
          </a:p>
          <a:p>
            <a:r>
              <a:rPr lang="en-US" dirty="0" smtClean="0"/>
              <a:t>You will notice that folders </a:t>
            </a:r>
            <a:r>
              <a:rPr lang="en-US" b="1" dirty="0" smtClean="0"/>
              <a:t>JPO_14x</a:t>
            </a:r>
            <a:r>
              <a:rPr lang="en-US" dirty="0" smtClean="0"/>
              <a:t> is now seen  under </a:t>
            </a:r>
            <a:r>
              <a:rPr lang="en-US" b="1" dirty="0" err="1" smtClean="0"/>
              <a:t>enovia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 smtClean="0"/>
              <a:t>Please note the variable name for this folder is </a:t>
            </a:r>
            <a:r>
              <a:rPr lang="en-US" b="1" dirty="0" err="1" smtClean="0"/>
              <a:t>JPO_Source</a:t>
            </a:r>
            <a:endParaRPr lang="en-US" b="1" dirty="0" smtClean="0"/>
          </a:p>
          <a:p>
            <a:endParaRPr lang="en-US" b="1" dirty="0"/>
          </a:p>
          <a:p>
            <a:r>
              <a:rPr lang="en-US" dirty="0" smtClean="0"/>
              <a:t>Since Validation was turned off, for all options you will notice at the bottom right the Building Workspace process takes relatively far lesser time</a:t>
            </a:r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311" y="1277448"/>
            <a:ext cx="6264455" cy="10695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5124" y="2997145"/>
            <a:ext cx="3015160" cy="30793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3531" y="7368253"/>
            <a:ext cx="5854935" cy="9203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624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 smtClean="0"/>
              <a:t>Extracted JPO Folder is now added as Java Source folder under eclipse Project</a:t>
            </a:r>
            <a:endParaRPr lang="en-US" sz="2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We need to make this new folder JPO14x under the </a:t>
            </a:r>
            <a:r>
              <a:rPr lang="en-US" dirty="0" err="1" smtClean="0"/>
              <a:t>enovia</a:t>
            </a:r>
            <a:r>
              <a:rPr lang="en-US" dirty="0" smtClean="0"/>
              <a:t> project,  as the Java source folder of our project</a:t>
            </a:r>
          </a:p>
          <a:p>
            <a:r>
              <a:rPr lang="en-US" dirty="0" smtClean="0"/>
              <a:t>Choose in the contextual menu of </a:t>
            </a:r>
            <a:r>
              <a:rPr lang="en-US" b="1" dirty="0" err="1" smtClean="0"/>
              <a:t>enovia</a:t>
            </a:r>
            <a:r>
              <a:rPr lang="en-US" dirty="0" smtClean="0"/>
              <a:t> project, </a:t>
            </a:r>
            <a:r>
              <a:rPr lang="en-US" b="1" dirty="0" smtClean="0"/>
              <a:t>New &gt; Other</a:t>
            </a:r>
          </a:p>
          <a:p>
            <a:endParaRPr lang="en-US" b="1" dirty="0"/>
          </a:p>
          <a:p>
            <a:r>
              <a:rPr lang="en-US" dirty="0" smtClean="0"/>
              <a:t>Input “</a:t>
            </a:r>
            <a:r>
              <a:rPr lang="en-US" b="1" dirty="0" smtClean="0"/>
              <a:t>source</a:t>
            </a:r>
            <a:r>
              <a:rPr lang="en-US" dirty="0" smtClean="0"/>
              <a:t>” in the Wizards field, and choose </a:t>
            </a:r>
            <a:r>
              <a:rPr lang="en-US" b="1" dirty="0" smtClean="0"/>
              <a:t>Java &gt; Source Folder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dirty="0" smtClean="0"/>
              <a:t>Select </a:t>
            </a:r>
            <a:r>
              <a:rPr lang="en-US" b="1" dirty="0" smtClean="0"/>
              <a:t>JPO14x</a:t>
            </a:r>
            <a:r>
              <a:rPr lang="en-US" dirty="0" smtClean="0"/>
              <a:t> as the source folder</a:t>
            </a:r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4116" y="1163944"/>
            <a:ext cx="4254090" cy="37294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622" y="4079589"/>
            <a:ext cx="2409825" cy="2276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2834" y="5607356"/>
            <a:ext cx="4962525" cy="3438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846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/>
              <a:t>Extracted JPO Folder is now added as Java Source folder </a:t>
            </a:r>
            <a:r>
              <a:rPr lang="en-US" sz="2200" dirty="0" smtClean="0"/>
              <a:t>under the Eclipse </a:t>
            </a:r>
            <a:r>
              <a:rPr lang="en-US" sz="2200" dirty="0"/>
              <a:t>Project</a:t>
            </a:r>
            <a:endParaRPr lang="en-US" sz="2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You will notice that the JPO14x folder now is </a:t>
            </a:r>
            <a:br>
              <a:rPr lang="en-US" dirty="0" smtClean="0"/>
            </a:br>
            <a:r>
              <a:rPr lang="en-US" dirty="0" smtClean="0"/>
              <a:t>listed under </a:t>
            </a:r>
            <a:r>
              <a:rPr lang="en-US" b="1" dirty="0" err="1" smtClean="0"/>
              <a:t>enovia</a:t>
            </a:r>
            <a:r>
              <a:rPr lang="en-US" b="1" dirty="0" smtClean="0"/>
              <a:t> project &gt; Java Resource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844" y="1149810"/>
            <a:ext cx="6025209" cy="2419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535" y="4046946"/>
            <a:ext cx="3241574" cy="30143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912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Next step is to configure the </a:t>
            </a:r>
            <a:r>
              <a:rPr lang="en-US" b="1" dirty="0" smtClean="0"/>
              <a:t>Build Path</a:t>
            </a:r>
          </a:p>
          <a:p>
            <a:r>
              <a:rPr lang="en-US" dirty="0" err="1" smtClean="0"/>
              <a:t>Selec</a:t>
            </a:r>
            <a:r>
              <a:rPr lang="en-US" dirty="0" smtClean="0"/>
              <a:t> the </a:t>
            </a:r>
            <a:r>
              <a:rPr lang="en-US" b="1" dirty="0" smtClean="0"/>
              <a:t>Order and Export </a:t>
            </a:r>
            <a:r>
              <a:rPr lang="en-US" dirty="0" smtClean="0"/>
              <a:t>tab</a:t>
            </a:r>
            <a:br>
              <a:rPr lang="en-US" dirty="0" smtClean="0"/>
            </a:br>
            <a:r>
              <a:rPr lang="en-US" dirty="0" smtClean="0"/>
              <a:t>Click </a:t>
            </a:r>
            <a:r>
              <a:rPr lang="en-US" b="1" dirty="0" smtClean="0"/>
              <a:t>Select All </a:t>
            </a:r>
            <a:r>
              <a:rPr lang="en-US" dirty="0" smtClean="0"/>
              <a:t>&amp; click </a:t>
            </a:r>
            <a:r>
              <a:rPr lang="en-US" b="1" dirty="0" smtClean="0"/>
              <a:t>OK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382" y="1439679"/>
            <a:ext cx="5676900" cy="2657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866" y="5090434"/>
            <a:ext cx="6819900" cy="3219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155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Build Path &gt; Exclude Sources from Build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393" y="1106128"/>
            <a:ext cx="2381250" cy="1971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82801" y="1439679"/>
            <a:ext cx="6332399" cy="7863486"/>
          </a:xfrm>
        </p:spPr>
        <p:txBody>
          <a:bodyPr/>
          <a:lstStyle/>
          <a:p>
            <a:r>
              <a:rPr lang="en-US" dirty="0" smtClean="0"/>
              <a:t>The Project Explorer tree has nodes with red tag</a:t>
            </a:r>
            <a:br>
              <a:rPr lang="en-US" dirty="0" smtClean="0"/>
            </a:br>
            <a:r>
              <a:rPr lang="en-US" dirty="0" smtClean="0"/>
              <a:t>Implies that quite a few sources will have to be excluded from the build operation</a:t>
            </a:r>
          </a:p>
          <a:p>
            <a:r>
              <a:rPr lang="en-US" b="1" dirty="0" smtClean="0"/>
              <a:t>Build Path &gt; Configure Build Path</a:t>
            </a:r>
          </a:p>
          <a:p>
            <a:r>
              <a:rPr lang="en-US" b="1" dirty="0" smtClean="0"/>
              <a:t>Source tab &gt; Excluded &gt; Edit &gt; Exclusion pattern = *</a:t>
            </a:r>
          </a:p>
          <a:p>
            <a:endParaRPr lang="en-US" b="1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632" y="3389138"/>
            <a:ext cx="6929134" cy="4676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128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Build Path &gt; Exclude </a:t>
            </a:r>
            <a:r>
              <a:rPr lang="en-US" dirty="0" err="1" smtClean="0"/>
              <a:t>JavaScripts</a:t>
            </a:r>
            <a:r>
              <a:rPr lang="en-US" dirty="0" smtClean="0"/>
              <a:t> from </a:t>
            </a:r>
            <a:r>
              <a:rPr lang="en-US" dirty="0"/>
              <a:t>Build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 similar lines, set the exclusion pattern for </a:t>
            </a:r>
            <a:r>
              <a:rPr lang="en-US" b="1" dirty="0" err="1"/>
              <a:t>Javascript</a:t>
            </a:r>
            <a:r>
              <a:rPr lang="en-US" dirty="0"/>
              <a:t> </a:t>
            </a:r>
            <a:r>
              <a:rPr lang="en-US" dirty="0" smtClean="0"/>
              <a:t>files</a:t>
            </a:r>
          </a:p>
          <a:p>
            <a:endParaRPr lang="en-US" dirty="0"/>
          </a:p>
          <a:p>
            <a:r>
              <a:rPr lang="en-US" dirty="0" smtClean="0"/>
              <a:t>Do a </a:t>
            </a:r>
            <a:r>
              <a:rPr lang="en-US" b="1" dirty="0" smtClean="0"/>
              <a:t>Project &gt; Clean 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dirty="0" smtClean="0"/>
              <a:t>Choose </a:t>
            </a:r>
            <a:r>
              <a:rPr lang="en-US" b="1" dirty="0" smtClean="0"/>
              <a:t>Clean projects selected below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912" y="1641053"/>
            <a:ext cx="6608836" cy="51761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517" y="3240087"/>
            <a:ext cx="2133600" cy="2362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087" y="7817019"/>
            <a:ext cx="4695825" cy="1695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754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</a:t>
            </a:r>
            <a:r>
              <a:rPr lang="en-US" dirty="0" smtClean="0"/>
              <a:t>the </a:t>
            </a:r>
            <a:r>
              <a:rPr lang="en-US" dirty="0" err="1" smtClean="0"/>
              <a:t>Tomee</a:t>
            </a:r>
            <a:r>
              <a:rPr lang="en-US" dirty="0" smtClean="0"/>
              <a:t> App Server within Eclipse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You will notice the red tags in the tree nodes all disappear</a:t>
            </a:r>
          </a:p>
          <a:p>
            <a:r>
              <a:rPr lang="en-US" dirty="0" smtClean="0"/>
              <a:t>In the </a:t>
            </a:r>
            <a:r>
              <a:rPr lang="en-US" b="1" dirty="0" smtClean="0"/>
              <a:t>Servers</a:t>
            </a:r>
            <a:r>
              <a:rPr lang="en-US" dirty="0" smtClean="0"/>
              <a:t> tab, select </a:t>
            </a:r>
            <a:r>
              <a:rPr lang="en-US" b="1" dirty="0" smtClean="0"/>
              <a:t>new server wizard…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dirty="0" smtClean="0"/>
              <a:t>The </a:t>
            </a:r>
            <a:r>
              <a:rPr lang="en-US" b="1" dirty="0" smtClean="0"/>
              <a:t>New Server </a:t>
            </a:r>
            <a:r>
              <a:rPr lang="en-US" dirty="0" smtClean="0"/>
              <a:t>dialog box is displayed</a:t>
            </a:r>
          </a:p>
          <a:p>
            <a:endParaRPr lang="en-US" dirty="0"/>
          </a:p>
          <a:p>
            <a:r>
              <a:rPr lang="en-US" dirty="0" smtClean="0"/>
              <a:t>Let the default </a:t>
            </a:r>
            <a:r>
              <a:rPr lang="en-US" dirty="0" err="1" smtClean="0"/>
              <a:t>seletion</a:t>
            </a:r>
            <a:r>
              <a:rPr lang="en-US" dirty="0" smtClean="0"/>
              <a:t> remain and click on</a:t>
            </a:r>
            <a:br>
              <a:rPr lang="en-US" dirty="0" smtClean="0"/>
            </a:br>
            <a:r>
              <a:rPr lang="en-US" b="1" dirty="0" smtClean="0"/>
              <a:t>Next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542" y="1178385"/>
            <a:ext cx="3161993" cy="26328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40" y="2488885"/>
            <a:ext cx="4410075" cy="971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2504" y="4156075"/>
            <a:ext cx="5000625" cy="5600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721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the </a:t>
            </a:r>
            <a:r>
              <a:rPr lang="en-US" dirty="0" err="1"/>
              <a:t>Tomee</a:t>
            </a:r>
            <a:r>
              <a:rPr lang="en-US" dirty="0"/>
              <a:t> App Server within Eclipse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Move </a:t>
            </a:r>
            <a:r>
              <a:rPr lang="en-US" b="1" dirty="0" err="1" smtClean="0"/>
              <a:t>enovia</a:t>
            </a:r>
            <a:r>
              <a:rPr lang="en-US" dirty="0" smtClean="0"/>
              <a:t> to configure it on server</a:t>
            </a:r>
            <a:br>
              <a:rPr lang="en-US" dirty="0" smtClean="0"/>
            </a:br>
            <a:r>
              <a:rPr lang="en-US" dirty="0" smtClean="0"/>
              <a:t>Select </a:t>
            </a:r>
            <a:r>
              <a:rPr lang="en-US" b="1" dirty="0" smtClean="0"/>
              <a:t>Finish</a:t>
            </a:r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3216" y="1134448"/>
            <a:ext cx="5000625" cy="5010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653" y="6787228"/>
            <a:ext cx="4562475" cy="695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827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the </a:t>
            </a:r>
            <a:r>
              <a:rPr lang="en-US" dirty="0" err="1"/>
              <a:t>Tomee</a:t>
            </a:r>
            <a:r>
              <a:rPr lang="en-US" dirty="0"/>
              <a:t> App Server within Eclipse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Timeout = 1500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Save the changes done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16" y="1140746"/>
            <a:ext cx="8934450" cy="5705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563" y="7708849"/>
            <a:ext cx="50673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75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the </a:t>
            </a:r>
            <a:r>
              <a:rPr lang="en-US" dirty="0" err="1"/>
              <a:t>Tomee</a:t>
            </a:r>
            <a:r>
              <a:rPr lang="en-US" dirty="0"/>
              <a:t> App Server within Eclipse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Select the </a:t>
            </a:r>
            <a:r>
              <a:rPr lang="en-US" b="1" dirty="0" smtClean="0"/>
              <a:t>Modules</a:t>
            </a:r>
            <a:r>
              <a:rPr lang="en-US" dirty="0" smtClean="0"/>
              <a:t> tab</a:t>
            </a:r>
          </a:p>
          <a:p>
            <a:r>
              <a:rPr lang="en-US" dirty="0" smtClean="0"/>
              <a:t>Select the first row that of </a:t>
            </a:r>
            <a:r>
              <a:rPr lang="en-US" dirty="0" err="1" smtClean="0"/>
              <a:t>enovia</a:t>
            </a:r>
            <a:endParaRPr lang="en-US" dirty="0" smtClean="0"/>
          </a:p>
          <a:p>
            <a:r>
              <a:rPr lang="en-US" dirty="0" smtClean="0"/>
              <a:t>Click on Edit</a:t>
            </a:r>
            <a:br>
              <a:rPr lang="en-US" dirty="0" smtClean="0"/>
            </a:br>
            <a:r>
              <a:rPr lang="en-US" dirty="0" smtClean="0"/>
              <a:t>The Edit Web Module dialog box is displayed</a:t>
            </a:r>
          </a:p>
          <a:p>
            <a:r>
              <a:rPr lang="en-US" dirty="0" smtClean="0"/>
              <a:t>Uncheck the “</a:t>
            </a:r>
            <a:r>
              <a:rPr lang="en-US" b="1" dirty="0" smtClean="0"/>
              <a:t>Auto reloading enabled</a:t>
            </a:r>
            <a:r>
              <a:rPr lang="en-US" dirty="0" smtClean="0"/>
              <a:t>” checkbox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763" y="1060244"/>
            <a:ext cx="892492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21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Dynamic Web Project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715" y="352342"/>
            <a:ext cx="4619625" cy="4019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smtClean="0"/>
              <a:t>File &gt; New &gt; Other</a:t>
            </a:r>
            <a:br>
              <a:rPr lang="en-US" sz="2400" b="1" dirty="0" smtClean="0"/>
            </a:br>
            <a:r>
              <a:rPr lang="en-US" sz="2400" dirty="0" smtClean="0"/>
              <a:t>The New dialog box appears</a:t>
            </a:r>
          </a:p>
          <a:p>
            <a:r>
              <a:rPr lang="en-US" sz="2400" dirty="0" smtClean="0"/>
              <a:t>Select </a:t>
            </a:r>
            <a:r>
              <a:rPr lang="en-US" sz="2400" b="1" dirty="0" smtClean="0"/>
              <a:t>Web &gt; Dynamic Web Project</a:t>
            </a:r>
            <a:endParaRPr lang="en-US" sz="2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7715" y="4893923"/>
            <a:ext cx="2419350" cy="2400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967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the </a:t>
            </a:r>
            <a:r>
              <a:rPr lang="en-US" dirty="0" err="1"/>
              <a:t>Tomee</a:t>
            </a:r>
            <a:r>
              <a:rPr lang="en-US" dirty="0"/>
              <a:t> App Server within Eclipse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Navigate &gt; Open Resource</a:t>
            </a:r>
          </a:p>
          <a:p>
            <a:endParaRPr lang="en-US" dirty="0"/>
          </a:p>
          <a:p>
            <a:r>
              <a:rPr lang="en-US" dirty="0" smtClean="0"/>
              <a:t>Select </a:t>
            </a:r>
            <a:r>
              <a:rPr lang="en-US" b="1" dirty="0" smtClean="0"/>
              <a:t>web.xml – Servers/Tomcat v7.0 Server at localhost-</a:t>
            </a:r>
            <a:r>
              <a:rPr lang="en-US" b="1" dirty="0" err="1" smtClean="0"/>
              <a:t>config</a:t>
            </a:r>
            <a:endParaRPr lang="en-US" b="1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0871" y="1118009"/>
            <a:ext cx="3248025" cy="1857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383" y="3165864"/>
            <a:ext cx="57150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46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the </a:t>
            </a:r>
            <a:r>
              <a:rPr lang="en-US" dirty="0" err="1"/>
              <a:t>Tomee</a:t>
            </a:r>
            <a:r>
              <a:rPr lang="en-US" dirty="0"/>
              <a:t> App Server within Eclipse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Go to line </a:t>
            </a:r>
            <a:r>
              <a:rPr lang="en-US" b="1" dirty="0" smtClean="0"/>
              <a:t>239</a:t>
            </a:r>
          </a:p>
          <a:p>
            <a:r>
              <a:rPr lang="en-US" dirty="0" smtClean="0"/>
              <a:t>Change the </a:t>
            </a:r>
            <a:r>
              <a:rPr lang="en-US" b="1" dirty="0" smtClean="0"/>
              <a:t>development </a:t>
            </a:r>
            <a:r>
              <a:rPr lang="en-US" dirty="0" smtClean="0"/>
              <a:t>parameter value to </a:t>
            </a:r>
            <a:r>
              <a:rPr lang="en-US" b="1" dirty="0" smtClean="0"/>
              <a:t>true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000" y="1145355"/>
            <a:ext cx="8829675" cy="5076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9390" y="6695872"/>
            <a:ext cx="3514725" cy="213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499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40" y="2177099"/>
            <a:ext cx="8067675" cy="5734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the </a:t>
            </a:r>
            <a:r>
              <a:rPr lang="en-US" dirty="0" err="1"/>
              <a:t>Tomee</a:t>
            </a:r>
            <a:r>
              <a:rPr lang="en-US" dirty="0"/>
              <a:t> App Server within Eclipse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1575" y="1336440"/>
            <a:ext cx="5824399" cy="7863486"/>
          </a:xfrm>
        </p:spPr>
        <p:txBody>
          <a:bodyPr/>
          <a:lstStyle/>
          <a:p>
            <a:r>
              <a:rPr lang="en-US" b="1" dirty="0" smtClean="0"/>
              <a:t>Open launch configuration </a:t>
            </a:r>
            <a:r>
              <a:rPr lang="en-US" dirty="0" smtClean="0"/>
              <a:t>of the tomcat server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225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the </a:t>
            </a:r>
            <a:r>
              <a:rPr lang="en-US" dirty="0" err="1"/>
              <a:t>Tomee</a:t>
            </a:r>
            <a:r>
              <a:rPr lang="en-US" dirty="0"/>
              <a:t> App Server within Eclipse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smtClean="0"/>
              <a:t>the </a:t>
            </a:r>
            <a:r>
              <a:rPr lang="en-US" b="1" dirty="0" smtClean="0"/>
              <a:t>Argument tab, VM arguments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field input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Ensure these values are not copy-pasted</a:t>
            </a:r>
            <a:br>
              <a:rPr lang="en-US" dirty="0" smtClean="0"/>
            </a:br>
            <a:r>
              <a:rPr lang="en-US" dirty="0" smtClean="0"/>
              <a:t>but explicitly fed in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-</a:t>
            </a:r>
            <a:r>
              <a:rPr lang="en-US" b="1" dirty="0" err="1"/>
              <a:t>Dmatrix.jpo.external</a:t>
            </a:r>
            <a:r>
              <a:rPr lang="en-US" b="1" dirty="0"/>
              <a:t>=true</a:t>
            </a:r>
          </a:p>
          <a:p>
            <a:r>
              <a:rPr lang="en-US" b="1" dirty="0"/>
              <a:t>-</a:t>
            </a:r>
            <a:r>
              <a:rPr lang="en-US" b="1" dirty="0" err="1"/>
              <a:t>Dfile.encoding</a:t>
            </a:r>
            <a:r>
              <a:rPr lang="en-US" b="1" dirty="0"/>
              <a:t>=UTF8</a:t>
            </a:r>
          </a:p>
          <a:p>
            <a:r>
              <a:rPr lang="en-US" b="1" dirty="0"/>
              <a:t>-Xmx1024m –</a:t>
            </a:r>
            <a:r>
              <a:rPr lang="en-US" b="1" dirty="0" err="1" smtClean="0"/>
              <a:t>XX:MaxPermSize</a:t>
            </a:r>
            <a:r>
              <a:rPr lang="en-US" b="1" dirty="0" smtClean="0"/>
              <a:t>=256m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Click on Apply &amp; then OK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Clean </a:t>
            </a:r>
            <a:r>
              <a:rPr lang="en-US" dirty="0" err="1" smtClean="0"/>
              <a:t>Tomact</a:t>
            </a:r>
            <a:r>
              <a:rPr lang="en-US" dirty="0" smtClean="0"/>
              <a:t> </a:t>
            </a:r>
            <a:r>
              <a:rPr lang="en-US" b="1" dirty="0" smtClean="0"/>
              <a:t>Work</a:t>
            </a:r>
            <a:r>
              <a:rPr lang="en-US" dirty="0" smtClean="0"/>
              <a:t> Directory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845" y="1286540"/>
            <a:ext cx="6471933" cy="60512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814" y="7959788"/>
            <a:ext cx="4962525" cy="1143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289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</a:t>
            </a:r>
            <a:r>
              <a:rPr lang="en-US" dirty="0" err="1" smtClean="0"/>
              <a:t>Tomee</a:t>
            </a:r>
            <a:r>
              <a:rPr lang="en-US" dirty="0" smtClean="0"/>
              <a:t> in Debug mode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Start the server in debug mode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6" y="2000118"/>
            <a:ext cx="11315700" cy="733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254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The END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10846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Dynamic Web Project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Click on </a:t>
            </a:r>
            <a:r>
              <a:rPr lang="en-US" b="1" dirty="0" smtClean="0"/>
              <a:t>New Runtime</a:t>
            </a:r>
            <a:br>
              <a:rPr lang="en-US" b="1" dirty="0" smtClean="0"/>
            </a:br>
            <a:r>
              <a:rPr lang="en-US" dirty="0" smtClean="0"/>
              <a:t>The </a:t>
            </a:r>
            <a:r>
              <a:rPr lang="en-US" b="1" dirty="0" smtClean="0"/>
              <a:t>New Server Runtime Environment </a:t>
            </a:r>
            <a:r>
              <a:rPr lang="en-US" dirty="0" smtClean="0"/>
              <a:t>window opens</a:t>
            </a:r>
          </a:p>
          <a:p>
            <a:r>
              <a:rPr lang="en-US" dirty="0" smtClean="0"/>
              <a:t>Select </a:t>
            </a:r>
            <a:r>
              <a:rPr lang="en-US" b="1" dirty="0" smtClean="0"/>
              <a:t>Apache Tomcat v7.0</a:t>
            </a:r>
          </a:p>
          <a:p>
            <a:r>
              <a:rPr lang="en-US" dirty="0" smtClean="0"/>
              <a:t>Click Next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198" y="463374"/>
            <a:ext cx="5471568" cy="74309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239" y="5371422"/>
            <a:ext cx="4324350" cy="3676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644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Dynamic Web Project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 smtClean="0"/>
              <a:t>In the next dialog box, you select JRE as Workbench default JRE &amp; also the </a:t>
            </a:r>
            <a:r>
              <a:rPr lang="en-US" sz="2400" dirty="0" err="1" smtClean="0"/>
              <a:t>Tomee</a:t>
            </a:r>
            <a:r>
              <a:rPr lang="en-US" sz="2400" dirty="0" smtClean="0"/>
              <a:t> installation directory</a:t>
            </a:r>
          </a:p>
          <a:p>
            <a:r>
              <a:rPr lang="en-US" sz="2400" dirty="0" smtClean="0"/>
              <a:t>Click Finish</a:t>
            </a:r>
            <a:br>
              <a:rPr lang="en-US" sz="2400" dirty="0" smtClean="0"/>
            </a:br>
            <a:r>
              <a:rPr lang="en-US" sz="2400" dirty="0" smtClean="0"/>
              <a:t>You return to the New Dynamic Web Project window</a:t>
            </a:r>
          </a:p>
          <a:p>
            <a:r>
              <a:rPr lang="en-US" sz="2400" dirty="0" smtClean="0"/>
              <a:t>The next step is to add source folder on build path. We let it remain as default</a:t>
            </a:r>
          </a:p>
          <a:p>
            <a:r>
              <a:rPr lang="en-US" sz="2400" dirty="0" smtClean="0"/>
              <a:t>Click on Finish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385" y="1439679"/>
            <a:ext cx="4895850" cy="2914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575" y="5121690"/>
            <a:ext cx="5000625" cy="4181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7141" y="5913307"/>
            <a:ext cx="50006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09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Windows Preferences &gt; Disable all Validations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We choose to open the </a:t>
            </a:r>
            <a:r>
              <a:rPr lang="en-US" b="1" dirty="0" smtClean="0"/>
              <a:t>Java EE perspective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Click on Yes</a:t>
            </a:r>
          </a:p>
          <a:p>
            <a:r>
              <a:rPr lang="en-US" dirty="0" smtClean="0"/>
              <a:t>Select </a:t>
            </a:r>
            <a:r>
              <a:rPr lang="en-US" b="1" dirty="0" smtClean="0"/>
              <a:t>Window &gt; Preferences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896" y="1439679"/>
            <a:ext cx="6262870" cy="20366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421" y="4320990"/>
            <a:ext cx="2849819" cy="43929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17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Windows Preferences &gt; Disable all Validations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 the Validation node, Disable All validations</a:t>
            </a:r>
          </a:p>
          <a:p>
            <a:r>
              <a:rPr lang="en-US" dirty="0" smtClean="0"/>
              <a:t>Click on Apply</a:t>
            </a:r>
            <a:br>
              <a:rPr lang="en-US" dirty="0" smtClean="0"/>
            </a:br>
            <a:r>
              <a:rPr lang="en-US" dirty="0" smtClean="0"/>
              <a:t>The Validation Settings Changed window is </a:t>
            </a:r>
            <a:br>
              <a:rPr lang="en-US" dirty="0" smtClean="0"/>
            </a:br>
            <a:r>
              <a:rPr lang="en-US" dirty="0" smtClean="0"/>
              <a:t>displayed</a:t>
            </a:r>
          </a:p>
          <a:p>
            <a:r>
              <a:rPr lang="en-US" dirty="0" smtClean="0"/>
              <a:t>It prompts that a full rebuild is required for </a:t>
            </a:r>
            <a:br>
              <a:rPr lang="en-US" dirty="0" smtClean="0"/>
            </a:br>
            <a:r>
              <a:rPr lang="en-US" dirty="0" smtClean="0"/>
              <a:t>changes to take effect. Click Yes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644" y="1067565"/>
            <a:ext cx="6048375" cy="5286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635" y="6866090"/>
            <a:ext cx="50673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79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Content Folder linked to the </a:t>
            </a:r>
            <a:r>
              <a:rPr lang="en-US" dirty="0" err="1" smtClean="0"/>
              <a:t>enovia</a:t>
            </a:r>
            <a:r>
              <a:rPr lang="en-US" dirty="0" smtClean="0"/>
              <a:t> folder deployed in </a:t>
            </a:r>
            <a:r>
              <a:rPr lang="en-US" dirty="0" err="1" smtClean="0"/>
              <a:t>Tomee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We delete the </a:t>
            </a:r>
            <a:r>
              <a:rPr lang="en-US" b="1" dirty="0" err="1" smtClean="0"/>
              <a:t>WebContent</a:t>
            </a:r>
            <a:r>
              <a:rPr lang="en-US" dirty="0" smtClean="0"/>
              <a:t> folder</a:t>
            </a:r>
          </a:p>
          <a:p>
            <a:r>
              <a:rPr lang="en-US" dirty="0" smtClean="0"/>
              <a:t>In the contextual menu of the </a:t>
            </a:r>
            <a:r>
              <a:rPr lang="en-US" b="1" dirty="0" err="1" smtClean="0"/>
              <a:t>enovia</a:t>
            </a:r>
            <a:r>
              <a:rPr lang="en-US" dirty="0" smtClean="0"/>
              <a:t> node, select </a:t>
            </a:r>
            <a:r>
              <a:rPr lang="en-US" b="1" dirty="0" smtClean="0"/>
              <a:t>New &gt; Folder</a:t>
            </a:r>
            <a:br>
              <a:rPr lang="en-US" b="1" dirty="0" smtClean="0"/>
            </a:br>
            <a:r>
              <a:rPr lang="en-US" dirty="0" smtClean="0"/>
              <a:t>The </a:t>
            </a:r>
            <a:r>
              <a:rPr lang="en-US" b="1" dirty="0" smtClean="0"/>
              <a:t>New Folder</a:t>
            </a:r>
            <a:r>
              <a:rPr lang="en-US" dirty="0" smtClean="0"/>
              <a:t> window appears</a:t>
            </a:r>
          </a:p>
          <a:p>
            <a:r>
              <a:rPr lang="en-US" dirty="0" smtClean="0"/>
              <a:t>Click on</a:t>
            </a:r>
            <a:r>
              <a:rPr lang="en-US" b="1" dirty="0" smtClean="0"/>
              <a:t> Advanced &gt;&gt;</a:t>
            </a:r>
          </a:p>
          <a:p>
            <a:endParaRPr lang="en-US" b="1" dirty="0" smtClean="0"/>
          </a:p>
          <a:p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942" y="1185010"/>
            <a:ext cx="3434708" cy="4186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801" y="4568057"/>
            <a:ext cx="5238750" cy="1809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0955" y="5732649"/>
            <a:ext cx="4212406" cy="35705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097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Content Folder linked to the </a:t>
            </a:r>
            <a:r>
              <a:rPr lang="en-US" dirty="0" err="1"/>
              <a:t>enovia</a:t>
            </a:r>
            <a:r>
              <a:rPr lang="en-US" dirty="0"/>
              <a:t> folder deployed in </a:t>
            </a:r>
            <a:r>
              <a:rPr lang="en-US" dirty="0" err="1"/>
              <a:t>Tomee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New Folder </a:t>
            </a:r>
            <a:r>
              <a:rPr lang="en-US" dirty="0" smtClean="0"/>
              <a:t>window is displayed</a:t>
            </a:r>
          </a:p>
          <a:p>
            <a:r>
              <a:rPr lang="en-US" dirty="0" smtClean="0"/>
              <a:t>Select the radio button “</a:t>
            </a:r>
            <a:r>
              <a:rPr lang="en-US" b="1" dirty="0" smtClean="0"/>
              <a:t>Link to alternate location (Linked Folder)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Click </a:t>
            </a:r>
            <a:r>
              <a:rPr lang="en-US" b="1" dirty="0" smtClean="0"/>
              <a:t>Variables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b="1" dirty="0" smtClean="0"/>
              <a:t>Select Path Variable </a:t>
            </a:r>
            <a:r>
              <a:rPr lang="en-US" dirty="0" smtClean="0"/>
              <a:t>dialog box is displayed</a:t>
            </a:r>
          </a:p>
          <a:p>
            <a:r>
              <a:rPr lang="en-US" dirty="0" smtClean="0"/>
              <a:t>Click on New</a:t>
            </a:r>
            <a:br>
              <a:rPr lang="en-US" dirty="0" smtClean="0"/>
            </a:br>
            <a:r>
              <a:rPr lang="en-US" dirty="0" smtClean="0"/>
              <a:t>Define a new variable “</a:t>
            </a:r>
            <a:r>
              <a:rPr lang="en-US" b="1" dirty="0" err="1" smtClean="0"/>
              <a:t>WebContent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The Location for it is browsed to the </a:t>
            </a:r>
            <a:r>
              <a:rPr lang="en-US" b="1" dirty="0" err="1" smtClean="0"/>
              <a:t>enovia</a:t>
            </a:r>
            <a:r>
              <a:rPr lang="en-US" dirty="0" smtClean="0"/>
              <a:t> deployment folder inside </a:t>
            </a:r>
            <a:r>
              <a:rPr lang="en-US" b="1" dirty="0" err="1" smtClean="0"/>
              <a:t>tomee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200" y="1439679"/>
            <a:ext cx="5530337" cy="55303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40" y="5503061"/>
            <a:ext cx="5000625" cy="2676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097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Content Folder linked to the </a:t>
            </a:r>
            <a:r>
              <a:rPr lang="en-US" dirty="0" err="1"/>
              <a:t>enovia</a:t>
            </a:r>
            <a:r>
              <a:rPr lang="en-US" dirty="0"/>
              <a:t> folder deployed in </a:t>
            </a:r>
            <a:r>
              <a:rPr lang="en-US" dirty="0" err="1"/>
              <a:t>Tomee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err="1" smtClean="0"/>
              <a:t>WebContent</a:t>
            </a:r>
            <a:r>
              <a:rPr lang="en-US" dirty="0" smtClean="0"/>
              <a:t> variable is now set and listed in the </a:t>
            </a:r>
            <a:r>
              <a:rPr lang="en-US" b="1" dirty="0" smtClean="0"/>
              <a:t>Select Path Variable </a:t>
            </a:r>
            <a:r>
              <a:rPr lang="en-US" dirty="0" smtClean="0"/>
              <a:t>dialog box</a:t>
            </a:r>
          </a:p>
          <a:p>
            <a:r>
              <a:rPr lang="en-US" dirty="0" smtClean="0"/>
              <a:t>The link to alternate source location is now updated in the </a:t>
            </a:r>
            <a:r>
              <a:rPr lang="en-US" b="1" dirty="0" smtClean="0"/>
              <a:t>New Folder </a:t>
            </a:r>
            <a:r>
              <a:rPr lang="en-US" dirty="0" smtClean="0"/>
              <a:t>dialog box</a:t>
            </a:r>
          </a:p>
          <a:p>
            <a:r>
              <a:rPr lang="en-US" dirty="0" smtClean="0"/>
              <a:t>Click on </a:t>
            </a:r>
            <a:r>
              <a:rPr lang="en-US" b="1" dirty="0" smtClean="0"/>
              <a:t>Finish</a:t>
            </a:r>
            <a:br>
              <a:rPr lang="en-US" b="1" dirty="0" smtClean="0"/>
            </a:br>
            <a:r>
              <a:rPr lang="en-US" dirty="0" smtClean="0"/>
              <a:t>The </a:t>
            </a:r>
            <a:r>
              <a:rPr lang="en-US" b="1" dirty="0" err="1" smtClean="0"/>
              <a:t>WebContent</a:t>
            </a:r>
            <a:r>
              <a:rPr lang="en-US" dirty="0" smtClean="0"/>
              <a:t> node is now displayed under the </a:t>
            </a:r>
            <a:r>
              <a:rPr lang="en-US" b="1" dirty="0" err="1" smtClean="0"/>
              <a:t>enovia</a:t>
            </a:r>
            <a:r>
              <a:rPr lang="en-US" dirty="0" smtClean="0"/>
              <a:t> node in the Project Explorer tree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586" y="1166709"/>
            <a:ext cx="5018765" cy="29333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4367" y="4633234"/>
            <a:ext cx="4991100" cy="1476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5846" y="6109609"/>
            <a:ext cx="2257425" cy="2581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578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B47B3B3E-BB9A-446D-A8ED-5320CC430850}"/>
  <p:tag name="ISPRING_RESOURCE_FOLDER" val="C:\Documents and Settings\qpz\Desktop\QPZ_ppt1_companion_190109\"/>
  <p:tag name="ISPRING_RESOURCE_PATHS_HASH_2" val="f976ea6b61c0f89b797e81a34ad366f4748ee85"/>
</p:tagLst>
</file>

<file path=ppt/theme/theme1.xml><?xml version="1.0" encoding="utf-8"?>
<a:theme xmlns:a="http://schemas.openxmlformats.org/drawingml/2006/main" name="1_V6_Course_Master">
  <a:themeElements>
    <a:clrScheme name="3D PLM">
      <a:dk1>
        <a:srgbClr val="292929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993333"/>
      </a:accent2>
      <a:accent3>
        <a:srgbClr val="FFFFFF"/>
      </a:accent3>
      <a:accent4>
        <a:srgbClr val="4D4D4D"/>
      </a:accent4>
      <a:accent5>
        <a:srgbClr val="FF7F7F"/>
      </a:accent5>
      <a:accent6>
        <a:srgbClr val="A5A5A5"/>
      </a:accent6>
      <a:hlink>
        <a:srgbClr val="002060"/>
      </a:hlink>
      <a:folHlink>
        <a:srgbClr val="002060"/>
      </a:folHlink>
    </a:clrScheme>
    <a:fontScheme name="Course_Master_Theme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chemeClr val="accent2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rgbClr val="7030A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Course_Master_Theme_Colors">
      <a:dk1>
        <a:srgbClr val="3F0077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F28411"/>
      </a:accent2>
      <a:accent3>
        <a:srgbClr val="FFFFFF"/>
      </a:accent3>
      <a:accent4>
        <a:srgbClr val="5CBFC6"/>
      </a:accent4>
      <a:accent5>
        <a:srgbClr val="FFB57F"/>
      </a:accent5>
      <a:accent6>
        <a:srgbClr val="B9ADD9"/>
      </a:accent6>
      <a:hlink>
        <a:srgbClr val="002060"/>
      </a:hlink>
      <a:folHlink>
        <a:srgbClr val="002060"/>
      </a:folHlink>
    </a:clrScheme>
    <a:fontScheme name="Course_Master_Theme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1A8BFCBC493E40899204ACD1F67FF1" ma:contentTypeVersion="0" ma:contentTypeDescription="Create a new document." ma:contentTypeScope="" ma:versionID="5c0430df73b149b9c9974818d797b85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4F86EDA-5C3A-4849-A616-BD7E2B6B973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ADFA383-EFEC-4542-883C-D7D7C93DCB2C}">
  <ds:schemaRefs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500DEDE-8342-4348-9129-00A92956DF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10242</TotalTime>
  <Words>539</Words>
  <Application>Microsoft Office PowerPoint</Application>
  <PresentationFormat>Custom</PresentationFormat>
  <Paragraphs>232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1_V6_Course_Master</vt:lpstr>
      <vt:lpstr>Configuring Eclipse for ENOVIA</vt:lpstr>
      <vt:lpstr>Create a Dynamic Web Project</vt:lpstr>
      <vt:lpstr>Create a Dynamic Web Project</vt:lpstr>
      <vt:lpstr>Create a Dynamic Web Project</vt:lpstr>
      <vt:lpstr>Set Windows Preferences &gt; Disable all Validations</vt:lpstr>
      <vt:lpstr>Set Windows Preferences &gt; Disable all Validations</vt:lpstr>
      <vt:lpstr>Web Content Folder linked to the enovia folder deployed in Tomee</vt:lpstr>
      <vt:lpstr>Web Content Folder linked to the enovia folder deployed in Tomee</vt:lpstr>
      <vt:lpstr>Web Content Folder linked to the enovia folder deployed in Tomee</vt:lpstr>
      <vt:lpstr>Extract JPOs from Database to a Folder in your Local Drive</vt:lpstr>
      <vt:lpstr>Extracted JPO Folder is now added as Java Source folder under eclipse Project</vt:lpstr>
      <vt:lpstr>Extracted JPO Folder is now added as Java Source folder under the Eclipse Project</vt:lpstr>
      <vt:lpstr>PowerPoint Presentation</vt:lpstr>
      <vt:lpstr>Configure Build Path &gt; Exclude Sources from Build</vt:lpstr>
      <vt:lpstr>Configure Build Path &gt; Exclude JavaScripts from Build</vt:lpstr>
      <vt:lpstr>Configure the Tomee App Server within Eclipse</vt:lpstr>
      <vt:lpstr>Configure the Tomee App Server within Eclipse</vt:lpstr>
      <vt:lpstr>Configure the Tomee App Server within Eclipse</vt:lpstr>
      <vt:lpstr>Configure the Tomee App Server within Eclipse</vt:lpstr>
      <vt:lpstr>Configure the Tomee App Server within Eclipse</vt:lpstr>
      <vt:lpstr>Configure the Tomee App Server within Eclipse</vt:lpstr>
      <vt:lpstr>Configure the Tomee App Server within Eclipse</vt:lpstr>
      <vt:lpstr>Configure the Tomee App Server within Eclipse</vt:lpstr>
      <vt:lpstr>Launch Tomee in Debug mode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BLAZONPC</dc:creator>
  <cp:lastModifiedBy>RAO Ganesh</cp:lastModifiedBy>
  <cp:revision>888</cp:revision>
  <dcterms:created xsi:type="dcterms:W3CDTF">2008-12-18T08:57:42Z</dcterms:created>
  <dcterms:modified xsi:type="dcterms:W3CDTF">2015-03-06T08:19:36Z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0x0101008C1A8BFCBC493E40899204ACD1F67FF1</vt:lpwstr>
  </property>
</Properties>
</file>