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4"/>
  </p:sldMasterIdLst>
  <p:notesMasterIdLst>
    <p:notesMasterId r:id="rId14"/>
  </p:notesMasterIdLst>
  <p:handoutMasterIdLst>
    <p:handoutMasterId r:id="rId15"/>
  </p:handoutMasterIdLst>
  <p:sldIdLst>
    <p:sldId id="303" r:id="rId5"/>
    <p:sldId id="304" r:id="rId6"/>
    <p:sldId id="305" r:id="rId7"/>
    <p:sldId id="306" r:id="rId8"/>
    <p:sldId id="307" r:id="rId9"/>
    <p:sldId id="308" r:id="rId10"/>
    <p:sldId id="341" r:id="rId11"/>
    <p:sldId id="342" r:id="rId12"/>
    <p:sldId id="343" r:id="rId13"/>
  </p:sldIdLst>
  <p:sldSz cx="13058775" cy="9756775"/>
  <p:notesSz cx="9944100" cy="6805613"/>
  <p:custDataLst>
    <p:tags r:id="rId16"/>
  </p:custDataLst>
  <p:defaultTextStyle>
    <a:defPPr>
      <a:defRPr lang="fr-FR"/>
    </a:defPPr>
    <a:lvl1pPr algn="l" defTabSz="1289050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644525" indent="-187325" algn="l" defTabSz="1289050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289050" indent="-374650" algn="l" defTabSz="1289050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935163" indent="-563563" algn="l" defTabSz="1289050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579688" indent="-750888" algn="l" defTabSz="1289050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orient="horz" pos="495">
          <p15:clr>
            <a:srgbClr val="A4A3A4"/>
          </p15:clr>
        </p15:guide>
        <p15:guide id="3" orient="horz" pos="5860">
          <p15:clr>
            <a:srgbClr val="A4A3A4"/>
          </p15:clr>
        </p15:guide>
        <p15:guide id="4" orient="horz" pos="332">
          <p15:clr>
            <a:srgbClr val="A4A3A4"/>
          </p15:clr>
        </p15:guide>
        <p15:guide id="5" orient="horz" pos="454">
          <p15:clr>
            <a:srgbClr val="A4A3A4"/>
          </p15:clr>
        </p15:guide>
        <p15:guide id="6" pos="7901">
          <p15:clr>
            <a:srgbClr val="A4A3A4"/>
          </p15:clr>
        </p15:guide>
        <p15:guide id="7" pos="620">
          <p15:clr>
            <a:srgbClr val="A4A3A4"/>
          </p15:clr>
        </p15:guide>
        <p15:guide id="8" pos="4295">
          <p15:clr>
            <a:srgbClr val="A4A3A4"/>
          </p15:clr>
        </p15:guide>
        <p15:guide id="9" pos="11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9900"/>
    <a:srgbClr val="526978"/>
    <a:srgbClr val="FFFFFF"/>
    <a:srgbClr val="F28411"/>
    <a:srgbClr val="FF8000"/>
    <a:srgbClr val="F9CB9D"/>
    <a:srgbClr val="F6A95C"/>
    <a:srgbClr val="F7B069"/>
    <a:srgbClr val="F9C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5" autoAdjust="0"/>
    <p:restoredTop sz="93803" autoAdjust="0"/>
  </p:normalViewPr>
  <p:slideViewPr>
    <p:cSldViewPr snapToGrid="0" showGuides="1">
      <p:cViewPr varScale="1">
        <p:scale>
          <a:sx n="65" d="100"/>
          <a:sy n="65" d="100"/>
        </p:scale>
        <p:origin x="1248" y="84"/>
      </p:cViewPr>
      <p:guideLst>
        <p:guide orient="horz" pos="935"/>
        <p:guide orient="horz" pos="495"/>
        <p:guide orient="horz" pos="5860"/>
        <p:guide orient="horz" pos="332"/>
        <p:guide orient="horz" pos="454"/>
        <p:guide pos="7901"/>
        <p:guide pos="620"/>
        <p:guide pos="4295"/>
        <p:guide pos="11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" d="100"/>
          <a:sy n="10" d="100"/>
        </p:scale>
        <p:origin x="132" y="438"/>
      </p:cViewPr>
      <p:guideLst>
        <p:guide orient="horz" pos="2144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9110" cy="3402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3264" y="2"/>
            <a:ext cx="4309110" cy="3402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C983-3A56-4EBD-9844-B68AC578C060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63757"/>
            <a:ext cx="4309110" cy="3402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3264" y="6463757"/>
            <a:ext cx="4309110" cy="3402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6B63F-2E5A-4038-AAEF-FD64C2C15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7362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6"/>
          <p:cNvSpPr>
            <a:spLocks noGrp="1"/>
          </p:cNvSpPr>
          <p:nvPr>
            <p:ph type="sldNum" sz="quarter" idx="5"/>
          </p:nvPr>
        </p:nvSpPr>
        <p:spPr>
          <a:xfrm>
            <a:off x="9146358" y="6556291"/>
            <a:ext cx="640217" cy="2235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623F571-73FD-4C9A-AA81-1095A778C0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312588" y="1083076"/>
            <a:ext cx="7326743" cy="5454967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4" name="Rectangle 52"/>
          <p:cNvSpPr txBox="1">
            <a:spLocks noChangeArrowheads="1"/>
          </p:cNvSpPr>
          <p:nvPr/>
        </p:nvSpPr>
        <p:spPr bwMode="auto">
          <a:xfrm>
            <a:off x="8197708" y="642262"/>
            <a:ext cx="55784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962025">
              <a:defRPr sz="1300" b="1" i="1">
                <a:solidFill>
                  <a:srgbClr val="000099"/>
                </a:solidFill>
              </a:defRPr>
            </a:lvl1pPr>
          </a:lstStyle>
          <a:p>
            <a:pPr marL="0" marR="0" lvl="0" indent="0" algn="l" defTabSz="962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COMPANION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Rectangle 52"/>
          <p:cNvSpPr txBox="1">
            <a:spLocks noChangeArrowheads="1"/>
          </p:cNvSpPr>
          <p:nvPr/>
        </p:nvSpPr>
        <p:spPr bwMode="auto">
          <a:xfrm>
            <a:off x="8901424" y="642262"/>
            <a:ext cx="72936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962025">
              <a:defRPr sz="1300" b="1" i="1">
                <a:solidFill>
                  <a:srgbClr val="000099"/>
                </a:solidFill>
              </a:defRPr>
            </a:lvl1pPr>
          </a:lstStyle>
          <a:p>
            <a:pPr marL="0" marR="0" lvl="0" indent="0" algn="l" defTabSz="962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STUDENT GUIDE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8765442" y="701555"/>
            <a:ext cx="1495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%course_title%</a:t>
            </a:r>
          </a:p>
          <a:p>
            <a:pPr marL="341313"/>
            <a:r>
              <a:rPr lang="en-US" b="1" i="1" dirty="0" smtClean="0"/>
              <a:t>%lesson_title%</a:t>
            </a:r>
          </a:p>
          <a:p>
            <a:pPr marL="685800"/>
            <a:r>
              <a:rPr lang="en-US" b="1" i="1" dirty="0" smtClean="0"/>
              <a:t>%step_title%</a:t>
            </a:r>
          </a:p>
        </p:txBody>
      </p:sp>
      <p:sp>
        <p:nvSpPr>
          <p:cNvPr id="24" name="Footer Placeholder 15"/>
          <p:cNvSpPr>
            <a:spLocks noGrp="1"/>
          </p:cNvSpPr>
          <p:nvPr>
            <p:ph type="ftr" sz="quarter" idx="4"/>
          </p:nvPr>
        </p:nvSpPr>
        <p:spPr>
          <a:xfrm>
            <a:off x="207209" y="6556291"/>
            <a:ext cx="2174105" cy="232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8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Copyright DASSAULT SYSTEMES</a:t>
            </a:r>
            <a:endParaRPr lang="en-US" dirty="0"/>
          </a:p>
        </p:txBody>
      </p:sp>
      <p:sp>
        <p:nvSpPr>
          <p:cNvPr id="25" name="Notes Placeholder 18"/>
          <p:cNvSpPr>
            <a:spLocks noGrp="1"/>
          </p:cNvSpPr>
          <p:nvPr>
            <p:ph type="body" sz="quarter" idx="3"/>
          </p:nvPr>
        </p:nvSpPr>
        <p:spPr>
          <a:xfrm>
            <a:off x="7913078" y="1424354"/>
            <a:ext cx="1731656" cy="509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77177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marR="0" indent="0" algn="l" defTabSz="1289050" rtl="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tabLst/>
      <a:defRPr sz="1000" kern="1200">
        <a:ln>
          <a:noFill/>
        </a:ln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31763" indent="0" algn="l" defTabSz="1289050" rtl="0" fontAlgn="base">
      <a:spcBef>
        <a:spcPct val="30000"/>
      </a:spcBef>
      <a:spcAft>
        <a:spcPct val="0"/>
      </a:spcAft>
      <a:defRPr sz="1000" kern="1200">
        <a:solidFill>
          <a:srgbClr val="000099"/>
        </a:solidFill>
        <a:latin typeface="Arial" pitchFamily="34" charset="0"/>
        <a:ea typeface="+mn-ea"/>
        <a:cs typeface="Arial" pitchFamily="34" charset="0"/>
      </a:defRPr>
    </a:lvl2pPr>
    <a:lvl3pPr marL="314325" indent="0" algn="l" defTabSz="1289050" rtl="0" fontAlgn="base">
      <a:spcBef>
        <a:spcPct val="30000"/>
      </a:spcBef>
      <a:spcAft>
        <a:spcPct val="0"/>
      </a:spcAft>
      <a:defRPr sz="1000" kern="1200">
        <a:solidFill>
          <a:srgbClr val="000099"/>
        </a:solidFill>
        <a:latin typeface="Arial" pitchFamily="34" charset="0"/>
        <a:ea typeface="+mn-ea"/>
        <a:cs typeface="Arial" pitchFamily="34" charset="0"/>
      </a:defRPr>
    </a:lvl3pPr>
    <a:lvl4pPr marL="447675" indent="0" algn="l" defTabSz="1289050" rtl="0" fontAlgn="base">
      <a:spcBef>
        <a:spcPct val="30000"/>
      </a:spcBef>
      <a:spcAft>
        <a:spcPct val="0"/>
      </a:spcAft>
      <a:defRPr sz="1000" kern="1200">
        <a:solidFill>
          <a:srgbClr val="000099"/>
        </a:solidFill>
        <a:latin typeface="Arial" pitchFamily="34" charset="0"/>
        <a:ea typeface="+mn-ea"/>
        <a:cs typeface="Arial" pitchFamily="34" charset="0"/>
      </a:defRPr>
    </a:lvl4pPr>
    <a:lvl5pPr marL="612775" indent="0" algn="l" defTabSz="1289050" rtl="0" fontAlgn="base">
      <a:spcBef>
        <a:spcPct val="30000"/>
      </a:spcBef>
      <a:spcAft>
        <a:spcPct val="0"/>
      </a:spcAft>
      <a:defRPr sz="1000" kern="1200">
        <a:solidFill>
          <a:srgbClr val="000099"/>
        </a:solidFill>
        <a:latin typeface="Arial" pitchFamily="34" charset="0"/>
        <a:ea typeface="+mn-ea"/>
        <a:cs typeface="Arial" pitchFamily="34" charset="0"/>
      </a:defRPr>
    </a:lvl5pPr>
    <a:lvl6pPr marL="3226460" algn="l" defTabSz="129058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71752" algn="l" defTabSz="129058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17045" algn="l" defTabSz="129058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62337" algn="l" defTabSz="129058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0" cy="5454650"/>
          </a:xfrm>
        </p:spPr>
      </p:sp>
      <p:sp>
        <p:nvSpPr>
          <p:cNvPr id="7" name="Footer Placeholder 6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2009 - 2013 Dassault Systèmes - All rights reserved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3-47</a:t>
            </a:r>
            <a:endParaRPr lang="en-US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Studio Modeling Platform</a:t>
            </a:r>
          </a:p>
          <a:p>
            <a:r>
              <a:rPr lang="en-US" b="1" i="1" dirty="0" smtClean="0"/>
              <a:t>         Unit 3: Introduction to Matrix Query Language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165833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0" cy="5454650"/>
          </a:xfrm>
        </p:spPr>
      </p:sp>
      <p:sp>
        <p:nvSpPr>
          <p:cNvPr id="7" name="Footer Placeholder 6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2009 - 2013 Dassault Systèmes - All rights reserved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3-48</a:t>
            </a:r>
            <a:endParaRPr lang="en-US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Studio Modeling Platform</a:t>
            </a:r>
          </a:p>
          <a:p>
            <a:r>
              <a:rPr lang="en-US" b="1" i="1" dirty="0" smtClean="0"/>
              <a:t>         Unit 3: Introduction to Matrix Query Language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39064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0" cy="5454650"/>
          </a:xfrm>
        </p:spPr>
      </p:sp>
      <p:sp>
        <p:nvSpPr>
          <p:cNvPr id="7" name="Footer Placeholder 6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2009 - 2013 Dassault Systèmes - All rights reserved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3-49</a:t>
            </a:r>
            <a:endParaRPr lang="en-US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Studio Modeling Platform</a:t>
            </a:r>
          </a:p>
          <a:p>
            <a:r>
              <a:rPr lang="en-US" b="1" i="1" dirty="0" smtClean="0"/>
              <a:t>         Unit 3: Introduction to Matrix Query Language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980501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0" cy="5454650"/>
          </a:xfrm>
        </p:spPr>
      </p:sp>
      <p:sp>
        <p:nvSpPr>
          <p:cNvPr id="7" name="Footer Placeholder 6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2009 - 2013 Dassault Systèmes - All rights reserved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3-50</a:t>
            </a:r>
            <a:endParaRPr lang="en-US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Studio Modeling Platform</a:t>
            </a:r>
          </a:p>
          <a:p>
            <a:r>
              <a:rPr lang="en-US" b="1" i="1" dirty="0" smtClean="0"/>
              <a:t>         Unit 3: Introduction to Matrix Query Language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124925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0" cy="5454650"/>
          </a:xfrm>
        </p:spPr>
      </p:sp>
      <p:sp>
        <p:nvSpPr>
          <p:cNvPr id="7" name="Footer Placeholder 6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2009 - 2013 Dassault Systèmes - All rights reserved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3-51</a:t>
            </a:r>
            <a:endParaRPr lang="en-US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Studio Modeling Platform</a:t>
            </a:r>
          </a:p>
          <a:p>
            <a:r>
              <a:rPr lang="en-US" b="1" i="1" dirty="0" smtClean="0"/>
              <a:t>         Unit 3: Introduction to Matrix Query Language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08849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0" cy="5454650"/>
          </a:xfrm>
        </p:spPr>
      </p:sp>
      <p:sp>
        <p:nvSpPr>
          <p:cNvPr id="7" name="Footer Placeholder 6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2009 - 2013 Dassault Systèmes - All rights reserved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3-52</a:t>
            </a:r>
            <a:endParaRPr lang="en-US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Studio Modeling Platform</a:t>
            </a:r>
          </a:p>
          <a:p>
            <a:r>
              <a:rPr lang="en-US" b="1" i="1" dirty="0" smtClean="0"/>
              <a:t>         Unit 3: Introduction to Matrix Query Language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768021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0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2009 - 2013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3-85</a:t>
            </a:r>
            <a:endParaRPr lang="en-US"/>
          </a:p>
        </p:txBody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2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Studio Modeling Platform</a:t>
            </a:r>
          </a:p>
          <a:p>
            <a:r>
              <a:rPr lang="en-US" b="1" i="1" dirty="0" smtClean="0"/>
              <a:t>         Unit 3: Introduction to Matrix Query Language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16309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0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2009 - 2013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3-86</a:t>
            </a:r>
            <a:endParaRPr lang="en-US"/>
          </a:p>
        </p:txBody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2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Studio Modeling Platform</a:t>
            </a:r>
          </a:p>
          <a:p>
            <a:r>
              <a:rPr lang="en-US" b="1" i="1" dirty="0" smtClean="0"/>
              <a:t>         Unit 3: Introduction to Matrix Query Language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66241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2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2009 - 2013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3-87</a:t>
            </a:r>
            <a:endParaRPr lang="en-US"/>
          </a:p>
        </p:txBody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2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Studio Modeling Platform</a:t>
            </a:r>
          </a:p>
          <a:p>
            <a:r>
              <a:rPr lang="en-US" b="1" i="1" dirty="0" smtClean="0"/>
              <a:t>         Unit 3: Introduction to Matrix Query Language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18196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tract Page 1 - V6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004553" y="1558144"/>
            <a:ext cx="11539471" cy="464155"/>
          </a:xfrm>
          <a:prstGeom prst="rect">
            <a:avLst/>
          </a:prstGeom>
        </p:spPr>
        <p:txBody>
          <a:bodyPr/>
          <a:lstStyle>
            <a:lvl1pPr algn="r">
              <a:defRPr sz="3200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%</a:t>
            </a:r>
            <a:r>
              <a:rPr lang="en-US" dirty="0" err="1" smtClean="0"/>
              <a:t>tag_title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417745" y="8983847"/>
            <a:ext cx="437836" cy="237421"/>
          </a:xfrm>
        </p:spPr>
        <p:txBody>
          <a:bodyPr/>
          <a:lstStyle>
            <a:lvl1pPr>
              <a:buNone/>
              <a:defRPr sz="1200"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%</a:t>
            </a:r>
            <a:r>
              <a:rPr lang="en-US" dirty="0" err="1" smtClean="0"/>
              <a:t>tag_release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208640" y="8939669"/>
            <a:ext cx="30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200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R</a:t>
            </a:r>
            <a:endParaRPr lang="en-US" sz="1200" b="1" kern="12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ory - With numbering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/>
            </a:lvl1pPr>
          </a:lstStyle>
          <a:p>
            <a:r>
              <a:rPr lang="en-US" dirty="0" smtClean="0"/>
              <a:t>Click to enter the slide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82803" y="1441611"/>
            <a:ext cx="11594962" cy="786155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ory - With bullet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/>
            </a:lvl1pPr>
          </a:lstStyle>
          <a:p>
            <a:r>
              <a:rPr lang="en-US" dirty="0" smtClean="0"/>
              <a:t>Click to enter the slide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82801" y="1439679"/>
            <a:ext cx="11572956" cy="7863486"/>
          </a:xfrm>
        </p:spPr>
        <p:txBody>
          <a:bodyPr/>
          <a:lstStyle>
            <a:lvl1pPr>
              <a:buSzPct val="100000"/>
              <a:buFontTx/>
              <a:buBlip>
                <a:blip r:embed="rId3"/>
              </a:buBlip>
              <a:defRPr b="0"/>
            </a:lvl1pPr>
            <a:lvl2pPr>
              <a:buFontTx/>
              <a:buBlip>
                <a:blip r:embed="rId4"/>
              </a:buBlip>
              <a:defRPr/>
            </a:lvl2pPr>
            <a:lvl3pPr>
              <a:buSzPct val="90000"/>
              <a:buFontTx/>
              <a:buBlip>
                <a:blip r:embed="rId5"/>
              </a:buBlip>
              <a:defRPr/>
            </a:lvl3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ory - Half page with bullet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/>
            </a:lvl1pPr>
          </a:lstStyle>
          <a:p>
            <a:r>
              <a:rPr lang="en-US" dirty="0" smtClean="0"/>
              <a:t>Click to enter the slide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82803" y="1439679"/>
            <a:ext cx="5815564" cy="7863486"/>
          </a:xfrm>
        </p:spPr>
        <p:txBody>
          <a:bodyPr/>
          <a:lstStyle>
            <a:lvl1pPr marL="399990" indent="-399990">
              <a:buSzPct val="100000"/>
              <a:buFontTx/>
              <a:buBlip>
                <a:blip r:embed="rId3"/>
              </a:buBlip>
              <a:defRPr sz="1800" b="0"/>
            </a:lvl1pPr>
            <a:lvl2pPr>
              <a:buFontTx/>
              <a:buBlip>
                <a:blip r:embed="rId4"/>
              </a:buBlip>
              <a:defRPr/>
            </a:lvl2pPr>
            <a:lvl3pPr>
              <a:buSzPct val="90000"/>
              <a:buFontTx/>
              <a:buBlip>
                <a:blip r:embed="rId5"/>
              </a:buBlip>
              <a:defRPr/>
            </a:lvl3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entry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984250" y="1441619"/>
            <a:ext cx="11593515" cy="6731889"/>
          </a:xfrm>
        </p:spPr>
        <p:txBody>
          <a:bodyPr/>
          <a:lstStyle>
            <a:lvl1pPr marL="399990" indent="-399990">
              <a:defRPr b="0"/>
            </a:lvl1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10613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enter the exercise title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32229" y="8650192"/>
            <a:ext cx="3143272" cy="365821"/>
          </a:xfrm>
        </p:spPr>
        <p:txBody>
          <a:bodyPr anchor="ctr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enter the duration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ercise overview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enter the exercise overview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enter the exercise title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982804" y="1441611"/>
            <a:ext cx="5815562" cy="7861550"/>
          </a:xfrm>
        </p:spPr>
        <p:txBody>
          <a:bodyPr/>
          <a:lstStyle>
            <a:lvl1pPr marL="399990" indent="-399990">
              <a:buClr>
                <a:schemeClr val="accent2"/>
              </a:buClr>
              <a:defRPr b="0"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bg2"/>
              </a:buClr>
              <a:defRPr/>
            </a:lvl4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		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recap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enter the exercise recap title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84250" y="1441622"/>
            <a:ext cx="11593515" cy="7857374"/>
          </a:xfrm>
        </p:spPr>
        <p:txBody>
          <a:bodyPr/>
          <a:lstStyle>
            <a:lvl1pPr marL="399990" indent="-399990">
              <a:buNone/>
              <a:defRPr b="0"/>
            </a:lvl1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3" descr="title_bar.png"/>
          <p:cNvPicPr>
            <a:picLocks noChangeAspect="1"/>
          </p:cNvPicPr>
          <p:nvPr userDrawn="1"/>
        </p:nvPicPr>
        <p:blipFill>
          <a:blip r:embed="rId3" cstate="print"/>
          <a:srcRect r="47820"/>
          <a:stretch>
            <a:fillRect/>
          </a:stretch>
        </p:blipFill>
        <p:spPr>
          <a:xfrm>
            <a:off x="3" y="971038"/>
            <a:ext cx="6811616" cy="1443582"/>
          </a:xfrm>
          <a:prstGeom prst="rect">
            <a:avLst/>
          </a:prstGeom>
        </p:spPr>
      </p:pic>
      <p:sp>
        <p:nvSpPr>
          <p:cNvPr id="11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1152529" y="1510428"/>
            <a:ext cx="5660395" cy="401586"/>
          </a:xfrm>
        </p:spPr>
        <p:txBody>
          <a:bodyPr/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enter the step title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70433" y="463374"/>
            <a:ext cx="1142523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enter the summary title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84252" y="2244488"/>
            <a:ext cx="5828926" cy="7065375"/>
          </a:xfrm>
        </p:spPr>
        <p:txBody>
          <a:bodyPr/>
          <a:lstStyle>
            <a:lvl1pPr marL="399990" indent="-399990">
              <a:buSzPct val="100000"/>
              <a:buFontTx/>
              <a:buBlip>
                <a:blip r:embed="rId4"/>
              </a:buBlip>
              <a:defRPr b="0">
                <a:solidFill>
                  <a:schemeClr val="tx1"/>
                </a:solidFill>
              </a:defRPr>
            </a:lvl1pPr>
            <a:lvl2pPr>
              <a:buFontTx/>
              <a:buBlip>
                <a:blip r:embed="rId5"/>
              </a:buBlip>
              <a:defRPr>
                <a:solidFill>
                  <a:schemeClr val="tx1"/>
                </a:solidFill>
              </a:defRPr>
            </a:lvl2pPr>
            <a:lvl3pPr marL="1715830" indent="-344437">
              <a:buSzPct val="90000"/>
              <a:buFontTx/>
              <a:buBlip>
                <a:blip r:embed="rId6"/>
              </a:buBlip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ool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ndir un rectangle avec un coin du même côté 13"/>
          <p:cNvSpPr/>
          <p:nvPr userDrawn="1"/>
        </p:nvSpPr>
        <p:spPr>
          <a:xfrm rot="5400000">
            <a:off x="3757464" y="-1258883"/>
            <a:ext cx="488550" cy="5880102"/>
          </a:xfrm>
          <a:prstGeom prst="round2SameRect">
            <a:avLst>
              <a:gd name="adj1" fmla="val 6552"/>
              <a:gd name="adj2" fmla="val 0"/>
            </a:avLst>
          </a:prstGeom>
          <a:gradFill flip="none" rotWithShape="1">
            <a:gsLst>
              <a:gs pos="63000">
                <a:srgbClr val="FFD393">
                  <a:alpha val="74902"/>
                </a:srgbClr>
              </a:gs>
              <a:gs pos="33000">
                <a:srgbClr val="F6A95C">
                  <a:alpha val="83000"/>
                </a:srgbClr>
              </a:gs>
              <a:gs pos="0">
                <a:srgbClr val="FFC88B"/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5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1165026" y="1510119"/>
            <a:ext cx="5709162" cy="362566"/>
          </a:xfrm>
        </p:spPr>
        <p:txBody>
          <a:bodyPr/>
          <a:lstStyle>
            <a:lvl1pPr marL="0" indent="0">
              <a:buNone/>
              <a:defRPr lang="en-US" sz="18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enter the tools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11303" y="2244488"/>
            <a:ext cx="5301875" cy="7065375"/>
          </a:xfrm>
        </p:spPr>
        <p:txBody>
          <a:bodyPr/>
          <a:lstStyle>
            <a:lvl1pPr marL="0" indent="0">
              <a:buSzPct val="150000"/>
              <a:buFont typeface="+mj-lt"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buSzPct val="90000"/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enter the text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170433" y="463374"/>
            <a:ext cx="11425236" cy="464155"/>
          </a:xfrm>
          <a:prstGeom prst="rect">
            <a:avLst/>
          </a:prstGeom>
        </p:spPr>
        <p:txBody>
          <a:bodyPr lIns="91426" tIns="45713" rIns="91426" bIns="45713"/>
          <a:lstStyle>
            <a:lvl1pPr marL="0" marR="0" indent="0" algn="l" defTabSz="128885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enter the main tools slide title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cu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ndir un rectangle avec un coin du même côté 3"/>
          <p:cNvSpPr/>
          <p:nvPr userDrawn="1"/>
        </p:nvSpPr>
        <p:spPr>
          <a:xfrm rot="5400000">
            <a:off x="-2011321" y="4479985"/>
            <a:ext cx="7418790" cy="1427644"/>
          </a:xfrm>
          <a:prstGeom prst="round2SameRect">
            <a:avLst>
              <a:gd name="adj1" fmla="val 6552"/>
              <a:gd name="adj2" fmla="val 0"/>
            </a:avLst>
          </a:prstGeom>
          <a:gradFill flip="none" rotWithShape="1">
            <a:gsLst>
              <a:gs pos="0">
                <a:srgbClr val="A197BC">
                  <a:tint val="66000"/>
                  <a:satMod val="160000"/>
                </a:srgbClr>
              </a:gs>
              <a:gs pos="50000">
                <a:srgbClr val="A197BC">
                  <a:tint val="44500"/>
                  <a:satMod val="160000"/>
                </a:srgbClr>
              </a:gs>
              <a:gs pos="100000">
                <a:srgbClr val="A197BC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/>
            </a:lvl1pPr>
          </a:lstStyle>
          <a:p>
            <a:r>
              <a:rPr lang="en-US" dirty="0" smtClean="0"/>
              <a:t>Click to enter the shortcut slide title</a:t>
            </a:r>
            <a:endParaRPr lang="en-US" dirty="0"/>
          </a:p>
        </p:txBody>
      </p:sp>
      <p:sp>
        <p:nvSpPr>
          <p:cNvPr id="7" name="Arrondir un rectangle avec un coin du même côté 6"/>
          <p:cNvSpPr/>
          <p:nvPr userDrawn="1"/>
        </p:nvSpPr>
        <p:spPr>
          <a:xfrm rot="5400000">
            <a:off x="4053930" y="3710639"/>
            <a:ext cx="7392503" cy="2940050"/>
          </a:xfrm>
          <a:prstGeom prst="round2SameRect">
            <a:avLst>
              <a:gd name="adj1" fmla="val 6552"/>
              <a:gd name="adj2" fmla="val 0"/>
            </a:avLst>
          </a:prstGeom>
          <a:gradFill flip="none" rotWithShape="1">
            <a:gsLst>
              <a:gs pos="0">
                <a:srgbClr val="A197BC">
                  <a:tint val="66000"/>
                  <a:satMod val="160000"/>
                </a:srgbClr>
              </a:gs>
              <a:gs pos="50000">
                <a:srgbClr val="A197BC">
                  <a:tint val="44500"/>
                  <a:satMod val="160000"/>
                </a:srgbClr>
              </a:gs>
              <a:gs pos="100000">
                <a:srgbClr val="A197BC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 userDrawn="1"/>
        </p:nvGraphicFramePr>
        <p:xfrm>
          <a:off x="1019358" y="1682988"/>
          <a:ext cx="5002354" cy="378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112"/>
                <a:gridCol w="3626242"/>
              </a:tblGrid>
              <a:tr h="378382"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marT="46825" marB="46825"/>
                </a:tc>
                <a:tc>
                  <a:txBody>
                    <a:bodyPr/>
                    <a:lstStyle/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6825" marB="46825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/>
        </p:nvGraphicFramePr>
        <p:xfrm>
          <a:off x="6333107" y="1682988"/>
          <a:ext cx="6092791" cy="378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408"/>
                <a:gridCol w="3230383"/>
              </a:tblGrid>
              <a:tr h="378382"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marT="46825" marB="46825"/>
                </a:tc>
                <a:tc>
                  <a:txBody>
                    <a:bodyPr/>
                    <a:lstStyle/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6825" marB="46825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tract Page 1 - V5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04553" y="1558144"/>
            <a:ext cx="11539471" cy="464155"/>
          </a:xfrm>
          <a:prstGeom prst="rect">
            <a:avLst/>
          </a:prstGeom>
        </p:spPr>
        <p:txBody>
          <a:bodyPr/>
          <a:lstStyle>
            <a:lvl1pPr algn="r">
              <a:defRPr sz="3200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%</a:t>
            </a:r>
            <a:r>
              <a:rPr lang="en-US" dirty="0" err="1" smtClean="0"/>
              <a:t>tag_title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6823" y="8949085"/>
            <a:ext cx="5165725" cy="385094"/>
          </a:xfrm>
        </p:spPr>
        <p:txBody>
          <a:bodyPr/>
          <a:lstStyle>
            <a:lvl1pPr algn="l" defTabSz="1289050" rtl="0" fontAlgn="base">
              <a:spcBef>
                <a:spcPct val="0"/>
              </a:spcBef>
              <a:spcAft>
                <a:spcPct val="0"/>
              </a:spcAft>
              <a:buNone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%</a:t>
            </a:r>
            <a:r>
              <a:rPr lang="en-US" dirty="0" err="1" smtClean="0"/>
              <a:t>tag_version</a:t>
            </a:r>
            <a:r>
              <a:rPr lang="en-US" dirty="0" smtClean="0"/>
              <a:t>%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ndir un rectangle avec un coin du même côté 6"/>
          <p:cNvSpPr/>
          <p:nvPr userDrawn="1"/>
        </p:nvSpPr>
        <p:spPr>
          <a:xfrm rot="5400000">
            <a:off x="5566331" y="2647303"/>
            <a:ext cx="7894510" cy="5456921"/>
          </a:xfrm>
          <a:prstGeom prst="round2SameRect">
            <a:avLst>
              <a:gd name="adj1" fmla="val 2300"/>
              <a:gd name="adj2" fmla="val 0"/>
            </a:avLst>
          </a:prstGeom>
          <a:gradFill flip="none" rotWithShape="1">
            <a:gsLst>
              <a:gs pos="0">
                <a:srgbClr val="A197BC">
                  <a:tint val="66000"/>
                  <a:satMod val="160000"/>
                </a:srgbClr>
              </a:gs>
              <a:gs pos="50000">
                <a:srgbClr val="A197BC">
                  <a:tint val="44500"/>
                  <a:satMod val="160000"/>
                </a:srgbClr>
              </a:gs>
              <a:gs pos="100000">
                <a:srgbClr val="A197BC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0" name="Arrondir un rectangle avec un coin du même côté 6"/>
          <p:cNvSpPr/>
          <p:nvPr userDrawn="1"/>
        </p:nvSpPr>
        <p:spPr>
          <a:xfrm rot="5400000">
            <a:off x="-233970" y="2647303"/>
            <a:ext cx="7894510" cy="5456921"/>
          </a:xfrm>
          <a:prstGeom prst="round2SameRect">
            <a:avLst>
              <a:gd name="adj1" fmla="val 2300"/>
              <a:gd name="adj2" fmla="val 0"/>
            </a:avLst>
          </a:prstGeom>
          <a:gradFill flip="none" rotWithShape="1">
            <a:gsLst>
              <a:gs pos="0">
                <a:srgbClr val="A197BC">
                  <a:tint val="66000"/>
                  <a:satMod val="160000"/>
                </a:srgbClr>
              </a:gs>
              <a:gs pos="50000">
                <a:srgbClr val="A197BC">
                  <a:tint val="44500"/>
                  <a:satMod val="160000"/>
                </a:srgbClr>
              </a:gs>
              <a:gs pos="100000">
                <a:srgbClr val="A197BC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/>
            </a:lvl1pPr>
          </a:lstStyle>
          <a:p>
            <a:r>
              <a:rPr lang="en-US" dirty="0" smtClean="0"/>
              <a:t>Click to enter the glossary slide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82808" y="1441611"/>
            <a:ext cx="5444501" cy="7861550"/>
          </a:xfrm>
        </p:spPr>
        <p:txBody>
          <a:bodyPr wrap="square" lIns="91440" tIns="45720" rIns="91440" bIns="45720"/>
          <a:lstStyle>
            <a:lvl1pPr marL="0" indent="0">
              <a:buFont typeface="+mj-lt"/>
              <a:buNone/>
              <a:defRPr b="0" baseline="0"/>
            </a:lvl1pPr>
          </a:lstStyle>
          <a:p>
            <a:pPr lvl="0"/>
            <a:r>
              <a:rPr lang="en-US" dirty="0" smtClean="0"/>
              <a:t>Click to enter the text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87261" y="1441611"/>
            <a:ext cx="5444501" cy="7861550"/>
          </a:xfrm>
        </p:spPr>
        <p:txBody>
          <a:bodyPr vert="horz" wrap="square" lIns="91440" tIns="45720" rIns="91440" bIns="45720" anchor="t" anchorCtr="0"/>
          <a:lstStyle>
            <a:lvl1pPr marL="0" indent="0">
              <a:buFont typeface="+mj-lt"/>
              <a:buNone/>
              <a:defRPr b="0" baseline="0"/>
            </a:lvl1pPr>
          </a:lstStyle>
          <a:p>
            <a:pPr lvl="0"/>
            <a:r>
              <a:rPr lang="en-US" dirty="0" smtClean="0"/>
              <a:t>Click to enter the text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/>
            </a:lvl1pPr>
          </a:lstStyle>
          <a:p>
            <a:r>
              <a:rPr lang="en-US" dirty="0" smtClean="0"/>
              <a:t>Click to enter the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users\qpz\V6_Templates\Images\Elements\clock_orange.png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8" y="8249681"/>
            <a:ext cx="2655238" cy="113777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Toolbox 1: Elements</a:t>
            </a:r>
            <a:endParaRPr lang="en-US" dirty="0"/>
          </a:p>
        </p:txBody>
      </p:sp>
      <p:grpSp>
        <p:nvGrpSpPr>
          <p:cNvPr id="3" name="Groupe 12"/>
          <p:cNvGrpSpPr/>
          <p:nvPr userDrawn="1"/>
        </p:nvGrpSpPr>
        <p:grpSpPr>
          <a:xfrm>
            <a:off x="7589221" y="3401980"/>
            <a:ext cx="3648321" cy="1795250"/>
            <a:chOff x="7753350" y="1637760"/>
            <a:chExt cx="5010150" cy="7658647"/>
          </a:xfrm>
          <a:effectLst>
            <a:outerShdw blurRad="190500" dist="63500" dir="5100000" sx="102000" sy="102000" algn="tl" rotWithShape="0">
              <a:prstClr val="black">
                <a:alpha val="27000"/>
              </a:prstClr>
            </a:outerShdw>
          </a:effectLst>
        </p:grpSpPr>
        <p:sp>
          <p:nvSpPr>
            <p:cNvPr id="10" name="Rectangle à coins arrondis 27"/>
            <p:cNvSpPr/>
            <p:nvPr/>
          </p:nvSpPr>
          <p:spPr>
            <a:xfrm>
              <a:off x="7753350" y="1637760"/>
              <a:ext cx="5010150" cy="7658647"/>
            </a:xfrm>
            <a:prstGeom prst="roundRect">
              <a:avLst>
                <a:gd name="adj" fmla="val 3659"/>
              </a:avLst>
            </a:prstGeom>
            <a:gradFill flip="none" rotWithShape="1">
              <a:gsLst>
                <a:gs pos="0">
                  <a:srgbClr val="A197BC">
                    <a:tint val="66000"/>
                    <a:satMod val="160000"/>
                  </a:srgbClr>
                </a:gs>
                <a:gs pos="50000">
                  <a:srgbClr val="A197BC">
                    <a:tint val="44500"/>
                    <a:satMod val="160000"/>
                  </a:srgbClr>
                </a:gs>
                <a:gs pos="100000">
                  <a:srgbClr val="A197BC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90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à coins arrondis 42"/>
            <p:cNvSpPr/>
            <p:nvPr/>
          </p:nvSpPr>
          <p:spPr>
            <a:xfrm>
              <a:off x="7917940" y="2306194"/>
              <a:ext cx="4639810" cy="6408417"/>
            </a:xfrm>
            <a:prstGeom prst="roundRect">
              <a:avLst>
                <a:gd name="adj" fmla="val 3659"/>
              </a:avLst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90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Oval 29"/>
          <p:cNvSpPr/>
          <p:nvPr/>
        </p:nvSpPr>
        <p:spPr>
          <a:xfrm>
            <a:off x="2641724" y="3810970"/>
            <a:ext cx="464348" cy="475567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</a:rPr>
              <a:t>10b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74" name="Oval 29"/>
          <p:cNvSpPr/>
          <p:nvPr/>
        </p:nvSpPr>
        <p:spPr>
          <a:xfrm>
            <a:off x="7383241" y="3193389"/>
            <a:ext cx="464348" cy="4755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1</a:t>
            </a:r>
            <a:endParaRPr lang="en-US" sz="1800" b="1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987552" y="1741474"/>
            <a:ext cx="4191366" cy="606100"/>
            <a:chOff x="779319" y="2322684"/>
            <a:chExt cx="4191366" cy="591801"/>
          </a:xfrm>
        </p:grpSpPr>
        <p:sp>
          <p:nvSpPr>
            <p:cNvPr id="35" name="Rectangle à coins arrondis 23"/>
            <p:cNvSpPr/>
            <p:nvPr userDrawn="1"/>
          </p:nvSpPr>
          <p:spPr>
            <a:xfrm rot="10800000" flipV="1">
              <a:off x="1728432" y="2362941"/>
              <a:ext cx="3242253" cy="408623"/>
            </a:xfrm>
            <a:prstGeom prst="wedgeRoundRectCallout">
              <a:avLst>
                <a:gd name="adj1" fmla="val 62495"/>
                <a:gd name="adj2" fmla="val -4832"/>
                <a:gd name="adj3" fmla="val 16667"/>
              </a:avLst>
            </a:prstGeom>
            <a:solidFill>
              <a:srgbClr val="EEEDF3"/>
            </a:solidFill>
            <a:ln w="3175" cap="flat" cmpd="sng" algn="ctr">
              <a:solidFill>
                <a:srgbClr val="FFFFFF">
                  <a:shade val="50000"/>
                </a:srgbClr>
              </a:solidFill>
              <a:prstDash val="solid"/>
            </a:ln>
            <a:effectLst/>
          </p:spPr>
          <p:txBody>
            <a:bodyPr lIns="91440" tIns="45720" rIns="91440" bIns="45720" rtlCol="0" anchor="ctr">
              <a:spAutoFit/>
            </a:bodyPr>
            <a:lstStyle/>
            <a:p>
              <a:pPr marL="0" marR="0" lvl="0" indent="0" algn="ctr" defTabSz="128885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noProof="0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Enter the</a:t>
              </a:r>
              <a:r>
                <a:rPr lang="en-US" sz="1800" b="0" baseline="0" noProof="0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 tips</a:t>
              </a:r>
              <a:endParaRPr lang="en-US" sz="1800" b="0" noProof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8" name="Image 21" descr="personage qui montr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319" y="2322684"/>
              <a:ext cx="718989" cy="591801"/>
            </a:xfrm>
            <a:prstGeom prst="rect">
              <a:avLst/>
            </a:prstGeom>
          </p:spPr>
        </p:pic>
      </p:grpSp>
      <p:sp>
        <p:nvSpPr>
          <p:cNvPr id="53" name="Oval 29"/>
          <p:cNvSpPr>
            <a:spLocks noChangeAspect="1"/>
          </p:cNvSpPr>
          <p:nvPr userDrawn="1"/>
        </p:nvSpPr>
        <p:spPr>
          <a:xfrm>
            <a:off x="980794" y="3810970"/>
            <a:ext cx="464348" cy="475567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</a:rPr>
              <a:t>1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cxnSp>
        <p:nvCxnSpPr>
          <p:cNvPr id="37" name="AutoShape 30"/>
          <p:cNvCxnSpPr>
            <a:cxnSpLocks noChangeShapeType="1"/>
          </p:cNvCxnSpPr>
          <p:nvPr userDrawn="1"/>
        </p:nvCxnSpPr>
        <p:spPr bwMode="auto">
          <a:xfrm>
            <a:off x="980795" y="4974183"/>
            <a:ext cx="1838583" cy="0"/>
          </a:xfrm>
          <a:prstGeom prst="straightConnector1">
            <a:avLst/>
          </a:prstGeom>
          <a:noFill/>
          <a:ln w="28575">
            <a:solidFill>
              <a:srgbClr val="F28411"/>
            </a:solidFill>
            <a:round/>
            <a:headEnd/>
            <a:tailEnd type="triangle" w="lg" len="lg"/>
          </a:ln>
          <a:effectLst/>
        </p:spPr>
      </p:cxnSp>
      <p:sp>
        <p:nvSpPr>
          <p:cNvPr id="79" name="Arrondir un rectangle avec un coin du même côté 13"/>
          <p:cNvSpPr/>
          <p:nvPr userDrawn="1"/>
        </p:nvSpPr>
        <p:spPr>
          <a:xfrm rot="5400000">
            <a:off x="3757464" y="2835747"/>
            <a:ext cx="488550" cy="5880102"/>
          </a:xfrm>
          <a:prstGeom prst="round2SameRect">
            <a:avLst>
              <a:gd name="adj1" fmla="val 6552"/>
              <a:gd name="adj2" fmla="val 0"/>
            </a:avLst>
          </a:prstGeom>
          <a:gradFill flip="none" rotWithShape="1">
            <a:gsLst>
              <a:gs pos="63000">
                <a:srgbClr val="FFD393">
                  <a:alpha val="74902"/>
                </a:srgbClr>
              </a:gs>
              <a:gs pos="33000">
                <a:srgbClr val="F6A95C">
                  <a:alpha val="83000"/>
                </a:srgbClr>
              </a:gs>
              <a:gs pos="0">
                <a:srgbClr val="FFC88B"/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31" name="Picture 3" descr="E:\users\qpz\V6_Templates\Images\Bullets\tips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13645" y="5575845"/>
            <a:ext cx="367022" cy="361148"/>
          </a:xfrm>
          <a:prstGeom prst="rect">
            <a:avLst/>
          </a:prstGeom>
          <a:noFill/>
        </p:spPr>
      </p:pic>
      <p:sp>
        <p:nvSpPr>
          <p:cNvPr id="32" name="Text Placeholder 40"/>
          <p:cNvSpPr txBox="1">
            <a:spLocks/>
          </p:cNvSpPr>
          <p:nvPr userDrawn="1"/>
        </p:nvSpPr>
        <p:spPr>
          <a:xfrm>
            <a:off x="987552" y="3090401"/>
            <a:ext cx="5833662" cy="3782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403164" indent="-403164">
              <a:buSzPct val="150000"/>
              <a:buFontTx/>
              <a:buBlip>
                <a:blip r:embed="rId5"/>
              </a:buBlip>
              <a:defRPr b="0">
                <a:solidFill>
                  <a:schemeClr val="tx1"/>
                </a:solidFill>
              </a:defRPr>
            </a:lvl1pPr>
          </a:lstStyle>
          <a:p>
            <a:pPr marL="403164" marR="0" lvl="0" indent="-403164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50000"/>
              <a:buFontTx/>
              <a:buBlip>
                <a:blip r:embed="rId5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the text for exercise recap</a:t>
            </a:r>
          </a:p>
        </p:txBody>
      </p:sp>
      <p:sp>
        <p:nvSpPr>
          <p:cNvPr id="34" name="Text Placeholder 26"/>
          <p:cNvSpPr txBox="1">
            <a:spLocks/>
          </p:cNvSpPr>
          <p:nvPr userDrawn="1"/>
        </p:nvSpPr>
        <p:spPr>
          <a:xfrm>
            <a:off x="7826831" y="3642725"/>
            <a:ext cx="3105662" cy="28369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en-US" sz="1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enter the text</a:t>
            </a:r>
          </a:p>
        </p:txBody>
      </p:sp>
      <p:sp>
        <p:nvSpPr>
          <p:cNvPr id="8" name="Arrondir un rectangle avec un coin du même côté 22"/>
          <p:cNvSpPr/>
          <p:nvPr userDrawn="1"/>
        </p:nvSpPr>
        <p:spPr>
          <a:xfrm rot="5400000">
            <a:off x="9334850" y="-48542"/>
            <a:ext cx="1097452" cy="5000661"/>
          </a:xfrm>
          <a:prstGeom prst="round2SameRect">
            <a:avLst>
              <a:gd name="adj1" fmla="val 6552"/>
              <a:gd name="adj2" fmla="val 0"/>
            </a:avLst>
          </a:prstGeom>
          <a:gradFill flip="none" rotWithShape="1">
            <a:gsLst>
              <a:gs pos="0">
                <a:srgbClr val="A197BC">
                  <a:tint val="66000"/>
                  <a:satMod val="160000"/>
                </a:srgbClr>
              </a:gs>
              <a:gs pos="50000">
                <a:srgbClr val="A197BC">
                  <a:tint val="44500"/>
                  <a:satMod val="160000"/>
                </a:srgbClr>
              </a:gs>
              <a:gs pos="100000">
                <a:srgbClr val="A197BC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Text Placeholder 26"/>
          <p:cNvSpPr txBox="1">
            <a:spLocks/>
          </p:cNvSpPr>
          <p:nvPr userDrawn="1"/>
        </p:nvSpPr>
        <p:spPr>
          <a:xfrm>
            <a:off x="7620853" y="2030802"/>
            <a:ext cx="4604262" cy="28369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en-US" sz="1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enter the text</a:t>
            </a:r>
          </a:p>
        </p:txBody>
      </p:sp>
      <p:sp>
        <p:nvSpPr>
          <p:cNvPr id="42" name="Text Placeholder 26"/>
          <p:cNvSpPr txBox="1">
            <a:spLocks/>
          </p:cNvSpPr>
          <p:nvPr userDrawn="1"/>
        </p:nvSpPr>
        <p:spPr>
          <a:xfrm>
            <a:off x="8093534" y="5671072"/>
            <a:ext cx="2333171" cy="25217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lang="en-US" sz="1500" b="0" kern="1200" baseline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ctr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 for annotations</a:t>
            </a:r>
          </a:p>
        </p:txBody>
      </p:sp>
      <p:sp>
        <p:nvSpPr>
          <p:cNvPr id="44" name="Text Placeholder 26"/>
          <p:cNvSpPr txBox="1">
            <a:spLocks/>
          </p:cNvSpPr>
          <p:nvPr userDrawn="1"/>
        </p:nvSpPr>
        <p:spPr>
          <a:xfrm>
            <a:off x="1152147" y="5617938"/>
            <a:ext cx="5709162" cy="28369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en-US" sz="18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enter the tools title</a:t>
            </a:r>
          </a:p>
        </p:txBody>
      </p:sp>
      <p:pic>
        <p:nvPicPr>
          <p:cNvPr id="48" name="Image 13" descr="title_bar.png"/>
          <p:cNvPicPr>
            <a:picLocks noChangeAspect="1"/>
          </p:cNvPicPr>
          <p:nvPr userDrawn="1"/>
        </p:nvPicPr>
        <p:blipFill>
          <a:blip r:embed="rId6" cstate="print"/>
          <a:srcRect r="47820"/>
          <a:stretch>
            <a:fillRect/>
          </a:stretch>
        </p:blipFill>
        <p:spPr>
          <a:xfrm>
            <a:off x="3" y="6146775"/>
            <a:ext cx="6811616" cy="1443582"/>
          </a:xfrm>
          <a:prstGeom prst="rect">
            <a:avLst/>
          </a:prstGeom>
        </p:spPr>
      </p:pic>
      <p:sp>
        <p:nvSpPr>
          <p:cNvPr id="51" name="Text Placeholder 26"/>
          <p:cNvSpPr txBox="1">
            <a:spLocks/>
          </p:cNvSpPr>
          <p:nvPr userDrawn="1"/>
        </p:nvSpPr>
        <p:spPr>
          <a:xfrm>
            <a:off x="1158094" y="6698363"/>
            <a:ext cx="5626826" cy="40158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enter the step title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32229" y="8650192"/>
            <a:ext cx="3143272" cy="365821"/>
          </a:xfrm>
        </p:spPr>
        <p:txBody>
          <a:bodyPr anchor="ctr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enter the duration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/>
            </a:lvl1pPr>
          </a:lstStyle>
          <a:p>
            <a:r>
              <a:rPr lang="en-US" dirty="0" smtClean="0"/>
              <a:t>Toolbox 2: Text boxes and table</a:t>
            </a:r>
            <a:endParaRPr lang="en-US" dirty="0"/>
          </a:p>
        </p:txBody>
      </p:sp>
      <p:graphicFrame>
        <p:nvGraphicFramePr>
          <p:cNvPr id="117" name="Tableau 36"/>
          <p:cNvGraphicFramePr>
            <a:graphicFrameLocks noGrp="1"/>
          </p:cNvGraphicFramePr>
          <p:nvPr userDrawn="1"/>
        </p:nvGraphicFramePr>
        <p:xfrm>
          <a:off x="984254" y="6981927"/>
          <a:ext cx="11593513" cy="2346553"/>
        </p:xfrm>
        <a:graphic>
          <a:graphicData uri="http://schemas.openxmlformats.org/drawingml/2006/table">
            <a:tbl>
              <a:tblPr firstRow="1"/>
              <a:tblGrid>
                <a:gridCol w="1706021"/>
                <a:gridCol w="1522133"/>
                <a:gridCol w="3329668"/>
                <a:gridCol w="5035691"/>
              </a:tblGrid>
              <a:tr h="385825"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</a:p>
                  </a:txBody>
                  <a:tcPr marL="50401" marR="50401" marT="52438" marB="5243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3F0077">
                            <a:tint val="66000"/>
                            <a:satMod val="160000"/>
                          </a:srgbClr>
                        </a:gs>
                        <a:gs pos="50000">
                          <a:srgbClr val="3F0077">
                            <a:tint val="44500"/>
                            <a:satMod val="160000"/>
                          </a:srgbClr>
                        </a:gs>
                        <a:gs pos="100000">
                          <a:srgbClr val="3F0077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</a:p>
                  </a:txBody>
                  <a:tcPr marL="50401" marR="50401" marT="52438" marB="5243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3F0077">
                            <a:tint val="66000"/>
                            <a:satMod val="160000"/>
                          </a:srgbClr>
                        </a:gs>
                        <a:gs pos="50000">
                          <a:srgbClr val="3F0077">
                            <a:tint val="44500"/>
                            <a:satMod val="160000"/>
                          </a:srgbClr>
                        </a:gs>
                        <a:gs pos="100000">
                          <a:srgbClr val="3F0077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</a:p>
                  </a:txBody>
                  <a:tcPr marL="50401" marR="50401" marT="52438" marB="5243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3F0077">
                            <a:tint val="66000"/>
                            <a:satMod val="160000"/>
                          </a:srgbClr>
                        </a:gs>
                        <a:gs pos="50000">
                          <a:srgbClr val="3F0077">
                            <a:tint val="44500"/>
                            <a:satMod val="160000"/>
                          </a:srgbClr>
                        </a:gs>
                        <a:gs pos="100000">
                          <a:srgbClr val="3F0077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</a:p>
                  </a:txBody>
                  <a:tcPr marL="50401" marR="50401" marT="52438" marB="5243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3F0077">
                            <a:tint val="66000"/>
                            <a:satMod val="160000"/>
                          </a:srgbClr>
                        </a:gs>
                        <a:gs pos="50000">
                          <a:srgbClr val="3F0077">
                            <a:tint val="44500"/>
                            <a:satMod val="160000"/>
                          </a:srgbClr>
                        </a:gs>
                        <a:gs pos="100000">
                          <a:srgbClr val="3F0077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1003698"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kern="120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sz="1800" noProof="0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9D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kern="120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sz="1800" noProof="0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9D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kern="120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sz="1800" noProof="0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9D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Text</a:t>
                      </a:r>
                      <a:endParaRPr lang="en-US" sz="1800" noProof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9DE3">
                        <a:tint val="20000"/>
                      </a:srgbClr>
                    </a:solidFill>
                  </a:tcPr>
                </a:tc>
              </a:tr>
              <a:tr h="957030"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sz="1800" noProof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9D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sz="1800" noProof="0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9D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kern="1200" noProof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sz="1800" noProof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9D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Text</a:t>
                      </a:r>
                    </a:p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0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9DE3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84252" y="2033359"/>
            <a:ext cx="5828926" cy="9645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99990" indent="-399990">
              <a:buSzPct val="100000"/>
              <a:buFontTx/>
              <a:buBlip>
                <a:blip r:embed="rId2"/>
              </a:buBlip>
              <a:defRPr b="0"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2pPr>
            <a:lvl3pPr marL="1715830" indent="-344437">
              <a:buSzPct val="90000"/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3pPr>
          </a:lstStyle>
          <a:p>
            <a:pPr marL="399990" marR="0" lvl="0" indent="-39999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enter the text</a:t>
            </a:r>
          </a:p>
          <a:p>
            <a:pPr marL="1030134" marR="0" lvl="1" indent="-347611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5830" marR="0" lvl="2" indent="-344437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9" name="Text Placeholder 8"/>
          <p:cNvSpPr txBox="1">
            <a:spLocks/>
          </p:cNvSpPr>
          <p:nvPr userDrawn="1"/>
        </p:nvSpPr>
        <p:spPr>
          <a:xfrm>
            <a:off x="984252" y="5001305"/>
            <a:ext cx="5828926" cy="62412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99990" indent="-399990">
              <a:buSzPct val="100000"/>
              <a:buFontTx/>
              <a:buBlip>
                <a:blip r:embed="rId2"/>
              </a:buBlip>
              <a:defRPr b="0"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2pPr>
            <a:lvl3pPr marL="1715830" indent="-344437">
              <a:buSzPct val="90000"/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3pPr>
          </a:lstStyle>
          <a:p>
            <a:pPr marL="399990" marR="0" lvl="0" indent="-39999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50000"/>
              <a:buFontTx/>
              <a:buBlip>
                <a:blip r:embed="rId5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enter the text</a:t>
            </a:r>
          </a:p>
          <a:p>
            <a:pPr marL="1030134" marR="0" lvl="1" indent="-347611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  <p:sp>
        <p:nvSpPr>
          <p:cNvPr id="10" name="Text Placeholder 8"/>
          <p:cNvSpPr txBox="1">
            <a:spLocks/>
          </p:cNvSpPr>
          <p:nvPr userDrawn="1"/>
        </p:nvSpPr>
        <p:spPr>
          <a:xfrm>
            <a:off x="982802" y="3356966"/>
            <a:ext cx="5837098" cy="130498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b="0"/>
            </a:lvl1pPr>
          </a:lstStyle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enter the text</a:t>
            </a:r>
          </a:p>
          <a:p>
            <a:pPr marL="1030134" marR="0" lvl="1" indent="-347611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5830" marR="0" lvl="2" indent="-338087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2285656" marR="0" lvl="3" indent="-341261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</p:txBody>
      </p:sp>
      <p:sp>
        <p:nvSpPr>
          <p:cNvPr id="11" name="Text Placeholder 40"/>
          <p:cNvSpPr txBox="1">
            <a:spLocks/>
          </p:cNvSpPr>
          <p:nvPr userDrawn="1"/>
        </p:nvSpPr>
        <p:spPr>
          <a:xfrm>
            <a:off x="987558" y="1438531"/>
            <a:ext cx="11563263" cy="28369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buSzPct val="150000"/>
              <a:buFont typeface="Arial" pitchFamily="34" charset="0"/>
              <a:buNone/>
              <a:defRPr b="0"/>
            </a:lvl1pPr>
          </a:lstStyle>
          <a:p>
            <a:pPr marL="0" marR="0" lvl="0" indent="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5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the text</a:t>
            </a:r>
          </a:p>
        </p:txBody>
      </p:sp>
      <p:sp>
        <p:nvSpPr>
          <p:cNvPr id="12" name="Text Placeholder 8"/>
          <p:cNvSpPr txBox="1">
            <a:spLocks/>
          </p:cNvSpPr>
          <p:nvPr userDrawn="1"/>
        </p:nvSpPr>
        <p:spPr>
          <a:xfrm>
            <a:off x="984252" y="5990558"/>
            <a:ext cx="5828926" cy="62412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99990" indent="-399990">
              <a:buSzPct val="100000"/>
              <a:buFontTx/>
              <a:buBlip>
                <a:blip r:embed="rId2"/>
              </a:buBlip>
              <a:defRPr b="0"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2pPr>
            <a:lvl3pPr marL="1715830" indent="-344437">
              <a:buSzPct val="90000"/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3pPr>
          </a:lstStyle>
          <a:p>
            <a:pPr marL="399990" marR="0" lvl="0" indent="-39999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+mj-lt"/>
              <a:buAutoNum type="alphaU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enter the text</a:t>
            </a:r>
          </a:p>
          <a:p>
            <a:pPr marL="1030134" marR="0" lvl="1" indent="-347611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  <p:sp>
        <p:nvSpPr>
          <p:cNvPr id="14" name="Oval 29"/>
          <p:cNvSpPr/>
          <p:nvPr userDrawn="1"/>
        </p:nvSpPr>
        <p:spPr>
          <a:xfrm>
            <a:off x="7057095" y="7467067"/>
            <a:ext cx="359432" cy="36811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1</a:t>
            </a:r>
            <a:endParaRPr lang="en-US" sz="1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/>
            </a:lvl1pPr>
          </a:lstStyle>
          <a:p>
            <a:r>
              <a:rPr lang="en-US" dirty="0" smtClean="0"/>
              <a:t>Toolbox 3: Image effects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49223"/>
          <a:stretch>
            <a:fillRect/>
          </a:stretch>
        </p:blipFill>
        <p:spPr bwMode="auto">
          <a:xfrm>
            <a:off x="5069567" y="1685779"/>
            <a:ext cx="3053048" cy="2103448"/>
          </a:xfrm>
          <a:prstGeom prst="rect">
            <a:avLst/>
          </a:prstGeom>
          <a:ln w="28575">
            <a:noFill/>
            <a:prstDash val="dash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t="88925"/>
          <a:stretch>
            <a:fillRect/>
          </a:stretch>
        </p:blipFill>
        <p:spPr bwMode="auto">
          <a:xfrm>
            <a:off x="5069567" y="3957103"/>
            <a:ext cx="3053048" cy="458784"/>
          </a:xfrm>
          <a:prstGeom prst="rect">
            <a:avLst/>
          </a:prstGeom>
          <a:ln w="28575">
            <a:noFill/>
            <a:prstDash val="dash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0" name="Picture 8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3644" y="1693908"/>
            <a:ext cx="376237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3" name="Picture 1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4153" y="8169706"/>
            <a:ext cx="418052" cy="4433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2"/>
            </a:solidFill>
          </a:ln>
          <a:effectLst/>
        </p:spPr>
      </p:pic>
      <p:pic>
        <p:nvPicPr>
          <p:cNvPr id="16" name="Picture 8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008" t="8333"/>
          <a:stretch>
            <a:fillRect/>
          </a:stretch>
        </p:blipFill>
        <p:spPr bwMode="auto">
          <a:xfrm>
            <a:off x="1872345" y="5023669"/>
            <a:ext cx="1730392" cy="2514609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4" name="Picture 1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20867" y="1646760"/>
            <a:ext cx="3053048" cy="4142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6" name="Picture 14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0070" y="8013622"/>
            <a:ext cx="3901821" cy="747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49223"/>
          <a:stretch>
            <a:fillRect/>
          </a:stretch>
        </p:blipFill>
        <p:spPr bwMode="auto">
          <a:xfrm>
            <a:off x="5145767" y="5119591"/>
            <a:ext cx="3053048" cy="2103448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3" name="Straight Connector 22"/>
          <p:cNvCxnSpPr/>
          <p:nvPr userDrawn="1"/>
        </p:nvCxnSpPr>
        <p:spPr>
          <a:xfrm>
            <a:off x="5069567" y="3796499"/>
            <a:ext cx="3013076" cy="1626"/>
          </a:xfrm>
          <a:prstGeom prst="line">
            <a:avLst/>
          </a:prstGeom>
          <a:ln w="28575">
            <a:solidFill>
              <a:schemeClr val="accent2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5069567" y="3957102"/>
            <a:ext cx="3013076" cy="1626"/>
          </a:xfrm>
          <a:prstGeom prst="line">
            <a:avLst/>
          </a:prstGeom>
          <a:ln w="28575">
            <a:solidFill>
              <a:schemeClr val="accent2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9" descr="flêche droite orang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7828" y="5195378"/>
            <a:ext cx="830263" cy="168601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Image 30" descr="flêche droite orang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 flipH="1" flipV="1">
            <a:off x="2384049" y="6367664"/>
            <a:ext cx="300409" cy="108352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Image 31" descr="flêche droite orange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9051" y="1841285"/>
            <a:ext cx="515938" cy="219978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Image 32" descr="flêche droite orange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307541" y="5195378"/>
            <a:ext cx="828675" cy="168601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Image 33" descr="flêche droite orange.pn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32747" y="3312848"/>
            <a:ext cx="2286001" cy="144538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Image 45" descr="flêche ronde droite orange.pn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5878" y="1382790"/>
            <a:ext cx="2190751" cy="178194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Image 46" descr="flêche ronde droite orange.pn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rot="-9900000">
            <a:off x="3898949" y="2700258"/>
            <a:ext cx="2190751" cy="178194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Image 10" descr="arrow_light_short_up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667047" y="5952977"/>
            <a:ext cx="320964" cy="115765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Image 13" descr="oval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985137" y="4997840"/>
            <a:ext cx="2151711" cy="64300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" name="Image 31" descr="flêche droite orange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127251" y="2572927"/>
            <a:ext cx="515938" cy="219978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" name="Image 15" descr="arrow_round_right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143302" y="4285700"/>
            <a:ext cx="2734388" cy="236462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" name="Image 33" descr="flêche droite orange.pn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10800000">
            <a:off x="10132747" y="1614638"/>
            <a:ext cx="2286001" cy="144538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5" name="Image 18" descr="arrow_short_up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214293" y="4650792"/>
            <a:ext cx="947048" cy="257598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" name="Image 19" descr="arrow_short_up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10800000">
            <a:off x="8427152" y="4889959"/>
            <a:ext cx="947048" cy="257598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7" name="Image 71" descr="arrow_short_up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6300000">
            <a:off x="7678887" y="1187830"/>
            <a:ext cx="969931" cy="251521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8" name="Image 72" descr="arrow_short_up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17100000">
            <a:off x="7434743" y="2651119"/>
            <a:ext cx="969931" cy="251521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9" name="Image 73" descr="arrow_round_right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 rot="10800000">
            <a:off x="4447331" y="5031855"/>
            <a:ext cx="2734388" cy="2364625"/>
          </a:xfrm>
          <a:prstGeom prst="rect">
            <a:avLst/>
          </a:prstGeom>
          <a:ln>
            <a:noFill/>
          </a:ln>
          <a:effectLst/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/>
            </a:lvl1pPr>
          </a:lstStyle>
          <a:p>
            <a:r>
              <a:rPr lang="en-US" dirty="0" smtClean="0"/>
              <a:t>Toolbox 4: Arrow and mouse images</a:t>
            </a:r>
            <a:endParaRPr lang="en-US" dirty="0"/>
          </a:p>
        </p:txBody>
      </p:sp>
      <p:pic>
        <p:nvPicPr>
          <p:cNvPr id="20" name="Picture 2" descr="mouse_rightbtn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11021" y="7811181"/>
            <a:ext cx="10572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 descr="mouse_leftbtn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486352" y="7811181"/>
            <a:ext cx="10572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 descr="mouse_roller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39770" y="7811181"/>
            <a:ext cx="10572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tract Page 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972881" y="1430592"/>
            <a:ext cx="11548499" cy="5486399"/>
          </a:xfrm>
        </p:spPr>
        <p:txBody>
          <a:bodyPr/>
          <a:lstStyle>
            <a:lvl1pPr marL="0" marR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284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Course objectives</a:t>
            </a: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%</a:t>
            </a:r>
            <a:r>
              <a:rPr lang="en-US" sz="1800" dirty="0" err="1" smtClean="0"/>
              <a:t>tag_Objintrotext</a:t>
            </a:r>
            <a:r>
              <a:rPr lang="en-US" sz="1800" dirty="0" smtClean="0"/>
              <a:t>%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2841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en-US" sz="18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</a:t>
            </a:r>
            <a:r>
              <a:rPr lang="en-US" sz="1800" b="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tag_obj</a:t>
            </a:r>
            <a:r>
              <a:rPr lang="en-US" sz="18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lang="en-US" sz="1800" b="0" kern="1200" baseline="0" noProof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lang="en-US" sz="1800" b="0" kern="1200" baseline="0" noProof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284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Targeted audience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00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F00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tag_audi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00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F00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284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Prerequisites</a:t>
            </a: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%</a:t>
            </a:r>
            <a:r>
              <a:rPr lang="en-US" sz="1800" dirty="0" err="1" smtClean="0"/>
              <a:t>tag_preq</a:t>
            </a:r>
            <a:r>
              <a:rPr lang="en-US" sz="1800" dirty="0" smtClean="0"/>
              <a:t>%</a:t>
            </a:r>
          </a:p>
          <a:p>
            <a:pPr lvl="0"/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6F6FA"/>
              </a:clrFrom>
              <a:clrTo>
                <a:srgbClr val="F6F6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2800" y="8307951"/>
            <a:ext cx="2347912" cy="103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171538" y="344658"/>
            <a:ext cx="11406226" cy="464155"/>
          </a:xfrm>
          <a:prstGeom prst="rect">
            <a:avLst/>
          </a:prstGeom>
        </p:spPr>
        <p:txBody>
          <a:bodyPr/>
          <a:lstStyle>
            <a:lvl1pPr marL="0" marR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aseline="0"/>
            </a:lvl1pPr>
          </a:lstStyle>
          <a:p>
            <a:r>
              <a:rPr lang="en-US" dirty="0" smtClean="0"/>
              <a:t>About this course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874173" y="8637492"/>
            <a:ext cx="3143272" cy="365821"/>
          </a:xfrm>
        </p:spPr>
        <p:txBody>
          <a:bodyPr anchor="ctr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r>
              <a:rPr lang="en-US" dirty="0" err="1" smtClean="0"/>
              <a:t>tag_dura</a:t>
            </a:r>
            <a:r>
              <a:rPr lang="en-US" dirty="0" smtClean="0"/>
              <a:t>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tract Page 2 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973461" y="1430592"/>
            <a:ext cx="11547919" cy="4630994"/>
          </a:xfrm>
        </p:spPr>
        <p:txBody>
          <a:bodyPr/>
          <a:lstStyle>
            <a:lvl1pPr marL="401578" marR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 sz="1800"/>
            </a:lvl1pPr>
          </a:lstStyle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284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Course objectives</a:t>
            </a: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%</a:t>
            </a:r>
            <a:r>
              <a:rPr lang="en-US" sz="1800" dirty="0" err="1" smtClean="0"/>
              <a:t>tag_Objintrotext</a:t>
            </a:r>
            <a:r>
              <a:rPr lang="en-US" sz="1800" dirty="0" smtClean="0"/>
              <a:t>%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2841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en-US" sz="18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</a:t>
            </a:r>
            <a:r>
              <a:rPr lang="en-US" sz="1800" b="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tag_obj</a:t>
            </a:r>
            <a:r>
              <a:rPr lang="en-US" sz="18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lang="en-US" sz="1800" b="0" kern="1200" baseline="0" noProof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284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Design Philosophy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%</a:t>
            </a:r>
            <a:r>
              <a:rPr lang="en-US" dirty="0" err="1" smtClean="0"/>
              <a:t>tag_design</a:t>
            </a:r>
            <a:r>
              <a:rPr lang="en-US" dirty="0" smtClean="0"/>
              <a:t>%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F00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284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Targeted audience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00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F00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tag_audi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00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F00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284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Prerequisites</a:t>
            </a: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%</a:t>
            </a:r>
            <a:r>
              <a:rPr lang="en-US" sz="1800" dirty="0" err="1" smtClean="0"/>
              <a:t>tag_preq</a:t>
            </a:r>
            <a:r>
              <a:rPr lang="en-US" sz="1800" dirty="0" smtClean="0"/>
              <a:t>%</a:t>
            </a:r>
          </a:p>
          <a:p>
            <a:pPr lvl="0"/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6F6FA"/>
              </a:clrFrom>
              <a:clrTo>
                <a:srgbClr val="F6F6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2800" y="8307951"/>
            <a:ext cx="2347912" cy="103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171538" y="344658"/>
            <a:ext cx="11406226" cy="464155"/>
          </a:xfrm>
          <a:prstGeom prst="rect">
            <a:avLst/>
          </a:prstGeom>
        </p:spPr>
        <p:txBody>
          <a:bodyPr/>
          <a:lstStyle>
            <a:lvl1pPr marL="0" marR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aseline="0"/>
            </a:lvl1pPr>
          </a:lstStyle>
          <a:p>
            <a:r>
              <a:rPr lang="en-US" dirty="0" smtClean="0"/>
              <a:t>About this course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874173" y="8637492"/>
            <a:ext cx="3143272" cy="365821"/>
          </a:xfrm>
        </p:spPr>
        <p:txBody>
          <a:bodyPr anchor="ctr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r>
              <a:rPr lang="en-US" dirty="0" err="1" smtClean="0"/>
              <a:t>tag_dura</a:t>
            </a:r>
            <a:r>
              <a:rPr lang="en-US" dirty="0" smtClean="0"/>
              <a:t>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Overview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71538" y="344658"/>
            <a:ext cx="11406226" cy="464155"/>
          </a:xfrm>
          <a:prstGeom prst="rect">
            <a:avLst/>
          </a:prstGeom>
        </p:spPr>
        <p:txBody>
          <a:bodyPr/>
          <a:lstStyle>
            <a:lvl1pPr marL="0" marR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aseline="0"/>
            </a:lvl1pPr>
          </a:lstStyle>
          <a:p>
            <a:r>
              <a:rPr lang="en-US" dirty="0" smtClean="0"/>
              <a:t>Click to enter the course overview title</a:t>
            </a:r>
          </a:p>
        </p:txBody>
      </p:sp>
      <p:sp>
        <p:nvSpPr>
          <p:cNvPr id="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7900" y="2118059"/>
            <a:ext cx="11590557" cy="7178341"/>
          </a:xfrm>
        </p:spPr>
        <p:txBody>
          <a:bodyPr/>
          <a:lstStyle>
            <a:lvl1pPr marL="401578" marR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 sz="2400" b="1" baseline="0"/>
            </a:lvl1pPr>
          </a:lstStyle>
          <a:p>
            <a:pPr lvl="0"/>
            <a:r>
              <a:rPr lang="en-US" dirty="0" smtClean="0"/>
              <a:t>Click to enter the text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88643" y="1384943"/>
            <a:ext cx="10579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noProof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Click on the Next icon to continue or on the desired lesson for direct access.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Overview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6F6FA"/>
              </a:clrFrom>
              <a:clrTo>
                <a:srgbClr val="F6F6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2800" y="8307951"/>
            <a:ext cx="2347912" cy="103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982801" y="1439676"/>
            <a:ext cx="11572956" cy="6579883"/>
          </a:xfrm>
        </p:spPr>
        <p:txBody>
          <a:bodyPr/>
          <a:lstStyle>
            <a:lvl1pPr>
              <a:buSzPct val="100000"/>
              <a:buFontTx/>
              <a:buBlip>
                <a:blip r:embed="rId4"/>
              </a:buBlip>
              <a:defRPr sz="2000"/>
            </a:lvl1pPr>
            <a:lvl2pPr>
              <a:buFontTx/>
              <a:buBlip>
                <a:blip r:embed="rId5"/>
              </a:buBlip>
              <a:defRPr sz="2000"/>
            </a:lvl2pPr>
            <a:lvl3pPr>
              <a:buSzPct val="90000"/>
              <a:buFontTx/>
              <a:buBlip>
                <a:blip r:embed="rId6"/>
              </a:buBlip>
              <a:defRPr sz="2000"/>
            </a:lvl3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71538" y="344658"/>
            <a:ext cx="11406226" cy="464155"/>
          </a:xfrm>
          <a:prstGeom prst="rect">
            <a:avLst/>
          </a:prstGeom>
        </p:spPr>
        <p:txBody>
          <a:bodyPr/>
          <a:lstStyle>
            <a:lvl1pPr marL="0" marR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aseline="0"/>
            </a:lvl1pPr>
          </a:lstStyle>
          <a:p>
            <a:r>
              <a:rPr lang="en-US" dirty="0" smtClean="0"/>
              <a:t>Click to enter the lesson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874173" y="8637492"/>
            <a:ext cx="3143272" cy="365821"/>
          </a:xfrm>
        </p:spPr>
        <p:txBody>
          <a:bodyPr anchor="ctr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enter the duration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71538" y="344658"/>
            <a:ext cx="11406226" cy="464155"/>
          </a:xfrm>
          <a:prstGeom prst="rect">
            <a:avLst/>
          </a:prstGeom>
        </p:spPr>
        <p:txBody>
          <a:bodyPr/>
          <a:lstStyle>
            <a:lvl1pPr marL="0" marR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aseline="0"/>
            </a:lvl1pPr>
          </a:lstStyle>
          <a:p>
            <a:r>
              <a:rPr lang="en-US" dirty="0" smtClean="0"/>
              <a:t>Table of Contents</a:t>
            </a:r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7900" y="1441451"/>
            <a:ext cx="11590557" cy="7854950"/>
          </a:xfrm>
        </p:spPr>
        <p:txBody>
          <a:bodyPr/>
          <a:lstStyle>
            <a:lvl1pPr marL="401578" marR="0" indent="-401578" algn="l" defTabSz="1288856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400" b="1" baseline="0"/>
            </a:lvl1pPr>
            <a:lvl2pPr>
              <a:buFont typeface="Arial" pitchFamily="34" charset="0"/>
              <a:buNone/>
              <a:defRPr sz="2400" b="1"/>
            </a:lvl2pPr>
            <a:lvl3pPr>
              <a:buFont typeface="Arial" pitchFamily="34" charset="0"/>
              <a:buNone/>
              <a:defRPr sz="2400" b="1"/>
            </a:lvl3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vironment Requir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/>
          <p:cNvGrpSpPr>
            <a:grpSpLocks/>
          </p:cNvGrpSpPr>
          <p:nvPr userDrawn="1"/>
        </p:nvGrpSpPr>
        <p:grpSpPr bwMode="auto">
          <a:xfrm>
            <a:off x="984253" y="1503928"/>
            <a:ext cx="11593515" cy="7799241"/>
            <a:chOff x="984250" y="1468438"/>
            <a:chExt cx="11593513" cy="7615237"/>
          </a:xfrm>
        </p:grpSpPr>
        <p:sp>
          <p:nvSpPr>
            <p:cNvPr id="5" name="Rectangle à coins arrondis 11"/>
            <p:cNvSpPr/>
            <p:nvPr/>
          </p:nvSpPr>
          <p:spPr>
            <a:xfrm>
              <a:off x="984250" y="1468438"/>
              <a:ext cx="11593513" cy="7615237"/>
            </a:xfrm>
            <a:prstGeom prst="roundRect">
              <a:avLst>
                <a:gd name="adj" fmla="val 3659"/>
              </a:avLst>
            </a:prstGeom>
            <a:gradFill flip="none" rotWithShape="1">
              <a:gsLst>
                <a:gs pos="0">
                  <a:srgbClr val="A197BC">
                    <a:tint val="66000"/>
                    <a:satMod val="160000"/>
                  </a:srgbClr>
                </a:gs>
                <a:gs pos="50000">
                  <a:srgbClr val="A197BC">
                    <a:tint val="44500"/>
                    <a:satMod val="160000"/>
                  </a:srgbClr>
                </a:gs>
                <a:gs pos="100000">
                  <a:srgbClr val="A197BC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90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  <p:sp>
          <p:nvSpPr>
            <p:cNvPr id="7" name="Rectangle à coins arrondis 15"/>
            <p:cNvSpPr/>
            <p:nvPr/>
          </p:nvSpPr>
          <p:spPr>
            <a:xfrm>
              <a:off x="1150938" y="1636713"/>
              <a:ext cx="11258550" cy="7277100"/>
            </a:xfrm>
            <a:prstGeom prst="roundRect">
              <a:avLst>
                <a:gd name="adj" fmla="val 3659"/>
              </a:avLst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90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/>
            </a:lvl1pPr>
          </a:lstStyle>
          <a:p>
            <a:r>
              <a:rPr lang="en-US" dirty="0" smtClean="0"/>
              <a:t>Click to enter the environment requirements slide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14417" y="1878665"/>
            <a:ext cx="10858577" cy="7096919"/>
          </a:xfrm>
        </p:spPr>
        <p:txBody>
          <a:bodyPr/>
          <a:lstStyle>
            <a:lvl1pPr>
              <a:buSzPct val="100000"/>
              <a:buFont typeface="+mj-lt"/>
              <a:buAutoNum type="arabicPeriod"/>
              <a:defRPr b="0"/>
            </a:lvl1pPr>
            <a:lvl2pPr marL="1026958" indent="-344437">
              <a:buFontTx/>
              <a:buBlip>
                <a:blip r:embed="rId2"/>
              </a:buBlip>
              <a:defRPr/>
            </a:lvl2pPr>
            <a:lvl3pPr>
              <a:buSzPct val="90000"/>
              <a:buFontTx/>
              <a:buBlip>
                <a:blip r:embed="rId3"/>
              </a:buBlip>
              <a:defRPr/>
            </a:lvl3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entr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6328"/>
          <a:stretch>
            <a:fillRect/>
          </a:stretch>
        </p:blipFill>
        <p:spPr bwMode="auto">
          <a:xfrm>
            <a:off x="7028830" y="1452247"/>
            <a:ext cx="5600700" cy="830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à coins arrondis 13"/>
          <p:cNvSpPr/>
          <p:nvPr/>
        </p:nvSpPr>
        <p:spPr bwMode="auto">
          <a:xfrm>
            <a:off x="7306539" y="2263199"/>
            <a:ext cx="4998576" cy="5443373"/>
          </a:xfrm>
          <a:prstGeom prst="roundRect">
            <a:avLst>
              <a:gd name="adj" fmla="val 3659"/>
            </a:avLst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4" name="Rectangle à coins arrondis 14"/>
          <p:cNvSpPr/>
          <p:nvPr/>
        </p:nvSpPr>
        <p:spPr bwMode="auto">
          <a:xfrm>
            <a:off x="7371941" y="2336364"/>
            <a:ext cx="4867793" cy="5297046"/>
          </a:xfrm>
          <a:prstGeom prst="roundRect">
            <a:avLst>
              <a:gd name="adj" fmla="val 3659"/>
            </a:avLst>
          </a:prstGeom>
          <a:solidFill>
            <a:srgbClr val="FFFFFF">
              <a:alpha val="45000"/>
            </a:srgbClr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0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71540" y="410613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800"/>
            </a:lvl1pPr>
          </a:lstStyle>
          <a:p>
            <a:r>
              <a:rPr lang="en-US" dirty="0" smtClean="0"/>
              <a:t>Click to enter the step 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79227" y="2607051"/>
            <a:ext cx="4276899" cy="4755669"/>
          </a:xfrm>
        </p:spPr>
        <p:txBody>
          <a:bodyPr/>
          <a:lstStyle>
            <a:lvl1pPr>
              <a:buFont typeface="+mj-lt"/>
              <a:buAutoNum type="arabicPeriod"/>
              <a:defRPr lang="en-US" sz="18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enter the step title</a:t>
            </a:r>
          </a:p>
        </p:txBody>
      </p:sp>
      <p:sp>
        <p:nvSpPr>
          <p:cNvPr id="27" name="Text Placeholder 2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87557" y="1442201"/>
            <a:ext cx="5859461" cy="7171660"/>
          </a:xfrm>
        </p:spPr>
        <p:txBody>
          <a:bodyPr/>
          <a:lstStyle>
            <a:lvl1pPr marL="0" indent="0">
              <a:buNone/>
              <a:defRPr lang="en-US" sz="18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enter the lesson introduction</a:t>
            </a:r>
          </a:p>
        </p:txBody>
      </p:sp>
      <p:grpSp>
        <p:nvGrpSpPr>
          <p:cNvPr id="11" name="Group 15"/>
          <p:cNvGrpSpPr/>
          <p:nvPr userDrawn="1"/>
        </p:nvGrpSpPr>
        <p:grpSpPr>
          <a:xfrm>
            <a:off x="7230516" y="1632319"/>
            <a:ext cx="5072095" cy="606100"/>
            <a:chOff x="1200776" y="2839510"/>
            <a:chExt cx="5072095" cy="591801"/>
          </a:xfrm>
        </p:grpSpPr>
        <p:sp>
          <p:nvSpPr>
            <p:cNvPr id="12" name="Rectangle à coins arrondis 23"/>
            <p:cNvSpPr/>
            <p:nvPr userDrawn="1"/>
          </p:nvSpPr>
          <p:spPr>
            <a:xfrm rot="10800000" flipV="1">
              <a:off x="2238497" y="2859804"/>
              <a:ext cx="4034374" cy="500066"/>
            </a:xfrm>
            <a:prstGeom prst="wedgeRoundRectCallout">
              <a:avLst>
                <a:gd name="adj1" fmla="val 62495"/>
                <a:gd name="adj2" fmla="val -4832"/>
                <a:gd name="adj3" fmla="val 16667"/>
              </a:avLst>
            </a:prstGeom>
            <a:solidFill>
              <a:srgbClr val="EEEDF3"/>
            </a:solidFill>
            <a:ln w="3175" cap="flat" cmpd="sng" algn="ctr">
              <a:solidFill>
                <a:srgbClr val="FFFFF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89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1" noProof="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Here are the steps</a:t>
              </a:r>
              <a:r>
                <a:rPr lang="en-US" sz="1800" b="1" baseline="0" noProof="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800" b="1" noProof="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to be followed:</a:t>
              </a:r>
            </a:p>
          </p:txBody>
        </p:sp>
        <p:pic>
          <p:nvPicPr>
            <p:cNvPr id="15" name="Image 21" descr="personage qui montr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0776" y="2839510"/>
              <a:ext cx="718989" cy="59180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984250" y="1439678"/>
            <a:ext cx="11593515" cy="753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2" r:id="rId4"/>
    <p:sldLayoutId id="2147483780" r:id="rId5"/>
    <p:sldLayoutId id="2147483781" r:id="rId6"/>
    <p:sldLayoutId id="2147483783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7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3" r:id="rId22"/>
    <p:sldLayoutId id="2147483774" r:id="rId23"/>
    <p:sldLayoutId id="2147483775" r:id="rId24"/>
    <p:sldLayoutId id="2147483772" r:id="rId25"/>
  </p:sldLayoutIdLst>
  <p:txStyles>
    <p:titleStyle>
      <a:lvl1pPr algn="l" defTabSz="1288856" rtl="0" fontAlgn="base">
        <a:spcBef>
          <a:spcPct val="0"/>
        </a:spcBef>
        <a:spcAft>
          <a:spcPct val="0"/>
        </a:spcAft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2pPr>
      <a:lvl3pPr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3pPr>
      <a:lvl4pPr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4pPr>
      <a:lvl5pPr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5pPr>
      <a:lvl6pPr marL="457131"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6pPr>
      <a:lvl7pPr marL="914263"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7pPr>
      <a:lvl8pPr marL="1371394"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8pPr>
      <a:lvl9pPr marL="1828524"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9pPr>
    </p:titleStyle>
    <p:bodyStyle>
      <a:lvl1pPr marL="401578" indent="-401578" algn="l" defTabSz="1288856" rtl="0" fontAlgn="base">
        <a:spcBef>
          <a:spcPct val="20000"/>
        </a:spcBef>
        <a:spcAft>
          <a:spcPct val="0"/>
        </a:spcAft>
        <a:buFont typeface="+mj-lt"/>
        <a:buAutoNum type="arabicPeriod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30134" indent="-347611" algn="l" defTabSz="1288856" rtl="0" fontAlgn="base">
        <a:spcBef>
          <a:spcPct val="20000"/>
        </a:spcBef>
        <a:spcAft>
          <a:spcPct val="0"/>
        </a:spcAft>
        <a:buFont typeface="+mj-lt"/>
        <a:buAutoNum type="alphaL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715830" indent="-338087" algn="l" defTabSz="1288856" rtl="0" fontAlgn="base">
        <a:spcBef>
          <a:spcPct val="20000"/>
        </a:spcBef>
        <a:spcAft>
          <a:spcPct val="0"/>
        </a:spcAft>
        <a:buFont typeface="+mj-lt"/>
        <a:buAutoNum type="romanL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656" indent="-341261" algn="l" defTabSz="1288856" rtl="0" fontAlgn="base">
        <a:spcBef>
          <a:spcPct val="20000"/>
        </a:spcBef>
        <a:spcAft>
          <a:spcPct val="0"/>
        </a:spcAft>
        <a:buFont typeface="+mj-lt"/>
        <a:buAutoNum type="romanU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03102" indent="-322214" algn="l" defTabSz="1288856" rtl="0" fontAlgn="base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548572" indent="-322597" algn="l" defTabSz="129039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93768" indent="-322597" algn="l" defTabSz="129039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38963" indent="-322597" algn="l" defTabSz="129039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4158" indent="-322597" algn="l" defTabSz="129039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5195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90390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35585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0780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25975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71170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516365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61560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9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71575" y="411163"/>
            <a:ext cx="11406188" cy="46355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Exercise: Extracting </a:t>
            </a:r>
            <a:r>
              <a:rPr lang="en-US" dirty="0" smtClean="0"/>
              <a:t>Information from the Database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931988" y="8650288"/>
            <a:ext cx="3143250" cy="365125"/>
          </a:xfrm>
        </p:spPr>
        <p:txBody>
          <a:bodyPr/>
          <a:lstStyle/>
          <a:p>
            <a:pPr eaLnBrk="1" hangingPunct="1">
              <a:buFont typeface="+mj-lt"/>
              <a:buNone/>
            </a:pPr>
            <a:r>
              <a:rPr lang="en-US" smtClean="0"/>
              <a:t>15 minutes</a:t>
            </a:r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4294967295"/>
          </p:nvPr>
        </p:nvSpPr>
        <p:spPr>
          <a:xfrm>
            <a:off x="977900" y="1825625"/>
            <a:ext cx="11590338" cy="6424613"/>
          </a:xfrm>
          <a:prstGeom prst="rect">
            <a:avLst/>
          </a:prstGeom>
        </p:spPr>
        <p:txBody>
          <a:bodyPr/>
          <a:lstStyle/>
          <a:p>
            <a:pPr defTabSz="1287463"/>
            <a:r>
              <a:rPr lang="en-US" dirty="0" smtClean="0"/>
              <a:t>Please follow the instructions in the correct order.</a:t>
            </a:r>
          </a:p>
          <a:p>
            <a:pPr defTabSz="1287463"/>
            <a:r>
              <a:rPr lang="en-US" dirty="0" smtClean="0"/>
              <a:t>Enter the commands correctly otherwise they will not work.</a:t>
            </a:r>
          </a:p>
          <a:p>
            <a:pPr defTabSz="1287463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71575" y="463550"/>
            <a:ext cx="11406188" cy="46355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Do It Yourself (1/5)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982663" y="1441450"/>
            <a:ext cx="5815012" cy="7861300"/>
          </a:xfrm>
        </p:spPr>
        <p:txBody>
          <a:bodyPr/>
          <a:lstStyle/>
          <a:p>
            <a:pPr marL="398463" indent="-398463" eaLnBrk="1" hangingPunct="1"/>
            <a:r>
              <a:rPr lang="en-US" dirty="0" smtClean="0"/>
              <a:t>Start the MQL Client:</a:t>
            </a:r>
            <a:br>
              <a:rPr lang="en-US" dirty="0" smtClean="0"/>
            </a:br>
            <a:r>
              <a:rPr lang="en-US" dirty="0" smtClean="0"/>
              <a:t>Click the corresponding icon </a:t>
            </a:r>
            <a:br>
              <a:rPr lang="en-US" dirty="0" smtClean="0"/>
            </a:br>
            <a:r>
              <a:rPr lang="en-US" dirty="0" smtClean="0"/>
              <a:t>or select the menu </a:t>
            </a:r>
            <a:br>
              <a:rPr lang="en-US" dirty="0" smtClean="0"/>
            </a:br>
            <a:r>
              <a:rPr lang="en-US" dirty="0" smtClean="0"/>
              <a:t>Start </a:t>
            </a:r>
            <a:r>
              <a:rPr lang="en-US" dirty="0" smtClean="0">
                <a:sym typeface="Wingdings" pitchFamily="2" charset="2"/>
              </a:rPr>
              <a:t> Programs  </a:t>
            </a:r>
            <a:r>
              <a:rPr lang="en-US" dirty="0" err="1" smtClean="0">
                <a:sym typeface="Wingdings" pitchFamily="2" charset="2"/>
              </a:rPr>
              <a:t>Dassault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Systemes</a:t>
            </a:r>
            <a:r>
              <a:rPr lang="en-US" dirty="0" smtClean="0">
                <a:sym typeface="Wingdings" pitchFamily="2" charset="2"/>
              </a:rPr>
              <a:t> EnoviaV6Server V6R2013x  MQL</a:t>
            </a:r>
            <a:br>
              <a:rPr lang="en-US" dirty="0" smtClean="0">
                <a:sym typeface="Wingdings" pitchFamily="2" charset="2"/>
              </a:rPr>
            </a:br>
            <a:endParaRPr lang="en-US" dirty="0" smtClean="0">
              <a:sym typeface="Wingdings" pitchFamily="2" charset="2"/>
            </a:endParaRPr>
          </a:p>
          <a:p>
            <a:pPr marL="398463" indent="-398463" eaLnBrk="1" hangingPunct="1"/>
            <a:r>
              <a:rPr lang="en-US" dirty="0" smtClean="0">
                <a:sym typeface="Wingdings" pitchFamily="2" charset="2"/>
              </a:rPr>
              <a:t>Set context to user creator: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set context user creator;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endParaRPr lang="en-US" dirty="0" smtClean="0">
              <a:sym typeface="Wingdings" pitchFamily="2" charset="2"/>
            </a:endParaRPr>
          </a:p>
          <a:p>
            <a:pPr marL="398463" indent="-398463" eaLnBrk="1" hangingPunct="1"/>
            <a:r>
              <a:rPr lang="en-US" dirty="0" smtClean="0">
                <a:sym typeface="Wingdings" pitchFamily="2" charset="2"/>
              </a:rPr>
              <a:t>Turn system information on: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verbose on;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endParaRPr lang="en-US" dirty="0" smtClean="0">
              <a:sym typeface="Wingdings" pitchFamily="2" charset="2"/>
            </a:endParaRPr>
          </a:p>
          <a:p>
            <a:pPr marL="398463" indent="-398463" eaLnBrk="1" hangingPunct="1"/>
            <a:r>
              <a:rPr lang="en-US" dirty="0" smtClean="0"/>
              <a:t>Identify all vaults in the database: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 vault;</a:t>
            </a:r>
            <a:r>
              <a:rPr lang="en-US" dirty="0" smtClean="0"/>
              <a:t/>
            </a:r>
            <a:br>
              <a:rPr lang="en-US" dirty="0" smtClean="0"/>
            </a:br>
            <a:endParaRPr lang="de-DE" dirty="0" smtClean="0"/>
          </a:p>
          <a:p>
            <a:pPr marL="398463" indent="-398463" eaLnBrk="1" hangingPunct="1"/>
            <a:r>
              <a:rPr lang="en-US" dirty="0" smtClean="0"/>
              <a:t>Get all information in the data base on the Manufacturing Vault: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vault Manufacturing;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398463" indent="-398463" eaLnBrk="1" hangingPunct="1"/>
            <a:endParaRPr lang="en-US" dirty="0" smtClean="0">
              <a:sym typeface="Wingdings" pitchFamily="2" charset="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2891" y="5202821"/>
            <a:ext cx="63150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val 29"/>
          <p:cNvSpPr>
            <a:spLocks noChangeAspect="1"/>
          </p:cNvSpPr>
          <p:nvPr/>
        </p:nvSpPr>
        <p:spPr>
          <a:xfrm>
            <a:off x="8940940" y="5839122"/>
            <a:ext cx="465138" cy="476250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sz="1800" b="1" dirty="0" smtClean="0">
                <a:solidFill>
                  <a:schemeClr val="accent2"/>
                </a:solidFill>
              </a:rPr>
              <a:t>2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14" name="Oval 29"/>
          <p:cNvSpPr>
            <a:spLocks noChangeAspect="1"/>
          </p:cNvSpPr>
          <p:nvPr/>
        </p:nvSpPr>
        <p:spPr>
          <a:xfrm>
            <a:off x="8972907" y="6449456"/>
            <a:ext cx="465138" cy="476250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sz="1800" b="1" dirty="0" smtClean="0">
                <a:solidFill>
                  <a:schemeClr val="accent2"/>
                </a:solidFill>
              </a:rPr>
              <a:t>5</a:t>
            </a:r>
            <a:endParaRPr lang="en-US" sz="1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71575" y="463550"/>
            <a:ext cx="11406188" cy="46355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Do It Yourself (2/5)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982663" y="1441450"/>
            <a:ext cx="5815012" cy="7861300"/>
          </a:xfrm>
        </p:spPr>
        <p:txBody>
          <a:bodyPr/>
          <a:lstStyle/>
          <a:p>
            <a:pPr marL="398463" indent="-398463" eaLnBrk="1" hangingPunct="1">
              <a:buFont typeface="Arial" pitchFamily="34" charset="0"/>
              <a:buAutoNum type="arabicPeriod" startAt="6"/>
            </a:pPr>
            <a:r>
              <a:rPr lang="en-US" dirty="0" smtClean="0"/>
              <a:t>Identify all Business Objects in the Manufacturing Vault: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 bus vault Manufacturing;</a:t>
            </a:r>
          </a:p>
          <a:p>
            <a:pPr marL="398463" indent="-398463" eaLnBrk="1" hangingPunct="1">
              <a:buFont typeface="Arial" pitchFamily="34" charset="0"/>
              <a:buAutoNum type="arabicPeriod" startAt="6"/>
            </a:pPr>
            <a:endParaRPr lang="en-US" dirty="0" smtClean="0"/>
          </a:p>
          <a:p>
            <a:pPr marL="398463" indent="-398463" eaLnBrk="1" hangingPunct="1">
              <a:buFont typeface="Arial" pitchFamily="34" charset="0"/>
              <a:buAutoNum type="arabicPeriod" startAt="6"/>
            </a:pPr>
            <a:endParaRPr lang="en-US" dirty="0" smtClean="0"/>
          </a:p>
          <a:p>
            <a:pPr marL="398463" indent="-398463" eaLnBrk="1" hangingPunct="1">
              <a:buFont typeface="Arial" pitchFamily="34" charset="0"/>
              <a:buAutoNum type="arabicPeriod" startAt="6"/>
            </a:pPr>
            <a:endParaRPr lang="en-US" dirty="0" smtClean="0"/>
          </a:p>
          <a:p>
            <a:pPr marL="398463" indent="-398463" eaLnBrk="1" hangingPunct="1">
              <a:buFont typeface="Arial" pitchFamily="34" charset="0"/>
              <a:buAutoNum type="arabicPeriod" startAt="6"/>
            </a:pPr>
            <a:endParaRPr lang="en-US" dirty="0" smtClean="0"/>
          </a:p>
          <a:p>
            <a:pPr marL="398463" indent="-398463" eaLnBrk="1" hangingPunct="1">
              <a:buFont typeface="Arial" pitchFamily="34" charset="0"/>
              <a:buAutoNum type="arabicPeriod" startAt="6"/>
            </a:pPr>
            <a:endParaRPr lang="de-DE" dirty="0" smtClean="0"/>
          </a:p>
          <a:p>
            <a:pPr marL="398463" indent="-398463" eaLnBrk="1" hangingPunct="1">
              <a:buFont typeface="Arial" pitchFamily="34" charset="0"/>
              <a:buAutoNum type="arabicPeriod" startAt="6"/>
            </a:pPr>
            <a:endParaRPr lang="de-DE" dirty="0" smtClean="0"/>
          </a:p>
          <a:p>
            <a:pPr marL="398463" indent="-398463" eaLnBrk="1" hangingPunct="1">
              <a:buFont typeface="Arial" pitchFamily="34" charset="0"/>
              <a:buAutoNum type="arabicPeriod" startAt="6"/>
            </a:pPr>
            <a:endParaRPr lang="de-DE" dirty="0" smtClean="0"/>
          </a:p>
          <a:p>
            <a:pPr marL="398463" indent="-398463" eaLnBrk="1" hangingPunct="1">
              <a:buFont typeface="Arial" pitchFamily="34" charset="0"/>
              <a:buAutoNum type="arabicPeriod" startAt="6"/>
            </a:pPr>
            <a:r>
              <a:rPr lang="en-US" dirty="0" smtClean="0"/>
              <a:t>By turning on the QUOTE function, we can differentiate between these very easily.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Turn QUOTE on and look at all the objects in the Manufacturing vault again.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quote on;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 bus vault Manufacturing;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398463" indent="-398463" eaLnBrk="1" hangingPunct="1">
              <a:buFont typeface="Arial" pitchFamily="34" charset="0"/>
              <a:buAutoNum type="arabicPeriod" startAt="6"/>
            </a:pPr>
            <a:endParaRPr lang="de-DE" dirty="0" smtClean="0"/>
          </a:p>
        </p:txBody>
      </p:sp>
      <p:sp>
        <p:nvSpPr>
          <p:cNvPr id="15" name="Rectangle à coins arrondis 23"/>
          <p:cNvSpPr>
            <a:spLocks noChangeArrowheads="1"/>
          </p:cNvSpPr>
          <p:nvPr/>
        </p:nvSpPr>
        <p:spPr bwMode="auto">
          <a:xfrm rot="10800000" flipV="1">
            <a:off x="1951923" y="2909888"/>
            <a:ext cx="4833052" cy="1463675"/>
          </a:xfrm>
          <a:prstGeom prst="wedgeRoundRectCallout">
            <a:avLst>
              <a:gd name="adj1" fmla="val 53593"/>
              <a:gd name="adj2" fmla="val -4833"/>
              <a:gd name="adj3" fmla="val 16667"/>
            </a:avLst>
          </a:prstGeom>
          <a:solidFill>
            <a:srgbClr val="EEEDF3"/>
          </a:solidFill>
          <a:ln w="3175" algn="ctr">
            <a:solidFill>
              <a:srgbClr val="BCBCBC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These results are hard to read because there is no separation between the TYPE, NAME and REVISION.  It is very difficult to recognize which Business Object has a single or multi-word TYPE, NAME and/or REVISION.  </a:t>
            </a:r>
            <a:endParaRPr lang="de-DE" sz="1600">
              <a:solidFill>
                <a:schemeClr val="accent2"/>
              </a:solidFill>
            </a:endParaRPr>
          </a:p>
        </p:txBody>
      </p:sp>
      <p:pic>
        <p:nvPicPr>
          <p:cNvPr id="16" name="Image 21" descr="personage qui montr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7425" y="3391336"/>
            <a:ext cx="730644" cy="605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8025" y="1325563"/>
            <a:ext cx="38417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20063" y="3930650"/>
            <a:ext cx="44577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Oval 29"/>
          <p:cNvSpPr>
            <a:spLocks noChangeAspect="1"/>
          </p:cNvSpPr>
          <p:nvPr/>
        </p:nvSpPr>
        <p:spPr>
          <a:xfrm>
            <a:off x="8915400" y="1731963"/>
            <a:ext cx="465138" cy="474662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sz="1800" b="1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0" name="Oval 29"/>
          <p:cNvSpPr>
            <a:spLocks noChangeAspect="1"/>
          </p:cNvSpPr>
          <p:nvPr/>
        </p:nvSpPr>
        <p:spPr>
          <a:xfrm>
            <a:off x="11353800" y="4745038"/>
            <a:ext cx="465138" cy="476250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sz="1800" b="1" dirty="0">
                <a:solidFill>
                  <a:schemeClr val="accent2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71575" y="463550"/>
            <a:ext cx="11406188" cy="46355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Do It Yourself (3/5)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982663" y="1441450"/>
            <a:ext cx="5815012" cy="7861300"/>
          </a:xfrm>
        </p:spPr>
        <p:txBody>
          <a:bodyPr/>
          <a:lstStyle/>
          <a:p>
            <a:pPr marL="398463" indent="-398463" eaLnBrk="1" hangingPunct="1">
              <a:buFont typeface="+mj-lt"/>
              <a:buNone/>
            </a:pPr>
            <a:r>
              <a:rPr lang="en-US" dirty="0" smtClean="0"/>
              <a:t>	</a:t>
            </a:r>
            <a:r>
              <a:rPr lang="en-US" i="1" dirty="0" smtClean="0"/>
              <a:t>Retrieving Business Object information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98463" indent="-398463" eaLnBrk="1" hangingPunct="1">
              <a:buFont typeface="Arial" pitchFamily="34" charset="0"/>
              <a:buAutoNum type="arabicPeriod" startAt="8"/>
            </a:pPr>
            <a:r>
              <a:rPr lang="en-US" dirty="0" smtClean="0"/>
              <a:t>Query the database for information about the “Personal Computer” Metro0001 A.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bus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“Personal Computer” Metro0001 A;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98463" indent="-398463" eaLnBrk="1" hangingPunct="1">
              <a:buFont typeface="Arial" pitchFamily="34" charset="0"/>
              <a:buAutoNum type="arabicPeriod" startAt="8"/>
            </a:pPr>
            <a:r>
              <a:rPr lang="en-US" dirty="0" smtClean="0"/>
              <a:t>Use a select statement to display only who the owner is of the “Personal Computer” Metro0001 A.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bus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“Personal Computer” Metro0001 A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select owner;</a:t>
            </a:r>
            <a:r>
              <a:rPr lang="en-US" dirty="0" smtClean="0"/>
              <a:t/>
            </a:r>
            <a:br>
              <a:rPr lang="en-US" dirty="0" smtClean="0"/>
            </a:br>
            <a:endParaRPr lang="de-DE" dirty="0" smtClean="0"/>
          </a:p>
          <a:p>
            <a:pPr marL="398463" indent="-398463" eaLnBrk="1" hangingPunct="1">
              <a:buFont typeface="Arial" pitchFamily="34" charset="0"/>
              <a:buAutoNum type="arabicPeriod" startAt="8"/>
            </a:pPr>
            <a:r>
              <a:rPr lang="en-US" dirty="0" smtClean="0"/>
              <a:t>Now display the owner and the date the object was created.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bus “Personal Computer” Metro0001 A select owner originated;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398463" indent="-398463" eaLnBrk="1" hangingPunct="1">
              <a:buFont typeface="Arial" pitchFamily="34" charset="0"/>
              <a:buAutoNum type="arabicPeriod" startAt="8"/>
            </a:pPr>
            <a:endParaRPr lang="de-DE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363" y="5472113"/>
            <a:ext cx="5802312" cy="225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29"/>
          <p:cNvSpPr>
            <a:spLocks noChangeAspect="1"/>
          </p:cNvSpPr>
          <p:nvPr/>
        </p:nvSpPr>
        <p:spPr>
          <a:xfrm>
            <a:off x="11074400" y="6411913"/>
            <a:ext cx="463550" cy="474662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sz="1800" b="1" dirty="0">
                <a:solidFill>
                  <a:schemeClr val="accent2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71575" y="463550"/>
            <a:ext cx="11406188" cy="46355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Do It Yourself (4/5)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982663" y="1441450"/>
            <a:ext cx="5815012" cy="7861300"/>
          </a:xfrm>
        </p:spPr>
        <p:txBody>
          <a:bodyPr/>
          <a:lstStyle/>
          <a:p>
            <a:pPr marL="398463" indent="-398463" eaLnBrk="1" hangingPunct="1">
              <a:buFont typeface="+mj-lt"/>
              <a:buNone/>
            </a:pPr>
            <a:r>
              <a:rPr lang="en-US" dirty="0" smtClean="0"/>
              <a:t>	</a:t>
            </a:r>
            <a:r>
              <a:rPr lang="en-US" i="1" dirty="0" smtClean="0"/>
              <a:t>Retrieving Business Object relationship information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98463" indent="-398463" eaLnBrk="1" hangingPunct="1">
              <a:buFont typeface="Arial" pitchFamily="34" charset="0"/>
              <a:buAutoNum type="arabicPeriod" startAt="11"/>
            </a:pPr>
            <a:r>
              <a:rPr lang="en-US" dirty="0" smtClean="0"/>
              <a:t>Query the database for all objects connected to “Personal Computer” Metro0001 A.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expand bus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“Personal Computer” Metro0001 A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recurse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to all;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98463" indent="-398463" eaLnBrk="1" hangingPunct="1">
              <a:buFont typeface="Arial" pitchFamily="34" charset="0"/>
              <a:buAutoNum type="arabicPeriod" startAt="11"/>
            </a:pPr>
            <a:r>
              <a:rPr lang="en-US" dirty="0" smtClean="0"/>
              <a:t>Show only objects connected where the Personal Computer is on the From side of connections. (BOM)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expand bus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“Personal Computer” Metro0001 A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recurse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to all;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98463" indent="-398463" eaLnBrk="1" hangingPunct="1">
              <a:buFont typeface="Arial" pitchFamily="34" charset="0"/>
              <a:buAutoNum type="arabicPeriod" startAt="11"/>
            </a:pPr>
            <a:r>
              <a:rPr lang="en-US" dirty="0" smtClean="0"/>
              <a:t>Show only objects connected where the System Box Metro0001 A is on the To side of connections. </a:t>
            </a:r>
            <a:br>
              <a:rPr lang="en-US" dirty="0" smtClean="0"/>
            </a:br>
            <a:r>
              <a:rPr lang="en-US" dirty="0" smtClean="0"/>
              <a:t>(Where Used)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expand bus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“System Box” Metro0001 B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recurse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to all;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0550" y="1209675"/>
            <a:ext cx="3106738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850" y="5592763"/>
            <a:ext cx="44577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Oval 29"/>
          <p:cNvSpPr>
            <a:spLocks noChangeAspect="1"/>
          </p:cNvSpPr>
          <p:nvPr/>
        </p:nvSpPr>
        <p:spPr>
          <a:xfrm>
            <a:off x="9534525" y="5138738"/>
            <a:ext cx="465138" cy="474662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sz="1800" b="1" dirty="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15" name="Oval 29"/>
          <p:cNvSpPr>
            <a:spLocks noChangeAspect="1"/>
          </p:cNvSpPr>
          <p:nvPr/>
        </p:nvSpPr>
        <p:spPr>
          <a:xfrm>
            <a:off x="11590338" y="7089775"/>
            <a:ext cx="463550" cy="476250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sz="1800" b="1" dirty="0">
                <a:solidFill>
                  <a:schemeClr val="accent2"/>
                </a:solidFill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71575" y="463550"/>
            <a:ext cx="11406188" cy="46355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Do It Yourself (5/5)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982663" y="1441450"/>
            <a:ext cx="5815012" cy="7861300"/>
          </a:xfrm>
        </p:spPr>
        <p:txBody>
          <a:bodyPr/>
          <a:lstStyle/>
          <a:p>
            <a:pPr marL="398463" indent="-398463" eaLnBrk="1" hangingPunct="1">
              <a:buFont typeface="+mj-lt"/>
              <a:buNone/>
            </a:pPr>
            <a:r>
              <a:rPr lang="en-US" i="1" dirty="0" smtClean="0"/>
              <a:t>	Write output information into a file</a:t>
            </a:r>
          </a:p>
          <a:p>
            <a:pPr marL="398463" indent="-398463" eaLnBrk="1" hangingPunct="1"/>
            <a:endParaRPr lang="en-US" dirty="0" smtClean="0"/>
          </a:p>
          <a:p>
            <a:pPr marL="398463" indent="-398463" eaLnBrk="1" hangingPunct="1">
              <a:buNone/>
            </a:pPr>
            <a:r>
              <a:rPr lang="en-US" dirty="0" smtClean="0">
                <a:solidFill>
                  <a:schemeClr val="accent2"/>
                </a:solidFill>
              </a:rPr>
              <a:t>14.  </a:t>
            </a:r>
            <a:r>
              <a:rPr lang="en-US" dirty="0" smtClean="0"/>
              <a:t>Have your output result written to a file:</a:t>
            </a:r>
            <a:br>
              <a:rPr lang="en-US" dirty="0" smtClean="0"/>
            </a:br>
            <a:endParaRPr lang="en-US" dirty="0" smtClean="0"/>
          </a:p>
          <a:p>
            <a:pPr lvl="1"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 policy *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name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output c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:\hcc2013x\Policy.txt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398463" indent="-398463" eaLnBrk="1" hangingPunct="1">
              <a:buNone/>
            </a:pPr>
            <a:r>
              <a:rPr lang="en-US" dirty="0" smtClean="0">
                <a:solidFill>
                  <a:schemeClr val="accent2"/>
                </a:solidFill>
              </a:rPr>
              <a:t>15.  </a:t>
            </a:r>
            <a:r>
              <a:rPr lang="en-US" dirty="0" smtClean="0"/>
              <a:t>Check the file.</a:t>
            </a:r>
            <a:endParaRPr lang="de-DE" dirty="0" smtClean="0"/>
          </a:p>
        </p:txBody>
      </p:sp>
      <p:sp>
        <p:nvSpPr>
          <p:cNvPr id="16" name="Rectangle à coins arrondis 23"/>
          <p:cNvSpPr>
            <a:spLocks noChangeArrowheads="1"/>
          </p:cNvSpPr>
          <p:nvPr/>
        </p:nvSpPr>
        <p:spPr bwMode="auto">
          <a:xfrm rot="10800000" flipV="1">
            <a:off x="2004174" y="4186148"/>
            <a:ext cx="4833052" cy="919162"/>
          </a:xfrm>
          <a:prstGeom prst="wedgeRoundRectCallout">
            <a:avLst>
              <a:gd name="adj1" fmla="val 53593"/>
              <a:gd name="adj2" fmla="val -4833"/>
              <a:gd name="adj3" fmla="val 16667"/>
            </a:avLst>
          </a:prstGeom>
          <a:solidFill>
            <a:srgbClr val="EEEDF3"/>
          </a:solidFill>
          <a:ln w="3175" algn="ctr">
            <a:solidFill>
              <a:srgbClr val="BCBCBC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Please note: in order to be able to output the list ADMIN_TYPE command result in a file you will need to state a select statement.</a:t>
            </a:r>
            <a:endParaRPr lang="de-DE" sz="1600">
              <a:solidFill>
                <a:schemeClr val="accent2"/>
              </a:solidFill>
            </a:endParaRPr>
          </a:p>
        </p:txBody>
      </p:sp>
      <p:pic>
        <p:nvPicPr>
          <p:cNvPr id="17" name="Image 21" descr="personage qui montr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8865" y="4369185"/>
            <a:ext cx="730644" cy="605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6809" y="1174363"/>
            <a:ext cx="5854872" cy="237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29"/>
          <p:cNvSpPr>
            <a:spLocks noChangeAspect="1"/>
          </p:cNvSpPr>
          <p:nvPr/>
        </p:nvSpPr>
        <p:spPr>
          <a:xfrm>
            <a:off x="11360693" y="2802702"/>
            <a:ext cx="463550" cy="474662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sz="1800" b="1" dirty="0">
                <a:solidFill>
                  <a:schemeClr val="accent2"/>
                </a:solidFill>
              </a:rPr>
              <a:t>1.b</a:t>
            </a:r>
          </a:p>
        </p:txBody>
      </p:sp>
      <p:pic>
        <p:nvPicPr>
          <p:cNvPr id="13" name="Image 45" descr="flêche ronde droite orang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2646" y="2965049"/>
            <a:ext cx="1481097" cy="294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 cstate="print"/>
          <a:srcRect r="3068"/>
          <a:stretch>
            <a:fillRect/>
          </a:stretch>
        </p:blipFill>
        <p:spPr bwMode="auto">
          <a:xfrm>
            <a:off x="7540725" y="4925715"/>
            <a:ext cx="5030153" cy="363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71575" y="411163"/>
            <a:ext cx="11406188" cy="46355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Exercise: Using Business Administration Commands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931988" y="8650288"/>
            <a:ext cx="3143250" cy="365125"/>
          </a:xfrm>
        </p:spPr>
        <p:txBody>
          <a:bodyPr/>
          <a:lstStyle/>
          <a:p>
            <a:pPr eaLnBrk="1" hangingPunct="1">
              <a:buFont typeface="+mj-lt"/>
              <a:buNone/>
            </a:pPr>
            <a:r>
              <a:rPr lang="de-DE" smtClean="0"/>
              <a:t>10 minutes</a:t>
            </a:r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4294967295"/>
          </p:nvPr>
        </p:nvSpPr>
        <p:spPr>
          <a:xfrm>
            <a:off x="977900" y="1825625"/>
            <a:ext cx="11590338" cy="6424613"/>
          </a:xfrm>
          <a:prstGeom prst="rect">
            <a:avLst/>
          </a:prstGeom>
        </p:spPr>
        <p:txBody>
          <a:bodyPr/>
          <a:lstStyle/>
          <a:p>
            <a:pPr marL="0" indent="3175" defTabSz="1287463">
              <a:buNone/>
            </a:pPr>
            <a:r>
              <a:rPr lang="en-US" dirty="0" smtClean="0"/>
              <a:t>In this exercise you will use the Business Administration commands. Follow the instructions in the correct order. Type the commands correctly, otherwise they will not work.</a:t>
            </a:r>
          </a:p>
          <a:p>
            <a:pPr defTabSz="1287463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71575" y="463550"/>
            <a:ext cx="11406188" cy="46355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Do It Yourself (1/2)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982663" y="1441450"/>
            <a:ext cx="5815012" cy="7861300"/>
          </a:xfrm>
        </p:spPr>
        <p:txBody>
          <a:bodyPr/>
          <a:lstStyle/>
          <a:p>
            <a:pPr marL="398463" indent="-398463" eaLnBrk="1" hangingPunct="1"/>
            <a:r>
              <a:rPr lang="en-US" dirty="0" smtClean="0"/>
              <a:t>Start the MQL Client.</a:t>
            </a:r>
            <a:br>
              <a:rPr lang="en-US" dirty="0" smtClean="0"/>
            </a:br>
            <a:endParaRPr lang="en-US" dirty="0" smtClean="0">
              <a:sym typeface="Wingdings" pitchFamily="2" charset="2"/>
            </a:endParaRPr>
          </a:p>
          <a:p>
            <a:pPr marL="398463" indent="-398463" eaLnBrk="1" hangingPunct="1"/>
            <a:r>
              <a:rPr lang="en-US" dirty="0" smtClean="0">
                <a:sym typeface="Wingdings" pitchFamily="2" charset="2"/>
              </a:rPr>
              <a:t>Set context to user creator: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set context user creator;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endParaRPr lang="en-US" dirty="0" smtClean="0">
              <a:sym typeface="Wingdings" pitchFamily="2" charset="2"/>
            </a:endParaRPr>
          </a:p>
          <a:p>
            <a:pPr marL="398463" indent="-398463" eaLnBrk="1" hangingPunct="1"/>
            <a:r>
              <a:rPr lang="en-US" dirty="0" smtClean="0">
                <a:sym typeface="Wingdings" pitchFamily="2" charset="2"/>
              </a:rPr>
              <a:t>Activate the system information display: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verbose on;</a:t>
            </a:r>
            <a:endParaRPr lang="en-US" dirty="0" smtClean="0">
              <a:sym typeface="Wingdings" pitchFamily="2" charset="2"/>
            </a:endParaRPr>
          </a:p>
          <a:p>
            <a:pPr marL="398463" indent="-398463" eaLnBrk="1" hangingPunct="1"/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8716" y="2827110"/>
            <a:ext cx="10854839" cy="728889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8811" y="5717495"/>
            <a:ext cx="4543425" cy="32385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71575" y="463550"/>
            <a:ext cx="11406188" cy="46355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Do It Yourself (2/2)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982663" y="1441450"/>
            <a:ext cx="5815012" cy="7861300"/>
          </a:xfrm>
        </p:spPr>
        <p:txBody>
          <a:bodyPr/>
          <a:lstStyle/>
          <a:p>
            <a:pPr marL="398463" indent="-398463">
              <a:buNone/>
            </a:pPr>
            <a:r>
              <a:rPr lang="en-US" dirty="0" smtClean="0"/>
              <a:t>	</a:t>
            </a:r>
            <a:r>
              <a:rPr lang="en-US" i="1" dirty="0" smtClean="0"/>
              <a:t>Adding an Attribute and a Type to your data model using the MQL client. </a:t>
            </a:r>
            <a:endParaRPr lang="de-DE" i="1" dirty="0" smtClean="0"/>
          </a:p>
          <a:p>
            <a:pPr marL="398463" indent="-398463" eaLnBrk="1" hangingPunct="1">
              <a:buFont typeface="Arial" pitchFamily="34" charset="0"/>
              <a:buAutoNum type="arabicPeriod" startAt="4"/>
            </a:pPr>
            <a:r>
              <a:rPr lang="en-US" dirty="0" smtClean="0"/>
              <a:t>Type the following commands to create the corresponding Administrative Objects:</a:t>
            </a:r>
          </a:p>
          <a:p>
            <a:pPr lvl="1" eaLnBrk="1" hangingPunct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add attribute “Optional DVD Format”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type string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 “Select an optional 			Format”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range = none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range = MP3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range = JPEG;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add type “DVD Device”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abstract false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derived “SYSTEM BOX PART”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description “DVD Device for 			Personal Computer 			System Box”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attribute “Optional DVD Format”;</a:t>
            </a:r>
          </a:p>
          <a:p>
            <a:pPr lvl="1" eaLnBrk="1" hangingPunct="1"/>
            <a:endParaRPr lang="en-US" dirty="0" smtClean="0"/>
          </a:p>
          <a:p>
            <a:pPr marL="398463" indent="-398463" eaLnBrk="1" hangingPunct="1">
              <a:buFont typeface="Arial" pitchFamily="34" charset="0"/>
              <a:buAutoNum type="arabicPeriod" startAt="4"/>
            </a:pPr>
            <a:endParaRPr lang="en-US" dirty="0" smtClean="0"/>
          </a:p>
          <a:p>
            <a:pPr marL="398463" indent="-398463" eaLnBrk="1" hangingPunct="1">
              <a:buFont typeface="Arial" pitchFamily="34" charset="0"/>
              <a:buAutoNum type="arabicPeriod" startAt="4"/>
            </a:pPr>
            <a:r>
              <a:rPr lang="en-US" dirty="0" smtClean="0"/>
              <a:t>Check your data model for the above objects.</a:t>
            </a:r>
            <a:endParaRPr lang="en-US" dirty="0" smtClean="0">
              <a:sym typeface="Wingdings" pitchFamily="2" charset="2"/>
            </a:endParaRPr>
          </a:p>
        </p:txBody>
      </p:sp>
      <p:pic>
        <p:nvPicPr>
          <p:cNvPr id="18" name="Image 73" descr="arrow_round_right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539426" flipH="1">
            <a:off x="8222052" y="3570304"/>
            <a:ext cx="1085850" cy="227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Oval 29"/>
          <p:cNvSpPr>
            <a:spLocks noChangeAspect="1"/>
          </p:cNvSpPr>
          <p:nvPr/>
        </p:nvSpPr>
        <p:spPr>
          <a:xfrm>
            <a:off x="9123135" y="7208385"/>
            <a:ext cx="465138" cy="476250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sz="1800" b="1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0" name="Oval 29"/>
          <p:cNvSpPr>
            <a:spLocks noChangeAspect="1"/>
          </p:cNvSpPr>
          <p:nvPr/>
        </p:nvSpPr>
        <p:spPr>
          <a:xfrm>
            <a:off x="8134349" y="2415041"/>
            <a:ext cx="463550" cy="474662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sz="1800" b="1" dirty="0" smtClean="0">
                <a:solidFill>
                  <a:schemeClr val="accent2"/>
                </a:solidFill>
              </a:rPr>
              <a:t>4a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24" name="Oval 29"/>
          <p:cNvSpPr>
            <a:spLocks noChangeAspect="1"/>
          </p:cNvSpPr>
          <p:nvPr/>
        </p:nvSpPr>
        <p:spPr>
          <a:xfrm>
            <a:off x="10587491" y="3403146"/>
            <a:ext cx="465137" cy="476250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sz="1800" b="1" dirty="0" smtClean="0">
                <a:solidFill>
                  <a:schemeClr val="accent2"/>
                </a:solidFill>
              </a:rPr>
              <a:t>4b</a:t>
            </a:r>
            <a:endParaRPr lang="en-US" sz="1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47B3B3E-BB9A-446D-A8ED-5320CC430850}"/>
  <p:tag name="ISPRING_RESOURCE_FOLDER" val="C:\Documents and Settings\qpz\Desktop\QPZ_ppt1_companion_190109\"/>
</p:tagLst>
</file>

<file path=ppt/theme/theme1.xml><?xml version="1.0" encoding="utf-8"?>
<a:theme xmlns:a="http://schemas.openxmlformats.org/drawingml/2006/main" name="V6_ILT_Master">
  <a:themeElements>
    <a:clrScheme name="Course_Master_Theme_Colors">
      <a:dk1>
        <a:srgbClr val="3F0077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28411"/>
      </a:accent2>
      <a:accent3>
        <a:srgbClr val="FFFFFF"/>
      </a:accent3>
      <a:accent4>
        <a:srgbClr val="5CBFC6"/>
      </a:accent4>
      <a:accent5>
        <a:srgbClr val="FFB57F"/>
      </a:accent5>
      <a:accent6>
        <a:srgbClr val="B9ADD9"/>
      </a:accent6>
      <a:hlink>
        <a:srgbClr val="002060"/>
      </a:hlink>
      <a:folHlink>
        <a:srgbClr val="002060"/>
      </a:folHlink>
    </a:clrScheme>
    <a:fontScheme name="Course_Master_Theme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chemeClr val="accent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accent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Course_Master_Theme_Colors">
      <a:dk1>
        <a:srgbClr val="3F0077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28411"/>
      </a:accent2>
      <a:accent3>
        <a:srgbClr val="FFFFFF"/>
      </a:accent3>
      <a:accent4>
        <a:srgbClr val="5CBFC6"/>
      </a:accent4>
      <a:accent5>
        <a:srgbClr val="FFB57F"/>
      </a:accent5>
      <a:accent6>
        <a:srgbClr val="B9ADD9"/>
      </a:accent6>
      <a:hlink>
        <a:srgbClr val="002060"/>
      </a:hlink>
      <a:folHlink>
        <a:srgbClr val="002060"/>
      </a:folHlink>
    </a:clrScheme>
    <a:fontScheme name="Course_Master_Theme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58240BBDDF6846B6F7B80AFAFCC065" ma:contentTypeVersion="0" ma:contentTypeDescription="Create a new document." ma:contentTypeScope="" ma:versionID="ca6895f07f07790610a4c42be1e7b92f">
  <xsd:schema xmlns:xsd="http://www.w3.org/2001/XMLSchema" xmlns:p="http://schemas.microsoft.com/office/2006/metadata/properties" targetNamespace="http://schemas.microsoft.com/office/2006/metadata/properties" ma:root="true" ma:fieldsID="61bb7a0afb7a3d7ce97da59dfef7f59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97BF359-5509-4C62-BE36-E5767CEC68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6DFDB2C-D4CE-46AF-944C-FD948F4673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EE2B0D-4C68-4FE0-8A85-07110732CA64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6528</TotalTime>
  <Words>420</Words>
  <Application>Microsoft Office PowerPoint</Application>
  <PresentationFormat>Custom</PresentationFormat>
  <Paragraphs>103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V6_ILT_Master</vt:lpstr>
      <vt:lpstr>Exercise: Extracting Information from the Database</vt:lpstr>
      <vt:lpstr>Do It Yourself (1/5)</vt:lpstr>
      <vt:lpstr>Do It Yourself (2/5)</vt:lpstr>
      <vt:lpstr>Do It Yourself (3/5)</vt:lpstr>
      <vt:lpstr>Do It Yourself (4/5)</vt:lpstr>
      <vt:lpstr>Do It Yourself (5/5)</vt:lpstr>
      <vt:lpstr>Exercise: Using Business Administration Commands</vt:lpstr>
      <vt:lpstr>Do It Yourself (1/2)</vt:lpstr>
      <vt:lpstr>Do It Yourself (2/2)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%tag_title%</dc:title>
  <dc:creator>BLAZONPC</dc:creator>
  <cp:lastModifiedBy>RAO Ganesh</cp:lastModifiedBy>
  <cp:revision>838</cp:revision>
  <dcterms:created xsi:type="dcterms:W3CDTF">2008-12-18T08:57:42Z</dcterms:created>
  <dcterms:modified xsi:type="dcterms:W3CDTF">2015-02-08T11:06:18Z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0x010100E458240BBDDF6846B6F7B80AFAFCC065</vt:lpwstr>
  </property>
</Properties>
</file>