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Lst>
  <p:notesMasterIdLst>
    <p:notesMasterId r:id="rId116"/>
  </p:notesMasterIdLst>
  <p:handoutMasterIdLst>
    <p:handoutMasterId r:id="rId117"/>
  </p:handoutMasterIdLst>
  <p:sldIdLst>
    <p:sldId id="261" r:id="rId5"/>
    <p:sldId id="262" r:id="rId6"/>
    <p:sldId id="691" r:id="rId7"/>
    <p:sldId id="565" r:id="rId8"/>
    <p:sldId id="566" r:id="rId9"/>
    <p:sldId id="567" r:id="rId10"/>
    <p:sldId id="568" r:id="rId11"/>
    <p:sldId id="570" r:id="rId12"/>
    <p:sldId id="569" r:id="rId13"/>
    <p:sldId id="571" r:id="rId14"/>
    <p:sldId id="572" r:id="rId15"/>
    <p:sldId id="573" r:id="rId16"/>
    <p:sldId id="574" r:id="rId17"/>
    <p:sldId id="575" r:id="rId18"/>
    <p:sldId id="576" r:id="rId19"/>
    <p:sldId id="577" r:id="rId20"/>
    <p:sldId id="578" r:id="rId21"/>
    <p:sldId id="579" r:id="rId22"/>
    <p:sldId id="580" r:id="rId23"/>
    <p:sldId id="581" r:id="rId24"/>
    <p:sldId id="582" r:id="rId25"/>
    <p:sldId id="583" r:id="rId26"/>
    <p:sldId id="273" r:id="rId27"/>
    <p:sldId id="274" r:id="rId28"/>
    <p:sldId id="661" r:id="rId29"/>
    <p:sldId id="534" r:id="rId30"/>
    <p:sldId id="535" r:id="rId31"/>
    <p:sldId id="536" r:id="rId32"/>
    <p:sldId id="584" r:id="rId33"/>
    <p:sldId id="585" r:id="rId34"/>
    <p:sldId id="586" r:id="rId35"/>
    <p:sldId id="587" r:id="rId36"/>
    <p:sldId id="588" r:id="rId37"/>
    <p:sldId id="589" r:id="rId38"/>
    <p:sldId id="590" r:id="rId39"/>
    <p:sldId id="591" r:id="rId40"/>
    <p:sldId id="592" r:id="rId41"/>
    <p:sldId id="593" r:id="rId42"/>
    <p:sldId id="594" r:id="rId43"/>
    <p:sldId id="595" r:id="rId44"/>
    <p:sldId id="596" r:id="rId45"/>
    <p:sldId id="597" r:id="rId46"/>
    <p:sldId id="598" r:id="rId47"/>
    <p:sldId id="599" r:id="rId48"/>
    <p:sldId id="600" r:id="rId49"/>
    <p:sldId id="601" r:id="rId50"/>
    <p:sldId id="602" r:id="rId51"/>
    <p:sldId id="603" r:id="rId52"/>
    <p:sldId id="604" r:id="rId53"/>
    <p:sldId id="605" r:id="rId54"/>
    <p:sldId id="563" r:id="rId55"/>
    <p:sldId id="564" r:id="rId56"/>
    <p:sldId id="662" r:id="rId57"/>
    <p:sldId id="606" r:id="rId58"/>
    <p:sldId id="607" r:id="rId59"/>
    <p:sldId id="608" r:id="rId60"/>
    <p:sldId id="609" r:id="rId61"/>
    <p:sldId id="610" r:id="rId62"/>
    <p:sldId id="611" r:id="rId63"/>
    <p:sldId id="612" r:id="rId64"/>
    <p:sldId id="613" r:id="rId65"/>
    <p:sldId id="614" r:id="rId66"/>
    <p:sldId id="615" r:id="rId67"/>
    <p:sldId id="616" r:id="rId68"/>
    <p:sldId id="617" r:id="rId69"/>
    <p:sldId id="618" r:id="rId70"/>
    <p:sldId id="619" r:id="rId71"/>
    <p:sldId id="620" r:id="rId72"/>
    <p:sldId id="621" r:id="rId73"/>
    <p:sldId id="622" r:id="rId74"/>
    <p:sldId id="623" r:id="rId75"/>
    <p:sldId id="663" r:id="rId76"/>
    <p:sldId id="664" r:id="rId77"/>
    <p:sldId id="665" r:id="rId78"/>
    <p:sldId id="666" r:id="rId79"/>
    <p:sldId id="667" r:id="rId80"/>
    <p:sldId id="668" r:id="rId81"/>
    <p:sldId id="669" r:id="rId82"/>
    <p:sldId id="670" r:id="rId83"/>
    <p:sldId id="671" r:id="rId84"/>
    <p:sldId id="672" r:id="rId85"/>
    <p:sldId id="673" r:id="rId86"/>
    <p:sldId id="674" r:id="rId87"/>
    <p:sldId id="675" r:id="rId88"/>
    <p:sldId id="676" r:id="rId89"/>
    <p:sldId id="677" r:id="rId90"/>
    <p:sldId id="678" r:id="rId91"/>
    <p:sldId id="679" r:id="rId92"/>
    <p:sldId id="680" r:id="rId93"/>
    <p:sldId id="681" r:id="rId94"/>
    <p:sldId id="682" r:id="rId95"/>
    <p:sldId id="683" r:id="rId96"/>
    <p:sldId id="684" r:id="rId97"/>
    <p:sldId id="685" r:id="rId98"/>
    <p:sldId id="692" r:id="rId99"/>
    <p:sldId id="686" r:id="rId100"/>
    <p:sldId id="687" r:id="rId101"/>
    <p:sldId id="688" r:id="rId102"/>
    <p:sldId id="689" r:id="rId103"/>
    <p:sldId id="624" r:id="rId104"/>
    <p:sldId id="625" r:id="rId105"/>
    <p:sldId id="690" r:id="rId106"/>
    <p:sldId id="626" r:id="rId107"/>
    <p:sldId id="627" r:id="rId108"/>
    <p:sldId id="628" r:id="rId109"/>
    <p:sldId id="629" r:id="rId110"/>
    <p:sldId id="630" r:id="rId111"/>
    <p:sldId id="631" r:id="rId112"/>
    <p:sldId id="632" r:id="rId113"/>
    <p:sldId id="633" r:id="rId114"/>
    <p:sldId id="634" r:id="rId115"/>
  </p:sldIdLst>
  <p:sldSz cx="13058775" cy="9756775"/>
  <p:notesSz cx="9944100" cy="6805613"/>
  <p:custDataLst>
    <p:tags r:id="rId118"/>
  </p:custDataLst>
  <p:defaultTex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436">
          <p15:clr>
            <a:srgbClr val="A4A3A4"/>
          </p15:clr>
        </p15:guide>
        <p15:guide id="2" orient="horz" pos="495">
          <p15:clr>
            <a:srgbClr val="A4A3A4"/>
          </p15:clr>
        </p15:guide>
        <p15:guide id="3" orient="horz" pos="924">
          <p15:clr>
            <a:srgbClr val="A4A3A4"/>
          </p15:clr>
        </p15:guide>
        <p15:guide id="4" orient="horz" pos="332">
          <p15:clr>
            <a:srgbClr val="A4A3A4"/>
          </p15:clr>
        </p15:guide>
        <p15:guide id="5" orient="horz" pos="454">
          <p15:clr>
            <a:srgbClr val="A4A3A4"/>
          </p15:clr>
        </p15:guide>
        <p15:guide id="6" pos="7901">
          <p15:clr>
            <a:srgbClr val="A4A3A4"/>
          </p15:clr>
        </p15:guide>
        <p15:guide id="7" pos="620">
          <p15:clr>
            <a:srgbClr val="A4A3A4"/>
          </p15:clr>
        </p15:guide>
        <p15:guide id="8" pos="2221">
          <p15:clr>
            <a:srgbClr val="A4A3A4"/>
          </p15:clr>
        </p15:guide>
        <p15:guide id="9" pos="935">
          <p15:clr>
            <a:srgbClr val="A4A3A4"/>
          </p15:clr>
        </p15:guide>
      </p15:sldGuideLst>
    </p:ext>
    <p:ext uri="{2D200454-40CA-4A62-9FC3-DE9A4176ACB9}">
      <p15:notesGuideLst xmlns:p15="http://schemas.microsoft.com/office/powerpoint/2012/main">
        <p15:guide id="1" orient="horz" pos="2144">
          <p15:clr>
            <a:srgbClr val="A4A3A4"/>
          </p15:clr>
        </p15:guide>
        <p15:guide id="2" pos="3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8411"/>
    <a:srgbClr val="F9CB9D"/>
    <a:srgbClr val="F7B069"/>
    <a:srgbClr val="F9CE61"/>
    <a:srgbClr val="F6A95C"/>
    <a:srgbClr val="000099"/>
    <a:srgbClr val="FF9900"/>
    <a:srgbClr val="526978"/>
    <a:srgbClr val="FFFFFF"/>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5" autoAdjust="0"/>
    <p:restoredTop sz="91908" autoAdjust="0"/>
  </p:normalViewPr>
  <p:slideViewPr>
    <p:cSldViewPr snapToGrid="0" showGuides="1">
      <p:cViewPr varScale="1">
        <p:scale>
          <a:sx n="44" d="100"/>
          <a:sy n="44" d="100"/>
        </p:scale>
        <p:origin x="1308" y="60"/>
      </p:cViewPr>
      <p:guideLst>
        <p:guide orient="horz" pos="4436"/>
        <p:guide orient="horz" pos="495"/>
        <p:guide orient="horz" pos="924"/>
        <p:guide orient="horz" pos="332"/>
        <p:guide orient="horz" pos="454"/>
        <p:guide pos="7901"/>
        <p:guide pos="620"/>
        <p:guide pos="2221"/>
        <p:guide pos="935"/>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 d="100"/>
          <a:sy n="10" d="100"/>
        </p:scale>
        <p:origin x="138" y="438"/>
      </p:cViewPr>
      <p:guideLst>
        <p:guide orient="horz" pos="2144"/>
        <p:guide pos="313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handoutMaster" Target="handoutMasters/handoutMaster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_rels/viewProps.xml.rels><?xml version="1.0" encoding="UTF-8" standalone="yes"?>
<Relationships xmlns="http://schemas.openxmlformats.org/package/2006/relationships"><Relationship Id="rId3" Type="http://schemas.openxmlformats.org/officeDocument/2006/relationships/slide" Target="slides/slide102.xml"/><Relationship Id="rId2" Type="http://schemas.openxmlformats.org/officeDocument/2006/relationships/slide" Target="slides/slide95.xml"/><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309110" cy="34028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33264" y="2"/>
            <a:ext cx="4309110" cy="340281"/>
          </a:xfrm>
          <a:prstGeom prst="rect">
            <a:avLst/>
          </a:prstGeom>
        </p:spPr>
        <p:txBody>
          <a:bodyPr vert="horz" lIns="91440" tIns="45720" rIns="91440" bIns="45720" rtlCol="0"/>
          <a:lstStyle>
            <a:lvl1pPr algn="r">
              <a:defRPr sz="1200"/>
            </a:lvl1pPr>
          </a:lstStyle>
          <a:p>
            <a:fld id="{F649C983-3A56-4EBD-9844-B68AC578C060}" type="datetimeFigureOut">
              <a:rPr lang="en-US" smtClean="0"/>
              <a:pPr/>
              <a:t>2/9/2015</a:t>
            </a:fld>
            <a:endParaRPr lang="en-US"/>
          </a:p>
        </p:txBody>
      </p:sp>
      <p:sp>
        <p:nvSpPr>
          <p:cNvPr id="4" name="Footer Placeholder 3"/>
          <p:cNvSpPr>
            <a:spLocks noGrp="1"/>
          </p:cNvSpPr>
          <p:nvPr>
            <p:ph type="ftr" sz="quarter" idx="2"/>
          </p:nvPr>
        </p:nvSpPr>
        <p:spPr>
          <a:xfrm>
            <a:off x="0" y="6463757"/>
            <a:ext cx="4309110" cy="34028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33264" y="6463757"/>
            <a:ext cx="4309110" cy="340281"/>
          </a:xfrm>
          <a:prstGeom prst="rect">
            <a:avLst/>
          </a:prstGeom>
        </p:spPr>
        <p:txBody>
          <a:bodyPr vert="horz" lIns="91440" tIns="45720" rIns="91440" bIns="45720" rtlCol="0" anchor="b"/>
          <a:lstStyle>
            <a:lvl1pPr algn="r">
              <a:defRPr sz="1200"/>
            </a:lvl1pPr>
          </a:lstStyle>
          <a:p>
            <a:fld id="{6AD6B63F-2E5A-4038-AAEF-FD64C2C15200}" type="slidenum">
              <a:rPr lang="en-US" smtClean="0"/>
              <a:pPr/>
              <a:t>‹#›</a:t>
            </a:fld>
            <a:endParaRPr lang="en-US"/>
          </a:p>
        </p:txBody>
      </p:sp>
    </p:spTree>
    <p:extLst>
      <p:ext uri="{BB962C8B-B14F-4D97-AF65-F5344CB8AC3E}">
        <p14:creationId xmlns:p14="http://schemas.microsoft.com/office/powerpoint/2010/main" val="268825509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lide Number Placeholder 16"/>
          <p:cNvSpPr>
            <a:spLocks noGrp="1"/>
          </p:cNvSpPr>
          <p:nvPr>
            <p:ph type="sldNum" sz="quarter" idx="5"/>
          </p:nvPr>
        </p:nvSpPr>
        <p:spPr>
          <a:xfrm>
            <a:off x="9146358" y="6556291"/>
            <a:ext cx="640217" cy="223558"/>
          </a:xfrm>
          <a:prstGeom prst="rect">
            <a:avLst/>
          </a:prstGeom>
        </p:spPr>
        <p:txBody>
          <a:bodyPr vert="horz" lIns="91440" tIns="45720" rIns="91440" bIns="45720" rtlCol="0" anchor="b"/>
          <a:lstStyle>
            <a:lvl1pPr algn="r">
              <a:defRPr sz="800">
                <a:solidFill>
                  <a:schemeClr val="tx1"/>
                </a:solidFill>
              </a:defRPr>
            </a:lvl1pPr>
          </a:lstStyle>
          <a:p>
            <a:fld id="{F623F571-73FD-4C9A-AA81-1095A778C04C}" type="slidenum">
              <a:rPr lang="en-US" smtClean="0"/>
              <a:pPr/>
              <a:t>‹#›</a:t>
            </a:fld>
            <a:endParaRPr lang="en-US" dirty="0"/>
          </a:p>
        </p:txBody>
      </p:sp>
      <p:sp>
        <p:nvSpPr>
          <p:cNvPr id="11" name="Slide Image Placeholder 7"/>
          <p:cNvSpPr>
            <a:spLocks noGrp="1" noRot="1" noChangeAspect="1"/>
          </p:cNvSpPr>
          <p:nvPr>
            <p:ph type="sldImg" idx="2"/>
          </p:nvPr>
        </p:nvSpPr>
        <p:spPr>
          <a:xfrm>
            <a:off x="312588" y="1083076"/>
            <a:ext cx="7326743" cy="5454967"/>
          </a:xfrm>
          <a:prstGeom prst="rect">
            <a:avLst/>
          </a:prstGeom>
          <a:noFill/>
          <a:ln w="12700">
            <a:noFill/>
          </a:ln>
        </p:spPr>
        <p:txBody>
          <a:bodyPr vert="horz" lIns="91440" tIns="45720" rIns="91440" bIns="45720" rtlCol="0" anchor="ctr"/>
          <a:lstStyle/>
          <a:p>
            <a:endParaRPr lang="en-US"/>
          </a:p>
        </p:txBody>
      </p:sp>
      <p:sp>
        <p:nvSpPr>
          <p:cNvPr id="14" name="Rectangle 52"/>
          <p:cNvSpPr txBox="1">
            <a:spLocks noChangeArrowheads="1"/>
          </p:cNvSpPr>
          <p:nvPr/>
        </p:nvSpPr>
        <p:spPr bwMode="auto">
          <a:xfrm>
            <a:off x="8197708" y="642262"/>
            <a:ext cx="557845" cy="107722"/>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defTabSz="962025">
              <a:defRPr sz="1300" b="1" i="1">
                <a:solidFill>
                  <a:srgbClr val="000099"/>
                </a:solidFill>
              </a:defRPr>
            </a:lvl1pPr>
          </a:lstStyle>
          <a:p>
            <a:pPr marL="0" marR="0" lvl="0" indent="0" algn="l" defTabSz="962025"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COMPANION</a:t>
            </a:r>
            <a:endParaRPr kumimoji="0" lang="en-US" sz="7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5" name="Rectangle 52"/>
          <p:cNvSpPr txBox="1">
            <a:spLocks noChangeArrowheads="1"/>
          </p:cNvSpPr>
          <p:nvPr/>
        </p:nvSpPr>
        <p:spPr bwMode="auto">
          <a:xfrm>
            <a:off x="8901424" y="642262"/>
            <a:ext cx="729367" cy="107722"/>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defTabSz="962025">
              <a:defRPr sz="1300" b="1" i="1">
                <a:solidFill>
                  <a:srgbClr val="000099"/>
                </a:solidFill>
              </a:defRPr>
            </a:lvl1pPr>
          </a:lstStyle>
          <a:p>
            <a:pPr marL="0" marR="0" lvl="0" indent="0" algn="l" defTabSz="962025"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STUDENT GUIDE</a:t>
            </a:r>
            <a:endParaRPr kumimoji="0" lang="en-US" sz="700" b="1" i="0" u="none" strike="noStrike" kern="1200" cap="none" spc="0" normalizeH="0" baseline="0" noProof="0" dirty="0">
              <a:ln>
                <a:noFill/>
              </a:ln>
              <a:solidFill>
                <a:schemeClr val="accent2"/>
              </a:solidFill>
              <a:effectLst/>
              <a:uLnTx/>
              <a:uFillTx/>
              <a:latin typeface="Arial" pitchFamily="34" charset="0"/>
              <a:ea typeface="+mn-ea"/>
              <a:cs typeface="Arial" pitchFamily="34" charset="0"/>
            </a:endParaRPr>
          </a:p>
        </p:txBody>
      </p:sp>
      <p:cxnSp>
        <p:nvCxnSpPr>
          <p:cNvPr id="19" name="Straight Connector 18"/>
          <p:cNvCxnSpPr/>
          <p:nvPr/>
        </p:nvCxnSpPr>
        <p:spPr>
          <a:xfrm rot="5400000">
            <a:off x="8765442" y="701555"/>
            <a:ext cx="1495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%course_title%</a:t>
            </a:r>
          </a:p>
          <a:p>
            <a:pPr marL="341313"/>
            <a:r>
              <a:rPr lang="en-US" b="1" i="1" dirty="0" smtClean="0"/>
              <a:t>%lesson_title%</a:t>
            </a:r>
          </a:p>
          <a:p>
            <a:pPr marL="685800"/>
            <a:r>
              <a:rPr lang="en-US" b="1" i="1" dirty="0" smtClean="0"/>
              <a:t>%step_title%</a:t>
            </a:r>
          </a:p>
        </p:txBody>
      </p:sp>
      <p:sp>
        <p:nvSpPr>
          <p:cNvPr id="24" name="Footer Placeholder 15"/>
          <p:cNvSpPr>
            <a:spLocks noGrp="1"/>
          </p:cNvSpPr>
          <p:nvPr>
            <p:ph type="ftr" sz="quarter" idx="4"/>
          </p:nvPr>
        </p:nvSpPr>
        <p:spPr>
          <a:xfrm>
            <a:off x="207209" y="6556291"/>
            <a:ext cx="2174105" cy="232938"/>
          </a:xfrm>
          <a:prstGeom prst="rect">
            <a:avLst/>
          </a:prstGeom>
        </p:spPr>
        <p:txBody>
          <a:bodyPr vert="horz" lIns="91440" tIns="45720" rIns="91440" bIns="45720" rtlCol="0" anchor="b"/>
          <a:lstStyle>
            <a:lvl1pPr marL="0" marR="0" indent="0" algn="l" defTabSz="1289050" rtl="0" eaLnBrk="1" fontAlgn="base" latinLnBrk="0" hangingPunct="1">
              <a:lnSpc>
                <a:spcPct val="100000"/>
              </a:lnSpc>
              <a:spcBef>
                <a:spcPct val="0"/>
              </a:spcBef>
              <a:spcAft>
                <a:spcPct val="0"/>
              </a:spcAft>
              <a:buClrTx/>
              <a:buSzTx/>
              <a:buFontTx/>
              <a:buNone/>
              <a:tabLst/>
              <a:defRPr lang="en-US" sz="800" b="0" i="0" kern="1200" dirty="0" smtClean="0">
                <a:solidFill>
                  <a:schemeClr val="tx1"/>
                </a:solidFill>
                <a:latin typeface="Arial" pitchFamily="34" charset="0"/>
                <a:ea typeface="+mn-ea"/>
                <a:cs typeface="Arial" pitchFamily="34" charset="0"/>
              </a:defRPr>
            </a:lvl1pPr>
          </a:lstStyle>
          <a:p>
            <a:r>
              <a:rPr lang="en-US" dirty="0" smtClean="0"/>
              <a:t>Copyright DASSAULT SYSTEMES</a:t>
            </a:r>
            <a:endParaRPr lang="en-US" dirty="0"/>
          </a:p>
        </p:txBody>
      </p:sp>
      <p:sp>
        <p:nvSpPr>
          <p:cNvPr id="25" name="Notes Placeholder 18"/>
          <p:cNvSpPr>
            <a:spLocks noGrp="1"/>
          </p:cNvSpPr>
          <p:nvPr>
            <p:ph type="body" sz="quarter" idx="3"/>
          </p:nvPr>
        </p:nvSpPr>
        <p:spPr>
          <a:xfrm>
            <a:off x="7913078" y="1424354"/>
            <a:ext cx="1731656" cy="5099538"/>
          </a:xfrm>
          <a:prstGeom prst="rect">
            <a:avLst/>
          </a:prstGeom>
        </p:spPr>
        <p:txBody>
          <a:bodyPr vert="horz" lIns="91440" tIns="45720" rIns="91440" bIns="45720" rtlCol="0">
            <a:normAutofit/>
          </a:bodyPr>
          <a:lstStyle/>
          <a:p>
            <a:pPr lvl="0"/>
            <a:r>
              <a:rPr lang="en-US" dirty="0" smtClean="0"/>
              <a:t>Click to edit Master text styles</a:t>
            </a:r>
          </a:p>
        </p:txBody>
      </p:sp>
    </p:spTree>
    <p:extLst>
      <p:ext uri="{BB962C8B-B14F-4D97-AF65-F5344CB8AC3E}">
        <p14:creationId xmlns:p14="http://schemas.microsoft.com/office/powerpoint/2010/main" val="1750587133"/>
      </p:ext>
    </p:extLst>
  </p:cSld>
  <p:clrMap bg1="lt1" tx1="dk1" bg2="lt2" tx2="dk2" accent1="accent1" accent2="accent2" accent3="accent3" accent4="accent4" accent5="accent5" accent6="accent6" hlink="hlink" folHlink="folHlink"/>
  <p:hf dt="0"/>
  <p:notesStyle>
    <a:lvl1pPr marL="0" marR="0" indent="0" algn="l" defTabSz="1289050" rtl="0" eaLnBrk="1" fontAlgn="base" latinLnBrk="0" hangingPunct="1">
      <a:lnSpc>
        <a:spcPct val="100000"/>
      </a:lnSpc>
      <a:spcBef>
        <a:spcPct val="0"/>
      </a:spcBef>
      <a:spcAft>
        <a:spcPct val="0"/>
      </a:spcAft>
      <a:buClrTx/>
      <a:buSzTx/>
      <a:buFontTx/>
      <a:buNone/>
      <a:tabLst/>
      <a:defRPr sz="1000" kern="1200">
        <a:ln>
          <a:noFill/>
        </a:ln>
        <a:solidFill>
          <a:schemeClr val="tx1"/>
        </a:solidFill>
        <a:latin typeface="Arial" pitchFamily="34" charset="0"/>
        <a:ea typeface="+mn-ea"/>
        <a:cs typeface="Arial" pitchFamily="34" charset="0"/>
      </a:defRPr>
    </a:lvl1pPr>
    <a:lvl2pPr marL="131763" indent="0" algn="l" defTabSz="1289050" rtl="0" fontAlgn="base">
      <a:spcBef>
        <a:spcPct val="30000"/>
      </a:spcBef>
      <a:spcAft>
        <a:spcPct val="0"/>
      </a:spcAft>
      <a:defRPr sz="1000" kern="1200">
        <a:solidFill>
          <a:srgbClr val="000099"/>
        </a:solidFill>
        <a:latin typeface="Arial" pitchFamily="34" charset="0"/>
        <a:ea typeface="+mn-ea"/>
        <a:cs typeface="Arial" pitchFamily="34" charset="0"/>
      </a:defRPr>
    </a:lvl2pPr>
    <a:lvl3pPr marL="314325" indent="0" algn="l" defTabSz="1289050" rtl="0" fontAlgn="base">
      <a:spcBef>
        <a:spcPct val="30000"/>
      </a:spcBef>
      <a:spcAft>
        <a:spcPct val="0"/>
      </a:spcAft>
      <a:defRPr sz="1000" kern="1200">
        <a:solidFill>
          <a:srgbClr val="000099"/>
        </a:solidFill>
        <a:latin typeface="Arial" pitchFamily="34" charset="0"/>
        <a:ea typeface="+mn-ea"/>
        <a:cs typeface="Arial" pitchFamily="34" charset="0"/>
      </a:defRPr>
    </a:lvl3pPr>
    <a:lvl4pPr marL="447675" indent="0" algn="l" defTabSz="1289050" rtl="0" fontAlgn="base">
      <a:spcBef>
        <a:spcPct val="30000"/>
      </a:spcBef>
      <a:spcAft>
        <a:spcPct val="0"/>
      </a:spcAft>
      <a:defRPr sz="1000" kern="1200">
        <a:solidFill>
          <a:srgbClr val="000099"/>
        </a:solidFill>
        <a:latin typeface="Arial" pitchFamily="34" charset="0"/>
        <a:ea typeface="+mn-ea"/>
        <a:cs typeface="Arial" pitchFamily="34" charset="0"/>
      </a:defRPr>
    </a:lvl4pPr>
    <a:lvl5pPr marL="612775" indent="0" algn="l" defTabSz="1289050" rtl="0" fontAlgn="base">
      <a:spcBef>
        <a:spcPct val="30000"/>
      </a:spcBef>
      <a:spcAft>
        <a:spcPct val="0"/>
      </a:spcAft>
      <a:defRPr sz="1000" kern="1200">
        <a:solidFill>
          <a:srgbClr val="000099"/>
        </a:solidFill>
        <a:latin typeface="Arial" pitchFamily="34" charset="0"/>
        <a:ea typeface="+mn-ea"/>
        <a:cs typeface="Arial" pitchFamily="34" charset="0"/>
      </a:defRPr>
    </a:lvl5pPr>
    <a:lvl6pPr marL="3226460" algn="l" defTabSz="1290584" rtl="0" eaLnBrk="1" latinLnBrk="0" hangingPunct="1">
      <a:defRPr sz="1700" kern="1200">
        <a:solidFill>
          <a:schemeClr val="tx1"/>
        </a:solidFill>
        <a:latin typeface="+mn-lt"/>
        <a:ea typeface="+mn-ea"/>
        <a:cs typeface="+mn-cs"/>
      </a:defRPr>
    </a:lvl6pPr>
    <a:lvl7pPr marL="3871752" algn="l" defTabSz="1290584" rtl="0" eaLnBrk="1" latinLnBrk="0" hangingPunct="1">
      <a:defRPr sz="1700" kern="1200">
        <a:solidFill>
          <a:schemeClr val="tx1"/>
        </a:solidFill>
        <a:latin typeface="+mn-lt"/>
        <a:ea typeface="+mn-ea"/>
        <a:cs typeface="+mn-cs"/>
      </a:defRPr>
    </a:lvl7pPr>
    <a:lvl8pPr marL="4517045" algn="l" defTabSz="1290584" rtl="0" eaLnBrk="1" latinLnBrk="0" hangingPunct="1">
      <a:defRPr sz="1700" kern="1200">
        <a:solidFill>
          <a:schemeClr val="tx1"/>
        </a:solidFill>
        <a:latin typeface="+mn-lt"/>
        <a:ea typeface="+mn-ea"/>
        <a:cs typeface="+mn-cs"/>
      </a:defRPr>
    </a:lvl8pPr>
    <a:lvl9pPr marL="5162337" algn="l" defTabSz="1290584"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2-1</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603929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2-8</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82331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2-9</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2719714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2-9</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1610449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2-11</a:t>
            </a:r>
            <a:endParaRPr lang="en-US"/>
          </a:p>
        </p:txBody>
      </p:sp>
      <p:sp>
        <p:nvSpPr>
          <p:cNvPr id="11" name="Notes Placeholder 10"/>
          <p:cNvSpPr>
            <a:spLocks noGrp="1"/>
          </p:cNvSpPr>
          <p:nvPr>
            <p:ph type="body" sz="quarter" idx="3"/>
          </p:nvPr>
        </p:nvSpPr>
        <p:spPr>
          <a:xfrm>
            <a:off x="7913078" y="1424355"/>
            <a:ext cx="1731656" cy="5099537"/>
          </a:xfrm>
        </p:spPr>
        <p:txBody>
          <a:bodyPr>
            <a:normAutofit/>
          </a:bodyPr>
          <a:lstStyle/>
          <a:p>
            <a:endParaRPr lang="en-US"/>
          </a:p>
        </p:txBody>
      </p:sp>
      <p:sp>
        <p:nvSpPr>
          <p:cNvPr id="12"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3048562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2-12</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1952231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2-8</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dirty="0"/>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3227757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2-9</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68895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2-11</a:t>
            </a:r>
            <a:endParaRPr lang="en-US"/>
          </a:p>
        </p:txBody>
      </p:sp>
      <p:sp>
        <p:nvSpPr>
          <p:cNvPr id="11" name="Notes Placeholder 10"/>
          <p:cNvSpPr>
            <a:spLocks noGrp="1"/>
          </p:cNvSpPr>
          <p:nvPr>
            <p:ph type="body" sz="quarter" idx="3"/>
          </p:nvPr>
        </p:nvSpPr>
        <p:spPr>
          <a:xfrm>
            <a:off x="7913078" y="1424355"/>
            <a:ext cx="1731656" cy="5099537"/>
          </a:xfrm>
        </p:spPr>
        <p:txBody>
          <a:bodyPr>
            <a:normAutofit/>
          </a:bodyPr>
          <a:lstStyle/>
          <a:p>
            <a:endParaRPr lang="en-US"/>
          </a:p>
        </p:txBody>
      </p:sp>
      <p:sp>
        <p:nvSpPr>
          <p:cNvPr id="12"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2093714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2-12</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318075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2-11</a:t>
            </a:r>
            <a:endParaRPr lang="en-US"/>
          </a:p>
        </p:txBody>
      </p:sp>
      <p:sp>
        <p:nvSpPr>
          <p:cNvPr id="11" name="Notes Placeholder 10"/>
          <p:cNvSpPr>
            <a:spLocks noGrp="1"/>
          </p:cNvSpPr>
          <p:nvPr>
            <p:ph type="body" sz="quarter" idx="3"/>
          </p:nvPr>
        </p:nvSpPr>
        <p:spPr>
          <a:xfrm>
            <a:off x="7913078" y="1424355"/>
            <a:ext cx="1731656" cy="5099537"/>
          </a:xfrm>
        </p:spPr>
        <p:txBody>
          <a:bodyPr>
            <a:normAutofit/>
          </a:bodyPr>
          <a:lstStyle/>
          <a:p>
            <a:endParaRPr lang="en-US"/>
          </a:p>
        </p:txBody>
      </p:sp>
      <p:sp>
        <p:nvSpPr>
          <p:cNvPr id="12"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1825073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2-2</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2962653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2-9</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185674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2-11</a:t>
            </a:r>
            <a:endParaRPr lang="en-US"/>
          </a:p>
        </p:txBody>
      </p:sp>
      <p:sp>
        <p:nvSpPr>
          <p:cNvPr id="11" name="Notes Placeholder 10"/>
          <p:cNvSpPr>
            <a:spLocks noGrp="1"/>
          </p:cNvSpPr>
          <p:nvPr>
            <p:ph type="body" sz="quarter" idx="3"/>
          </p:nvPr>
        </p:nvSpPr>
        <p:spPr>
          <a:xfrm>
            <a:off x="7913078" y="1424355"/>
            <a:ext cx="1731656" cy="5099537"/>
          </a:xfrm>
        </p:spPr>
        <p:txBody>
          <a:bodyPr>
            <a:normAutofit/>
          </a:bodyPr>
          <a:lstStyle/>
          <a:p>
            <a:endParaRPr lang="en-US"/>
          </a:p>
        </p:txBody>
      </p:sp>
      <p:sp>
        <p:nvSpPr>
          <p:cNvPr id="12"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2288986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2-12</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3955176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2-8</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405918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2-9</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3935851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2-9</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4041255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2-11</a:t>
            </a:r>
            <a:endParaRPr lang="en-US"/>
          </a:p>
        </p:txBody>
      </p:sp>
      <p:sp>
        <p:nvSpPr>
          <p:cNvPr id="11" name="Notes Placeholder 10"/>
          <p:cNvSpPr>
            <a:spLocks noGrp="1"/>
          </p:cNvSpPr>
          <p:nvPr>
            <p:ph type="body" sz="quarter" idx="3"/>
          </p:nvPr>
        </p:nvSpPr>
        <p:spPr>
          <a:xfrm>
            <a:off x="7913078" y="1424355"/>
            <a:ext cx="1731656" cy="5099537"/>
          </a:xfrm>
        </p:spPr>
        <p:txBody>
          <a:bodyPr>
            <a:normAutofit/>
          </a:bodyPr>
          <a:lstStyle/>
          <a:p>
            <a:endParaRPr lang="en-US"/>
          </a:p>
        </p:txBody>
      </p:sp>
      <p:sp>
        <p:nvSpPr>
          <p:cNvPr id="12"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2615798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idx="2"/>
          </p:nvPr>
        </p:nvSpPr>
        <p:spPr>
          <a:xfrm>
            <a:off x="325438" y="1082675"/>
            <a:ext cx="7300912" cy="5454650"/>
          </a:xfrm>
        </p:spPr>
      </p:sp>
      <p:sp>
        <p:nvSpPr>
          <p:cNvPr id="8" name="Footer Placeholder 7"/>
          <p:cNvSpPr>
            <a:spLocks noGrp="1"/>
          </p:cNvSpPr>
          <p:nvPr>
            <p:ph type="ftr" sz="quarter" idx="4"/>
          </p:nvPr>
        </p:nvSpPr>
        <p:spPr>
          <a:xfrm>
            <a:off x="207208" y="6573785"/>
            <a:ext cx="2667718" cy="215444"/>
          </a:xfrm>
        </p:spPr>
        <p:txBody>
          <a:bodyPr wrap="none">
            <a:spAutoFit/>
          </a:bodyPr>
          <a:lstStyle/>
          <a:p>
            <a:r>
              <a:rPr lang="en-US" smtClean="0"/>
              <a:t>© 2009 - 2011 Dassault Systèmes - All rights reserved</a:t>
            </a:r>
            <a:endParaRPr lang="en-US"/>
          </a:p>
        </p:txBody>
      </p:sp>
      <p:sp>
        <p:nvSpPr>
          <p:cNvPr id="9" name="Slide Number Placeholder 8"/>
          <p:cNvSpPr>
            <a:spLocks noGrp="1"/>
          </p:cNvSpPr>
          <p:nvPr>
            <p:ph type="sldNum" sz="quarter" idx="5"/>
          </p:nvPr>
        </p:nvSpPr>
        <p:spPr/>
        <p:txBody>
          <a:bodyPr/>
          <a:lstStyle/>
          <a:p>
            <a:r>
              <a:rPr lang="en-US" smtClean="0"/>
              <a:t>2-12</a:t>
            </a:r>
            <a:endParaRPr lang="en-US"/>
          </a:p>
        </p:txBody>
      </p:sp>
      <p:sp>
        <p:nvSpPr>
          <p:cNvPr id="10" name="Notes Placeholder 9"/>
          <p:cNvSpPr>
            <a:spLocks noGrp="1"/>
          </p:cNvSpPr>
          <p:nvPr>
            <p:ph type="body" sz="quarter" idx="3"/>
          </p:nvPr>
        </p:nvSpPr>
        <p:spPr>
          <a:xfrm>
            <a:off x="7913078" y="1424355"/>
            <a:ext cx="1731656" cy="5099537"/>
          </a:xfrm>
        </p:spPr>
        <p:txBody>
          <a:bodyPr>
            <a:normAutofit/>
          </a:bodyPr>
          <a:lstStyle/>
          <a:p>
            <a:endParaRPr lang="en-US"/>
          </a:p>
        </p:txBody>
      </p:sp>
      <p:sp>
        <p:nvSpPr>
          <p:cNvPr id="11" name="Header Placeholder 13"/>
          <p:cNvSpPr>
            <a:spLocks noGrp="1"/>
          </p:cNvSpPr>
          <p:nvPr>
            <p:ph type="hdr" sz="quarter"/>
          </p:nvPr>
        </p:nvSpPr>
        <p:spPr>
          <a:xfrm>
            <a:off x="202430" y="349912"/>
            <a:ext cx="7392689" cy="337682"/>
          </a:xfrm>
          <a:prstGeom prst="rect">
            <a:avLst/>
          </a:prstGeom>
        </p:spPr>
        <p:txBody>
          <a:bodyPr vert="horz" lIns="91440" tIns="45720" rIns="91440" bIns="45720" rtlCol="0"/>
          <a:lstStyle>
            <a:lvl1pPr algn="l">
              <a:defRPr sz="1000">
                <a:solidFill>
                  <a:schemeClr val="tx1"/>
                </a:solidFill>
              </a:defRPr>
            </a:lvl1pPr>
          </a:lstStyle>
          <a:p>
            <a:r>
              <a:rPr lang="en-US" b="1" i="1" dirty="0" smtClean="0"/>
              <a:t>ENOVIA Studio Modeling Platform</a:t>
            </a:r>
          </a:p>
          <a:p>
            <a:r>
              <a:rPr lang="en-US" b="1" i="1" dirty="0" smtClean="0"/>
              <a:t>         Unit 2: The ENOVIA Schema and The Case Study</a:t>
            </a:r>
          </a:p>
          <a:p>
            <a:pPr marL="685800"/>
            <a:endParaRPr lang="en-US" b="1" i="1" dirty="0" smtClean="0"/>
          </a:p>
        </p:txBody>
      </p:sp>
    </p:spTree>
    <p:extLst>
      <p:ext uri="{BB962C8B-B14F-4D97-AF65-F5344CB8AC3E}">
        <p14:creationId xmlns:p14="http://schemas.microsoft.com/office/powerpoint/2010/main" val="1079467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Master" Target="../slideMasters/slideMaster1.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bstract Page 1 - V6">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Placeholder 11"/>
          <p:cNvSpPr>
            <a:spLocks noGrp="1"/>
          </p:cNvSpPr>
          <p:nvPr>
            <p:ph type="body" sz="quarter" idx="11" hasCustomPrompt="1"/>
          </p:nvPr>
        </p:nvSpPr>
        <p:spPr>
          <a:xfrm>
            <a:off x="2716025" y="9132129"/>
            <a:ext cx="437836" cy="237421"/>
          </a:xfrm>
        </p:spPr>
        <p:txBody>
          <a:bodyPr/>
          <a:lstStyle>
            <a:lvl1pPr>
              <a:buNone/>
              <a:defRPr sz="1200" b="1">
                <a:solidFill>
                  <a:srgbClr val="002060"/>
                </a:solidFill>
              </a:defRPr>
            </a:lvl1pPr>
          </a:lstStyle>
          <a:p>
            <a:r>
              <a:rPr lang="en-US" dirty="0" smtClean="0"/>
              <a:t>%</a:t>
            </a:r>
            <a:r>
              <a:rPr lang="en-US" dirty="0" err="1" smtClean="0"/>
              <a:t>tag_release</a:t>
            </a:r>
            <a:r>
              <a:rPr lang="en-US" dirty="0" smtClean="0"/>
              <a:t>%</a:t>
            </a:r>
            <a:endParaRPr lang="en-US" dirty="0"/>
          </a:p>
        </p:txBody>
      </p:sp>
      <p:sp>
        <p:nvSpPr>
          <p:cNvPr id="5" name="TextBox 4"/>
          <p:cNvSpPr txBox="1"/>
          <p:nvPr userDrawn="1"/>
        </p:nvSpPr>
        <p:spPr>
          <a:xfrm>
            <a:off x="2511380" y="9087951"/>
            <a:ext cx="309092" cy="276999"/>
          </a:xfrm>
          <a:prstGeom prst="rect">
            <a:avLst/>
          </a:prstGeom>
          <a:noFill/>
        </p:spPr>
        <p:txBody>
          <a:bodyPr wrap="square" rtlCol="0">
            <a:spAutoFit/>
          </a:bodyPr>
          <a:lstStyle/>
          <a:p>
            <a:r>
              <a:rPr lang="en-US" sz="1200" b="1" kern="1200" dirty="0" smtClean="0">
                <a:solidFill>
                  <a:srgbClr val="002060"/>
                </a:solidFill>
                <a:latin typeface="+mn-lt"/>
                <a:ea typeface="+mn-ea"/>
                <a:cs typeface="+mn-cs"/>
              </a:rPr>
              <a:t>R</a:t>
            </a:r>
            <a:endParaRPr lang="en-US" sz="1200" b="1" kern="1200" dirty="0">
              <a:solidFill>
                <a:srgbClr val="002060"/>
              </a:solidFill>
              <a:latin typeface="+mn-lt"/>
              <a:ea typeface="+mn-ea"/>
              <a:cs typeface="+mn-cs"/>
            </a:endParaRPr>
          </a:p>
        </p:txBody>
      </p:sp>
      <p:sp>
        <p:nvSpPr>
          <p:cNvPr id="7" name="Title 1"/>
          <p:cNvSpPr>
            <a:spLocks noGrp="1"/>
          </p:cNvSpPr>
          <p:nvPr>
            <p:ph type="title" hasCustomPrompt="1"/>
          </p:nvPr>
        </p:nvSpPr>
        <p:spPr>
          <a:xfrm>
            <a:off x="1004553" y="1558144"/>
            <a:ext cx="11539471" cy="464155"/>
          </a:xfrm>
          <a:prstGeom prst="rect">
            <a:avLst/>
          </a:prstGeom>
        </p:spPr>
        <p:txBody>
          <a:bodyPr/>
          <a:lstStyle>
            <a:lvl1pPr algn="r">
              <a:defRPr sz="3200" baseline="0">
                <a:solidFill>
                  <a:schemeClr val="accent2"/>
                </a:solidFill>
              </a:defRPr>
            </a:lvl1pPr>
          </a:lstStyle>
          <a:p>
            <a:r>
              <a:rPr lang="en-US" dirty="0" smtClean="0"/>
              <a:t>%</a:t>
            </a:r>
            <a:r>
              <a:rPr lang="en-US" dirty="0" err="1" smtClean="0"/>
              <a:t>tag_title</a:t>
            </a:r>
            <a:r>
              <a:rPr lang="en-US" dirty="0" smtClean="0"/>
              <a: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eory - With numbering">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71540" y="463374"/>
            <a:ext cx="11406226" cy="464155"/>
          </a:xfrm>
          <a:prstGeom prst="rect">
            <a:avLst/>
          </a:prstGeom>
        </p:spPr>
        <p:txBody>
          <a:bodyPr lIns="91426" tIns="45713" rIns="91426" bIns="45713"/>
          <a:lstStyle>
            <a:lvl1pPr>
              <a:defRPr sz="2400"/>
            </a:lvl1pPr>
          </a:lstStyle>
          <a:p>
            <a:r>
              <a:rPr lang="en-US" dirty="0" smtClean="0"/>
              <a:t>Click to enter the slide title</a:t>
            </a:r>
            <a:endParaRPr lang="en-US" dirty="0"/>
          </a:p>
        </p:txBody>
      </p:sp>
      <p:sp>
        <p:nvSpPr>
          <p:cNvPr id="9" name="Text Placeholder 8"/>
          <p:cNvSpPr>
            <a:spLocks noGrp="1"/>
          </p:cNvSpPr>
          <p:nvPr>
            <p:ph type="body" sz="quarter" idx="10" hasCustomPrompt="1"/>
          </p:nvPr>
        </p:nvSpPr>
        <p:spPr>
          <a:xfrm>
            <a:off x="982803" y="1441611"/>
            <a:ext cx="11594962" cy="7861550"/>
          </a:xfrm>
        </p:spPr>
        <p:txBody>
          <a:bodyPr/>
          <a:lstStyle>
            <a:lvl1pPr>
              <a:defRPr b="0"/>
            </a:lvl1pPr>
          </a:lstStyle>
          <a:p>
            <a:pPr lvl="0"/>
            <a:r>
              <a:rPr lang="en-US" dirty="0" smtClean="0"/>
              <a:t>Click to enter the text</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eory - With bullet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171540" y="463374"/>
            <a:ext cx="11406226" cy="464155"/>
          </a:xfrm>
          <a:prstGeom prst="rect">
            <a:avLst/>
          </a:prstGeom>
        </p:spPr>
        <p:txBody>
          <a:bodyPr lIns="91426" tIns="45713" rIns="91426" bIns="45713"/>
          <a:lstStyle>
            <a:lvl1pPr>
              <a:defRPr sz="2400" baseline="0"/>
            </a:lvl1pPr>
          </a:lstStyle>
          <a:p>
            <a:r>
              <a:rPr lang="en-US" dirty="0" smtClean="0"/>
              <a:t>Click to enter the slide title</a:t>
            </a:r>
            <a:endParaRPr lang="en-US" dirty="0"/>
          </a:p>
        </p:txBody>
      </p:sp>
      <p:sp>
        <p:nvSpPr>
          <p:cNvPr id="9" name="Text Placeholder 8"/>
          <p:cNvSpPr>
            <a:spLocks noGrp="1"/>
          </p:cNvSpPr>
          <p:nvPr>
            <p:ph type="body" sz="quarter" idx="10" hasCustomPrompt="1"/>
          </p:nvPr>
        </p:nvSpPr>
        <p:spPr>
          <a:xfrm>
            <a:off x="982801" y="1439679"/>
            <a:ext cx="11572956" cy="7863486"/>
          </a:xfrm>
        </p:spPr>
        <p:txBody>
          <a:bodyPr/>
          <a:lstStyle>
            <a:lvl1pPr>
              <a:buSzPct val="100000"/>
              <a:buFontTx/>
              <a:buBlip>
                <a:blip r:embed="rId3"/>
              </a:buBlip>
              <a:defRPr b="0"/>
            </a:lvl1pPr>
            <a:lvl2pPr>
              <a:buFontTx/>
              <a:buBlip>
                <a:blip r:embed="rId4"/>
              </a:buBlip>
              <a:defRPr/>
            </a:lvl2pPr>
            <a:lvl3pPr>
              <a:buSzPct val="90000"/>
              <a:buFontTx/>
              <a:buBlip>
                <a:blip r:embed="rId5"/>
              </a:buBlip>
              <a:defRPr/>
            </a:lvl3pPr>
          </a:lstStyle>
          <a:p>
            <a:pPr lvl="0"/>
            <a:r>
              <a:rPr lang="en-US" dirty="0" smtClean="0"/>
              <a:t>Click to enter the text</a:t>
            </a:r>
          </a:p>
          <a:p>
            <a:pPr lvl="1"/>
            <a:r>
              <a:rPr lang="en-US" dirty="0" smtClean="0"/>
              <a:t>Second level</a:t>
            </a:r>
          </a:p>
          <a:p>
            <a:pPr lvl="2"/>
            <a:r>
              <a:rPr lang="en-US" dirty="0" smtClean="0"/>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eory - Half page with bullet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171540" y="463374"/>
            <a:ext cx="11406226" cy="464155"/>
          </a:xfrm>
          <a:prstGeom prst="rect">
            <a:avLst/>
          </a:prstGeom>
        </p:spPr>
        <p:txBody>
          <a:bodyPr lIns="91426" tIns="45713" rIns="91426" bIns="45713"/>
          <a:lstStyle>
            <a:lvl1pPr>
              <a:defRPr sz="2400" baseline="0"/>
            </a:lvl1pPr>
          </a:lstStyle>
          <a:p>
            <a:r>
              <a:rPr lang="en-US" dirty="0" smtClean="0"/>
              <a:t>Click to enter the slide title</a:t>
            </a:r>
            <a:endParaRPr lang="en-US" dirty="0"/>
          </a:p>
        </p:txBody>
      </p:sp>
      <p:sp>
        <p:nvSpPr>
          <p:cNvPr id="9" name="Text Placeholder 8"/>
          <p:cNvSpPr>
            <a:spLocks noGrp="1"/>
          </p:cNvSpPr>
          <p:nvPr>
            <p:ph type="body" sz="quarter" idx="10" hasCustomPrompt="1"/>
          </p:nvPr>
        </p:nvSpPr>
        <p:spPr>
          <a:xfrm>
            <a:off x="982803" y="1439679"/>
            <a:ext cx="5815564" cy="7863486"/>
          </a:xfrm>
        </p:spPr>
        <p:txBody>
          <a:bodyPr/>
          <a:lstStyle>
            <a:lvl1pPr marL="399990" indent="-399990">
              <a:buSzPct val="100000"/>
              <a:buFontTx/>
              <a:buBlip>
                <a:blip r:embed="rId3"/>
              </a:buBlip>
              <a:defRPr sz="1800" b="0"/>
            </a:lvl1pPr>
            <a:lvl2pPr>
              <a:buFontTx/>
              <a:buBlip>
                <a:blip r:embed="rId4"/>
              </a:buBlip>
              <a:defRPr/>
            </a:lvl2pPr>
            <a:lvl3pPr>
              <a:buSzPct val="90000"/>
              <a:buFontTx/>
              <a:buBlip>
                <a:blip r:embed="rId5"/>
              </a:buBlip>
              <a:defRPr/>
            </a:lvl3pPr>
          </a:lstStyle>
          <a:p>
            <a:pPr lvl="0"/>
            <a:r>
              <a:rPr lang="en-US" dirty="0" smtClean="0"/>
              <a:t>Click to enter the text</a:t>
            </a:r>
          </a:p>
          <a:p>
            <a:pPr lvl="1"/>
            <a:r>
              <a:rPr lang="en-US" dirty="0" smtClean="0"/>
              <a:t>Second level</a:t>
            </a:r>
          </a:p>
          <a:p>
            <a:pPr lvl="2"/>
            <a:r>
              <a:rPr lang="en-US" dirty="0" smtClean="0"/>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xercise entr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8"/>
          <p:cNvSpPr>
            <a:spLocks noGrp="1"/>
          </p:cNvSpPr>
          <p:nvPr>
            <p:ph type="body" sz="quarter" idx="11" hasCustomPrompt="1"/>
          </p:nvPr>
        </p:nvSpPr>
        <p:spPr>
          <a:xfrm>
            <a:off x="984250" y="1441619"/>
            <a:ext cx="11593515" cy="6731889"/>
          </a:xfrm>
        </p:spPr>
        <p:txBody>
          <a:bodyPr/>
          <a:lstStyle>
            <a:lvl1pPr marL="399990" indent="-399990">
              <a:defRPr b="0"/>
            </a:lvl1pPr>
          </a:lstStyle>
          <a:p>
            <a:pPr lvl="0"/>
            <a:r>
              <a:rPr lang="en-US" dirty="0" smtClean="0"/>
              <a:t>Click to enter the text</a:t>
            </a:r>
          </a:p>
          <a:p>
            <a:pPr lvl="1"/>
            <a:r>
              <a:rPr lang="en-US" dirty="0" smtClean="0"/>
              <a:t>Second level</a:t>
            </a:r>
          </a:p>
          <a:p>
            <a:pPr lvl="2"/>
            <a:r>
              <a:rPr lang="en-US" dirty="0" smtClean="0"/>
              <a:t>Third level</a:t>
            </a:r>
          </a:p>
          <a:p>
            <a:pPr lvl="3"/>
            <a:r>
              <a:rPr lang="en-US" dirty="0" smtClean="0"/>
              <a:t>Fourth level</a:t>
            </a:r>
          </a:p>
        </p:txBody>
      </p:sp>
      <p:sp>
        <p:nvSpPr>
          <p:cNvPr id="6" name="Title 1"/>
          <p:cNvSpPr>
            <a:spLocks noGrp="1"/>
          </p:cNvSpPr>
          <p:nvPr>
            <p:ph type="title" hasCustomPrompt="1"/>
          </p:nvPr>
        </p:nvSpPr>
        <p:spPr>
          <a:xfrm>
            <a:off x="1171540" y="410613"/>
            <a:ext cx="11406226" cy="464155"/>
          </a:xfrm>
          <a:prstGeom prst="rect">
            <a:avLst/>
          </a:prstGeom>
        </p:spPr>
        <p:txBody>
          <a:bodyPr lIns="91426" tIns="45713" rIns="91426" bIns="45713"/>
          <a:lstStyle>
            <a:lvl1pPr>
              <a:defRPr sz="2800">
                <a:solidFill>
                  <a:schemeClr val="tx1"/>
                </a:solidFill>
              </a:defRPr>
            </a:lvl1pPr>
          </a:lstStyle>
          <a:p>
            <a:r>
              <a:rPr lang="en-US" dirty="0" smtClean="0"/>
              <a:t>Click to enter the exercise title</a:t>
            </a:r>
            <a:endParaRPr lang="en-US" dirty="0"/>
          </a:p>
        </p:txBody>
      </p:sp>
      <p:sp>
        <p:nvSpPr>
          <p:cNvPr id="11" name="Text Placeholder 8"/>
          <p:cNvSpPr>
            <a:spLocks noGrp="1"/>
          </p:cNvSpPr>
          <p:nvPr>
            <p:ph type="body" sz="quarter" idx="10" hasCustomPrompt="1"/>
          </p:nvPr>
        </p:nvSpPr>
        <p:spPr>
          <a:xfrm>
            <a:off x="1932229" y="8650192"/>
            <a:ext cx="3143272" cy="365821"/>
          </a:xfrm>
        </p:spPr>
        <p:txBody>
          <a:bodyPr anchor="ctr" anchorCtr="0"/>
          <a:lstStyle>
            <a:lvl1pPr marL="0" indent="0">
              <a:buNone/>
              <a:defRPr sz="1800" b="1">
                <a:solidFill>
                  <a:schemeClr val="tx1"/>
                </a:solidFill>
              </a:defRPr>
            </a:lvl1pPr>
          </a:lstStyle>
          <a:p>
            <a:pPr lvl="0"/>
            <a:r>
              <a:rPr lang="en-US" dirty="0" smtClean="0"/>
              <a:t>Click to enter the duration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xercise overview">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71540" y="463374"/>
            <a:ext cx="11406226" cy="464155"/>
          </a:xfrm>
          <a:prstGeom prst="rect">
            <a:avLst/>
          </a:prstGeom>
        </p:spPr>
        <p:txBody>
          <a:bodyPr lIns="91426" tIns="45713" rIns="91426" bIns="45713"/>
          <a:lstStyle>
            <a:lvl1pPr>
              <a:defRPr sz="2400">
                <a:solidFill>
                  <a:schemeClr val="tx1"/>
                </a:solidFill>
              </a:defRPr>
            </a:lvl1pPr>
          </a:lstStyle>
          <a:p>
            <a:r>
              <a:rPr lang="en-US" dirty="0" smtClean="0"/>
              <a:t>Click to enter the exercise overview title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71540" y="463374"/>
            <a:ext cx="11406226" cy="464155"/>
          </a:xfrm>
          <a:prstGeom prst="rect">
            <a:avLst/>
          </a:prstGeom>
        </p:spPr>
        <p:txBody>
          <a:bodyPr lIns="91426" tIns="45713" rIns="91426" bIns="45713"/>
          <a:lstStyle>
            <a:lvl1pPr>
              <a:defRPr sz="2400" baseline="0">
                <a:solidFill>
                  <a:schemeClr val="tx1"/>
                </a:solidFill>
              </a:defRPr>
            </a:lvl1pPr>
          </a:lstStyle>
          <a:p>
            <a:r>
              <a:rPr lang="en-US" dirty="0" smtClean="0"/>
              <a:t>Click to enter the exercise title</a:t>
            </a:r>
            <a:endParaRPr lang="en-US" dirty="0"/>
          </a:p>
        </p:txBody>
      </p:sp>
      <p:sp>
        <p:nvSpPr>
          <p:cNvPr id="11" name="Text Placeholder 8"/>
          <p:cNvSpPr>
            <a:spLocks noGrp="1"/>
          </p:cNvSpPr>
          <p:nvPr>
            <p:ph type="body" sz="quarter" idx="11" hasCustomPrompt="1"/>
          </p:nvPr>
        </p:nvSpPr>
        <p:spPr>
          <a:xfrm>
            <a:off x="982804" y="1441611"/>
            <a:ext cx="5815562" cy="7861550"/>
          </a:xfrm>
        </p:spPr>
        <p:txBody>
          <a:bodyPr/>
          <a:lstStyle>
            <a:lvl1pPr marL="399990" indent="-399990">
              <a:buClr>
                <a:schemeClr val="accent2"/>
              </a:buClr>
              <a:defRPr b="0"/>
            </a:lvl1pPr>
            <a:lvl2pPr>
              <a:buClr>
                <a:schemeClr val="accent2"/>
              </a:buClr>
              <a:defRPr/>
            </a:lvl2pPr>
            <a:lvl3pPr>
              <a:buClr>
                <a:schemeClr val="accent2"/>
              </a:buClr>
              <a:defRPr/>
            </a:lvl3pPr>
            <a:lvl4pPr>
              <a:buClr>
                <a:schemeClr val="bg2"/>
              </a:buClr>
              <a:defRPr/>
            </a:lvl4pPr>
          </a:lstStyle>
          <a:p>
            <a:pPr lvl="0"/>
            <a:r>
              <a:rPr lang="en-US" dirty="0" smtClean="0"/>
              <a:t>Click to enter the text</a:t>
            </a:r>
          </a:p>
          <a:p>
            <a:pPr lvl="1"/>
            <a:r>
              <a:rPr lang="en-US" dirty="0" smtClean="0"/>
              <a:t>Second level		</a:t>
            </a:r>
          </a:p>
          <a:p>
            <a:pPr lvl="2"/>
            <a:r>
              <a:rPr lang="en-US" dirty="0" smtClean="0"/>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ercise recap">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71540" y="463374"/>
            <a:ext cx="11406226" cy="464155"/>
          </a:xfrm>
          <a:prstGeom prst="rect">
            <a:avLst/>
          </a:prstGeom>
        </p:spPr>
        <p:txBody>
          <a:bodyPr lIns="91426" tIns="45713" rIns="91426" bIns="45713"/>
          <a:lstStyle>
            <a:lvl1pPr>
              <a:defRPr sz="2400" baseline="0">
                <a:solidFill>
                  <a:schemeClr val="tx1"/>
                </a:solidFill>
              </a:defRPr>
            </a:lvl1pPr>
          </a:lstStyle>
          <a:p>
            <a:r>
              <a:rPr lang="en-US" dirty="0" smtClean="0"/>
              <a:t>Click to enter the exercise recap title</a:t>
            </a:r>
            <a:endParaRPr lang="en-US" dirty="0"/>
          </a:p>
        </p:txBody>
      </p:sp>
      <p:sp>
        <p:nvSpPr>
          <p:cNvPr id="4" name="Text Placeholder 8"/>
          <p:cNvSpPr>
            <a:spLocks noGrp="1"/>
          </p:cNvSpPr>
          <p:nvPr>
            <p:ph type="body" sz="quarter" idx="11"/>
          </p:nvPr>
        </p:nvSpPr>
        <p:spPr>
          <a:xfrm>
            <a:off x="984250" y="1441622"/>
            <a:ext cx="11593515" cy="7857374"/>
          </a:xfrm>
        </p:spPr>
        <p:txBody>
          <a:bodyPr/>
          <a:lstStyle>
            <a:lvl1pPr marL="399990" indent="-399990">
              <a:buNone/>
              <a:defRPr b="0"/>
            </a:lvl1pPr>
          </a:lstStyle>
          <a:p>
            <a:pPr lvl="0"/>
            <a:endParaRPr lang="en-US" dirty="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mmary">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Image 13" descr="title_bar.png"/>
          <p:cNvPicPr>
            <a:picLocks noChangeAspect="1"/>
          </p:cNvPicPr>
          <p:nvPr userDrawn="1"/>
        </p:nvPicPr>
        <p:blipFill>
          <a:blip r:embed="rId3" cstate="print"/>
          <a:srcRect r="47820"/>
          <a:stretch>
            <a:fillRect/>
          </a:stretch>
        </p:blipFill>
        <p:spPr>
          <a:xfrm>
            <a:off x="3" y="971038"/>
            <a:ext cx="6811616" cy="1443582"/>
          </a:xfrm>
          <a:prstGeom prst="rect">
            <a:avLst/>
          </a:prstGeom>
        </p:spPr>
      </p:pic>
      <p:sp>
        <p:nvSpPr>
          <p:cNvPr id="11" name="Text Placeholder 26"/>
          <p:cNvSpPr>
            <a:spLocks noGrp="1"/>
          </p:cNvSpPr>
          <p:nvPr>
            <p:ph type="body" sz="quarter" idx="12" hasCustomPrompt="1"/>
          </p:nvPr>
        </p:nvSpPr>
        <p:spPr>
          <a:xfrm>
            <a:off x="1152529" y="1510428"/>
            <a:ext cx="5660395" cy="401586"/>
          </a:xfrm>
        </p:spPr>
        <p:txBody>
          <a:bodyPr/>
          <a:lstStyle>
            <a:lvl1pPr marL="0" indent="0">
              <a:buNone/>
              <a:defRPr lang="en-US" sz="1800" b="1" kern="1200" baseline="0" smtClean="0">
                <a:solidFill>
                  <a:schemeClr val="tx1"/>
                </a:solidFill>
                <a:latin typeface="Arial" pitchFamily="34" charset="0"/>
                <a:ea typeface="+mn-ea"/>
                <a:cs typeface="Arial" pitchFamily="34" charset="0"/>
              </a:defRPr>
            </a:lvl1pPr>
            <a:lvl2pPr>
              <a:defRPr lang="en-US" sz="1800" kern="1200" smtClean="0">
                <a:solidFill>
                  <a:srgbClr val="28288A"/>
                </a:solidFill>
                <a:latin typeface="Arial" pitchFamily="34" charset="0"/>
                <a:ea typeface="+mn-ea"/>
                <a:cs typeface="Arial" pitchFamily="34" charset="0"/>
              </a:defRPr>
            </a:lvl2pPr>
            <a:lvl3pPr>
              <a:defRPr lang="en-US" sz="1800" kern="1200" smtClean="0">
                <a:solidFill>
                  <a:srgbClr val="28288A"/>
                </a:solidFill>
                <a:latin typeface="Arial" pitchFamily="34" charset="0"/>
                <a:ea typeface="+mn-ea"/>
                <a:cs typeface="Arial" pitchFamily="34" charset="0"/>
              </a:defRPr>
            </a:lvl3pPr>
            <a:lvl4pPr>
              <a:defRPr lang="en-US" sz="1800" kern="1200" smtClean="0">
                <a:solidFill>
                  <a:srgbClr val="28288A"/>
                </a:solidFill>
                <a:latin typeface="Arial" pitchFamily="34" charset="0"/>
                <a:ea typeface="+mn-ea"/>
                <a:cs typeface="Arial" pitchFamily="34" charset="0"/>
              </a:defRPr>
            </a:lvl4pPr>
            <a:lvl5pPr>
              <a:defRPr lang="en-US" sz="1800" kern="1200" dirty="0" err="1">
                <a:solidFill>
                  <a:srgbClr val="28288A"/>
                </a:solidFill>
                <a:latin typeface="Arial" pitchFamily="34" charset="0"/>
                <a:ea typeface="+mn-ea"/>
                <a:cs typeface="Arial" pitchFamily="34" charset="0"/>
              </a:defRPr>
            </a:lvl5pPr>
          </a:lstStyle>
          <a:p>
            <a:pPr lvl="0"/>
            <a:r>
              <a:rPr lang="en-US" dirty="0" smtClean="0"/>
              <a:t>Click to enter the step title</a:t>
            </a:r>
          </a:p>
        </p:txBody>
      </p:sp>
      <p:sp>
        <p:nvSpPr>
          <p:cNvPr id="6" name="Title 1"/>
          <p:cNvSpPr>
            <a:spLocks noGrp="1"/>
          </p:cNvSpPr>
          <p:nvPr>
            <p:ph type="title" hasCustomPrompt="1"/>
          </p:nvPr>
        </p:nvSpPr>
        <p:spPr>
          <a:xfrm>
            <a:off x="1170433" y="463374"/>
            <a:ext cx="11425236" cy="464155"/>
          </a:xfrm>
          <a:prstGeom prst="rect">
            <a:avLst/>
          </a:prstGeom>
        </p:spPr>
        <p:txBody>
          <a:bodyPr lIns="91426" tIns="45713" rIns="91426" bIns="45713"/>
          <a:lstStyle>
            <a:lvl1pPr>
              <a:defRPr sz="2400">
                <a:solidFill>
                  <a:schemeClr val="bg1"/>
                </a:solidFill>
              </a:defRPr>
            </a:lvl1pPr>
          </a:lstStyle>
          <a:p>
            <a:r>
              <a:rPr lang="en-US" dirty="0" smtClean="0"/>
              <a:t>Click to enter the summary title</a:t>
            </a:r>
            <a:endParaRPr lang="en-US" dirty="0"/>
          </a:p>
        </p:txBody>
      </p:sp>
      <p:sp>
        <p:nvSpPr>
          <p:cNvPr id="7" name="Text Placeholder 8"/>
          <p:cNvSpPr>
            <a:spLocks noGrp="1"/>
          </p:cNvSpPr>
          <p:nvPr>
            <p:ph type="body" sz="quarter" idx="10" hasCustomPrompt="1"/>
          </p:nvPr>
        </p:nvSpPr>
        <p:spPr>
          <a:xfrm>
            <a:off x="984252" y="2244488"/>
            <a:ext cx="5828926" cy="7065375"/>
          </a:xfrm>
        </p:spPr>
        <p:txBody>
          <a:bodyPr/>
          <a:lstStyle>
            <a:lvl1pPr marL="399990" indent="-399990">
              <a:buSzPct val="100000"/>
              <a:buFontTx/>
              <a:buBlip>
                <a:blip r:embed="rId4"/>
              </a:buBlip>
              <a:defRPr b="0">
                <a:solidFill>
                  <a:schemeClr val="tx1"/>
                </a:solidFill>
              </a:defRPr>
            </a:lvl1pPr>
            <a:lvl2pPr>
              <a:buFontTx/>
              <a:buBlip>
                <a:blip r:embed="rId5"/>
              </a:buBlip>
              <a:defRPr>
                <a:solidFill>
                  <a:schemeClr val="tx1"/>
                </a:solidFill>
              </a:defRPr>
            </a:lvl2pPr>
            <a:lvl3pPr marL="1715830" indent="-344437">
              <a:buSzPct val="90000"/>
              <a:buFontTx/>
              <a:buBlip>
                <a:blip r:embed="rId6"/>
              </a:buBlip>
              <a:defRPr>
                <a:solidFill>
                  <a:schemeClr val="tx1"/>
                </a:solidFill>
              </a:defRPr>
            </a:lvl3pPr>
          </a:lstStyle>
          <a:p>
            <a:pPr lvl="0"/>
            <a:r>
              <a:rPr lang="en-US" dirty="0" smtClean="0"/>
              <a:t>Click to enter the text</a:t>
            </a:r>
          </a:p>
          <a:p>
            <a:pPr lvl="1"/>
            <a:r>
              <a:rPr lang="en-US" dirty="0" smtClean="0"/>
              <a:t>Second level</a:t>
            </a:r>
          </a:p>
          <a:p>
            <a:pPr lvl="2"/>
            <a:r>
              <a:rPr lang="en-US" dirty="0" smtClean="0"/>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ain tool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14" name="Arrondir un rectangle avec un coin du même côté 13"/>
          <p:cNvSpPr/>
          <p:nvPr userDrawn="1"/>
        </p:nvSpPr>
        <p:spPr>
          <a:xfrm rot="5400000">
            <a:off x="3757464" y="-1258883"/>
            <a:ext cx="488550" cy="5880102"/>
          </a:xfrm>
          <a:prstGeom prst="round2SameRect">
            <a:avLst>
              <a:gd name="adj1" fmla="val 6552"/>
              <a:gd name="adj2" fmla="val 0"/>
            </a:avLst>
          </a:prstGeom>
          <a:gradFill flip="none" rotWithShape="1">
            <a:gsLst>
              <a:gs pos="63000">
                <a:srgbClr val="FFD393">
                  <a:alpha val="74902"/>
                </a:srgbClr>
              </a:gs>
              <a:gs pos="33000">
                <a:srgbClr val="F6A95C">
                  <a:alpha val="83000"/>
                </a:srgbClr>
              </a:gs>
              <a:gs pos="0">
                <a:srgbClr val="FFC88B"/>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defTabSz="1290390" fontAlgn="auto">
              <a:spcBef>
                <a:spcPts val="0"/>
              </a:spcBef>
              <a:spcAft>
                <a:spcPts val="0"/>
              </a:spcAft>
              <a:defRPr/>
            </a:pPr>
            <a:endParaRPr lang="fr-FR" dirty="0"/>
          </a:p>
        </p:txBody>
      </p:sp>
      <p:sp>
        <p:nvSpPr>
          <p:cNvPr id="15" name="Text Placeholder 26"/>
          <p:cNvSpPr>
            <a:spLocks noGrp="1"/>
          </p:cNvSpPr>
          <p:nvPr>
            <p:ph type="body" sz="quarter" idx="12" hasCustomPrompt="1"/>
          </p:nvPr>
        </p:nvSpPr>
        <p:spPr>
          <a:xfrm>
            <a:off x="1165026" y="1510119"/>
            <a:ext cx="5709162" cy="362566"/>
          </a:xfrm>
        </p:spPr>
        <p:txBody>
          <a:bodyPr/>
          <a:lstStyle>
            <a:lvl1pPr marL="0" indent="0">
              <a:buNone/>
              <a:defRPr lang="en-US" sz="1800" b="1" kern="1200" smtClean="0">
                <a:solidFill>
                  <a:schemeClr val="tx1"/>
                </a:solidFill>
                <a:latin typeface="Arial" pitchFamily="34" charset="0"/>
                <a:ea typeface="+mn-ea"/>
                <a:cs typeface="Arial" pitchFamily="34" charset="0"/>
              </a:defRPr>
            </a:lvl1pPr>
            <a:lvl2pPr>
              <a:defRPr lang="en-US" sz="1800" kern="1200" smtClean="0">
                <a:solidFill>
                  <a:srgbClr val="28288A"/>
                </a:solidFill>
                <a:latin typeface="Arial" pitchFamily="34" charset="0"/>
                <a:ea typeface="+mn-ea"/>
                <a:cs typeface="Arial" pitchFamily="34" charset="0"/>
              </a:defRPr>
            </a:lvl2pPr>
            <a:lvl3pPr>
              <a:defRPr lang="en-US" sz="1800" kern="1200" smtClean="0">
                <a:solidFill>
                  <a:srgbClr val="28288A"/>
                </a:solidFill>
                <a:latin typeface="Arial" pitchFamily="34" charset="0"/>
                <a:ea typeface="+mn-ea"/>
                <a:cs typeface="Arial" pitchFamily="34" charset="0"/>
              </a:defRPr>
            </a:lvl3pPr>
            <a:lvl4pPr>
              <a:defRPr lang="en-US" sz="1800" kern="1200" smtClean="0">
                <a:solidFill>
                  <a:srgbClr val="28288A"/>
                </a:solidFill>
                <a:latin typeface="Arial" pitchFamily="34" charset="0"/>
                <a:ea typeface="+mn-ea"/>
                <a:cs typeface="Arial" pitchFamily="34" charset="0"/>
              </a:defRPr>
            </a:lvl4pPr>
            <a:lvl5pPr>
              <a:defRPr lang="en-US" sz="1800" kern="1200" dirty="0" err="1">
                <a:solidFill>
                  <a:srgbClr val="28288A"/>
                </a:solidFill>
                <a:latin typeface="Arial" pitchFamily="34" charset="0"/>
                <a:ea typeface="+mn-ea"/>
                <a:cs typeface="Arial" pitchFamily="34" charset="0"/>
              </a:defRPr>
            </a:lvl5pPr>
          </a:lstStyle>
          <a:p>
            <a:pPr lvl="0"/>
            <a:r>
              <a:rPr lang="en-US" dirty="0" smtClean="0"/>
              <a:t>Click to enter the tools title</a:t>
            </a:r>
          </a:p>
        </p:txBody>
      </p:sp>
      <p:sp>
        <p:nvSpPr>
          <p:cNvPr id="17" name="Text Placeholder 8"/>
          <p:cNvSpPr>
            <a:spLocks noGrp="1"/>
          </p:cNvSpPr>
          <p:nvPr>
            <p:ph type="body" sz="quarter" idx="10" hasCustomPrompt="1"/>
          </p:nvPr>
        </p:nvSpPr>
        <p:spPr>
          <a:xfrm>
            <a:off x="1511303" y="2244488"/>
            <a:ext cx="5301875" cy="7065375"/>
          </a:xfrm>
        </p:spPr>
        <p:txBody>
          <a:bodyPr/>
          <a:lstStyle>
            <a:lvl1pPr marL="0" indent="0">
              <a:buSzPct val="150000"/>
              <a:buFont typeface="+mj-lt"/>
              <a:buNone/>
              <a:defRPr>
                <a:solidFill>
                  <a:schemeClr val="tx1"/>
                </a:solidFill>
              </a:defRPr>
            </a:lvl1pPr>
            <a:lvl2pPr>
              <a:buFontTx/>
              <a:buBlip>
                <a:blip r:embed="rId3"/>
              </a:buBlip>
              <a:defRPr>
                <a:solidFill>
                  <a:schemeClr val="bg1"/>
                </a:solidFill>
              </a:defRPr>
            </a:lvl2pPr>
            <a:lvl3pPr>
              <a:buSzPct val="90000"/>
              <a:buFontTx/>
              <a:buBlip>
                <a:blip r:embed="rId4"/>
              </a:buBlip>
              <a:defRPr>
                <a:solidFill>
                  <a:schemeClr val="bg1"/>
                </a:solidFill>
              </a:defRPr>
            </a:lvl3pPr>
          </a:lstStyle>
          <a:p>
            <a:pPr lvl="0"/>
            <a:r>
              <a:rPr lang="en-US" dirty="0" smtClean="0"/>
              <a:t>Click to enter the text</a:t>
            </a:r>
          </a:p>
        </p:txBody>
      </p:sp>
      <p:sp>
        <p:nvSpPr>
          <p:cNvPr id="12" name="Title 1"/>
          <p:cNvSpPr>
            <a:spLocks noGrp="1"/>
          </p:cNvSpPr>
          <p:nvPr>
            <p:ph type="title" hasCustomPrompt="1"/>
          </p:nvPr>
        </p:nvSpPr>
        <p:spPr>
          <a:xfrm>
            <a:off x="1170433" y="463374"/>
            <a:ext cx="11425236" cy="464155"/>
          </a:xfrm>
          <a:prstGeom prst="rect">
            <a:avLst/>
          </a:prstGeom>
        </p:spPr>
        <p:txBody>
          <a:bodyPr lIns="91426" tIns="45713" rIns="91426" bIns="45713"/>
          <a:lstStyle>
            <a:lvl1pPr marL="0" marR="0" indent="0" algn="l" defTabSz="1288856" rtl="0" eaLnBrk="1" fontAlgn="base" latinLnBrk="0" hangingPunct="1">
              <a:lnSpc>
                <a:spcPct val="100000"/>
              </a:lnSpc>
              <a:spcBef>
                <a:spcPct val="0"/>
              </a:spcBef>
              <a:spcAft>
                <a:spcPct val="0"/>
              </a:spcAft>
              <a:buClrTx/>
              <a:buSzTx/>
              <a:buFontTx/>
              <a:buNone/>
              <a:tabLst/>
              <a:defRPr lang="en-US" sz="2400">
                <a:solidFill>
                  <a:schemeClr val="bg1"/>
                </a:solidFill>
              </a:defRPr>
            </a:lvl1pPr>
          </a:lstStyle>
          <a:p>
            <a:r>
              <a:rPr lang="en-US" dirty="0" smtClean="0"/>
              <a:t>Click to enter the main tools slide title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ortcu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11" name="Arrondir un rectangle avec un coin du même côté 3"/>
          <p:cNvSpPr/>
          <p:nvPr userDrawn="1"/>
        </p:nvSpPr>
        <p:spPr>
          <a:xfrm rot="5400000">
            <a:off x="-2011321" y="4479985"/>
            <a:ext cx="7418790" cy="1427644"/>
          </a:xfrm>
          <a:prstGeom prst="round2SameRect">
            <a:avLst>
              <a:gd name="adj1" fmla="val 6552"/>
              <a:gd name="adj2" fmla="val 0"/>
            </a:avLst>
          </a:prstGeom>
          <a:gradFill flip="none" rotWithShape="1">
            <a:gsLst>
              <a:gs pos="0">
                <a:srgbClr val="A197BC">
                  <a:tint val="66000"/>
                  <a:satMod val="160000"/>
                </a:srgbClr>
              </a:gs>
              <a:gs pos="50000">
                <a:srgbClr val="A197BC">
                  <a:tint val="44500"/>
                  <a:satMod val="160000"/>
                </a:srgbClr>
              </a:gs>
              <a:gs pos="100000">
                <a:srgbClr val="A197BC">
                  <a:tint val="23500"/>
                  <a:satMod val="160000"/>
                </a:srgb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defTabSz="1290390" fontAlgn="auto">
              <a:spcBef>
                <a:spcPts val="0"/>
              </a:spcBef>
              <a:spcAft>
                <a:spcPts val="0"/>
              </a:spcAft>
              <a:defRPr/>
            </a:pPr>
            <a:endParaRPr lang="fr-FR" dirty="0"/>
          </a:p>
        </p:txBody>
      </p:sp>
      <p:sp>
        <p:nvSpPr>
          <p:cNvPr id="2" name="Title 1"/>
          <p:cNvSpPr>
            <a:spLocks noGrp="1"/>
          </p:cNvSpPr>
          <p:nvPr>
            <p:ph type="title" hasCustomPrompt="1"/>
          </p:nvPr>
        </p:nvSpPr>
        <p:spPr>
          <a:xfrm>
            <a:off x="1171540" y="463374"/>
            <a:ext cx="11406226" cy="464155"/>
          </a:xfrm>
          <a:prstGeom prst="rect">
            <a:avLst/>
          </a:prstGeom>
        </p:spPr>
        <p:txBody>
          <a:bodyPr lIns="91426" tIns="45713" rIns="91426" bIns="45713"/>
          <a:lstStyle>
            <a:lvl1pPr>
              <a:defRPr sz="2400"/>
            </a:lvl1pPr>
          </a:lstStyle>
          <a:p>
            <a:r>
              <a:rPr lang="en-US" dirty="0" smtClean="0"/>
              <a:t>Click to enter the shortcut slide title</a:t>
            </a:r>
            <a:endParaRPr lang="en-US" dirty="0"/>
          </a:p>
        </p:txBody>
      </p:sp>
      <p:sp>
        <p:nvSpPr>
          <p:cNvPr id="7" name="Arrondir un rectangle avec un coin du même côté 6"/>
          <p:cNvSpPr/>
          <p:nvPr userDrawn="1"/>
        </p:nvSpPr>
        <p:spPr>
          <a:xfrm rot="5400000">
            <a:off x="4053930" y="3710639"/>
            <a:ext cx="7392503" cy="2940050"/>
          </a:xfrm>
          <a:prstGeom prst="round2SameRect">
            <a:avLst>
              <a:gd name="adj1" fmla="val 6552"/>
              <a:gd name="adj2" fmla="val 0"/>
            </a:avLst>
          </a:prstGeom>
          <a:gradFill flip="none" rotWithShape="1">
            <a:gsLst>
              <a:gs pos="0">
                <a:srgbClr val="A197BC">
                  <a:tint val="66000"/>
                  <a:satMod val="160000"/>
                </a:srgbClr>
              </a:gs>
              <a:gs pos="50000">
                <a:srgbClr val="A197BC">
                  <a:tint val="44500"/>
                  <a:satMod val="160000"/>
                </a:srgbClr>
              </a:gs>
              <a:gs pos="100000">
                <a:srgbClr val="A197BC">
                  <a:tint val="23500"/>
                  <a:satMod val="160000"/>
                </a:srgb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defTabSz="1290390" fontAlgn="auto">
              <a:spcBef>
                <a:spcPts val="0"/>
              </a:spcBef>
              <a:spcAft>
                <a:spcPts val="0"/>
              </a:spcAft>
              <a:defRPr/>
            </a:pPr>
            <a:endParaRPr lang="fr-FR" dirty="0"/>
          </a:p>
        </p:txBody>
      </p:sp>
      <p:graphicFrame>
        <p:nvGraphicFramePr>
          <p:cNvPr id="14" name="Table 13"/>
          <p:cNvGraphicFramePr>
            <a:graphicFrameLocks noGrp="1"/>
          </p:cNvGraphicFramePr>
          <p:nvPr userDrawn="1"/>
        </p:nvGraphicFramePr>
        <p:xfrm>
          <a:off x="1019358" y="1682988"/>
          <a:ext cx="5002354" cy="378382"/>
        </p:xfrm>
        <a:graphic>
          <a:graphicData uri="http://schemas.openxmlformats.org/drawingml/2006/table">
            <a:tbl>
              <a:tblPr firstRow="1" bandRow="1">
                <a:tableStyleId>{2D5ABB26-0587-4C30-8999-92F81FD0307C}</a:tableStyleId>
              </a:tblPr>
              <a:tblGrid>
                <a:gridCol w="1376112"/>
                <a:gridCol w="3626242"/>
              </a:tblGrid>
              <a:tr h="378382">
                <a:tc>
                  <a:txBody>
                    <a:bodyPr/>
                    <a:lstStyle/>
                    <a:p>
                      <a:endParaRPr lang="en-US" sz="1800" b="1" dirty="0">
                        <a:solidFill>
                          <a:schemeClr val="accent2"/>
                        </a:solidFill>
                      </a:endParaRPr>
                    </a:p>
                  </a:txBody>
                  <a:tcPr marT="46825" marB="46825"/>
                </a:tc>
                <a:tc>
                  <a:txBody>
                    <a:bodyPr/>
                    <a:lstStyle/>
                    <a:p>
                      <a:pPr marL="0" marR="0" indent="0" algn="l" defTabSz="1290584"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marT="46825" marB="46825"/>
                </a:tc>
              </a:tr>
            </a:tbl>
          </a:graphicData>
        </a:graphic>
      </p:graphicFrame>
      <p:graphicFrame>
        <p:nvGraphicFramePr>
          <p:cNvPr id="15" name="Table 14"/>
          <p:cNvGraphicFramePr>
            <a:graphicFrameLocks noGrp="1"/>
          </p:cNvGraphicFramePr>
          <p:nvPr userDrawn="1"/>
        </p:nvGraphicFramePr>
        <p:xfrm>
          <a:off x="6333107" y="1682988"/>
          <a:ext cx="6092791" cy="378382"/>
        </p:xfrm>
        <a:graphic>
          <a:graphicData uri="http://schemas.openxmlformats.org/drawingml/2006/table">
            <a:tbl>
              <a:tblPr firstRow="1" bandRow="1">
                <a:tableStyleId>{2D5ABB26-0587-4C30-8999-92F81FD0307C}</a:tableStyleId>
              </a:tblPr>
              <a:tblGrid>
                <a:gridCol w="2862408"/>
                <a:gridCol w="3230383"/>
              </a:tblGrid>
              <a:tr h="378382">
                <a:tc>
                  <a:txBody>
                    <a:bodyPr/>
                    <a:lstStyle/>
                    <a:p>
                      <a:endParaRPr lang="en-US" sz="1800" b="1" dirty="0">
                        <a:solidFill>
                          <a:schemeClr val="accent2"/>
                        </a:solidFill>
                      </a:endParaRPr>
                    </a:p>
                  </a:txBody>
                  <a:tcPr marT="46825" marB="46825"/>
                </a:tc>
                <a:tc>
                  <a:txBody>
                    <a:bodyPr/>
                    <a:lstStyle/>
                    <a:p>
                      <a:pPr marL="0" marR="0" indent="0" algn="l" defTabSz="1290584" rtl="0" eaLnBrk="1" fontAlgn="auto" latinLnBrk="0" hangingPunct="1">
                        <a:lnSpc>
                          <a:spcPct val="100000"/>
                        </a:lnSpc>
                        <a:spcBef>
                          <a:spcPts val="0"/>
                        </a:spcBef>
                        <a:spcAft>
                          <a:spcPts val="0"/>
                        </a:spcAft>
                        <a:buClrTx/>
                        <a:buSzTx/>
                        <a:buFontTx/>
                        <a:buNone/>
                        <a:tabLst/>
                        <a:defRPr/>
                      </a:pPr>
                      <a:endParaRPr lang="en-US" sz="1800" b="0" dirty="0" smtClean="0">
                        <a:solidFill>
                          <a:schemeClr val="tx1"/>
                        </a:solidFill>
                      </a:endParaRPr>
                    </a:p>
                  </a:txBody>
                  <a:tcPr marT="46825" marB="46825"/>
                </a:tc>
              </a:tr>
            </a:tbl>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tract Page 1 - V5">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1828801" y="8982435"/>
            <a:ext cx="373487" cy="369321"/>
          </a:xfrm>
        </p:spPr>
        <p:txBody>
          <a:bodyPr/>
          <a:lstStyle>
            <a:lvl1pPr marL="401578" marR="0" indent="-401578" algn="l" defTabSz="1288856" rtl="0" eaLnBrk="1" fontAlgn="base" latinLnBrk="0" hangingPunct="1">
              <a:lnSpc>
                <a:spcPct val="100000"/>
              </a:lnSpc>
              <a:spcBef>
                <a:spcPct val="20000"/>
              </a:spcBef>
              <a:spcAft>
                <a:spcPct val="0"/>
              </a:spcAft>
              <a:buClrTx/>
              <a:buSzTx/>
              <a:buFont typeface="+mj-lt"/>
              <a:buNone/>
              <a:tabLst/>
              <a:defRPr sz="2000" b="1" baseline="0">
                <a:solidFill>
                  <a:schemeClr val="tx1"/>
                </a:solidFill>
              </a:defRPr>
            </a:lvl1pPr>
          </a:lstStyle>
          <a:p>
            <a:pPr marL="401578" marR="0" lvl="0" indent="-401578" algn="l" defTabSz="1288856" rtl="0" eaLnBrk="1" fontAlgn="base" latinLnBrk="0" hangingPunct="1">
              <a:lnSpc>
                <a:spcPct val="100000"/>
              </a:lnSpc>
              <a:spcBef>
                <a:spcPct val="20000"/>
              </a:spcBef>
              <a:spcAft>
                <a:spcPct val="0"/>
              </a:spcAft>
              <a:buClrTx/>
              <a:buSzTx/>
              <a:buFont typeface="+mj-lt"/>
              <a:buNone/>
              <a:tabLst/>
              <a:defRPr/>
            </a:pPr>
            <a:r>
              <a:rPr lang="en-US" dirty="0" smtClean="0"/>
              <a:t>%</a:t>
            </a:r>
            <a:r>
              <a:rPr lang="en-US" dirty="0" err="1" smtClean="0"/>
              <a:t>tag_version</a:t>
            </a:r>
            <a:r>
              <a:rPr lang="en-US" dirty="0" smtClean="0"/>
              <a:t>%</a:t>
            </a:r>
            <a:endParaRPr lang="en-US" dirty="0"/>
          </a:p>
        </p:txBody>
      </p:sp>
      <p:sp>
        <p:nvSpPr>
          <p:cNvPr id="4" name="TextBox 3"/>
          <p:cNvSpPr txBox="1"/>
          <p:nvPr userDrawn="1"/>
        </p:nvSpPr>
        <p:spPr>
          <a:xfrm>
            <a:off x="656823" y="8903292"/>
            <a:ext cx="1236372" cy="441298"/>
          </a:xfrm>
          <a:prstGeom prst="rect">
            <a:avLst/>
          </a:prstGeom>
          <a:noFill/>
        </p:spPr>
        <p:txBody>
          <a:bodyPr wrap="square" rtlCol="0">
            <a:spAutoFit/>
          </a:bodyPr>
          <a:lstStyle/>
          <a:p>
            <a:r>
              <a:rPr lang="en-US" sz="2200" b="1" dirty="0" smtClean="0">
                <a:solidFill>
                  <a:schemeClr val="tx1"/>
                </a:solidFill>
              </a:rPr>
              <a:t>Version</a:t>
            </a:r>
            <a:endParaRPr lang="en-US" sz="2200" b="1" dirty="0">
              <a:solidFill>
                <a:schemeClr val="tx1"/>
              </a:solidFill>
            </a:endParaRPr>
          </a:p>
        </p:txBody>
      </p:sp>
      <p:sp>
        <p:nvSpPr>
          <p:cNvPr id="5" name="TextBox 4"/>
          <p:cNvSpPr txBox="1"/>
          <p:nvPr userDrawn="1"/>
        </p:nvSpPr>
        <p:spPr>
          <a:xfrm>
            <a:off x="1957585" y="8903292"/>
            <a:ext cx="2511380" cy="441298"/>
          </a:xfrm>
          <a:prstGeom prst="rect">
            <a:avLst/>
          </a:prstGeom>
          <a:noFill/>
        </p:spPr>
        <p:txBody>
          <a:bodyPr wrap="square" rtlCol="0">
            <a:spAutoFit/>
          </a:bodyPr>
          <a:lstStyle/>
          <a:p>
            <a:r>
              <a:rPr lang="en-US" sz="2200" b="1" dirty="0" smtClean="0">
                <a:solidFill>
                  <a:schemeClr val="tx1"/>
                </a:solidFill>
              </a:rPr>
              <a:t>Release</a:t>
            </a:r>
            <a:endParaRPr lang="en-US" sz="2200" b="1" dirty="0">
              <a:solidFill>
                <a:schemeClr val="tx1"/>
              </a:solidFill>
            </a:endParaRPr>
          </a:p>
        </p:txBody>
      </p:sp>
      <p:sp>
        <p:nvSpPr>
          <p:cNvPr id="6" name="Text Placeholder 11"/>
          <p:cNvSpPr>
            <a:spLocks noGrp="1"/>
          </p:cNvSpPr>
          <p:nvPr>
            <p:ph type="body" sz="quarter" idx="11" hasCustomPrompt="1"/>
          </p:nvPr>
        </p:nvSpPr>
        <p:spPr>
          <a:xfrm>
            <a:off x="3181082" y="8982435"/>
            <a:ext cx="463639" cy="369321"/>
          </a:xfrm>
        </p:spPr>
        <p:txBody>
          <a:bodyPr/>
          <a:lstStyle>
            <a:lvl1pPr marL="401578" marR="0" indent="-401578" algn="l" defTabSz="1288856" rtl="0" eaLnBrk="1" fontAlgn="base" latinLnBrk="0" hangingPunct="1">
              <a:lnSpc>
                <a:spcPct val="100000"/>
              </a:lnSpc>
              <a:spcBef>
                <a:spcPct val="20000"/>
              </a:spcBef>
              <a:spcAft>
                <a:spcPct val="0"/>
              </a:spcAft>
              <a:buClrTx/>
              <a:buSzTx/>
              <a:buFont typeface="+mj-lt"/>
              <a:buNone/>
              <a:tabLst/>
              <a:defRPr sz="2000" b="1" baseline="0">
                <a:solidFill>
                  <a:schemeClr val="tx1"/>
                </a:solidFill>
              </a:defRPr>
            </a:lvl1pPr>
          </a:lstStyle>
          <a:p>
            <a:pPr lvl="0"/>
            <a:r>
              <a:rPr lang="en-US" dirty="0" smtClean="0"/>
              <a:t>%</a:t>
            </a:r>
            <a:r>
              <a:rPr lang="en-US" dirty="0" err="1" smtClean="0"/>
              <a:t>tag_release</a:t>
            </a:r>
            <a:r>
              <a:rPr lang="en-US" dirty="0" smtClean="0"/>
              <a:t>%</a:t>
            </a:r>
            <a:endParaRPr lang="en-US" dirty="0"/>
          </a:p>
        </p:txBody>
      </p:sp>
      <p:sp>
        <p:nvSpPr>
          <p:cNvPr id="8" name="Title 1"/>
          <p:cNvSpPr>
            <a:spLocks noGrp="1"/>
          </p:cNvSpPr>
          <p:nvPr>
            <p:ph type="title" hasCustomPrompt="1"/>
          </p:nvPr>
        </p:nvSpPr>
        <p:spPr>
          <a:xfrm>
            <a:off x="1004553" y="1558144"/>
            <a:ext cx="11539471" cy="464155"/>
          </a:xfrm>
          <a:prstGeom prst="rect">
            <a:avLst/>
          </a:prstGeom>
        </p:spPr>
        <p:txBody>
          <a:bodyPr/>
          <a:lstStyle>
            <a:lvl1pPr algn="r">
              <a:defRPr sz="3200" baseline="0">
                <a:solidFill>
                  <a:schemeClr val="accent2"/>
                </a:solidFill>
              </a:defRPr>
            </a:lvl1pPr>
          </a:lstStyle>
          <a:p>
            <a:r>
              <a:rPr lang="en-US" dirty="0" smtClean="0"/>
              <a:t>%</a:t>
            </a:r>
            <a:r>
              <a:rPr lang="en-US" dirty="0" err="1" smtClean="0"/>
              <a:t>tag_title</a:t>
            </a:r>
            <a:r>
              <a:rPr lang="en-US" dirty="0" smtClean="0"/>
              <a:t>%</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lossary">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11" name="Arrondir un rectangle avec un coin du même côté 6"/>
          <p:cNvSpPr/>
          <p:nvPr userDrawn="1"/>
        </p:nvSpPr>
        <p:spPr>
          <a:xfrm rot="5400000">
            <a:off x="5566331" y="2647303"/>
            <a:ext cx="7894510" cy="5456921"/>
          </a:xfrm>
          <a:prstGeom prst="round2SameRect">
            <a:avLst>
              <a:gd name="adj1" fmla="val 2300"/>
              <a:gd name="adj2" fmla="val 0"/>
            </a:avLst>
          </a:prstGeom>
          <a:gradFill flip="none" rotWithShape="1">
            <a:gsLst>
              <a:gs pos="0">
                <a:srgbClr val="A197BC">
                  <a:tint val="66000"/>
                  <a:satMod val="160000"/>
                </a:srgbClr>
              </a:gs>
              <a:gs pos="50000">
                <a:srgbClr val="A197BC">
                  <a:tint val="44500"/>
                  <a:satMod val="160000"/>
                </a:srgbClr>
              </a:gs>
              <a:gs pos="100000">
                <a:srgbClr val="A197BC">
                  <a:tint val="23500"/>
                  <a:satMod val="160000"/>
                </a:srgb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defTabSz="1290390" fontAlgn="auto">
              <a:spcBef>
                <a:spcPts val="0"/>
              </a:spcBef>
              <a:spcAft>
                <a:spcPts val="0"/>
              </a:spcAft>
              <a:defRPr/>
            </a:pPr>
            <a:endParaRPr lang="fr-FR" dirty="0"/>
          </a:p>
        </p:txBody>
      </p:sp>
      <p:sp>
        <p:nvSpPr>
          <p:cNvPr id="10" name="Arrondir un rectangle avec un coin du même côté 6"/>
          <p:cNvSpPr/>
          <p:nvPr userDrawn="1"/>
        </p:nvSpPr>
        <p:spPr>
          <a:xfrm rot="5400000">
            <a:off x="-233970" y="2647303"/>
            <a:ext cx="7894510" cy="5456921"/>
          </a:xfrm>
          <a:prstGeom prst="round2SameRect">
            <a:avLst>
              <a:gd name="adj1" fmla="val 2300"/>
              <a:gd name="adj2" fmla="val 0"/>
            </a:avLst>
          </a:prstGeom>
          <a:gradFill flip="none" rotWithShape="1">
            <a:gsLst>
              <a:gs pos="0">
                <a:srgbClr val="A197BC">
                  <a:tint val="66000"/>
                  <a:satMod val="160000"/>
                </a:srgbClr>
              </a:gs>
              <a:gs pos="50000">
                <a:srgbClr val="A197BC">
                  <a:tint val="44500"/>
                  <a:satMod val="160000"/>
                </a:srgbClr>
              </a:gs>
              <a:gs pos="100000">
                <a:srgbClr val="A197BC">
                  <a:tint val="23500"/>
                  <a:satMod val="160000"/>
                </a:srgb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t" anchorCtr="0"/>
          <a:lstStyle/>
          <a:p>
            <a:pPr algn="ctr" defTabSz="1290390" fontAlgn="auto">
              <a:spcBef>
                <a:spcPts val="0"/>
              </a:spcBef>
              <a:spcAft>
                <a:spcPts val="0"/>
              </a:spcAft>
              <a:defRPr/>
            </a:pPr>
            <a:endParaRPr lang="fr-FR" dirty="0"/>
          </a:p>
        </p:txBody>
      </p:sp>
      <p:sp>
        <p:nvSpPr>
          <p:cNvPr id="2" name="Title 1"/>
          <p:cNvSpPr>
            <a:spLocks noGrp="1"/>
          </p:cNvSpPr>
          <p:nvPr>
            <p:ph type="title" hasCustomPrompt="1"/>
          </p:nvPr>
        </p:nvSpPr>
        <p:spPr>
          <a:xfrm>
            <a:off x="1171540" y="463374"/>
            <a:ext cx="11406226" cy="464155"/>
          </a:xfrm>
          <a:prstGeom prst="rect">
            <a:avLst/>
          </a:prstGeom>
        </p:spPr>
        <p:txBody>
          <a:bodyPr lIns="91426" tIns="45713" rIns="91426" bIns="45713"/>
          <a:lstStyle>
            <a:lvl1pPr>
              <a:defRPr sz="2400"/>
            </a:lvl1pPr>
          </a:lstStyle>
          <a:p>
            <a:r>
              <a:rPr lang="en-US" dirty="0" smtClean="0"/>
              <a:t>Click to enter the glossary slide title</a:t>
            </a:r>
            <a:endParaRPr lang="en-US" dirty="0"/>
          </a:p>
        </p:txBody>
      </p:sp>
      <p:sp>
        <p:nvSpPr>
          <p:cNvPr id="9" name="Text Placeholder 8"/>
          <p:cNvSpPr>
            <a:spLocks noGrp="1"/>
          </p:cNvSpPr>
          <p:nvPr>
            <p:ph type="body" sz="quarter" idx="10" hasCustomPrompt="1"/>
          </p:nvPr>
        </p:nvSpPr>
        <p:spPr>
          <a:xfrm>
            <a:off x="982808" y="1441611"/>
            <a:ext cx="5444501" cy="7861550"/>
          </a:xfrm>
        </p:spPr>
        <p:txBody>
          <a:bodyPr wrap="square" lIns="91440" tIns="45720" rIns="91440" bIns="45720"/>
          <a:lstStyle>
            <a:lvl1pPr marL="0" indent="0">
              <a:buFont typeface="+mj-lt"/>
              <a:buNone/>
              <a:defRPr b="0" baseline="0"/>
            </a:lvl1pPr>
          </a:lstStyle>
          <a:p>
            <a:pPr lvl="0"/>
            <a:r>
              <a:rPr lang="en-US" dirty="0" smtClean="0"/>
              <a:t>Click to enter the text</a:t>
            </a:r>
          </a:p>
        </p:txBody>
      </p:sp>
      <p:sp>
        <p:nvSpPr>
          <p:cNvPr id="13" name="Text Placeholder 8"/>
          <p:cNvSpPr>
            <a:spLocks noGrp="1"/>
          </p:cNvSpPr>
          <p:nvPr>
            <p:ph type="body" sz="quarter" idx="14" hasCustomPrompt="1"/>
          </p:nvPr>
        </p:nvSpPr>
        <p:spPr>
          <a:xfrm>
            <a:off x="6787261" y="1441611"/>
            <a:ext cx="5444501" cy="7861550"/>
          </a:xfrm>
        </p:spPr>
        <p:txBody>
          <a:bodyPr vert="horz" wrap="square" lIns="91440" tIns="45720" rIns="91440" bIns="45720" anchor="t" anchorCtr="0"/>
          <a:lstStyle>
            <a:lvl1pPr marL="0" indent="0">
              <a:buFont typeface="+mj-lt"/>
              <a:buNone/>
              <a:defRPr b="0" baseline="0"/>
            </a:lvl1pPr>
          </a:lstStyle>
          <a:p>
            <a:pPr lvl="0"/>
            <a:r>
              <a:rPr lang="en-US" dirty="0" smtClean="0"/>
              <a:t>Click to enter the text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171540" y="463374"/>
            <a:ext cx="11406226" cy="464155"/>
          </a:xfrm>
          <a:prstGeom prst="rect">
            <a:avLst/>
          </a:prstGeom>
        </p:spPr>
        <p:txBody>
          <a:bodyPr lIns="91426" tIns="45713" rIns="91426" bIns="45713"/>
          <a:lstStyle>
            <a:lvl1pPr>
              <a:defRPr sz="2400" baseline="0"/>
            </a:lvl1pPr>
          </a:lstStyle>
          <a:p>
            <a:r>
              <a:rPr lang="en-US" dirty="0" smtClean="0"/>
              <a:t>Click to enter the slide title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olbox 2">
    <p:spTree>
      <p:nvGrpSpPr>
        <p:cNvPr id="1" name=""/>
        <p:cNvGrpSpPr/>
        <p:nvPr/>
      </p:nvGrpSpPr>
      <p:grpSpPr>
        <a:xfrm>
          <a:off x="0" y="0"/>
          <a:ext cx="0" cy="0"/>
          <a:chOff x="0" y="0"/>
          <a:chExt cx="0" cy="0"/>
        </a:xfrm>
      </p:grpSpPr>
      <p:pic>
        <p:nvPicPr>
          <p:cNvPr id="3074" name="Picture 2" descr="E:\users\qpz\V6_Templates\Images\Elements\clock_orange.png"/>
          <p:cNvPicPr>
            <a:picLocks noChangeArrowheads="1"/>
          </p:cNvPicPr>
          <p:nvPr userDrawn="1"/>
        </p:nvPicPr>
        <p:blipFill>
          <a:blip r:embed="rId2" cstate="print"/>
          <a:srcRect/>
          <a:stretch>
            <a:fillRect/>
          </a:stretch>
        </p:blipFill>
        <p:spPr bwMode="auto">
          <a:xfrm>
            <a:off x="750888" y="8249681"/>
            <a:ext cx="2655238" cy="1137778"/>
          </a:xfrm>
          <a:prstGeom prst="rect">
            <a:avLst/>
          </a:prstGeom>
          <a:noFill/>
        </p:spPr>
      </p:pic>
      <p:sp>
        <p:nvSpPr>
          <p:cNvPr id="2" name="Title 1"/>
          <p:cNvSpPr>
            <a:spLocks noGrp="1"/>
          </p:cNvSpPr>
          <p:nvPr>
            <p:ph type="title" hasCustomPrompt="1"/>
          </p:nvPr>
        </p:nvSpPr>
        <p:spPr>
          <a:xfrm>
            <a:off x="1171540" y="463374"/>
            <a:ext cx="11406226" cy="464155"/>
          </a:xfrm>
          <a:prstGeom prst="rect">
            <a:avLst/>
          </a:prstGeom>
        </p:spPr>
        <p:txBody>
          <a:bodyPr lIns="91426" tIns="45713" rIns="91426" bIns="45713"/>
          <a:lstStyle>
            <a:lvl1pPr>
              <a:defRPr sz="2400">
                <a:solidFill>
                  <a:schemeClr val="tx1"/>
                </a:solidFill>
              </a:defRPr>
            </a:lvl1pPr>
          </a:lstStyle>
          <a:p>
            <a:r>
              <a:rPr lang="en-US" dirty="0" smtClean="0"/>
              <a:t>Toolbox 1: Elements</a:t>
            </a:r>
            <a:endParaRPr lang="en-US" dirty="0"/>
          </a:p>
        </p:txBody>
      </p:sp>
      <p:grpSp>
        <p:nvGrpSpPr>
          <p:cNvPr id="3" name="Groupe 12"/>
          <p:cNvGrpSpPr/>
          <p:nvPr userDrawn="1"/>
        </p:nvGrpSpPr>
        <p:grpSpPr>
          <a:xfrm>
            <a:off x="7589221" y="3401980"/>
            <a:ext cx="3648321" cy="1795250"/>
            <a:chOff x="7753350" y="1637760"/>
            <a:chExt cx="5010150" cy="7658647"/>
          </a:xfrm>
          <a:effectLst>
            <a:outerShdw blurRad="190500" dist="63500" dir="5100000" sx="102000" sy="102000" algn="tl" rotWithShape="0">
              <a:prstClr val="black">
                <a:alpha val="27000"/>
              </a:prstClr>
            </a:outerShdw>
          </a:effectLst>
        </p:grpSpPr>
        <p:sp>
          <p:nvSpPr>
            <p:cNvPr id="10" name="Rectangle à coins arrondis 27"/>
            <p:cNvSpPr/>
            <p:nvPr/>
          </p:nvSpPr>
          <p:spPr>
            <a:xfrm>
              <a:off x="7753350" y="1637760"/>
              <a:ext cx="5010150" cy="7658647"/>
            </a:xfrm>
            <a:prstGeom prst="roundRect">
              <a:avLst>
                <a:gd name="adj" fmla="val 3659"/>
              </a:avLst>
            </a:prstGeom>
            <a:gradFill flip="none" rotWithShape="1">
              <a:gsLst>
                <a:gs pos="0">
                  <a:srgbClr val="A197BC">
                    <a:tint val="66000"/>
                    <a:satMod val="160000"/>
                  </a:srgbClr>
                </a:gs>
                <a:gs pos="50000">
                  <a:srgbClr val="A197BC">
                    <a:tint val="44500"/>
                    <a:satMod val="160000"/>
                  </a:srgbClr>
                </a:gs>
                <a:gs pos="100000">
                  <a:srgbClr val="A197BC">
                    <a:tint val="23500"/>
                    <a:satMod val="160000"/>
                  </a:srgb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90390" fontAlgn="auto">
                <a:spcBef>
                  <a:spcPts val="0"/>
                </a:spcBef>
                <a:spcAft>
                  <a:spcPts val="0"/>
                </a:spcAft>
                <a:defRPr/>
              </a:pPr>
              <a:endParaRPr lang="fr-FR" dirty="0">
                <a:solidFill>
                  <a:schemeClr val="tx1"/>
                </a:solidFill>
              </a:endParaRPr>
            </a:p>
          </p:txBody>
        </p:sp>
        <p:sp>
          <p:nvSpPr>
            <p:cNvPr id="11" name="Rectangle à coins arrondis 42"/>
            <p:cNvSpPr/>
            <p:nvPr/>
          </p:nvSpPr>
          <p:spPr>
            <a:xfrm>
              <a:off x="7917940" y="2306194"/>
              <a:ext cx="4639810" cy="6408417"/>
            </a:xfrm>
            <a:prstGeom prst="roundRect">
              <a:avLst>
                <a:gd name="adj" fmla="val 3659"/>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90390" fontAlgn="auto">
                <a:spcBef>
                  <a:spcPts val="0"/>
                </a:spcBef>
                <a:spcAft>
                  <a:spcPts val="0"/>
                </a:spcAft>
                <a:defRPr/>
              </a:pPr>
              <a:endParaRPr lang="fr-FR" dirty="0">
                <a:solidFill>
                  <a:schemeClr val="tx1"/>
                </a:solidFill>
              </a:endParaRPr>
            </a:p>
          </p:txBody>
        </p:sp>
      </p:grpSp>
      <p:sp>
        <p:nvSpPr>
          <p:cNvPr id="71" name="Oval 29"/>
          <p:cNvSpPr/>
          <p:nvPr/>
        </p:nvSpPr>
        <p:spPr>
          <a:xfrm>
            <a:off x="2641724" y="3810970"/>
            <a:ext cx="464348" cy="475567"/>
          </a:xfrm>
          <a:prstGeom prst="ellipse">
            <a:avLst/>
          </a:prstGeom>
          <a:ln/>
        </p:spPr>
        <p:style>
          <a:lnRef idx="1">
            <a:schemeClr val="accent2"/>
          </a:lnRef>
          <a:fillRef idx="2">
            <a:schemeClr val="accent2"/>
          </a:fillRef>
          <a:effectRef idx="1">
            <a:schemeClr val="accent2"/>
          </a:effectRef>
          <a:fontRef idx="minor">
            <a:schemeClr val="dk1"/>
          </a:fontRef>
        </p:style>
        <p:txBody>
          <a:bodyPr wrap="none" lIns="0" tIns="0" rIns="0" bIns="0" rtlCol="0" anchor="ctr" anchorCtr="1"/>
          <a:lstStyle/>
          <a:p>
            <a:pPr algn="ctr"/>
            <a:r>
              <a:rPr lang="en-US" sz="1800" b="1" dirty="0" smtClean="0">
                <a:solidFill>
                  <a:schemeClr val="accent2"/>
                </a:solidFill>
              </a:rPr>
              <a:t>10b</a:t>
            </a:r>
            <a:endParaRPr lang="en-US" sz="1800" b="1" dirty="0">
              <a:solidFill>
                <a:schemeClr val="accent2"/>
              </a:solidFill>
            </a:endParaRPr>
          </a:p>
        </p:txBody>
      </p:sp>
      <p:sp>
        <p:nvSpPr>
          <p:cNvPr id="74" name="Oval 29"/>
          <p:cNvSpPr/>
          <p:nvPr/>
        </p:nvSpPr>
        <p:spPr>
          <a:xfrm>
            <a:off x="7383241" y="3193389"/>
            <a:ext cx="464348" cy="475567"/>
          </a:xfrm>
          <a:prstGeom prst="ellipse">
            <a:avLst/>
          </a:prstGeom>
          <a:ln>
            <a:solidFill>
              <a:schemeClr val="tx1"/>
            </a:solidFill>
          </a:ln>
        </p:spPr>
        <p:style>
          <a:lnRef idx="1">
            <a:schemeClr val="dk1"/>
          </a:lnRef>
          <a:fillRef idx="2">
            <a:schemeClr val="dk1"/>
          </a:fillRef>
          <a:effectRef idx="1">
            <a:schemeClr val="dk1"/>
          </a:effectRef>
          <a:fontRef idx="minor">
            <a:schemeClr val="dk1"/>
          </a:fontRef>
        </p:style>
        <p:txBody>
          <a:bodyPr wrap="none" lIns="0" tIns="0" rIns="0" bIns="0" rtlCol="0" anchor="ctr" anchorCtr="1"/>
          <a:lstStyle/>
          <a:p>
            <a:pPr algn="ctr"/>
            <a:r>
              <a:rPr lang="en-US" sz="1800" b="1" dirty="0" smtClean="0">
                <a:solidFill>
                  <a:schemeClr val="tx1"/>
                </a:solidFill>
              </a:rPr>
              <a:t>1</a:t>
            </a:r>
            <a:endParaRPr lang="en-US" sz="1800" b="1" dirty="0">
              <a:solidFill>
                <a:schemeClr val="tx1"/>
              </a:solidFill>
            </a:endParaRPr>
          </a:p>
        </p:txBody>
      </p:sp>
      <p:grpSp>
        <p:nvGrpSpPr>
          <p:cNvPr id="28" name="Group 27"/>
          <p:cNvGrpSpPr/>
          <p:nvPr userDrawn="1"/>
        </p:nvGrpSpPr>
        <p:grpSpPr>
          <a:xfrm>
            <a:off x="987552" y="1741474"/>
            <a:ext cx="4191366" cy="606100"/>
            <a:chOff x="779319" y="2322684"/>
            <a:chExt cx="4191366" cy="591801"/>
          </a:xfrm>
        </p:grpSpPr>
        <p:sp>
          <p:nvSpPr>
            <p:cNvPr id="35" name="Rectangle à coins arrondis 23"/>
            <p:cNvSpPr/>
            <p:nvPr userDrawn="1"/>
          </p:nvSpPr>
          <p:spPr>
            <a:xfrm rot="10800000" flipV="1">
              <a:off x="1728432" y="2362941"/>
              <a:ext cx="3242253" cy="408623"/>
            </a:xfrm>
            <a:prstGeom prst="wedgeRoundRectCallout">
              <a:avLst>
                <a:gd name="adj1" fmla="val 62495"/>
                <a:gd name="adj2" fmla="val -4832"/>
                <a:gd name="adj3" fmla="val 16667"/>
              </a:avLst>
            </a:prstGeom>
            <a:solidFill>
              <a:srgbClr val="EEEDF3"/>
            </a:solidFill>
            <a:ln w="3175" cap="flat" cmpd="sng" algn="ctr">
              <a:solidFill>
                <a:srgbClr val="FFFFFF">
                  <a:shade val="50000"/>
                </a:srgbClr>
              </a:solidFill>
              <a:prstDash val="solid"/>
            </a:ln>
            <a:effectLst/>
          </p:spPr>
          <p:txBody>
            <a:bodyPr lIns="91440" tIns="45720" rIns="91440" bIns="45720" rtlCol="0" anchor="ctr">
              <a:spAutoFit/>
            </a:bodyPr>
            <a:lstStyle/>
            <a:p>
              <a:pPr marL="0" marR="0" lvl="0" indent="0" algn="ctr" defTabSz="1288856" rtl="0" eaLnBrk="1" fontAlgn="base" latinLnBrk="0" hangingPunct="1">
                <a:lnSpc>
                  <a:spcPct val="100000"/>
                </a:lnSpc>
                <a:spcBef>
                  <a:spcPct val="0"/>
                </a:spcBef>
                <a:spcAft>
                  <a:spcPct val="0"/>
                </a:spcAft>
                <a:buClrTx/>
                <a:buSzTx/>
                <a:buFontTx/>
                <a:buNone/>
                <a:tabLst/>
                <a:defRPr/>
              </a:pPr>
              <a:r>
                <a:rPr lang="en-US" sz="1800" b="0" noProof="0" dirty="0" smtClean="0">
                  <a:solidFill>
                    <a:schemeClr val="accent2"/>
                  </a:solidFill>
                  <a:latin typeface="Arial" pitchFamily="34" charset="0"/>
                  <a:cs typeface="Arial" pitchFamily="34" charset="0"/>
                </a:rPr>
                <a:t>Enter the</a:t>
              </a:r>
              <a:r>
                <a:rPr lang="en-US" sz="1800" b="0" baseline="0" noProof="0" dirty="0" smtClean="0">
                  <a:solidFill>
                    <a:schemeClr val="accent2"/>
                  </a:solidFill>
                  <a:latin typeface="Arial" pitchFamily="34" charset="0"/>
                  <a:cs typeface="Arial" pitchFamily="34" charset="0"/>
                </a:rPr>
                <a:t> tips</a:t>
              </a:r>
              <a:endParaRPr lang="en-US" sz="1800" b="0" noProof="0" dirty="0" smtClean="0">
                <a:solidFill>
                  <a:schemeClr val="accent2"/>
                </a:solidFill>
                <a:latin typeface="Arial" pitchFamily="34" charset="0"/>
                <a:cs typeface="Arial" pitchFamily="34" charset="0"/>
              </a:endParaRPr>
            </a:p>
          </p:txBody>
        </p:sp>
        <p:pic>
          <p:nvPicPr>
            <p:cNvPr id="38" name="Image 21" descr="personage qui montre.png"/>
            <p:cNvPicPr>
              <a:picLocks noChangeAspect="1"/>
            </p:cNvPicPr>
            <p:nvPr/>
          </p:nvPicPr>
          <p:blipFill>
            <a:blip r:embed="rId3" cstate="print"/>
            <a:stretch>
              <a:fillRect/>
            </a:stretch>
          </p:blipFill>
          <p:spPr>
            <a:xfrm>
              <a:off x="779319" y="2322684"/>
              <a:ext cx="718989" cy="591801"/>
            </a:xfrm>
            <a:prstGeom prst="rect">
              <a:avLst/>
            </a:prstGeom>
          </p:spPr>
        </p:pic>
      </p:grpSp>
      <p:sp>
        <p:nvSpPr>
          <p:cNvPr id="53" name="Oval 29"/>
          <p:cNvSpPr>
            <a:spLocks noChangeAspect="1"/>
          </p:cNvSpPr>
          <p:nvPr userDrawn="1"/>
        </p:nvSpPr>
        <p:spPr>
          <a:xfrm>
            <a:off x="980794" y="3810970"/>
            <a:ext cx="464348" cy="475567"/>
          </a:xfrm>
          <a:prstGeom prst="ellipse">
            <a:avLst/>
          </a:prstGeom>
          <a:ln/>
        </p:spPr>
        <p:style>
          <a:lnRef idx="1">
            <a:schemeClr val="accent2"/>
          </a:lnRef>
          <a:fillRef idx="2">
            <a:schemeClr val="accent2"/>
          </a:fillRef>
          <a:effectRef idx="1">
            <a:schemeClr val="accent2"/>
          </a:effectRef>
          <a:fontRef idx="minor">
            <a:schemeClr val="dk1"/>
          </a:fontRef>
        </p:style>
        <p:txBody>
          <a:bodyPr wrap="none" lIns="0" tIns="0" rIns="0" bIns="0" rtlCol="0" anchor="ctr" anchorCtr="1"/>
          <a:lstStyle/>
          <a:p>
            <a:pPr algn="ctr"/>
            <a:r>
              <a:rPr lang="en-US" sz="1800" b="1" dirty="0" smtClean="0">
                <a:solidFill>
                  <a:schemeClr val="accent2"/>
                </a:solidFill>
              </a:rPr>
              <a:t>1</a:t>
            </a:r>
            <a:endParaRPr lang="en-US" sz="1800" b="1" dirty="0">
              <a:solidFill>
                <a:schemeClr val="accent2"/>
              </a:solidFill>
            </a:endParaRPr>
          </a:p>
        </p:txBody>
      </p:sp>
      <p:cxnSp>
        <p:nvCxnSpPr>
          <p:cNvPr id="37" name="AutoShape 30"/>
          <p:cNvCxnSpPr>
            <a:cxnSpLocks noChangeShapeType="1"/>
          </p:cNvCxnSpPr>
          <p:nvPr userDrawn="1"/>
        </p:nvCxnSpPr>
        <p:spPr bwMode="auto">
          <a:xfrm>
            <a:off x="980795" y="4974183"/>
            <a:ext cx="1838583" cy="0"/>
          </a:xfrm>
          <a:prstGeom prst="straightConnector1">
            <a:avLst/>
          </a:prstGeom>
          <a:noFill/>
          <a:ln w="28575">
            <a:solidFill>
              <a:srgbClr val="F28411"/>
            </a:solidFill>
            <a:round/>
            <a:headEnd/>
            <a:tailEnd type="triangle" w="lg" len="lg"/>
          </a:ln>
          <a:effectLst/>
        </p:spPr>
      </p:cxnSp>
      <p:sp>
        <p:nvSpPr>
          <p:cNvPr id="79" name="Arrondir un rectangle avec un coin du même côté 13"/>
          <p:cNvSpPr/>
          <p:nvPr userDrawn="1"/>
        </p:nvSpPr>
        <p:spPr>
          <a:xfrm rot="5400000">
            <a:off x="3757464" y="2835747"/>
            <a:ext cx="488550" cy="5880102"/>
          </a:xfrm>
          <a:prstGeom prst="round2SameRect">
            <a:avLst>
              <a:gd name="adj1" fmla="val 6552"/>
              <a:gd name="adj2" fmla="val 0"/>
            </a:avLst>
          </a:prstGeom>
          <a:gradFill flip="none" rotWithShape="1">
            <a:gsLst>
              <a:gs pos="63000">
                <a:srgbClr val="FFD393">
                  <a:alpha val="74902"/>
                </a:srgbClr>
              </a:gs>
              <a:gs pos="33000">
                <a:srgbClr val="F6A95C">
                  <a:alpha val="83000"/>
                </a:srgbClr>
              </a:gs>
              <a:gs pos="0">
                <a:srgbClr val="FFC88B"/>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defTabSz="1290390" fontAlgn="auto">
              <a:spcBef>
                <a:spcPts val="0"/>
              </a:spcBef>
              <a:spcAft>
                <a:spcPts val="0"/>
              </a:spcAft>
              <a:defRPr/>
            </a:pPr>
            <a:endParaRPr lang="fr-FR" dirty="0"/>
          </a:p>
        </p:txBody>
      </p:sp>
      <p:pic>
        <p:nvPicPr>
          <p:cNvPr id="31" name="Picture 3" descr="E:\users\qpz\V6_Templates\Images\Bullets\tips.png"/>
          <p:cNvPicPr>
            <a:picLocks noChangeAspect="1" noChangeArrowheads="1"/>
          </p:cNvPicPr>
          <p:nvPr userDrawn="1"/>
        </p:nvPicPr>
        <p:blipFill>
          <a:blip r:embed="rId4" cstate="print"/>
          <a:srcRect/>
          <a:stretch>
            <a:fillRect/>
          </a:stretch>
        </p:blipFill>
        <p:spPr bwMode="auto">
          <a:xfrm>
            <a:off x="7413645" y="5575845"/>
            <a:ext cx="367022" cy="361148"/>
          </a:xfrm>
          <a:prstGeom prst="rect">
            <a:avLst/>
          </a:prstGeom>
          <a:noFill/>
        </p:spPr>
      </p:pic>
      <p:sp>
        <p:nvSpPr>
          <p:cNvPr id="32" name="Text Placeholder 40"/>
          <p:cNvSpPr txBox="1">
            <a:spLocks/>
          </p:cNvSpPr>
          <p:nvPr userDrawn="1"/>
        </p:nvSpPr>
        <p:spPr>
          <a:xfrm>
            <a:off x="987552" y="3090401"/>
            <a:ext cx="5833662" cy="378257"/>
          </a:xfrm>
          <a:prstGeom prst="rect">
            <a:avLst/>
          </a:prstGeom>
          <a:ln>
            <a:solidFill>
              <a:schemeClr val="tx1"/>
            </a:solidFill>
          </a:ln>
        </p:spPr>
        <p:txBody>
          <a:bodyPr wrap="square" lIns="91440" tIns="45720" rIns="91440" bIns="45720" anchor="t" anchorCtr="0">
            <a:spAutoFit/>
          </a:bodyPr>
          <a:lstStyle>
            <a:lvl1pPr marL="403164" indent="-403164">
              <a:buSzPct val="150000"/>
              <a:buFontTx/>
              <a:buBlip>
                <a:blip r:embed="rId5"/>
              </a:buBlip>
              <a:defRPr b="0">
                <a:solidFill>
                  <a:schemeClr val="tx1"/>
                </a:solidFill>
              </a:defRPr>
            </a:lvl1pPr>
          </a:lstStyle>
          <a:p>
            <a:pPr marL="403164" marR="0" lvl="0" indent="-403164" algn="l" defTabSz="1288856" rtl="0" eaLnBrk="1" fontAlgn="base" latinLnBrk="0" hangingPunct="1">
              <a:lnSpc>
                <a:spcPct val="100000"/>
              </a:lnSpc>
              <a:spcBef>
                <a:spcPct val="20000"/>
              </a:spcBef>
              <a:spcAft>
                <a:spcPct val="0"/>
              </a:spcAft>
              <a:buClrTx/>
              <a:buSzPct val="150000"/>
              <a:buFontTx/>
              <a:buBlip>
                <a:blip r:embed="rId5"/>
              </a:buBlip>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Click to edit the text for exercise recap</a:t>
            </a:r>
          </a:p>
        </p:txBody>
      </p:sp>
      <p:sp>
        <p:nvSpPr>
          <p:cNvPr id="34" name="Text Placeholder 26"/>
          <p:cNvSpPr txBox="1">
            <a:spLocks/>
          </p:cNvSpPr>
          <p:nvPr userDrawn="1"/>
        </p:nvSpPr>
        <p:spPr>
          <a:xfrm>
            <a:off x="7826831" y="3642725"/>
            <a:ext cx="3105662" cy="283692"/>
          </a:xfrm>
          <a:prstGeom prst="rect">
            <a:avLst/>
          </a:prstGeom>
        </p:spPr>
        <p:txBody>
          <a:bodyPr lIns="0" tIns="0" rIns="0" bIns="0">
            <a:spAutoFit/>
          </a:bodyPr>
          <a:lstStyle>
            <a:lvl1pPr marL="0" indent="0">
              <a:buNone/>
              <a:defRPr lang="en-US" sz="1800" b="0" kern="1200" smtClean="0">
                <a:solidFill>
                  <a:schemeClr val="tx1"/>
                </a:solidFill>
                <a:latin typeface="Arial" pitchFamily="34" charset="0"/>
                <a:ea typeface="+mn-ea"/>
                <a:cs typeface="Arial" pitchFamily="34" charset="0"/>
              </a:defRPr>
            </a:lvl1pPr>
            <a:lvl2pPr>
              <a:defRPr lang="en-US" sz="1800" kern="1200" smtClean="0">
                <a:solidFill>
                  <a:srgbClr val="28288A"/>
                </a:solidFill>
                <a:latin typeface="Arial" pitchFamily="34" charset="0"/>
                <a:ea typeface="+mn-ea"/>
                <a:cs typeface="Arial" pitchFamily="34" charset="0"/>
              </a:defRPr>
            </a:lvl2pPr>
            <a:lvl3pPr>
              <a:defRPr lang="en-US" sz="1800" kern="1200" smtClean="0">
                <a:solidFill>
                  <a:srgbClr val="28288A"/>
                </a:solidFill>
                <a:latin typeface="Arial" pitchFamily="34" charset="0"/>
                <a:ea typeface="+mn-ea"/>
                <a:cs typeface="Arial" pitchFamily="34" charset="0"/>
              </a:defRPr>
            </a:lvl3pPr>
            <a:lvl4pPr>
              <a:defRPr lang="en-US" sz="1800" kern="1200" smtClean="0">
                <a:solidFill>
                  <a:srgbClr val="28288A"/>
                </a:solidFill>
                <a:latin typeface="Arial" pitchFamily="34" charset="0"/>
                <a:ea typeface="+mn-ea"/>
                <a:cs typeface="Arial" pitchFamily="34" charset="0"/>
              </a:defRPr>
            </a:lvl4pPr>
            <a:lvl5pPr>
              <a:defRPr lang="en-US" sz="1800" kern="1200" dirty="0" err="1">
                <a:solidFill>
                  <a:srgbClr val="28288A"/>
                </a:solidFill>
                <a:latin typeface="Arial" pitchFamily="34" charset="0"/>
                <a:ea typeface="+mn-ea"/>
                <a:cs typeface="Arial" pitchFamily="34" charset="0"/>
              </a:defRPr>
            </a:lvl5pPr>
          </a:lstStyle>
          <a:p>
            <a:pPr marL="0" marR="0" lvl="0" indent="0" algn="l" defTabSz="1288856" rtl="0" eaLnBrk="1" fontAlgn="base" latinLnBrk="0" hangingPunct="1">
              <a:lnSpc>
                <a:spcPct val="100000"/>
              </a:lnSpc>
              <a:spcBef>
                <a:spcPct val="20000"/>
              </a:spcBef>
              <a:spcAft>
                <a:spcPct val="0"/>
              </a:spcAft>
              <a:buClrTx/>
              <a:buSzTx/>
              <a:buFont typeface="+mj-lt"/>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Click to enter the text</a:t>
            </a:r>
          </a:p>
        </p:txBody>
      </p:sp>
      <p:sp>
        <p:nvSpPr>
          <p:cNvPr id="8" name="Arrondir un rectangle avec un coin du même côté 22"/>
          <p:cNvSpPr/>
          <p:nvPr userDrawn="1"/>
        </p:nvSpPr>
        <p:spPr>
          <a:xfrm rot="5400000">
            <a:off x="9334850" y="-48542"/>
            <a:ext cx="1097452" cy="5000661"/>
          </a:xfrm>
          <a:prstGeom prst="round2SameRect">
            <a:avLst>
              <a:gd name="adj1" fmla="val 6552"/>
              <a:gd name="adj2" fmla="val 0"/>
            </a:avLst>
          </a:prstGeom>
          <a:gradFill flip="none" rotWithShape="1">
            <a:gsLst>
              <a:gs pos="0">
                <a:srgbClr val="A197BC">
                  <a:tint val="66000"/>
                  <a:satMod val="160000"/>
                </a:srgbClr>
              </a:gs>
              <a:gs pos="50000">
                <a:srgbClr val="A197BC">
                  <a:tint val="44500"/>
                  <a:satMod val="160000"/>
                </a:srgbClr>
              </a:gs>
              <a:gs pos="100000">
                <a:srgbClr val="A197BC">
                  <a:tint val="23500"/>
                  <a:satMod val="160000"/>
                </a:srgb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defTabSz="1290390" fontAlgn="auto">
              <a:spcBef>
                <a:spcPts val="0"/>
              </a:spcBef>
              <a:spcAft>
                <a:spcPts val="0"/>
              </a:spcAft>
              <a:defRPr/>
            </a:pPr>
            <a:endParaRPr lang="fr-FR" dirty="0">
              <a:solidFill>
                <a:schemeClr val="tx1"/>
              </a:solidFill>
            </a:endParaRPr>
          </a:p>
        </p:txBody>
      </p:sp>
      <p:sp>
        <p:nvSpPr>
          <p:cNvPr id="36" name="Text Placeholder 26"/>
          <p:cNvSpPr txBox="1">
            <a:spLocks/>
          </p:cNvSpPr>
          <p:nvPr userDrawn="1"/>
        </p:nvSpPr>
        <p:spPr>
          <a:xfrm>
            <a:off x="7620853" y="2030802"/>
            <a:ext cx="4604262" cy="283692"/>
          </a:xfrm>
          <a:prstGeom prst="rect">
            <a:avLst/>
          </a:prstGeom>
        </p:spPr>
        <p:txBody>
          <a:bodyPr lIns="0" tIns="0" rIns="0" bIns="0">
            <a:spAutoFit/>
          </a:bodyPr>
          <a:lstStyle>
            <a:lvl1pPr marL="0" indent="0">
              <a:buNone/>
              <a:defRPr lang="en-US" sz="1800" b="0" kern="1200" smtClean="0">
                <a:solidFill>
                  <a:schemeClr val="tx1"/>
                </a:solidFill>
                <a:latin typeface="Arial" pitchFamily="34" charset="0"/>
                <a:ea typeface="+mn-ea"/>
                <a:cs typeface="Arial" pitchFamily="34" charset="0"/>
              </a:defRPr>
            </a:lvl1pPr>
            <a:lvl2pPr>
              <a:defRPr lang="en-US" sz="1800" kern="1200" smtClean="0">
                <a:solidFill>
                  <a:srgbClr val="28288A"/>
                </a:solidFill>
                <a:latin typeface="Arial" pitchFamily="34" charset="0"/>
                <a:ea typeface="+mn-ea"/>
                <a:cs typeface="Arial" pitchFamily="34" charset="0"/>
              </a:defRPr>
            </a:lvl2pPr>
            <a:lvl3pPr>
              <a:defRPr lang="en-US" sz="1800" kern="1200" smtClean="0">
                <a:solidFill>
                  <a:srgbClr val="28288A"/>
                </a:solidFill>
                <a:latin typeface="Arial" pitchFamily="34" charset="0"/>
                <a:ea typeface="+mn-ea"/>
                <a:cs typeface="Arial" pitchFamily="34" charset="0"/>
              </a:defRPr>
            </a:lvl3pPr>
            <a:lvl4pPr>
              <a:defRPr lang="en-US" sz="1800" kern="1200" smtClean="0">
                <a:solidFill>
                  <a:srgbClr val="28288A"/>
                </a:solidFill>
                <a:latin typeface="Arial" pitchFamily="34" charset="0"/>
                <a:ea typeface="+mn-ea"/>
                <a:cs typeface="Arial" pitchFamily="34" charset="0"/>
              </a:defRPr>
            </a:lvl4pPr>
            <a:lvl5pPr>
              <a:defRPr lang="en-US" sz="1800" kern="1200" dirty="0" err="1">
                <a:solidFill>
                  <a:srgbClr val="28288A"/>
                </a:solidFill>
                <a:latin typeface="Arial" pitchFamily="34" charset="0"/>
                <a:ea typeface="+mn-ea"/>
                <a:cs typeface="Arial" pitchFamily="34" charset="0"/>
              </a:defRPr>
            </a:lvl5pPr>
          </a:lstStyle>
          <a:p>
            <a:pPr marL="0" marR="0" lvl="0" indent="0" algn="l" defTabSz="1288856" rtl="0" eaLnBrk="1" fontAlgn="base" latinLnBrk="0" hangingPunct="1">
              <a:lnSpc>
                <a:spcPct val="100000"/>
              </a:lnSpc>
              <a:spcBef>
                <a:spcPct val="20000"/>
              </a:spcBef>
              <a:spcAft>
                <a:spcPct val="0"/>
              </a:spcAft>
              <a:buClrTx/>
              <a:buSzTx/>
              <a:buFont typeface="+mj-lt"/>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Click to enter the text</a:t>
            </a:r>
          </a:p>
        </p:txBody>
      </p:sp>
      <p:sp>
        <p:nvSpPr>
          <p:cNvPr id="42" name="Text Placeholder 26"/>
          <p:cNvSpPr txBox="1">
            <a:spLocks/>
          </p:cNvSpPr>
          <p:nvPr userDrawn="1"/>
        </p:nvSpPr>
        <p:spPr>
          <a:xfrm>
            <a:off x="8093534" y="5671072"/>
            <a:ext cx="2333171" cy="252170"/>
          </a:xfrm>
          <a:prstGeom prst="rect">
            <a:avLst/>
          </a:prstGeom>
        </p:spPr>
        <p:txBody>
          <a:bodyPr lIns="0" tIns="0" rIns="0" bIns="0" anchor="ctr">
            <a:spAutoFit/>
          </a:bodyPr>
          <a:lstStyle>
            <a:lvl1pPr marL="0" indent="0" algn="ctr">
              <a:buNone/>
              <a:defRPr lang="en-US" sz="1500" b="0" kern="1200" baseline="0" smtClean="0">
                <a:solidFill>
                  <a:schemeClr val="accent2"/>
                </a:solidFill>
                <a:latin typeface="Arial" pitchFamily="34" charset="0"/>
                <a:ea typeface="+mn-ea"/>
                <a:cs typeface="Arial" pitchFamily="34" charset="0"/>
              </a:defRPr>
            </a:lvl1pPr>
            <a:lvl2pPr>
              <a:defRPr lang="en-US" sz="1800" kern="1200" smtClean="0">
                <a:solidFill>
                  <a:srgbClr val="28288A"/>
                </a:solidFill>
                <a:latin typeface="Arial" pitchFamily="34" charset="0"/>
                <a:ea typeface="+mn-ea"/>
                <a:cs typeface="Arial" pitchFamily="34" charset="0"/>
              </a:defRPr>
            </a:lvl2pPr>
            <a:lvl3pPr>
              <a:defRPr lang="en-US" sz="1800" kern="1200" smtClean="0">
                <a:solidFill>
                  <a:srgbClr val="28288A"/>
                </a:solidFill>
                <a:latin typeface="Arial" pitchFamily="34" charset="0"/>
                <a:ea typeface="+mn-ea"/>
                <a:cs typeface="Arial" pitchFamily="34" charset="0"/>
              </a:defRPr>
            </a:lvl3pPr>
            <a:lvl4pPr>
              <a:defRPr lang="en-US" sz="1800" kern="1200" smtClean="0">
                <a:solidFill>
                  <a:srgbClr val="28288A"/>
                </a:solidFill>
                <a:latin typeface="Arial" pitchFamily="34" charset="0"/>
                <a:ea typeface="+mn-ea"/>
                <a:cs typeface="Arial" pitchFamily="34" charset="0"/>
              </a:defRPr>
            </a:lvl4pPr>
            <a:lvl5pPr>
              <a:defRPr lang="en-US" sz="1800" kern="1200" dirty="0" err="1">
                <a:solidFill>
                  <a:srgbClr val="28288A"/>
                </a:solidFill>
                <a:latin typeface="Arial" pitchFamily="34" charset="0"/>
                <a:ea typeface="+mn-ea"/>
                <a:cs typeface="Arial" pitchFamily="34" charset="0"/>
              </a:defRPr>
            </a:lvl5pPr>
          </a:lstStyle>
          <a:p>
            <a:pPr marL="0" marR="0" lvl="0" indent="0" algn="ctr" defTabSz="1288856" rtl="0" eaLnBrk="1" fontAlgn="base" latinLnBrk="0" hangingPunct="1">
              <a:lnSpc>
                <a:spcPct val="100000"/>
              </a:lnSpc>
              <a:spcBef>
                <a:spcPct val="20000"/>
              </a:spcBef>
              <a:spcAft>
                <a:spcPct val="0"/>
              </a:spcAft>
              <a:buClrTx/>
              <a:buSzTx/>
              <a:buFont typeface="+mj-lt"/>
              <a:buNone/>
              <a:tabLst/>
              <a:defRPr/>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Text for annotations</a:t>
            </a:r>
          </a:p>
        </p:txBody>
      </p:sp>
      <p:sp>
        <p:nvSpPr>
          <p:cNvPr id="44" name="Text Placeholder 26"/>
          <p:cNvSpPr txBox="1">
            <a:spLocks/>
          </p:cNvSpPr>
          <p:nvPr userDrawn="1"/>
        </p:nvSpPr>
        <p:spPr>
          <a:xfrm>
            <a:off x="1152147" y="5617938"/>
            <a:ext cx="5709162" cy="283692"/>
          </a:xfrm>
          <a:prstGeom prst="rect">
            <a:avLst/>
          </a:prstGeom>
        </p:spPr>
        <p:txBody>
          <a:bodyPr lIns="0" tIns="0" rIns="0" bIns="0">
            <a:spAutoFit/>
          </a:bodyPr>
          <a:lstStyle>
            <a:lvl1pPr marL="0" indent="0">
              <a:buNone/>
              <a:defRPr lang="en-US" sz="1800" b="1" kern="1200" smtClean="0">
                <a:solidFill>
                  <a:schemeClr val="tx1"/>
                </a:solidFill>
                <a:latin typeface="Arial" pitchFamily="34" charset="0"/>
                <a:ea typeface="+mn-ea"/>
                <a:cs typeface="Arial" pitchFamily="34" charset="0"/>
              </a:defRPr>
            </a:lvl1pPr>
            <a:lvl2pPr>
              <a:defRPr lang="en-US" sz="1800" kern="1200" smtClean="0">
                <a:solidFill>
                  <a:srgbClr val="28288A"/>
                </a:solidFill>
                <a:latin typeface="Arial" pitchFamily="34" charset="0"/>
                <a:ea typeface="+mn-ea"/>
                <a:cs typeface="Arial" pitchFamily="34" charset="0"/>
              </a:defRPr>
            </a:lvl2pPr>
            <a:lvl3pPr>
              <a:defRPr lang="en-US" sz="1800" kern="1200" smtClean="0">
                <a:solidFill>
                  <a:srgbClr val="28288A"/>
                </a:solidFill>
                <a:latin typeface="Arial" pitchFamily="34" charset="0"/>
                <a:ea typeface="+mn-ea"/>
                <a:cs typeface="Arial" pitchFamily="34" charset="0"/>
              </a:defRPr>
            </a:lvl3pPr>
            <a:lvl4pPr>
              <a:defRPr lang="en-US" sz="1800" kern="1200" smtClean="0">
                <a:solidFill>
                  <a:srgbClr val="28288A"/>
                </a:solidFill>
                <a:latin typeface="Arial" pitchFamily="34" charset="0"/>
                <a:ea typeface="+mn-ea"/>
                <a:cs typeface="Arial" pitchFamily="34" charset="0"/>
              </a:defRPr>
            </a:lvl4pPr>
            <a:lvl5pPr>
              <a:defRPr lang="en-US" sz="1800" kern="1200" dirty="0" err="1">
                <a:solidFill>
                  <a:srgbClr val="28288A"/>
                </a:solidFill>
                <a:latin typeface="Arial" pitchFamily="34" charset="0"/>
                <a:ea typeface="+mn-ea"/>
                <a:cs typeface="Arial" pitchFamily="34" charset="0"/>
              </a:defRPr>
            </a:lvl5pPr>
          </a:lstStyle>
          <a:p>
            <a:pPr marL="0" marR="0" lvl="0" indent="0" algn="l" defTabSz="1288856" rtl="0" eaLnBrk="1" fontAlgn="base" latinLnBrk="0" hangingPunct="1">
              <a:lnSpc>
                <a:spcPct val="100000"/>
              </a:lnSpc>
              <a:spcBef>
                <a:spcPct val="20000"/>
              </a:spcBef>
              <a:spcAft>
                <a:spcPct val="0"/>
              </a:spcAft>
              <a:buClrTx/>
              <a:buSzTx/>
              <a:buFont typeface="+mj-lt"/>
              <a:buNone/>
              <a:tabLst/>
              <a:defRPr/>
            </a:pPr>
            <a:r>
              <a:rPr kumimoji="0" lang="en-US" sz="18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Click to enter the tools title</a:t>
            </a:r>
          </a:p>
        </p:txBody>
      </p:sp>
      <p:pic>
        <p:nvPicPr>
          <p:cNvPr id="48" name="Image 13" descr="title_bar.png"/>
          <p:cNvPicPr>
            <a:picLocks noChangeAspect="1"/>
          </p:cNvPicPr>
          <p:nvPr userDrawn="1"/>
        </p:nvPicPr>
        <p:blipFill>
          <a:blip r:embed="rId6" cstate="print"/>
          <a:srcRect r="47820"/>
          <a:stretch>
            <a:fillRect/>
          </a:stretch>
        </p:blipFill>
        <p:spPr>
          <a:xfrm>
            <a:off x="3" y="6146775"/>
            <a:ext cx="6811616" cy="1443582"/>
          </a:xfrm>
          <a:prstGeom prst="rect">
            <a:avLst/>
          </a:prstGeom>
        </p:spPr>
      </p:pic>
      <p:sp>
        <p:nvSpPr>
          <p:cNvPr id="51" name="Text Placeholder 26"/>
          <p:cNvSpPr txBox="1">
            <a:spLocks/>
          </p:cNvSpPr>
          <p:nvPr userDrawn="1"/>
        </p:nvSpPr>
        <p:spPr>
          <a:xfrm>
            <a:off x="1158094" y="6698363"/>
            <a:ext cx="5626826" cy="401586"/>
          </a:xfrm>
          <a:prstGeom prst="rect">
            <a:avLst/>
          </a:prstGeom>
        </p:spPr>
        <p:txBody>
          <a:bodyPr lIns="0" tIns="0" rIns="0" bIns="0"/>
          <a:lstStyle>
            <a:lvl1pPr marL="0" indent="0">
              <a:buNone/>
              <a:defRPr lang="en-US" sz="1800" b="1" kern="1200" smtClean="0">
                <a:solidFill>
                  <a:schemeClr val="tx1"/>
                </a:solidFill>
                <a:latin typeface="Arial" pitchFamily="34" charset="0"/>
                <a:ea typeface="+mn-ea"/>
                <a:cs typeface="Arial" pitchFamily="34" charset="0"/>
              </a:defRPr>
            </a:lvl1pPr>
            <a:lvl2pPr>
              <a:defRPr lang="en-US" sz="1800" kern="1200" smtClean="0">
                <a:solidFill>
                  <a:srgbClr val="28288A"/>
                </a:solidFill>
                <a:latin typeface="Arial" pitchFamily="34" charset="0"/>
                <a:ea typeface="+mn-ea"/>
                <a:cs typeface="Arial" pitchFamily="34" charset="0"/>
              </a:defRPr>
            </a:lvl2pPr>
            <a:lvl3pPr>
              <a:defRPr lang="en-US" sz="1800" kern="1200" smtClean="0">
                <a:solidFill>
                  <a:srgbClr val="28288A"/>
                </a:solidFill>
                <a:latin typeface="Arial" pitchFamily="34" charset="0"/>
                <a:ea typeface="+mn-ea"/>
                <a:cs typeface="Arial" pitchFamily="34" charset="0"/>
              </a:defRPr>
            </a:lvl3pPr>
            <a:lvl4pPr>
              <a:defRPr lang="en-US" sz="1800" kern="1200" smtClean="0">
                <a:solidFill>
                  <a:srgbClr val="28288A"/>
                </a:solidFill>
                <a:latin typeface="Arial" pitchFamily="34" charset="0"/>
                <a:ea typeface="+mn-ea"/>
                <a:cs typeface="Arial" pitchFamily="34" charset="0"/>
              </a:defRPr>
            </a:lvl4pPr>
            <a:lvl5pPr>
              <a:defRPr lang="en-US" sz="1800" kern="1200" dirty="0" err="1">
                <a:solidFill>
                  <a:srgbClr val="28288A"/>
                </a:solidFill>
                <a:latin typeface="Arial" pitchFamily="34" charset="0"/>
                <a:ea typeface="+mn-ea"/>
                <a:cs typeface="Arial" pitchFamily="34" charset="0"/>
              </a:defRPr>
            </a:lvl5pPr>
          </a:lstStyle>
          <a:p>
            <a:pPr marL="0" marR="0" lvl="0" indent="0" algn="l" defTabSz="1288856" rtl="0" eaLnBrk="1" fontAlgn="base" latinLnBrk="0" hangingPunct="1">
              <a:lnSpc>
                <a:spcPct val="100000"/>
              </a:lnSpc>
              <a:spcBef>
                <a:spcPct val="20000"/>
              </a:spcBef>
              <a:spcAft>
                <a:spcPct val="0"/>
              </a:spcAft>
              <a:buClrTx/>
              <a:buSzTx/>
              <a:buFont typeface="+mj-lt"/>
              <a:buNone/>
              <a:tabLst/>
              <a:defRPr/>
            </a:pPr>
            <a:r>
              <a:rPr kumimoji="0" lang="en-US" sz="18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Click to enter the step title</a:t>
            </a:r>
          </a:p>
        </p:txBody>
      </p:sp>
      <p:sp>
        <p:nvSpPr>
          <p:cNvPr id="26" name="Text Placeholder 8"/>
          <p:cNvSpPr>
            <a:spLocks noGrp="1"/>
          </p:cNvSpPr>
          <p:nvPr>
            <p:ph type="body" sz="quarter" idx="10" hasCustomPrompt="1"/>
          </p:nvPr>
        </p:nvSpPr>
        <p:spPr>
          <a:xfrm>
            <a:off x="1932229" y="8650192"/>
            <a:ext cx="3143272" cy="365821"/>
          </a:xfrm>
        </p:spPr>
        <p:txBody>
          <a:bodyPr anchor="ctr" anchorCtr="0"/>
          <a:lstStyle>
            <a:lvl1pPr marL="0" indent="0">
              <a:buNone/>
              <a:defRPr sz="1800" b="1">
                <a:solidFill>
                  <a:schemeClr val="tx1"/>
                </a:solidFill>
              </a:defRPr>
            </a:lvl1pPr>
          </a:lstStyle>
          <a:p>
            <a:pPr lvl="0"/>
            <a:r>
              <a:rPr lang="en-US" dirty="0" smtClean="0"/>
              <a:t>Click to enter the duration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olbox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71540" y="463374"/>
            <a:ext cx="11406226" cy="464155"/>
          </a:xfrm>
          <a:prstGeom prst="rect">
            <a:avLst/>
          </a:prstGeom>
        </p:spPr>
        <p:txBody>
          <a:bodyPr lIns="91426" tIns="45713" rIns="91426" bIns="45713"/>
          <a:lstStyle>
            <a:lvl1pPr>
              <a:defRPr sz="2400"/>
            </a:lvl1pPr>
          </a:lstStyle>
          <a:p>
            <a:r>
              <a:rPr lang="en-US" dirty="0" smtClean="0"/>
              <a:t>Toolbox 2: Text boxes and table</a:t>
            </a:r>
            <a:endParaRPr lang="en-US" dirty="0"/>
          </a:p>
        </p:txBody>
      </p:sp>
      <p:graphicFrame>
        <p:nvGraphicFramePr>
          <p:cNvPr id="117" name="Tableau 36"/>
          <p:cNvGraphicFramePr>
            <a:graphicFrameLocks noGrp="1"/>
          </p:cNvGraphicFramePr>
          <p:nvPr userDrawn="1"/>
        </p:nvGraphicFramePr>
        <p:xfrm>
          <a:off x="984254" y="6981927"/>
          <a:ext cx="11593513" cy="2346553"/>
        </p:xfrm>
        <a:graphic>
          <a:graphicData uri="http://schemas.openxmlformats.org/drawingml/2006/table">
            <a:tbl>
              <a:tblPr firstRow="1"/>
              <a:tblGrid>
                <a:gridCol w="1706021"/>
                <a:gridCol w="1522133"/>
                <a:gridCol w="3329668"/>
                <a:gridCol w="5035691"/>
              </a:tblGrid>
              <a:tr h="385825">
                <a:tc>
                  <a:txBody>
                    <a:bodyPr/>
                    <a:lstStyle>
                      <a:defPPr>
                        <a:defRPr lang="fr-FR"/>
                      </a:defPPr>
                      <a:lvl1pPr marL="0" algn="l" defTabSz="1290584" rtl="0" eaLnBrk="1" latinLnBrk="0" hangingPunct="1">
                        <a:defRPr sz="2500" b="1" kern="1200">
                          <a:solidFill>
                            <a:schemeClr val="lt1"/>
                          </a:solidFill>
                          <a:latin typeface="Calibri"/>
                        </a:defRPr>
                      </a:lvl1pPr>
                      <a:lvl2pPr marL="645292" algn="l" defTabSz="1290584" rtl="0" eaLnBrk="1" latinLnBrk="0" hangingPunct="1">
                        <a:defRPr sz="2500" b="1" kern="1200">
                          <a:solidFill>
                            <a:schemeClr val="lt1"/>
                          </a:solidFill>
                          <a:latin typeface="Calibri"/>
                        </a:defRPr>
                      </a:lvl2pPr>
                      <a:lvl3pPr marL="1290584" algn="l" defTabSz="1290584" rtl="0" eaLnBrk="1" latinLnBrk="0" hangingPunct="1">
                        <a:defRPr sz="2500" b="1" kern="1200">
                          <a:solidFill>
                            <a:schemeClr val="lt1"/>
                          </a:solidFill>
                          <a:latin typeface="Calibri"/>
                        </a:defRPr>
                      </a:lvl3pPr>
                      <a:lvl4pPr marL="1935876" algn="l" defTabSz="1290584" rtl="0" eaLnBrk="1" latinLnBrk="0" hangingPunct="1">
                        <a:defRPr sz="2500" b="1" kern="1200">
                          <a:solidFill>
                            <a:schemeClr val="lt1"/>
                          </a:solidFill>
                          <a:latin typeface="Calibri"/>
                        </a:defRPr>
                      </a:lvl4pPr>
                      <a:lvl5pPr marL="2581168" algn="l" defTabSz="1290584" rtl="0" eaLnBrk="1" latinLnBrk="0" hangingPunct="1">
                        <a:defRPr sz="2500" b="1" kern="1200">
                          <a:solidFill>
                            <a:schemeClr val="lt1"/>
                          </a:solidFill>
                          <a:latin typeface="Calibri"/>
                        </a:defRPr>
                      </a:lvl5pPr>
                      <a:lvl6pPr marL="3226460" algn="l" defTabSz="1290584" rtl="0" eaLnBrk="1" latinLnBrk="0" hangingPunct="1">
                        <a:defRPr sz="2500" b="1" kern="1200">
                          <a:solidFill>
                            <a:schemeClr val="lt1"/>
                          </a:solidFill>
                          <a:latin typeface="Calibri"/>
                        </a:defRPr>
                      </a:lvl6pPr>
                      <a:lvl7pPr marL="3871752" algn="l" defTabSz="1290584" rtl="0" eaLnBrk="1" latinLnBrk="0" hangingPunct="1">
                        <a:defRPr sz="2500" b="1" kern="1200">
                          <a:solidFill>
                            <a:schemeClr val="lt1"/>
                          </a:solidFill>
                          <a:latin typeface="Calibri"/>
                        </a:defRPr>
                      </a:lvl7pPr>
                      <a:lvl8pPr marL="4517045" algn="l" defTabSz="1290584" rtl="0" eaLnBrk="1" latinLnBrk="0" hangingPunct="1">
                        <a:defRPr sz="2500" b="1" kern="1200">
                          <a:solidFill>
                            <a:schemeClr val="lt1"/>
                          </a:solidFill>
                          <a:latin typeface="Calibri"/>
                        </a:defRPr>
                      </a:lvl8pPr>
                      <a:lvl9pPr marL="5162337" algn="l" defTabSz="1290584" rtl="0" eaLnBrk="1" latinLnBrk="0" hangingPunct="1">
                        <a:defRPr sz="2500" b="1" kern="1200">
                          <a:solidFill>
                            <a:schemeClr val="lt1"/>
                          </a:solidFill>
                          <a:latin typeface="Calibri"/>
                        </a:defRPr>
                      </a:lvl9pPr>
                    </a:lstStyle>
                    <a:p>
                      <a:pPr marL="0" marR="0" indent="0" algn="l" defTabSz="1290584" rtl="0" eaLnBrk="1" fontAlgn="auto" latinLnBrk="0" hangingPunct="1">
                        <a:lnSpc>
                          <a:spcPct val="100000"/>
                        </a:lnSpc>
                        <a:spcBef>
                          <a:spcPts val="0"/>
                        </a:spcBef>
                        <a:spcAft>
                          <a:spcPts val="0"/>
                        </a:spcAft>
                        <a:buClrTx/>
                        <a:buSzTx/>
                        <a:buFontTx/>
                        <a:buNone/>
                        <a:tabLst/>
                        <a:defRPr/>
                      </a:pPr>
                      <a:r>
                        <a:rPr lang="en-US" sz="1800" b="1" noProof="0" dirty="0" smtClean="0">
                          <a:solidFill>
                            <a:schemeClr val="tx1"/>
                          </a:solidFill>
                          <a:latin typeface="Arial" pitchFamily="34" charset="0"/>
                          <a:cs typeface="Arial" pitchFamily="34" charset="0"/>
                        </a:rPr>
                        <a:t>Title</a:t>
                      </a:r>
                    </a:p>
                  </a:txBody>
                  <a:tcPr marL="50401" marR="50401" marT="52438" marB="5243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3F0077">
                            <a:tint val="66000"/>
                            <a:satMod val="160000"/>
                          </a:srgbClr>
                        </a:gs>
                        <a:gs pos="50000">
                          <a:srgbClr val="3F0077">
                            <a:tint val="44500"/>
                            <a:satMod val="160000"/>
                          </a:srgbClr>
                        </a:gs>
                        <a:gs pos="100000">
                          <a:srgbClr val="3F0077">
                            <a:tint val="23500"/>
                            <a:satMod val="160000"/>
                          </a:srgbClr>
                        </a:gs>
                      </a:gsLst>
                      <a:lin ang="10800000" scaled="1"/>
                      <a:tileRect/>
                    </a:gradFill>
                  </a:tcPr>
                </a:tc>
                <a:tc>
                  <a:txBody>
                    <a:bodyPr/>
                    <a:lstStyle>
                      <a:defPPr>
                        <a:defRPr lang="fr-FR"/>
                      </a:defPPr>
                      <a:lvl1pPr marL="0" algn="l" defTabSz="1290584" rtl="0" eaLnBrk="1" latinLnBrk="0" hangingPunct="1">
                        <a:defRPr sz="2500" b="1" kern="1200">
                          <a:solidFill>
                            <a:schemeClr val="lt1"/>
                          </a:solidFill>
                          <a:latin typeface="Calibri"/>
                        </a:defRPr>
                      </a:lvl1pPr>
                      <a:lvl2pPr marL="645292" algn="l" defTabSz="1290584" rtl="0" eaLnBrk="1" latinLnBrk="0" hangingPunct="1">
                        <a:defRPr sz="2500" b="1" kern="1200">
                          <a:solidFill>
                            <a:schemeClr val="lt1"/>
                          </a:solidFill>
                          <a:latin typeface="Calibri"/>
                        </a:defRPr>
                      </a:lvl2pPr>
                      <a:lvl3pPr marL="1290584" algn="l" defTabSz="1290584" rtl="0" eaLnBrk="1" latinLnBrk="0" hangingPunct="1">
                        <a:defRPr sz="2500" b="1" kern="1200">
                          <a:solidFill>
                            <a:schemeClr val="lt1"/>
                          </a:solidFill>
                          <a:latin typeface="Calibri"/>
                        </a:defRPr>
                      </a:lvl3pPr>
                      <a:lvl4pPr marL="1935876" algn="l" defTabSz="1290584" rtl="0" eaLnBrk="1" latinLnBrk="0" hangingPunct="1">
                        <a:defRPr sz="2500" b="1" kern="1200">
                          <a:solidFill>
                            <a:schemeClr val="lt1"/>
                          </a:solidFill>
                          <a:latin typeface="Calibri"/>
                        </a:defRPr>
                      </a:lvl4pPr>
                      <a:lvl5pPr marL="2581168" algn="l" defTabSz="1290584" rtl="0" eaLnBrk="1" latinLnBrk="0" hangingPunct="1">
                        <a:defRPr sz="2500" b="1" kern="1200">
                          <a:solidFill>
                            <a:schemeClr val="lt1"/>
                          </a:solidFill>
                          <a:latin typeface="Calibri"/>
                        </a:defRPr>
                      </a:lvl5pPr>
                      <a:lvl6pPr marL="3226460" algn="l" defTabSz="1290584" rtl="0" eaLnBrk="1" latinLnBrk="0" hangingPunct="1">
                        <a:defRPr sz="2500" b="1" kern="1200">
                          <a:solidFill>
                            <a:schemeClr val="lt1"/>
                          </a:solidFill>
                          <a:latin typeface="Calibri"/>
                        </a:defRPr>
                      </a:lvl6pPr>
                      <a:lvl7pPr marL="3871752" algn="l" defTabSz="1290584" rtl="0" eaLnBrk="1" latinLnBrk="0" hangingPunct="1">
                        <a:defRPr sz="2500" b="1" kern="1200">
                          <a:solidFill>
                            <a:schemeClr val="lt1"/>
                          </a:solidFill>
                          <a:latin typeface="Calibri"/>
                        </a:defRPr>
                      </a:lvl7pPr>
                      <a:lvl8pPr marL="4517045" algn="l" defTabSz="1290584" rtl="0" eaLnBrk="1" latinLnBrk="0" hangingPunct="1">
                        <a:defRPr sz="2500" b="1" kern="1200">
                          <a:solidFill>
                            <a:schemeClr val="lt1"/>
                          </a:solidFill>
                          <a:latin typeface="Calibri"/>
                        </a:defRPr>
                      </a:lvl8pPr>
                      <a:lvl9pPr marL="5162337" algn="l" defTabSz="1290584" rtl="0" eaLnBrk="1" latinLnBrk="0" hangingPunct="1">
                        <a:defRPr sz="2500" b="1" kern="1200">
                          <a:solidFill>
                            <a:schemeClr val="lt1"/>
                          </a:solidFill>
                          <a:latin typeface="Calibri"/>
                        </a:defRPr>
                      </a:lvl9pPr>
                    </a:lstStyle>
                    <a:p>
                      <a:pPr marL="0" marR="0" indent="0" algn="l" defTabSz="1290584" rtl="0" eaLnBrk="1" fontAlgn="auto" latinLnBrk="0" hangingPunct="1">
                        <a:lnSpc>
                          <a:spcPct val="100000"/>
                        </a:lnSpc>
                        <a:spcBef>
                          <a:spcPts val="0"/>
                        </a:spcBef>
                        <a:spcAft>
                          <a:spcPts val="0"/>
                        </a:spcAft>
                        <a:buClrTx/>
                        <a:buSzTx/>
                        <a:buFontTx/>
                        <a:buNone/>
                        <a:tabLst/>
                        <a:defRPr/>
                      </a:pPr>
                      <a:r>
                        <a:rPr lang="en-US" sz="1800" b="1" noProof="0" dirty="0" smtClean="0">
                          <a:solidFill>
                            <a:schemeClr val="tx1"/>
                          </a:solidFill>
                          <a:latin typeface="Arial" pitchFamily="34" charset="0"/>
                          <a:cs typeface="Arial" pitchFamily="34" charset="0"/>
                        </a:rPr>
                        <a:t>Title</a:t>
                      </a:r>
                    </a:p>
                  </a:txBody>
                  <a:tcPr marL="50401" marR="50401" marT="52438" marB="5243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3F0077">
                            <a:tint val="66000"/>
                            <a:satMod val="160000"/>
                          </a:srgbClr>
                        </a:gs>
                        <a:gs pos="50000">
                          <a:srgbClr val="3F0077">
                            <a:tint val="44500"/>
                            <a:satMod val="160000"/>
                          </a:srgbClr>
                        </a:gs>
                        <a:gs pos="100000">
                          <a:srgbClr val="3F0077">
                            <a:tint val="23500"/>
                            <a:satMod val="160000"/>
                          </a:srgbClr>
                        </a:gs>
                      </a:gsLst>
                      <a:lin ang="10800000" scaled="1"/>
                      <a:tileRect/>
                    </a:gradFill>
                  </a:tcPr>
                </a:tc>
                <a:tc>
                  <a:txBody>
                    <a:bodyPr/>
                    <a:lstStyle>
                      <a:defPPr>
                        <a:defRPr lang="fr-FR"/>
                      </a:defPPr>
                      <a:lvl1pPr marL="0" algn="l" defTabSz="1290584" rtl="0" eaLnBrk="1" latinLnBrk="0" hangingPunct="1">
                        <a:defRPr sz="2500" b="1" kern="1200">
                          <a:solidFill>
                            <a:schemeClr val="lt1"/>
                          </a:solidFill>
                          <a:latin typeface="Calibri"/>
                        </a:defRPr>
                      </a:lvl1pPr>
                      <a:lvl2pPr marL="645292" algn="l" defTabSz="1290584" rtl="0" eaLnBrk="1" latinLnBrk="0" hangingPunct="1">
                        <a:defRPr sz="2500" b="1" kern="1200">
                          <a:solidFill>
                            <a:schemeClr val="lt1"/>
                          </a:solidFill>
                          <a:latin typeface="Calibri"/>
                        </a:defRPr>
                      </a:lvl2pPr>
                      <a:lvl3pPr marL="1290584" algn="l" defTabSz="1290584" rtl="0" eaLnBrk="1" latinLnBrk="0" hangingPunct="1">
                        <a:defRPr sz="2500" b="1" kern="1200">
                          <a:solidFill>
                            <a:schemeClr val="lt1"/>
                          </a:solidFill>
                          <a:latin typeface="Calibri"/>
                        </a:defRPr>
                      </a:lvl3pPr>
                      <a:lvl4pPr marL="1935876" algn="l" defTabSz="1290584" rtl="0" eaLnBrk="1" latinLnBrk="0" hangingPunct="1">
                        <a:defRPr sz="2500" b="1" kern="1200">
                          <a:solidFill>
                            <a:schemeClr val="lt1"/>
                          </a:solidFill>
                          <a:latin typeface="Calibri"/>
                        </a:defRPr>
                      </a:lvl4pPr>
                      <a:lvl5pPr marL="2581168" algn="l" defTabSz="1290584" rtl="0" eaLnBrk="1" latinLnBrk="0" hangingPunct="1">
                        <a:defRPr sz="2500" b="1" kern="1200">
                          <a:solidFill>
                            <a:schemeClr val="lt1"/>
                          </a:solidFill>
                          <a:latin typeface="Calibri"/>
                        </a:defRPr>
                      </a:lvl5pPr>
                      <a:lvl6pPr marL="3226460" algn="l" defTabSz="1290584" rtl="0" eaLnBrk="1" latinLnBrk="0" hangingPunct="1">
                        <a:defRPr sz="2500" b="1" kern="1200">
                          <a:solidFill>
                            <a:schemeClr val="lt1"/>
                          </a:solidFill>
                          <a:latin typeface="Calibri"/>
                        </a:defRPr>
                      </a:lvl6pPr>
                      <a:lvl7pPr marL="3871752" algn="l" defTabSz="1290584" rtl="0" eaLnBrk="1" latinLnBrk="0" hangingPunct="1">
                        <a:defRPr sz="2500" b="1" kern="1200">
                          <a:solidFill>
                            <a:schemeClr val="lt1"/>
                          </a:solidFill>
                          <a:latin typeface="Calibri"/>
                        </a:defRPr>
                      </a:lvl7pPr>
                      <a:lvl8pPr marL="4517045" algn="l" defTabSz="1290584" rtl="0" eaLnBrk="1" latinLnBrk="0" hangingPunct="1">
                        <a:defRPr sz="2500" b="1" kern="1200">
                          <a:solidFill>
                            <a:schemeClr val="lt1"/>
                          </a:solidFill>
                          <a:latin typeface="Calibri"/>
                        </a:defRPr>
                      </a:lvl8pPr>
                      <a:lvl9pPr marL="5162337" algn="l" defTabSz="1290584" rtl="0" eaLnBrk="1" latinLnBrk="0" hangingPunct="1">
                        <a:defRPr sz="2500" b="1" kern="1200">
                          <a:solidFill>
                            <a:schemeClr val="lt1"/>
                          </a:solidFill>
                          <a:latin typeface="Calibri"/>
                        </a:defRPr>
                      </a:lvl9pPr>
                    </a:lstStyle>
                    <a:p>
                      <a:pPr marL="0" marR="0" indent="0" algn="l" defTabSz="1290584" rtl="0" eaLnBrk="1" fontAlgn="auto" latinLnBrk="0" hangingPunct="1">
                        <a:lnSpc>
                          <a:spcPct val="100000"/>
                        </a:lnSpc>
                        <a:spcBef>
                          <a:spcPts val="0"/>
                        </a:spcBef>
                        <a:spcAft>
                          <a:spcPts val="0"/>
                        </a:spcAft>
                        <a:buClrTx/>
                        <a:buSzTx/>
                        <a:buFontTx/>
                        <a:buNone/>
                        <a:tabLst/>
                        <a:defRPr/>
                      </a:pPr>
                      <a:r>
                        <a:rPr lang="en-US" sz="1800" b="1" noProof="0" dirty="0" smtClean="0">
                          <a:solidFill>
                            <a:schemeClr val="tx1"/>
                          </a:solidFill>
                          <a:latin typeface="Arial" pitchFamily="34" charset="0"/>
                          <a:cs typeface="Arial" pitchFamily="34" charset="0"/>
                        </a:rPr>
                        <a:t>Title</a:t>
                      </a:r>
                    </a:p>
                  </a:txBody>
                  <a:tcPr marL="50401" marR="50401" marT="52438" marB="5243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3F0077">
                            <a:tint val="66000"/>
                            <a:satMod val="160000"/>
                          </a:srgbClr>
                        </a:gs>
                        <a:gs pos="50000">
                          <a:srgbClr val="3F0077">
                            <a:tint val="44500"/>
                            <a:satMod val="160000"/>
                          </a:srgbClr>
                        </a:gs>
                        <a:gs pos="100000">
                          <a:srgbClr val="3F0077">
                            <a:tint val="23500"/>
                            <a:satMod val="160000"/>
                          </a:srgbClr>
                        </a:gs>
                      </a:gsLst>
                      <a:lin ang="10800000" scaled="1"/>
                      <a:tileRect/>
                    </a:gradFill>
                  </a:tcPr>
                </a:tc>
                <a:tc>
                  <a:txBody>
                    <a:bodyPr/>
                    <a:lstStyle>
                      <a:defPPr>
                        <a:defRPr lang="fr-FR"/>
                      </a:defPPr>
                      <a:lvl1pPr marL="0" algn="l" defTabSz="1290584" rtl="0" eaLnBrk="1" latinLnBrk="0" hangingPunct="1">
                        <a:defRPr sz="2500" b="1" kern="1200">
                          <a:solidFill>
                            <a:schemeClr val="lt1"/>
                          </a:solidFill>
                          <a:latin typeface="Calibri"/>
                        </a:defRPr>
                      </a:lvl1pPr>
                      <a:lvl2pPr marL="645292" algn="l" defTabSz="1290584" rtl="0" eaLnBrk="1" latinLnBrk="0" hangingPunct="1">
                        <a:defRPr sz="2500" b="1" kern="1200">
                          <a:solidFill>
                            <a:schemeClr val="lt1"/>
                          </a:solidFill>
                          <a:latin typeface="Calibri"/>
                        </a:defRPr>
                      </a:lvl2pPr>
                      <a:lvl3pPr marL="1290584" algn="l" defTabSz="1290584" rtl="0" eaLnBrk="1" latinLnBrk="0" hangingPunct="1">
                        <a:defRPr sz="2500" b="1" kern="1200">
                          <a:solidFill>
                            <a:schemeClr val="lt1"/>
                          </a:solidFill>
                          <a:latin typeface="Calibri"/>
                        </a:defRPr>
                      </a:lvl3pPr>
                      <a:lvl4pPr marL="1935876" algn="l" defTabSz="1290584" rtl="0" eaLnBrk="1" latinLnBrk="0" hangingPunct="1">
                        <a:defRPr sz="2500" b="1" kern="1200">
                          <a:solidFill>
                            <a:schemeClr val="lt1"/>
                          </a:solidFill>
                          <a:latin typeface="Calibri"/>
                        </a:defRPr>
                      </a:lvl4pPr>
                      <a:lvl5pPr marL="2581168" algn="l" defTabSz="1290584" rtl="0" eaLnBrk="1" latinLnBrk="0" hangingPunct="1">
                        <a:defRPr sz="2500" b="1" kern="1200">
                          <a:solidFill>
                            <a:schemeClr val="lt1"/>
                          </a:solidFill>
                          <a:latin typeface="Calibri"/>
                        </a:defRPr>
                      </a:lvl5pPr>
                      <a:lvl6pPr marL="3226460" algn="l" defTabSz="1290584" rtl="0" eaLnBrk="1" latinLnBrk="0" hangingPunct="1">
                        <a:defRPr sz="2500" b="1" kern="1200">
                          <a:solidFill>
                            <a:schemeClr val="lt1"/>
                          </a:solidFill>
                          <a:latin typeface="Calibri"/>
                        </a:defRPr>
                      </a:lvl6pPr>
                      <a:lvl7pPr marL="3871752" algn="l" defTabSz="1290584" rtl="0" eaLnBrk="1" latinLnBrk="0" hangingPunct="1">
                        <a:defRPr sz="2500" b="1" kern="1200">
                          <a:solidFill>
                            <a:schemeClr val="lt1"/>
                          </a:solidFill>
                          <a:latin typeface="Calibri"/>
                        </a:defRPr>
                      </a:lvl7pPr>
                      <a:lvl8pPr marL="4517045" algn="l" defTabSz="1290584" rtl="0" eaLnBrk="1" latinLnBrk="0" hangingPunct="1">
                        <a:defRPr sz="2500" b="1" kern="1200">
                          <a:solidFill>
                            <a:schemeClr val="lt1"/>
                          </a:solidFill>
                          <a:latin typeface="Calibri"/>
                        </a:defRPr>
                      </a:lvl8pPr>
                      <a:lvl9pPr marL="5162337" algn="l" defTabSz="1290584" rtl="0" eaLnBrk="1" latinLnBrk="0" hangingPunct="1">
                        <a:defRPr sz="2500" b="1" kern="1200">
                          <a:solidFill>
                            <a:schemeClr val="lt1"/>
                          </a:solidFill>
                          <a:latin typeface="Calibri"/>
                        </a:defRPr>
                      </a:lvl9pPr>
                    </a:lstStyle>
                    <a:p>
                      <a:pPr marL="0" marR="0" indent="0" algn="l" defTabSz="1290584" rtl="0" eaLnBrk="1" fontAlgn="auto" latinLnBrk="0" hangingPunct="1">
                        <a:lnSpc>
                          <a:spcPct val="100000"/>
                        </a:lnSpc>
                        <a:spcBef>
                          <a:spcPts val="0"/>
                        </a:spcBef>
                        <a:spcAft>
                          <a:spcPts val="0"/>
                        </a:spcAft>
                        <a:buClrTx/>
                        <a:buSzTx/>
                        <a:buFontTx/>
                        <a:buNone/>
                        <a:tabLst/>
                        <a:defRPr/>
                      </a:pPr>
                      <a:r>
                        <a:rPr lang="en-US" sz="1800" b="1" noProof="0" dirty="0" smtClean="0">
                          <a:solidFill>
                            <a:schemeClr val="tx1"/>
                          </a:solidFill>
                          <a:latin typeface="Arial" pitchFamily="34" charset="0"/>
                          <a:cs typeface="Arial" pitchFamily="34" charset="0"/>
                        </a:rPr>
                        <a:t>Title</a:t>
                      </a:r>
                    </a:p>
                  </a:txBody>
                  <a:tcPr marL="50401" marR="50401" marT="52438" marB="52438"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3F0077">
                            <a:tint val="66000"/>
                            <a:satMod val="160000"/>
                          </a:srgbClr>
                        </a:gs>
                        <a:gs pos="50000">
                          <a:srgbClr val="3F0077">
                            <a:tint val="44500"/>
                            <a:satMod val="160000"/>
                          </a:srgbClr>
                        </a:gs>
                        <a:gs pos="100000">
                          <a:srgbClr val="3F0077">
                            <a:tint val="23500"/>
                            <a:satMod val="160000"/>
                          </a:srgbClr>
                        </a:gs>
                      </a:gsLst>
                      <a:lin ang="10800000" scaled="1"/>
                      <a:tileRect/>
                    </a:gradFill>
                  </a:tcPr>
                </a:tc>
              </a:tr>
              <a:tr h="1003698">
                <a:tc>
                  <a:txBody>
                    <a:bodyPr/>
                    <a:lstStyle>
                      <a:defPPr>
                        <a:defRPr lang="fr-FR"/>
                      </a:defPPr>
                      <a:lvl1pPr marL="0" algn="l" defTabSz="1290584" rtl="0" eaLnBrk="1" latinLnBrk="0" hangingPunct="1">
                        <a:defRPr sz="2500" kern="1200">
                          <a:solidFill>
                            <a:schemeClr val="dk1"/>
                          </a:solidFill>
                          <a:latin typeface="Calibri"/>
                        </a:defRPr>
                      </a:lvl1pPr>
                      <a:lvl2pPr marL="645292" algn="l" defTabSz="1290584" rtl="0" eaLnBrk="1" latinLnBrk="0" hangingPunct="1">
                        <a:defRPr sz="2500" kern="1200">
                          <a:solidFill>
                            <a:schemeClr val="dk1"/>
                          </a:solidFill>
                          <a:latin typeface="Calibri"/>
                        </a:defRPr>
                      </a:lvl2pPr>
                      <a:lvl3pPr marL="1290584" algn="l" defTabSz="1290584" rtl="0" eaLnBrk="1" latinLnBrk="0" hangingPunct="1">
                        <a:defRPr sz="2500" kern="1200">
                          <a:solidFill>
                            <a:schemeClr val="dk1"/>
                          </a:solidFill>
                          <a:latin typeface="Calibri"/>
                        </a:defRPr>
                      </a:lvl3pPr>
                      <a:lvl4pPr marL="1935876" algn="l" defTabSz="1290584" rtl="0" eaLnBrk="1" latinLnBrk="0" hangingPunct="1">
                        <a:defRPr sz="2500" kern="1200">
                          <a:solidFill>
                            <a:schemeClr val="dk1"/>
                          </a:solidFill>
                          <a:latin typeface="Calibri"/>
                        </a:defRPr>
                      </a:lvl4pPr>
                      <a:lvl5pPr marL="2581168" algn="l" defTabSz="1290584" rtl="0" eaLnBrk="1" latinLnBrk="0" hangingPunct="1">
                        <a:defRPr sz="2500" kern="1200">
                          <a:solidFill>
                            <a:schemeClr val="dk1"/>
                          </a:solidFill>
                          <a:latin typeface="Calibri"/>
                        </a:defRPr>
                      </a:lvl5pPr>
                      <a:lvl6pPr marL="3226460" algn="l" defTabSz="1290584" rtl="0" eaLnBrk="1" latinLnBrk="0" hangingPunct="1">
                        <a:defRPr sz="2500" kern="1200">
                          <a:solidFill>
                            <a:schemeClr val="dk1"/>
                          </a:solidFill>
                          <a:latin typeface="Calibri"/>
                        </a:defRPr>
                      </a:lvl6pPr>
                      <a:lvl7pPr marL="3871752" algn="l" defTabSz="1290584" rtl="0" eaLnBrk="1" latinLnBrk="0" hangingPunct="1">
                        <a:defRPr sz="2500" kern="1200">
                          <a:solidFill>
                            <a:schemeClr val="dk1"/>
                          </a:solidFill>
                          <a:latin typeface="Calibri"/>
                        </a:defRPr>
                      </a:lvl7pPr>
                      <a:lvl8pPr marL="4517045" algn="l" defTabSz="1290584" rtl="0" eaLnBrk="1" latinLnBrk="0" hangingPunct="1">
                        <a:defRPr sz="2500" kern="1200">
                          <a:solidFill>
                            <a:schemeClr val="dk1"/>
                          </a:solidFill>
                          <a:latin typeface="Calibri"/>
                        </a:defRPr>
                      </a:lvl8pPr>
                      <a:lvl9pPr marL="5162337" algn="l" defTabSz="1290584" rtl="0" eaLnBrk="1" latinLnBrk="0" hangingPunct="1">
                        <a:defRPr sz="2500" kern="1200">
                          <a:solidFill>
                            <a:schemeClr val="dk1"/>
                          </a:solidFill>
                          <a:latin typeface="Calibri"/>
                        </a:defRPr>
                      </a:lvl9pPr>
                    </a:lstStyle>
                    <a:p>
                      <a:r>
                        <a:rPr lang="en-US" sz="1800" kern="1200" noProof="0" dirty="0" smtClean="0">
                          <a:solidFill>
                            <a:schemeClr val="tx1"/>
                          </a:solidFill>
                          <a:latin typeface="Arial" pitchFamily="34" charset="0"/>
                          <a:cs typeface="Arial" pitchFamily="34" charset="0"/>
                        </a:rPr>
                        <a:t>Text</a:t>
                      </a:r>
                      <a:endParaRPr lang="en-US" sz="1800" noProof="0" dirty="0">
                        <a:ln>
                          <a:solidFill>
                            <a:srgbClr val="FFFFFF"/>
                          </a:solidFill>
                        </a:ln>
                        <a:solidFill>
                          <a:schemeClr val="tx1"/>
                        </a:solidFill>
                        <a:latin typeface="Arial" pitchFamily="34" charset="0"/>
                        <a:cs typeface="Arial" pitchFamily="34" charset="0"/>
                      </a:endParaRPr>
                    </a:p>
                  </a:txBody>
                  <a:tcPr marL="102402" marR="102402" marT="52438" marB="52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D9DE3">
                        <a:tint val="20000"/>
                      </a:srgbClr>
                    </a:solidFill>
                  </a:tcPr>
                </a:tc>
                <a:tc>
                  <a:txBody>
                    <a:bodyPr/>
                    <a:lstStyle>
                      <a:defPPr>
                        <a:defRPr lang="fr-FR"/>
                      </a:defPPr>
                      <a:lvl1pPr marL="0" algn="l" defTabSz="1290584" rtl="0" eaLnBrk="1" latinLnBrk="0" hangingPunct="1">
                        <a:defRPr sz="2500" kern="1200">
                          <a:solidFill>
                            <a:schemeClr val="dk1"/>
                          </a:solidFill>
                          <a:latin typeface="Calibri"/>
                        </a:defRPr>
                      </a:lvl1pPr>
                      <a:lvl2pPr marL="645292" algn="l" defTabSz="1290584" rtl="0" eaLnBrk="1" latinLnBrk="0" hangingPunct="1">
                        <a:defRPr sz="2500" kern="1200">
                          <a:solidFill>
                            <a:schemeClr val="dk1"/>
                          </a:solidFill>
                          <a:latin typeface="Calibri"/>
                        </a:defRPr>
                      </a:lvl2pPr>
                      <a:lvl3pPr marL="1290584" algn="l" defTabSz="1290584" rtl="0" eaLnBrk="1" latinLnBrk="0" hangingPunct="1">
                        <a:defRPr sz="2500" kern="1200">
                          <a:solidFill>
                            <a:schemeClr val="dk1"/>
                          </a:solidFill>
                          <a:latin typeface="Calibri"/>
                        </a:defRPr>
                      </a:lvl3pPr>
                      <a:lvl4pPr marL="1935876" algn="l" defTabSz="1290584" rtl="0" eaLnBrk="1" latinLnBrk="0" hangingPunct="1">
                        <a:defRPr sz="2500" kern="1200">
                          <a:solidFill>
                            <a:schemeClr val="dk1"/>
                          </a:solidFill>
                          <a:latin typeface="Calibri"/>
                        </a:defRPr>
                      </a:lvl4pPr>
                      <a:lvl5pPr marL="2581168" algn="l" defTabSz="1290584" rtl="0" eaLnBrk="1" latinLnBrk="0" hangingPunct="1">
                        <a:defRPr sz="2500" kern="1200">
                          <a:solidFill>
                            <a:schemeClr val="dk1"/>
                          </a:solidFill>
                          <a:latin typeface="Calibri"/>
                        </a:defRPr>
                      </a:lvl5pPr>
                      <a:lvl6pPr marL="3226460" algn="l" defTabSz="1290584" rtl="0" eaLnBrk="1" latinLnBrk="0" hangingPunct="1">
                        <a:defRPr sz="2500" kern="1200">
                          <a:solidFill>
                            <a:schemeClr val="dk1"/>
                          </a:solidFill>
                          <a:latin typeface="Calibri"/>
                        </a:defRPr>
                      </a:lvl6pPr>
                      <a:lvl7pPr marL="3871752" algn="l" defTabSz="1290584" rtl="0" eaLnBrk="1" latinLnBrk="0" hangingPunct="1">
                        <a:defRPr sz="2500" kern="1200">
                          <a:solidFill>
                            <a:schemeClr val="dk1"/>
                          </a:solidFill>
                          <a:latin typeface="Calibri"/>
                        </a:defRPr>
                      </a:lvl7pPr>
                      <a:lvl8pPr marL="4517045" algn="l" defTabSz="1290584" rtl="0" eaLnBrk="1" latinLnBrk="0" hangingPunct="1">
                        <a:defRPr sz="2500" kern="1200">
                          <a:solidFill>
                            <a:schemeClr val="dk1"/>
                          </a:solidFill>
                          <a:latin typeface="Calibri"/>
                        </a:defRPr>
                      </a:lvl8pPr>
                      <a:lvl9pPr marL="5162337" algn="l" defTabSz="1290584" rtl="0" eaLnBrk="1" latinLnBrk="0" hangingPunct="1">
                        <a:defRPr sz="2500" kern="1200">
                          <a:solidFill>
                            <a:schemeClr val="dk1"/>
                          </a:solidFill>
                          <a:latin typeface="Calibri"/>
                        </a:defRPr>
                      </a:lvl9pPr>
                    </a:lstStyle>
                    <a:p>
                      <a:r>
                        <a:rPr lang="en-US" sz="1800" kern="1200" noProof="0" dirty="0" smtClean="0">
                          <a:solidFill>
                            <a:schemeClr val="tx1"/>
                          </a:solidFill>
                          <a:latin typeface="Arial" pitchFamily="34" charset="0"/>
                          <a:cs typeface="Arial" pitchFamily="34" charset="0"/>
                        </a:rPr>
                        <a:t>Text</a:t>
                      </a:r>
                      <a:endParaRPr lang="en-US" sz="1800" noProof="0" dirty="0">
                        <a:ln>
                          <a:solidFill>
                            <a:srgbClr val="FFFFFF"/>
                          </a:solidFill>
                        </a:ln>
                        <a:solidFill>
                          <a:schemeClr val="tx1"/>
                        </a:solidFill>
                        <a:latin typeface="Arial" pitchFamily="34" charset="0"/>
                        <a:cs typeface="Arial" pitchFamily="34" charset="0"/>
                      </a:endParaRPr>
                    </a:p>
                  </a:txBody>
                  <a:tcPr marL="102402" marR="102402" marT="52438" marB="52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D9DE3">
                        <a:tint val="20000"/>
                      </a:srgbClr>
                    </a:solidFill>
                  </a:tcPr>
                </a:tc>
                <a:tc>
                  <a:txBody>
                    <a:bodyPr/>
                    <a:lstStyle>
                      <a:defPPr>
                        <a:defRPr lang="fr-FR"/>
                      </a:defPPr>
                      <a:lvl1pPr marL="0" algn="l" defTabSz="1290584" rtl="0" eaLnBrk="1" latinLnBrk="0" hangingPunct="1">
                        <a:defRPr sz="2500" kern="1200">
                          <a:solidFill>
                            <a:schemeClr val="dk1"/>
                          </a:solidFill>
                          <a:latin typeface="Calibri"/>
                        </a:defRPr>
                      </a:lvl1pPr>
                      <a:lvl2pPr marL="645292" algn="l" defTabSz="1290584" rtl="0" eaLnBrk="1" latinLnBrk="0" hangingPunct="1">
                        <a:defRPr sz="2500" kern="1200">
                          <a:solidFill>
                            <a:schemeClr val="dk1"/>
                          </a:solidFill>
                          <a:latin typeface="Calibri"/>
                        </a:defRPr>
                      </a:lvl2pPr>
                      <a:lvl3pPr marL="1290584" algn="l" defTabSz="1290584" rtl="0" eaLnBrk="1" latinLnBrk="0" hangingPunct="1">
                        <a:defRPr sz="2500" kern="1200">
                          <a:solidFill>
                            <a:schemeClr val="dk1"/>
                          </a:solidFill>
                          <a:latin typeface="Calibri"/>
                        </a:defRPr>
                      </a:lvl3pPr>
                      <a:lvl4pPr marL="1935876" algn="l" defTabSz="1290584" rtl="0" eaLnBrk="1" latinLnBrk="0" hangingPunct="1">
                        <a:defRPr sz="2500" kern="1200">
                          <a:solidFill>
                            <a:schemeClr val="dk1"/>
                          </a:solidFill>
                          <a:latin typeface="Calibri"/>
                        </a:defRPr>
                      </a:lvl4pPr>
                      <a:lvl5pPr marL="2581168" algn="l" defTabSz="1290584" rtl="0" eaLnBrk="1" latinLnBrk="0" hangingPunct="1">
                        <a:defRPr sz="2500" kern="1200">
                          <a:solidFill>
                            <a:schemeClr val="dk1"/>
                          </a:solidFill>
                          <a:latin typeface="Calibri"/>
                        </a:defRPr>
                      </a:lvl5pPr>
                      <a:lvl6pPr marL="3226460" algn="l" defTabSz="1290584" rtl="0" eaLnBrk="1" latinLnBrk="0" hangingPunct="1">
                        <a:defRPr sz="2500" kern="1200">
                          <a:solidFill>
                            <a:schemeClr val="dk1"/>
                          </a:solidFill>
                          <a:latin typeface="Calibri"/>
                        </a:defRPr>
                      </a:lvl6pPr>
                      <a:lvl7pPr marL="3871752" algn="l" defTabSz="1290584" rtl="0" eaLnBrk="1" latinLnBrk="0" hangingPunct="1">
                        <a:defRPr sz="2500" kern="1200">
                          <a:solidFill>
                            <a:schemeClr val="dk1"/>
                          </a:solidFill>
                          <a:latin typeface="Calibri"/>
                        </a:defRPr>
                      </a:lvl7pPr>
                      <a:lvl8pPr marL="4517045" algn="l" defTabSz="1290584" rtl="0" eaLnBrk="1" latinLnBrk="0" hangingPunct="1">
                        <a:defRPr sz="2500" kern="1200">
                          <a:solidFill>
                            <a:schemeClr val="dk1"/>
                          </a:solidFill>
                          <a:latin typeface="Calibri"/>
                        </a:defRPr>
                      </a:lvl8pPr>
                      <a:lvl9pPr marL="5162337" algn="l" defTabSz="1290584" rtl="0" eaLnBrk="1" latinLnBrk="0" hangingPunct="1">
                        <a:defRPr sz="2500" kern="1200">
                          <a:solidFill>
                            <a:schemeClr val="dk1"/>
                          </a:solidFill>
                          <a:latin typeface="Calibri"/>
                        </a:defRPr>
                      </a:lvl9pPr>
                    </a:lstStyle>
                    <a:p>
                      <a:r>
                        <a:rPr lang="en-US" sz="1800" kern="1200" noProof="0" dirty="0" smtClean="0">
                          <a:solidFill>
                            <a:schemeClr val="tx1"/>
                          </a:solidFill>
                          <a:latin typeface="Arial" pitchFamily="34" charset="0"/>
                          <a:cs typeface="Arial" pitchFamily="34" charset="0"/>
                        </a:rPr>
                        <a:t>Text</a:t>
                      </a:r>
                      <a:endParaRPr lang="en-US" sz="1800" noProof="0" dirty="0">
                        <a:ln>
                          <a:solidFill>
                            <a:srgbClr val="FFFFFF"/>
                          </a:solidFill>
                        </a:ln>
                        <a:solidFill>
                          <a:schemeClr val="tx1"/>
                        </a:solidFill>
                        <a:latin typeface="Arial" pitchFamily="34" charset="0"/>
                        <a:cs typeface="Arial" pitchFamily="34" charset="0"/>
                      </a:endParaRPr>
                    </a:p>
                  </a:txBody>
                  <a:tcPr marL="102402" marR="102402" marT="52438" marB="52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D9DE3">
                        <a:tint val="20000"/>
                      </a:srgbClr>
                    </a:solidFill>
                  </a:tcPr>
                </a:tc>
                <a:tc>
                  <a:txBody>
                    <a:bodyPr/>
                    <a:lstStyle>
                      <a:defPPr>
                        <a:defRPr lang="fr-FR"/>
                      </a:defPPr>
                      <a:lvl1pPr marL="0" algn="l" defTabSz="1290584" rtl="0" eaLnBrk="1" latinLnBrk="0" hangingPunct="1">
                        <a:defRPr sz="2500" kern="1200">
                          <a:solidFill>
                            <a:schemeClr val="dk1"/>
                          </a:solidFill>
                          <a:latin typeface="Calibri"/>
                        </a:defRPr>
                      </a:lvl1pPr>
                      <a:lvl2pPr marL="645292" algn="l" defTabSz="1290584" rtl="0" eaLnBrk="1" latinLnBrk="0" hangingPunct="1">
                        <a:defRPr sz="2500" kern="1200">
                          <a:solidFill>
                            <a:schemeClr val="dk1"/>
                          </a:solidFill>
                          <a:latin typeface="Calibri"/>
                        </a:defRPr>
                      </a:lvl2pPr>
                      <a:lvl3pPr marL="1290584" algn="l" defTabSz="1290584" rtl="0" eaLnBrk="1" latinLnBrk="0" hangingPunct="1">
                        <a:defRPr sz="2500" kern="1200">
                          <a:solidFill>
                            <a:schemeClr val="dk1"/>
                          </a:solidFill>
                          <a:latin typeface="Calibri"/>
                        </a:defRPr>
                      </a:lvl3pPr>
                      <a:lvl4pPr marL="1935876" algn="l" defTabSz="1290584" rtl="0" eaLnBrk="1" latinLnBrk="0" hangingPunct="1">
                        <a:defRPr sz="2500" kern="1200">
                          <a:solidFill>
                            <a:schemeClr val="dk1"/>
                          </a:solidFill>
                          <a:latin typeface="Calibri"/>
                        </a:defRPr>
                      </a:lvl4pPr>
                      <a:lvl5pPr marL="2581168" algn="l" defTabSz="1290584" rtl="0" eaLnBrk="1" latinLnBrk="0" hangingPunct="1">
                        <a:defRPr sz="2500" kern="1200">
                          <a:solidFill>
                            <a:schemeClr val="dk1"/>
                          </a:solidFill>
                          <a:latin typeface="Calibri"/>
                        </a:defRPr>
                      </a:lvl5pPr>
                      <a:lvl6pPr marL="3226460" algn="l" defTabSz="1290584" rtl="0" eaLnBrk="1" latinLnBrk="0" hangingPunct="1">
                        <a:defRPr sz="2500" kern="1200">
                          <a:solidFill>
                            <a:schemeClr val="dk1"/>
                          </a:solidFill>
                          <a:latin typeface="Calibri"/>
                        </a:defRPr>
                      </a:lvl6pPr>
                      <a:lvl7pPr marL="3871752" algn="l" defTabSz="1290584" rtl="0" eaLnBrk="1" latinLnBrk="0" hangingPunct="1">
                        <a:defRPr sz="2500" kern="1200">
                          <a:solidFill>
                            <a:schemeClr val="dk1"/>
                          </a:solidFill>
                          <a:latin typeface="Calibri"/>
                        </a:defRPr>
                      </a:lvl7pPr>
                      <a:lvl8pPr marL="4517045" algn="l" defTabSz="1290584" rtl="0" eaLnBrk="1" latinLnBrk="0" hangingPunct="1">
                        <a:defRPr sz="2500" kern="1200">
                          <a:solidFill>
                            <a:schemeClr val="dk1"/>
                          </a:solidFill>
                          <a:latin typeface="Calibri"/>
                        </a:defRPr>
                      </a:lvl8pPr>
                      <a:lvl9pPr marL="5162337" algn="l" defTabSz="1290584" rtl="0" eaLnBrk="1" latinLnBrk="0" hangingPunct="1">
                        <a:defRPr sz="2500" kern="1200">
                          <a:solidFill>
                            <a:schemeClr val="dk1"/>
                          </a:solidFill>
                          <a:latin typeface="Calibri"/>
                        </a:defRPr>
                      </a:lvl9pPr>
                    </a:lstStyle>
                    <a:p>
                      <a:pPr marL="0" marR="0" indent="0" algn="l" defTabSz="129058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Text</a:t>
                      </a:r>
                      <a:endParaRPr lang="en-US" sz="1800" noProof="0" dirty="0">
                        <a:ln>
                          <a:noFill/>
                        </a:ln>
                        <a:solidFill>
                          <a:schemeClr val="tx1"/>
                        </a:solidFill>
                      </a:endParaRPr>
                    </a:p>
                  </a:txBody>
                  <a:tcPr marL="102402" marR="102402" marT="52438" marB="52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D9DE3">
                        <a:tint val="20000"/>
                      </a:srgbClr>
                    </a:solidFill>
                  </a:tcPr>
                </a:tc>
              </a:tr>
              <a:tr h="957030">
                <a:tc>
                  <a:txBody>
                    <a:bodyPr/>
                    <a:lstStyle>
                      <a:defPPr>
                        <a:defRPr lang="fr-FR"/>
                      </a:defPPr>
                      <a:lvl1pPr marL="0" algn="l" defTabSz="1290584" rtl="0" eaLnBrk="1" latinLnBrk="0" hangingPunct="1">
                        <a:defRPr sz="2500" kern="1200">
                          <a:solidFill>
                            <a:schemeClr val="dk1"/>
                          </a:solidFill>
                          <a:latin typeface="Calibri"/>
                        </a:defRPr>
                      </a:lvl1pPr>
                      <a:lvl2pPr marL="645292" algn="l" defTabSz="1290584" rtl="0" eaLnBrk="1" latinLnBrk="0" hangingPunct="1">
                        <a:defRPr sz="2500" kern="1200">
                          <a:solidFill>
                            <a:schemeClr val="dk1"/>
                          </a:solidFill>
                          <a:latin typeface="Calibri"/>
                        </a:defRPr>
                      </a:lvl2pPr>
                      <a:lvl3pPr marL="1290584" algn="l" defTabSz="1290584" rtl="0" eaLnBrk="1" latinLnBrk="0" hangingPunct="1">
                        <a:defRPr sz="2500" kern="1200">
                          <a:solidFill>
                            <a:schemeClr val="dk1"/>
                          </a:solidFill>
                          <a:latin typeface="Calibri"/>
                        </a:defRPr>
                      </a:lvl3pPr>
                      <a:lvl4pPr marL="1935876" algn="l" defTabSz="1290584" rtl="0" eaLnBrk="1" latinLnBrk="0" hangingPunct="1">
                        <a:defRPr sz="2500" kern="1200">
                          <a:solidFill>
                            <a:schemeClr val="dk1"/>
                          </a:solidFill>
                          <a:latin typeface="Calibri"/>
                        </a:defRPr>
                      </a:lvl4pPr>
                      <a:lvl5pPr marL="2581168" algn="l" defTabSz="1290584" rtl="0" eaLnBrk="1" latinLnBrk="0" hangingPunct="1">
                        <a:defRPr sz="2500" kern="1200">
                          <a:solidFill>
                            <a:schemeClr val="dk1"/>
                          </a:solidFill>
                          <a:latin typeface="Calibri"/>
                        </a:defRPr>
                      </a:lvl5pPr>
                      <a:lvl6pPr marL="3226460" algn="l" defTabSz="1290584" rtl="0" eaLnBrk="1" latinLnBrk="0" hangingPunct="1">
                        <a:defRPr sz="2500" kern="1200">
                          <a:solidFill>
                            <a:schemeClr val="dk1"/>
                          </a:solidFill>
                          <a:latin typeface="Calibri"/>
                        </a:defRPr>
                      </a:lvl6pPr>
                      <a:lvl7pPr marL="3871752" algn="l" defTabSz="1290584" rtl="0" eaLnBrk="1" latinLnBrk="0" hangingPunct="1">
                        <a:defRPr sz="2500" kern="1200">
                          <a:solidFill>
                            <a:schemeClr val="dk1"/>
                          </a:solidFill>
                          <a:latin typeface="Calibri"/>
                        </a:defRPr>
                      </a:lvl7pPr>
                      <a:lvl8pPr marL="4517045" algn="l" defTabSz="1290584" rtl="0" eaLnBrk="1" latinLnBrk="0" hangingPunct="1">
                        <a:defRPr sz="2500" kern="1200">
                          <a:solidFill>
                            <a:schemeClr val="dk1"/>
                          </a:solidFill>
                          <a:latin typeface="Calibri"/>
                        </a:defRPr>
                      </a:lvl8pPr>
                      <a:lvl9pPr marL="5162337" algn="l" defTabSz="1290584" rtl="0" eaLnBrk="1" latinLnBrk="0" hangingPunct="1">
                        <a:defRPr sz="2500" kern="1200">
                          <a:solidFill>
                            <a:schemeClr val="dk1"/>
                          </a:solidFill>
                          <a:latin typeface="Calibri"/>
                        </a:defRPr>
                      </a:lvl9pPr>
                    </a:lstStyle>
                    <a:p>
                      <a:pPr marL="0" marR="0" indent="0" algn="l" defTabSz="1290436" rtl="0" eaLnBrk="1" fontAlgn="auto" latinLnBrk="0" hangingPunct="1">
                        <a:lnSpc>
                          <a:spcPct val="100000"/>
                        </a:lnSpc>
                        <a:spcBef>
                          <a:spcPts val="0"/>
                        </a:spcBef>
                        <a:spcAft>
                          <a:spcPts val="0"/>
                        </a:spcAft>
                        <a:buClrTx/>
                        <a:buSzTx/>
                        <a:buFontTx/>
                        <a:buNone/>
                        <a:tabLst/>
                        <a:defRPr/>
                      </a:pPr>
                      <a:r>
                        <a:rPr lang="en-US" sz="1800" kern="1200" noProof="0" smtClean="0">
                          <a:solidFill>
                            <a:schemeClr val="tx1"/>
                          </a:solidFill>
                          <a:latin typeface="Arial" pitchFamily="34" charset="0"/>
                          <a:cs typeface="Arial" pitchFamily="34" charset="0"/>
                        </a:rPr>
                        <a:t>Text</a:t>
                      </a:r>
                      <a:endParaRPr lang="en-US" sz="1800" noProof="0">
                        <a:ln>
                          <a:solidFill>
                            <a:srgbClr val="FFFFFF"/>
                          </a:solidFill>
                        </a:ln>
                        <a:solidFill>
                          <a:schemeClr val="tx1"/>
                        </a:solidFill>
                        <a:latin typeface="Arial" pitchFamily="34" charset="0"/>
                        <a:cs typeface="Arial" pitchFamily="34" charset="0"/>
                      </a:endParaRPr>
                    </a:p>
                  </a:txBody>
                  <a:tcPr marL="102402" marR="102402" marT="52438" marB="52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D9DE3">
                        <a:tint val="20000"/>
                      </a:srgbClr>
                    </a:solidFill>
                  </a:tcPr>
                </a:tc>
                <a:tc>
                  <a:txBody>
                    <a:bodyPr/>
                    <a:lstStyle>
                      <a:defPPr>
                        <a:defRPr lang="fr-FR"/>
                      </a:defPPr>
                      <a:lvl1pPr marL="0" algn="l" defTabSz="1290584" rtl="0" eaLnBrk="1" latinLnBrk="0" hangingPunct="1">
                        <a:defRPr sz="2500" kern="1200">
                          <a:solidFill>
                            <a:schemeClr val="dk1"/>
                          </a:solidFill>
                          <a:latin typeface="Calibri"/>
                        </a:defRPr>
                      </a:lvl1pPr>
                      <a:lvl2pPr marL="645292" algn="l" defTabSz="1290584" rtl="0" eaLnBrk="1" latinLnBrk="0" hangingPunct="1">
                        <a:defRPr sz="2500" kern="1200">
                          <a:solidFill>
                            <a:schemeClr val="dk1"/>
                          </a:solidFill>
                          <a:latin typeface="Calibri"/>
                        </a:defRPr>
                      </a:lvl2pPr>
                      <a:lvl3pPr marL="1290584" algn="l" defTabSz="1290584" rtl="0" eaLnBrk="1" latinLnBrk="0" hangingPunct="1">
                        <a:defRPr sz="2500" kern="1200">
                          <a:solidFill>
                            <a:schemeClr val="dk1"/>
                          </a:solidFill>
                          <a:latin typeface="Calibri"/>
                        </a:defRPr>
                      </a:lvl3pPr>
                      <a:lvl4pPr marL="1935876" algn="l" defTabSz="1290584" rtl="0" eaLnBrk="1" latinLnBrk="0" hangingPunct="1">
                        <a:defRPr sz="2500" kern="1200">
                          <a:solidFill>
                            <a:schemeClr val="dk1"/>
                          </a:solidFill>
                          <a:latin typeface="Calibri"/>
                        </a:defRPr>
                      </a:lvl4pPr>
                      <a:lvl5pPr marL="2581168" algn="l" defTabSz="1290584" rtl="0" eaLnBrk="1" latinLnBrk="0" hangingPunct="1">
                        <a:defRPr sz="2500" kern="1200">
                          <a:solidFill>
                            <a:schemeClr val="dk1"/>
                          </a:solidFill>
                          <a:latin typeface="Calibri"/>
                        </a:defRPr>
                      </a:lvl5pPr>
                      <a:lvl6pPr marL="3226460" algn="l" defTabSz="1290584" rtl="0" eaLnBrk="1" latinLnBrk="0" hangingPunct="1">
                        <a:defRPr sz="2500" kern="1200">
                          <a:solidFill>
                            <a:schemeClr val="dk1"/>
                          </a:solidFill>
                          <a:latin typeface="Calibri"/>
                        </a:defRPr>
                      </a:lvl6pPr>
                      <a:lvl7pPr marL="3871752" algn="l" defTabSz="1290584" rtl="0" eaLnBrk="1" latinLnBrk="0" hangingPunct="1">
                        <a:defRPr sz="2500" kern="1200">
                          <a:solidFill>
                            <a:schemeClr val="dk1"/>
                          </a:solidFill>
                          <a:latin typeface="Calibri"/>
                        </a:defRPr>
                      </a:lvl7pPr>
                      <a:lvl8pPr marL="4517045" algn="l" defTabSz="1290584" rtl="0" eaLnBrk="1" latinLnBrk="0" hangingPunct="1">
                        <a:defRPr sz="2500" kern="1200">
                          <a:solidFill>
                            <a:schemeClr val="dk1"/>
                          </a:solidFill>
                          <a:latin typeface="Calibri"/>
                        </a:defRPr>
                      </a:lvl8pPr>
                      <a:lvl9pPr marL="5162337" algn="l" defTabSz="1290584" rtl="0" eaLnBrk="1" latinLnBrk="0" hangingPunct="1">
                        <a:defRPr sz="2500" kern="1200">
                          <a:solidFill>
                            <a:schemeClr val="dk1"/>
                          </a:solidFill>
                          <a:latin typeface="Calibri"/>
                        </a:defRPr>
                      </a:lvl9pPr>
                    </a:lstStyle>
                    <a:p>
                      <a:pPr marL="0" marR="0" indent="0" algn="l" defTabSz="1290584" rtl="0" eaLnBrk="1" fontAlgn="auto" latinLnBrk="0" hangingPunct="1">
                        <a:lnSpc>
                          <a:spcPct val="100000"/>
                        </a:lnSpc>
                        <a:spcBef>
                          <a:spcPts val="0"/>
                        </a:spcBef>
                        <a:spcAft>
                          <a:spcPts val="0"/>
                        </a:spcAft>
                        <a:buClrTx/>
                        <a:buSzTx/>
                        <a:buFontTx/>
                        <a:buNone/>
                        <a:tabLst/>
                        <a:defRPr/>
                      </a:pPr>
                      <a:r>
                        <a:rPr lang="en-US" sz="1800" kern="1200" noProof="0" dirty="0" smtClean="0">
                          <a:solidFill>
                            <a:schemeClr val="tx1"/>
                          </a:solidFill>
                          <a:latin typeface="Arial" pitchFamily="34" charset="0"/>
                          <a:cs typeface="Arial" pitchFamily="34" charset="0"/>
                        </a:rPr>
                        <a:t>Text</a:t>
                      </a:r>
                      <a:endParaRPr lang="en-US" sz="1800" noProof="0" dirty="0">
                        <a:ln>
                          <a:solidFill>
                            <a:srgbClr val="FFFFFF"/>
                          </a:solidFill>
                        </a:ln>
                        <a:solidFill>
                          <a:schemeClr val="tx1"/>
                        </a:solidFill>
                        <a:latin typeface="Arial" pitchFamily="34" charset="0"/>
                        <a:cs typeface="Arial" pitchFamily="34" charset="0"/>
                      </a:endParaRPr>
                    </a:p>
                  </a:txBody>
                  <a:tcPr marL="102402" marR="102402" marT="52438" marB="52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D9DE3">
                        <a:tint val="20000"/>
                      </a:srgbClr>
                    </a:solidFill>
                  </a:tcPr>
                </a:tc>
                <a:tc>
                  <a:txBody>
                    <a:bodyPr/>
                    <a:lstStyle>
                      <a:defPPr>
                        <a:defRPr lang="fr-FR"/>
                      </a:defPPr>
                      <a:lvl1pPr marL="0" algn="l" defTabSz="1290584" rtl="0" eaLnBrk="1" latinLnBrk="0" hangingPunct="1">
                        <a:defRPr sz="2500" kern="1200">
                          <a:solidFill>
                            <a:schemeClr val="dk1"/>
                          </a:solidFill>
                          <a:latin typeface="Calibri"/>
                        </a:defRPr>
                      </a:lvl1pPr>
                      <a:lvl2pPr marL="645292" algn="l" defTabSz="1290584" rtl="0" eaLnBrk="1" latinLnBrk="0" hangingPunct="1">
                        <a:defRPr sz="2500" kern="1200">
                          <a:solidFill>
                            <a:schemeClr val="dk1"/>
                          </a:solidFill>
                          <a:latin typeface="Calibri"/>
                        </a:defRPr>
                      </a:lvl2pPr>
                      <a:lvl3pPr marL="1290584" algn="l" defTabSz="1290584" rtl="0" eaLnBrk="1" latinLnBrk="0" hangingPunct="1">
                        <a:defRPr sz="2500" kern="1200">
                          <a:solidFill>
                            <a:schemeClr val="dk1"/>
                          </a:solidFill>
                          <a:latin typeface="Calibri"/>
                        </a:defRPr>
                      </a:lvl3pPr>
                      <a:lvl4pPr marL="1935876" algn="l" defTabSz="1290584" rtl="0" eaLnBrk="1" latinLnBrk="0" hangingPunct="1">
                        <a:defRPr sz="2500" kern="1200">
                          <a:solidFill>
                            <a:schemeClr val="dk1"/>
                          </a:solidFill>
                          <a:latin typeface="Calibri"/>
                        </a:defRPr>
                      </a:lvl4pPr>
                      <a:lvl5pPr marL="2581168" algn="l" defTabSz="1290584" rtl="0" eaLnBrk="1" latinLnBrk="0" hangingPunct="1">
                        <a:defRPr sz="2500" kern="1200">
                          <a:solidFill>
                            <a:schemeClr val="dk1"/>
                          </a:solidFill>
                          <a:latin typeface="Calibri"/>
                        </a:defRPr>
                      </a:lvl5pPr>
                      <a:lvl6pPr marL="3226460" algn="l" defTabSz="1290584" rtl="0" eaLnBrk="1" latinLnBrk="0" hangingPunct="1">
                        <a:defRPr sz="2500" kern="1200">
                          <a:solidFill>
                            <a:schemeClr val="dk1"/>
                          </a:solidFill>
                          <a:latin typeface="Calibri"/>
                        </a:defRPr>
                      </a:lvl6pPr>
                      <a:lvl7pPr marL="3871752" algn="l" defTabSz="1290584" rtl="0" eaLnBrk="1" latinLnBrk="0" hangingPunct="1">
                        <a:defRPr sz="2500" kern="1200">
                          <a:solidFill>
                            <a:schemeClr val="dk1"/>
                          </a:solidFill>
                          <a:latin typeface="Calibri"/>
                        </a:defRPr>
                      </a:lvl7pPr>
                      <a:lvl8pPr marL="4517045" algn="l" defTabSz="1290584" rtl="0" eaLnBrk="1" latinLnBrk="0" hangingPunct="1">
                        <a:defRPr sz="2500" kern="1200">
                          <a:solidFill>
                            <a:schemeClr val="dk1"/>
                          </a:solidFill>
                          <a:latin typeface="Calibri"/>
                        </a:defRPr>
                      </a:lvl8pPr>
                      <a:lvl9pPr marL="5162337" algn="l" defTabSz="1290584" rtl="0" eaLnBrk="1" latinLnBrk="0" hangingPunct="1">
                        <a:defRPr sz="2500" kern="1200">
                          <a:solidFill>
                            <a:schemeClr val="dk1"/>
                          </a:solidFill>
                          <a:latin typeface="Calibri"/>
                        </a:defRPr>
                      </a:lvl9pPr>
                    </a:lstStyle>
                    <a:p>
                      <a:r>
                        <a:rPr lang="en-US" sz="1800" kern="1200" noProof="0" smtClean="0">
                          <a:solidFill>
                            <a:schemeClr val="tx1"/>
                          </a:solidFill>
                          <a:latin typeface="Arial" pitchFamily="34" charset="0"/>
                          <a:cs typeface="Arial" pitchFamily="34" charset="0"/>
                        </a:rPr>
                        <a:t>Text</a:t>
                      </a:r>
                      <a:endParaRPr lang="en-US" sz="1800" noProof="0">
                        <a:ln>
                          <a:solidFill>
                            <a:srgbClr val="FFFFFF"/>
                          </a:solidFill>
                        </a:ln>
                        <a:solidFill>
                          <a:schemeClr val="tx1"/>
                        </a:solidFill>
                        <a:latin typeface="Arial" pitchFamily="34" charset="0"/>
                        <a:cs typeface="Arial" pitchFamily="34" charset="0"/>
                      </a:endParaRPr>
                    </a:p>
                  </a:txBody>
                  <a:tcPr marL="102402" marR="102402" marT="52438" marB="52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D9DE3">
                        <a:tint val="20000"/>
                      </a:srgbClr>
                    </a:solidFill>
                  </a:tcPr>
                </a:tc>
                <a:tc>
                  <a:txBody>
                    <a:bodyPr/>
                    <a:lstStyle>
                      <a:defPPr>
                        <a:defRPr lang="fr-FR"/>
                      </a:defPPr>
                      <a:lvl1pPr marL="0" algn="l" defTabSz="1290584" rtl="0" eaLnBrk="1" latinLnBrk="0" hangingPunct="1">
                        <a:defRPr sz="2500" kern="1200">
                          <a:solidFill>
                            <a:schemeClr val="dk1"/>
                          </a:solidFill>
                          <a:latin typeface="Calibri"/>
                        </a:defRPr>
                      </a:lvl1pPr>
                      <a:lvl2pPr marL="645292" algn="l" defTabSz="1290584" rtl="0" eaLnBrk="1" latinLnBrk="0" hangingPunct="1">
                        <a:defRPr sz="2500" kern="1200">
                          <a:solidFill>
                            <a:schemeClr val="dk1"/>
                          </a:solidFill>
                          <a:latin typeface="Calibri"/>
                        </a:defRPr>
                      </a:lvl2pPr>
                      <a:lvl3pPr marL="1290584" algn="l" defTabSz="1290584" rtl="0" eaLnBrk="1" latinLnBrk="0" hangingPunct="1">
                        <a:defRPr sz="2500" kern="1200">
                          <a:solidFill>
                            <a:schemeClr val="dk1"/>
                          </a:solidFill>
                          <a:latin typeface="Calibri"/>
                        </a:defRPr>
                      </a:lvl3pPr>
                      <a:lvl4pPr marL="1935876" algn="l" defTabSz="1290584" rtl="0" eaLnBrk="1" latinLnBrk="0" hangingPunct="1">
                        <a:defRPr sz="2500" kern="1200">
                          <a:solidFill>
                            <a:schemeClr val="dk1"/>
                          </a:solidFill>
                          <a:latin typeface="Calibri"/>
                        </a:defRPr>
                      </a:lvl4pPr>
                      <a:lvl5pPr marL="2581168" algn="l" defTabSz="1290584" rtl="0" eaLnBrk="1" latinLnBrk="0" hangingPunct="1">
                        <a:defRPr sz="2500" kern="1200">
                          <a:solidFill>
                            <a:schemeClr val="dk1"/>
                          </a:solidFill>
                          <a:latin typeface="Calibri"/>
                        </a:defRPr>
                      </a:lvl5pPr>
                      <a:lvl6pPr marL="3226460" algn="l" defTabSz="1290584" rtl="0" eaLnBrk="1" latinLnBrk="0" hangingPunct="1">
                        <a:defRPr sz="2500" kern="1200">
                          <a:solidFill>
                            <a:schemeClr val="dk1"/>
                          </a:solidFill>
                          <a:latin typeface="Calibri"/>
                        </a:defRPr>
                      </a:lvl6pPr>
                      <a:lvl7pPr marL="3871752" algn="l" defTabSz="1290584" rtl="0" eaLnBrk="1" latinLnBrk="0" hangingPunct="1">
                        <a:defRPr sz="2500" kern="1200">
                          <a:solidFill>
                            <a:schemeClr val="dk1"/>
                          </a:solidFill>
                          <a:latin typeface="Calibri"/>
                        </a:defRPr>
                      </a:lvl7pPr>
                      <a:lvl8pPr marL="4517045" algn="l" defTabSz="1290584" rtl="0" eaLnBrk="1" latinLnBrk="0" hangingPunct="1">
                        <a:defRPr sz="2500" kern="1200">
                          <a:solidFill>
                            <a:schemeClr val="dk1"/>
                          </a:solidFill>
                          <a:latin typeface="Calibri"/>
                        </a:defRPr>
                      </a:lvl8pPr>
                      <a:lvl9pPr marL="5162337" algn="l" defTabSz="1290584" rtl="0" eaLnBrk="1" latinLnBrk="0" hangingPunct="1">
                        <a:defRPr sz="2500" kern="1200">
                          <a:solidFill>
                            <a:schemeClr val="dk1"/>
                          </a:solidFill>
                          <a:latin typeface="Calibri"/>
                        </a:defRPr>
                      </a:lvl9pPr>
                    </a:lstStyle>
                    <a:p>
                      <a:pPr marL="0" marR="0" indent="0" algn="l" defTabSz="129058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Text</a:t>
                      </a:r>
                    </a:p>
                    <a:p>
                      <a:pPr marL="0" marR="0" indent="0" algn="l" defTabSz="1290584" rtl="0" eaLnBrk="1" fontAlgn="auto" latinLnBrk="0" hangingPunct="1">
                        <a:lnSpc>
                          <a:spcPct val="100000"/>
                        </a:lnSpc>
                        <a:spcBef>
                          <a:spcPts val="0"/>
                        </a:spcBef>
                        <a:spcAft>
                          <a:spcPts val="0"/>
                        </a:spcAft>
                        <a:buClrTx/>
                        <a:buSzTx/>
                        <a:buFontTx/>
                        <a:buNone/>
                        <a:tabLst/>
                        <a:defRPr/>
                      </a:pPr>
                      <a:endParaRPr lang="en-US" sz="1800" noProof="0" dirty="0">
                        <a:ln>
                          <a:solidFill>
                            <a:srgbClr val="FFFFFF"/>
                          </a:solidFill>
                        </a:ln>
                        <a:solidFill>
                          <a:schemeClr val="tx1"/>
                        </a:solidFill>
                      </a:endParaRPr>
                    </a:p>
                  </a:txBody>
                  <a:tcPr marL="102402" marR="102402" marT="52438" marB="524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D9DE3">
                        <a:tint val="20000"/>
                      </a:srgbClr>
                    </a:solidFill>
                  </a:tcPr>
                </a:tc>
              </a:tr>
            </a:tbl>
          </a:graphicData>
        </a:graphic>
      </p:graphicFrame>
      <p:sp>
        <p:nvSpPr>
          <p:cNvPr id="8" name="Text Placeholder 8"/>
          <p:cNvSpPr txBox="1">
            <a:spLocks/>
          </p:cNvSpPr>
          <p:nvPr userDrawn="1"/>
        </p:nvSpPr>
        <p:spPr>
          <a:xfrm>
            <a:off x="984252" y="2033359"/>
            <a:ext cx="5828926" cy="964552"/>
          </a:xfrm>
          <a:prstGeom prst="rect">
            <a:avLst/>
          </a:prstGeom>
        </p:spPr>
        <p:txBody>
          <a:bodyPr lIns="0" tIns="0" rIns="0" bIns="0">
            <a:spAutoFit/>
          </a:bodyPr>
          <a:lstStyle>
            <a:lvl1pPr marL="399990" indent="-399990">
              <a:buSzPct val="100000"/>
              <a:buFontTx/>
              <a:buBlip>
                <a:blip r:embed="rId2"/>
              </a:buBlip>
              <a:defRPr b="0">
                <a:solidFill>
                  <a:schemeClr val="tx1"/>
                </a:solidFill>
              </a:defRPr>
            </a:lvl1pPr>
            <a:lvl2pPr>
              <a:buFontTx/>
              <a:buBlip>
                <a:blip r:embed="rId3"/>
              </a:buBlip>
              <a:defRPr>
                <a:solidFill>
                  <a:schemeClr val="tx1"/>
                </a:solidFill>
              </a:defRPr>
            </a:lvl2pPr>
            <a:lvl3pPr marL="1715830" indent="-344437">
              <a:buSzPct val="90000"/>
              <a:buFontTx/>
              <a:buBlip>
                <a:blip r:embed="rId4"/>
              </a:buBlip>
              <a:defRPr>
                <a:solidFill>
                  <a:schemeClr val="tx1"/>
                </a:solidFill>
              </a:defRPr>
            </a:lvl3pPr>
          </a:lstStyle>
          <a:p>
            <a:pPr marL="399990" marR="0" lvl="0" indent="-399990" algn="l" defTabSz="1288856" rtl="0" eaLnBrk="1" fontAlgn="base" latinLnBrk="0" hangingPunct="1">
              <a:lnSpc>
                <a:spcPct val="100000"/>
              </a:lnSpc>
              <a:spcBef>
                <a:spcPct val="20000"/>
              </a:spcBef>
              <a:spcAft>
                <a:spcPct val="0"/>
              </a:spcAft>
              <a:buClrTx/>
              <a:buSzPct val="100000"/>
              <a:buFontTx/>
              <a:buBlip>
                <a:blip r:embed="rId2"/>
              </a:buBlip>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Click to enter the text</a:t>
            </a:r>
          </a:p>
          <a:p>
            <a:pPr marL="1030134" marR="0" lvl="1" indent="-347611" algn="l" defTabSz="1288856" rtl="0" eaLnBrk="1" fontAlgn="base" latinLnBrk="0" hangingPunct="1">
              <a:lnSpc>
                <a:spcPct val="100000"/>
              </a:lnSpc>
              <a:spcBef>
                <a:spcPct val="20000"/>
              </a:spcBef>
              <a:spcAft>
                <a:spcPct val="0"/>
              </a:spcAft>
              <a:buClrTx/>
              <a:buSzTx/>
              <a:buFontTx/>
              <a:buBlip>
                <a:blip r:embed="rId3"/>
              </a:buBlip>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Second level</a:t>
            </a:r>
          </a:p>
          <a:p>
            <a:pPr marL="1715830" marR="0" lvl="2" indent="-344437" algn="l" defTabSz="1288856" rtl="0" eaLnBrk="1" fontAlgn="base" latinLnBrk="0" hangingPunct="1">
              <a:lnSpc>
                <a:spcPct val="100000"/>
              </a:lnSpc>
              <a:spcBef>
                <a:spcPct val="20000"/>
              </a:spcBef>
              <a:spcAft>
                <a:spcPct val="0"/>
              </a:spcAft>
              <a:buClrTx/>
              <a:buSzPct val="90000"/>
              <a:buFontTx/>
              <a:buBlip>
                <a:blip r:embed="rId4"/>
              </a:buBlip>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Third level</a:t>
            </a:r>
          </a:p>
        </p:txBody>
      </p:sp>
      <p:sp>
        <p:nvSpPr>
          <p:cNvPr id="9" name="Text Placeholder 8"/>
          <p:cNvSpPr txBox="1">
            <a:spLocks/>
          </p:cNvSpPr>
          <p:nvPr userDrawn="1"/>
        </p:nvSpPr>
        <p:spPr>
          <a:xfrm>
            <a:off x="984252" y="5001305"/>
            <a:ext cx="5828926" cy="624123"/>
          </a:xfrm>
          <a:prstGeom prst="rect">
            <a:avLst/>
          </a:prstGeom>
        </p:spPr>
        <p:txBody>
          <a:bodyPr lIns="0" tIns="0" rIns="0" bIns="0">
            <a:spAutoFit/>
          </a:bodyPr>
          <a:lstStyle>
            <a:lvl1pPr marL="399990" indent="-399990">
              <a:buSzPct val="100000"/>
              <a:buFontTx/>
              <a:buBlip>
                <a:blip r:embed="rId2"/>
              </a:buBlip>
              <a:defRPr b="0">
                <a:solidFill>
                  <a:schemeClr val="tx1"/>
                </a:solidFill>
              </a:defRPr>
            </a:lvl1pPr>
            <a:lvl2pPr>
              <a:buFontTx/>
              <a:buBlip>
                <a:blip r:embed="rId3"/>
              </a:buBlip>
              <a:defRPr>
                <a:solidFill>
                  <a:schemeClr val="tx1"/>
                </a:solidFill>
              </a:defRPr>
            </a:lvl2pPr>
            <a:lvl3pPr marL="1715830" indent="-344437">
              <a:buSzPct val="90000"/>
              <a:buFontTx/>
              <a:buBlip>
                <a:blip r:embed="rId4"/>
              </a:buBlip>
              <a:defRPr>
                <a:solidFill>
                  <a:schemeClr val="tx1"/>
                </a:solidFill>
              </a:defRPr>
            </a:lvl3pPr>
          </a:lstStyle>
          <a:p>
            <a:pPr marL="399990" marR="0" lvl="0" indent="-399990" algn="l" defTabSz="1288856" rtl="0" eaLnBrk="1" fontAlgn="base" latinLnBrk="0" hangingPunct="1">
              <a:lnSpc>
                <a:spcPct val="100000"/>
              </a:lnSpc>
              <a:spcBef>
                <a:spcPct val="20000"/>
              </a:spcBef>
              <a:spcAft>
                <a:spcPct val="0"/>
              </a:spcAft>
              <a:buClrTx/>
              <a:buSzPct val="150000"/>
              <a:buFontTx/>
              <a:buBlip>
                <a:blip r:embed="rId5"/>
              </a:buBlip>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Click to enter the text</a:t>
            </a:r>
          </a:p>
          <a:p>
            <a:pPr marL="1030134" marR="0" lvl="1" indent="-347611" algn="l" defTabSz="1288856" rtl="0" eaLnBrk="1" fontAlgn="base" latinLnBrk="0" hangingPunct="1">
              <a:lnSpc>
                <a:spcPct val="100000"/>
              </a:lnSpc>
              <a:spcBef>
                <a:spcPct val="20000"/>
              </a:spcBef>
              <a:spcAft>
                <a:spcPct val="0"/>
              </a:spcAft>
              <a:buClrTx/>
              <a:buSzTx/>
              <a:buFontTx/>
              <a:buBlip>
                <a:blip r:embed="rId3"/>
              </a:buBlip>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Second level</a:t>
            </a:r>
          </a:p>
        </p:txBody>
      </p:sp>
      <p:sp>
        <p:nvSpPr>
          <p:cNvPr id="10" name="Text Placeholder 8"/>
          <p:cNvSpPr txBox="1">
            <a:spLocks/>
          </p:cNvSpPr>
          <p:nvPr userDrawn="1"/>
        </p:nvSpPr>
        <p:spPr>
          <a:xfrm>
            <a:off x="982802" y="3356966"/>
            <a:ext cx="5837098" cy="1304983"/>
          </a:xfrm>
          <a:prstGeom prst="rect">
            <a:avLst/>
          </a:prstGeom>
        </p:spPr>
        <p:txBody>
          <a:bodyPr lIns="0" tIns="0" rIns="0" bIns="0">
            <a:spAutoFit/>
          </a:bodyPr>
          <a:lstStyle>
            <a:lvl1pPr>
              <a:defRPr b="0"/>
            </a:lvl1pPr>
          </a:lstStyle>
          <a:p>
            <a:pPr marL="401578" marR="0" lvl="0" indent="-401578" algn="l" defTabSz="1288856" rtl="0" eaLnBrk="1" fontAlgn="base" latinLnBrk="0" hangingPunct="1">
              <a:lnSpc>
                <a:spcPct val="100000"/>
              </a:lnSpc>
              <a:spcBef>
                <a:spcPct val="20000"/>
              </a:spcBef>
              <a:spcAft>
                <a:spcPct val="0"/>
              </a:spcAft>
              <a:buClrTx/>
              <a:buSzTx/>
              <a:buFont typeface="+mj-lt"/>
              <a:buAutoNum type="arabicPeriod"/>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Click to enter the text</a:t>
            </a:r>
          </a:p>
          <a:p>
            <a:pPr marL="1030134" marR="0" lvl="1" indent="-347611" algn="l" defTabSz="1288856" rtl="0" eaLnBrk="1" fontAlgn="base" latinLnBrk="0" hangingPunct="1">
              <a:lnSpc>
                <a:spcPct val="100000"/>
              </a:lnSpc>
              <a:spcBef>
                <a:spcPct val="20000"/>
              </a:spcBef>
              <a:spcAft>
                <a:spcPct val="0"/>
              </a:spcAft>
              <a:buClrTx/>
              <a:buSzTx/>
              <a:buFont typeface="+mj-lt"/>
              <a:buAutoNum type="alphaLcPeriod"/>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Second level</a:t>
            </a:r>
          </a:p>
          <a:p>
            <a:pPr marL="1715830" marR="0" lvl="2" indent="-338087" algn="l" defTabSz="1288856" rtl="0" eaLnBrk="1" fontAlgn="base" latinLnBrk="0" hangingPunct="1">
              <a:lnSpc>
                <a:spcPct val="100000"/>
              </a:lnSpc>
              <a:spcBef>
                <a:spcPct val="20000"/>
              </a:spcBef>
              <a:spcAft>
                <a:spcPct val="0"/>
              </a:spcAft>
              <a:buClrTx/>
              <a:buSzTx/>
              <a:buFont typeface="+mj-lt"/>
              <a:buAutoNum type="romanLcPeriod"/>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Third level</a:t>
            </a:r>
          </a:p>
          <a:p>
            <a:pPr marL="2285656" marR="0" lvl="3" indent="-341261" algn="l" defTabSz="1288856" rtl="0" eaLnBrk="1" fontAlgn="base" latinLnBrk="0" hangingPunct="1">
              <a:lnSpc>
                <a:spcPct val="100000"/>
              </a:lnSpc>
              <a:spcBef>
                <a:spcPct val="20000"/>
              </a:spcBef>
              <a:spcAft>
                <a:spcPct val="0"/>
              </a:spcAft>
              <a:buClrTx/>
              <a:buSzTx/>
              <a:buFont typeface="+mj-lt"/>
              <a:buAutoNum type="romanUcPeriod"/>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Fourth level</a:t>
            </a:r>
          </a:p>
        </p:txBody>
      </p:sp>
      <p:sp>
        <p:nvSpPr>
          <p:cNvPr id="11" name="Text Placeholder 40"/>
          <p:cNvSpPr txBox="1">
            <a:spLocks/>
          </p:cNvSpPr>
          <p:nvPr userDrawn="1"/>
        </p:nvSpPr>
        <p:spPr>
          <a:xfrm>
            <a:off x="987558" y="1438531"/>
            <a:ext cx="11563263" cy="283692"/>
          </a:xfrm>
          <a:prstGeom prst="rect">
            <a:avLst/>
          </a:prstGeom>
        </p:spPr>
        <p:txBody>
          <a:bodyPr lIns="0" tIns="0" rIns="0" bIns="0">
            <a:spAutoFit/>
          </a:bodyPr>
          <a:lstStyle>
            <a:lvl1pPr>
              <a:buSzPct val="150000"/>
              <a:buFont typeface="Arial" pitchFamily="34" charset="0"/>
              <a:buNone/>
              <a:defRPr b="0"/>
            </a:lvl1pPr>
          </a:lstStyle>
          <a:p>
            <a:pPr marL="0" marR="0" lvl="0" indent="0" algn="l" defTabSz="1288856" rtl="0" eaLnBrk="1" fontAlgn="base" latinLnBrk="0" hangingPunct="1">
              <a:lnSpc>
                <a:spcPct val="100000"/>
              </a:lnSpc>
              <a:spcBef>
                <a:spcPct val="20000"/>
              </a:spcBef>
              <a:spcAft>
                <a:spcPct val="0"/>
              </a:spcAft>
              <a:buClrTx/>
              <a:buSzPct val="150000"/>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Click to edit the text</a:t>
            </a:r>
          </a:p>
        </p:txBody>
      </p:sp>
      <p:sp>
        <p:nvSpPr>
          <p:cNvPr id="12" name="Text Placeholder 8"/>
          <p:cNvSpPr txBox="1">
            <a:spLocks/>
          </p:cNvSpPr>
          <p:nvPr userDrawn="1"/>
        </p:nvSpPr>
        <p:spPr>
          <a:xfrm>
            <a:off x="984252" y="5990558"/>
            <a:ext cx="5828926" cy="624123"/>
          </a:xfrm>
          <a:prstGeom prst="rect">
            <a:avLst/>
          </a:prstGeom>
        </p:spPr>
        <p:txBody>
          <a:bodyPr lIns="0" tIns="0" rIns="0" bIns="0">
            <a:spAutoFit/>
          </a:bodyPr>
          <a:lstStyle>
            <a:lvl1pPr marL="399990" indent="-399990">
              <a:buSzPct val="100000"/>
              <a:buFontTx/>
              <a:buBlip>
                <a:blip r:embed="rId2"/>
              </a:buBlip>
              <a:defRPr b="0">
                <a:solidFill>
                  <a:schemeClr val="tx1"/>
                </a:solidFill>
              </a:defRPr>
            </a:lvl1pPr>
            <a:lvl2pPr>
              <a:buFontTx/>
              <a:buBlip>
                <a:blip r:embed="rId3"/>
              </a:buBlip>
              <a:defRPr>
                <a:solidFill>
                  <a:schemeClr val="tx1"/>
                </a:solidFill>
              </a:defRPr>
            </a:lvl2pPr>
            <a:lvl3pPr marL="1715830" indent="-344437">
              <a:buSzPct val="90000"/>
              <a:buFontTx/>
              <a:buBlip>
                <a:blip r:embed="rId4"/>
              </a:buBlip>
              <a:defRPr>
                <a:solidFill>
                  <a:schemeClr val="tx1"/>
                </a:solidFill>
              </a:defRPr>
            </a:lvl3pPr>
          </a:lstStyle>
          <a:p>
            <a:pPr marL="399990" marR="0" lvl="0" indent="-399990" algn="l" defTabSz="1288856" rtl="0" eaLnBrk="1" fontAlgn="base" latinLnBrk="0" hangingPunct="1">
              <a:lnSpc>
                <a:spcPct val="100000"/>
              </a:lnSpc>
              <a:spcBef>
                <a:spcPct val="20000"/>
              </a:spcBef>
              <a:spcAft>
                <a:spcPct val="0"/>
              </a:spcAft>
              <a:buClrTx/>
              <a:buSzPct val="100000"/>
              <a:buFont typeface="+mj-lt"/>
              <a:buAutoNum type="alphaUcPeriod"/>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Click to enter the text</a:t>
            </a:r>
          </a:p>
          <a:p>
            <a:pPr marL="1030134" marR="0" lvl="1" indent="-347611" algn="l" defTabSz="1288856" rtl="0" eaLnBrk="1" fontAlgn="base" latinLnBrk="0" hangingPunct="1">
              <a:lnSpc>
                <a:spcPct val="100000"/>
              </a:lnSpc>
              <a:spcBef>
                <a:spcPct val="20000"/>
              </a:spcBef>
              <a:spcAft>
                <a:spcPct val="0"/>
              </a:spcAft>
              <a:buClrTx/>
              <a:buSzTx/>
              <a:buFontTx/>
              <a:buBlip>
                <a:blip r:embed="rId3"/>
              </a:buBlip>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Second level</a:t>
            </a:r>
          </a:p>
        </p:txBody>
      </p:sp>
      <p:sp>
        <p:nvSpPr>
          <p:cNvPr id="14" name="Oval 29"/>
          <p:cNvSpPr/>
          <p:nvPr userDrawn="1"/>
        </p:nvSpPr>
        <p:spPr>
          <a:xfrm>
            <a:off x="7057095" y="7467067"/>
            <a:ext cx="359432" cy="368116"/>
          </a:xfrm>
          <a:prstGeom prst="ellipse">
            <a:avLst/>
          </a:prstGeom>
          <a:ln/>
        </p:spPr>
        <p:style>
          <a:lnRef idx="1">
            <a:schemeClr val="accent2"/>
          </a:lnRef>
          <a:fillRef idx="2">
            <a:schemeClr val="accent2"/>
          </a:fillRef>
          <a:effectRef idx="1">
            <a:schemeClr val="accent2"/>
          </a:effectRef>
          <a:fontRef idx="minor">
            <a:schemeClr val="dk1"/>
          </a:fontRef>
        </p:style>
        <p:txBody>
          <a:bodyPr wrap="none" lIns="0" tIns="0" rIns="0" bIns="0" rtlCol="0" anchor="ctr" anchorCtr="1"/>
          <a:lstStyle/>
          <a:p>
            <a:pPr algn="ctr"/>
            <a:r>
              <a:rPr lang="en-US" sz="1600" b="1" dirty="0" smtClean="0">
                <a:solidFill>
                  <a:schemeClr val="accent2"/>
                </a:solidFill>
              </a:rPr>
              <a:t>1</a:t>
            </a:r>
            <a:endParaRPr lang="en-US" sz="1600" b="1" dirty="0">
              <a:solidFill>
                <a:schemeClr val="accent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71540" y="463374"/>
            <a:ext cx="11406226" cy="464155"/>
          </a:xfrm>
          <a:prstGeom prst="rect">
            <a:avLst/>
          </a:prstGeom>
        </p:spPr>
        <p:txBody>
          <a:bodyPr lIns="91426" tIns="45713" rIns="91426" bIns="45713"/>
          <a:lstStyle>
            <a:lvl1pPr>
              <a:defRPr sz="2400"/>
            </a:lvl1pPr>
          </a:lstStyle>
          <a:p>
            <a:r>
              <a:rPr lang="en-US" dirty="0" smtClean="0"/>
              <a:t>Toolbox 3: Image effects</a:t>
            </a:r>
            <a:endParaRPr lang="en-US" dirty="0"/>
          </a:p>
        </p:txBody>
      </p:sp>
      <p:pic>
        <p:nvPicPr>
          <p:cNvPr id="3074" name="Picture 2"/>
          <p:cNvPicPr>
            <a:picLocks noChangeAspect="1" noChangeArrowheads="1"/>
          </p:cNvPicPr>
          <p:nvPr userDrawn="1"/>
        </p:nvPicPr>
        <p:blipFill>
          <a:blip r:embed="rId2" cstate="print"/>
          <a:srcRect b="49223"/>
          <a:stretch>
            <a:fillRect/>
          </a:stretch>
        </p:blipFill>
        <p:spPr bwMode="auto">
          <a:xfrm>
            <a:off x="5069567" y="1685779"/>
            <a:ext cx="3053048" cy="2103448"/>
          </a:xfrm>
          <a:prstGeom prst="rect">
            <a:avLst/>
          </a:prstGeom>
          <a:ln w="28575">
            <a:noFill/>
            <a:prstDash val="dash"/>
          </a:ln>
          <a:effectLst>
            <a:outerShdw blurRad="292100" dist="139700" dir="2700000" algn="tl" rotWithShape="0">
              <a:srgbClr val="333333">
                <a:alpha val="65000"/>
              </a:srgbClr>
            </a:outerShdw>
          </a:effectLst>
        </p:spPr>
      </p:pic>
      <p:pic>
        <p:nvPicPr>
          <p:cNvPr id="11" name="Picture 2"/>
          <p:cNvPicPr>
            <a:picLocks noChangeAspect="1" noChangeArrowheads="1"/>
          </p:cNvPicPr>
          <p:nvPr userDrawn="1"/>
        </p:nvPicPr>
        <p:blipFill>
          <a:blip r:embed="rId2" cstate="print"/>
          <a:srcRect t="88925"/>
          <a:stretch>
            <a:fillRect/>
          </a:stretch>
        </p:blipFill>
        <p:spPr bwMode="auto">
          <a:xfrm>
            <a:off x="5069567" y="3957103"/>
            <a:ext cx="3053048" cy="458784"/>
          </a:xfrm>
          <a:prstGeom prst="rect">
            <a:avLst/>
          </a:prstGeom>
          <a:ln w="28575">
            <a:noFill/>
            <a:prstDash val="dash"/>
          </a:ln>
          <a:effectLst>
            <a:outerShdw blurRad="292100" dist="139700" dir="2700000" algn="tl" rotWithShape="0">
              <a:srgbClr val="333333">
                <a:alpha val="65000"/>
              </a:srgbClr>
            </a:outerShdw>
          </a:effectLst>
        </p:spPr>
      </p:pic>
      <p:pic>
        <p:nvPicPr>
          <p:cNvPr id="3080" name="Picture 8"/>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843644" y="1693908"/>
            <a:ext cx="3762375" cy="2743200"/>
          </a:xfrm>
          <a:prstGeom prst="rect">
            <a:avLst/>
          </a:prstGeom>
          <a:ln>
            <a:noFill/>
          </a:ln>
          <a:effectLst>
            <a:outerShdw blurRad="292100" dist="139700" dir="2700000" algn="tl" rotWithShape="0">
              <a:srgbClr val="333333">
                <a:alpha val="65000"/>
              </a:srgbClr>
            </a:outerShdw>
          </a:effectLst>
        </p:spPr>
      </p:pic>
      <p:pic>
        <p:nvPicPr>
          <p:cNvPr id="3083" name="Picture 11"/>
          <p:cNvPicPr>
            <a:picLocks noChangeAspect="1" noChangeArrowheads="1"/>
          </p:cNvPicPr>
          <p:nvPr userDrawn="1"/>
        </p:nvPicPr>
        <p:blipFill>
          <a:blip r:embed="rId4" cstate="print"/>
          <a:srcRect/>
          <a:stretch>
            <a:fillRect/>
          </a:stretch>
        </p:blipFill>
        <p:spPr bwMode="auto">
          <a:xfrm>
            <a:off x="4204153" y="8169706"/>
            <a:ext cx="418052" cy="443389"/>
          </a:xfrm>
          <a:prstGeom prst="roundRect">
            <a:avLst>
              <a:gd name="adj" fmla="val 8594"/>
            </a:avLst>
          </a:prstGeom>
          <a:solidFill>
            <a:srgbClr val="FFFFFF">
              <a:shade val="85000"/>
            </a:srgbClr>
          </a:solidFill>
          <a:ln w="28575">
            <a:solidFill>
              <a:schemeClr val="accent2"/>
            </a:solidFill>
          </a:ln>
          <a:effectLst/>
        </p:spPr>
      </p:pic>
      <p:pic>
        <p:nvPicPr>
          <p:cNvPr id="16" name="Picture 8"/>
          <p:cNvPicPr>
            <a:picLocks noChangeAspect="1" noChangeArrowheads="1"/>
          </p:cNvPicPr>
          <p:nvPr userDrawn="1"/>
        </p:nvPicPr>
        <p:blipFill>
          <a:blip r:embed="rId3" cstate="print">
            <a:clrChange>
              <a:clrFrom>
                <a:srgbClr val="FFFFFF"/>
              </a:clrFrom>
              <a:clrTo>
                <a:srgbClr val="FFFFFF">
                  <a:alpha val="0"/>
                </a:srgbClr>
              </a:clrTo>
            </a:clrChange>
          </a:blip>
          <a:srcRect l="54008" t="8333"/>
          <a:stretch>
            <a:fillRect/>
          </a:stretch>
        </p:blipFill>
        <p:spPr bwMode="auto">
          <a:xfrm>
            <a:off x="1872345" y="5023669"/>
            <a:ext cx="1730392" cy="2514609"/>
          </a:xfrm>
          <a:prstGeom prst="rect">
            <a:avLst/>
          </a:prstGeom>
          <a:ln w="28575">
            <a:solidFill>
              <a:schemeClr val="accent2"/>
            </a:solidFill>
            <a:prstDash val="dash"/>
          </a:ln>
          <a:effectLst>
            <a:outerShdw blurRad="292100" dist="139700" dir="2700000" algn="tl" rotWithShape="0">
              <a:srgbClr val="333333">
                <a:alpha val="65000"/>
              </a:srgbClr>
            </a:outerShdw>
          </a:effectLst>
        </p:spPr>
      </p:pic>
      <p:pic>
        <p:nvPicPr>
          <p:cNvPr id="3084" name="Picture 12"/>
          <p:cNvPicPr>
            <a:picLocks noChangeAspect="1" noChangeArrowheads="1"/>
          </p:cNvPicPr>
          <p:nvPr userDrawn="1"/>
        </p:nvPicPr>
        <p:blipFill>
          <a:blip r:embed="rId5" cstate="print"/>
          <a:srcRect/>
          <a:stretch>
            <a:fillRect/>
          </a:stretch>
        </p:blipFill>
        <p:spPr bwMode="auto">
          <a:xfrm>
            <a:off x="9120867" y="1646760"/>
            <a:ext cx="3053048" cy="4142518"/>
          </a:xfrm>
          <a:prstGeom prst="rect">
            <a:avLst/>
          </a:prstGeom>
          <a:ln>
            <a:noFill/>
          </a:ln>
          <a:effectLst>
            <a:outerShdw blurRad="292100" dist="139700" dir="2700000" algn="tl" rotWithShape="0">
              <a:srgbClr val="333333">
                <a:alpha val="65000"/>
              </a:srgbClr>
            </a:outerShdw>
          </a:effectLst>
        </p:spPr>
      </p:pic>
      <p:pic>
        <p:nvPicPr>
          <p:cNvPr id="3086" name="Picture 14"/>
          <p:cNvPicPr>
            <a:picLocks noChangeAspect="1" noChangeArrowheads="1"/>
          </p:cNvPicPr>
          <p:nvPr userDrawn="1"/>
        </p:nvPicPr>
        <p:blipFill>
          <a:blip r:embed="rId6" cstate="print"/>
          <a:srcRect/>
          <a:stretch>
            <a:fillRect/>
          </a:stretch>
        </p:blipFill>
        <p:spPr bwMode="auto">
          <a:xfrm>
            <a:off x="5790070" y="8013622"/>
            <a:ext cx="3901821" cy="747427"/>
          </a:xfrm>
          <a:prstGeom prst="rect">
            <a:avLst/>
          </a:prstGeom>
          <a:ln>
            <a:noFill/>
          </a:ln>
          <a:effectLst>
            <a:outerShdw blurRad="292100" dist="139700" dir="2700000" algn="tl" rotWithShape="0">
              <a:srgbClr val="333333">
                <a:alpha val="65000"/>
              </a:srgbClr>
            </a:outerShdw>
          </a:effectLst>
        </p:spPr>
      </p:pic>
      <p:pic>
        <p:nvPicPr>
          <p:cNvPr id="20" name="Picture 2"/>
          <p:cNvPicPr>
            <a:picLocks noChangeAspect="1" noChangeArrowheads="1"/>
          </p:cNvPicPr>
          <p:nvPr userDrawn="1"/>
        </p:nvPicPr>
        <p:blipFill>
          <a:blip r:embed="rId2" cstate="print"/>
          <a:srcRect b="49223"/>
          <a:stretch>
            <a:fillRect/>
          </a:stretch>
        </p:blipFill>
        <p:spPr bwMode="auto">
          <a:xfrm>
            <a:off x="5145767" y="5119591"/>
            <a:ext cx="3053048" cy="2103448"/>
          </a:xfrm>
          <a:prstGeom prst="rect">
            <a:avLst/>
          </a:prstGeom>
          <a:ln w="28575">
            <a:solidFill>
              <a:schemeClr val="accent2"/>
            </a:solidFill>
            <a:prstDash val="dash"/>
          </a:ln>
          <a:effectLst>
            <a:outerShdw blurRad="292100" dist="139700" dir="2700000" algn="tl" rotWithShape="0">
              <a:srgbClr val="333333">
                <a:alpha val="65000"/>
              </a:srgbClr>
            </a:outerShdw>
          </a:effectLst>
        </p:spPr>
      </p:pic>
      <p:cxnSp>
        <p:nvCxnSpPr>
          <p:cNvPr id="23" name="Straight Connector 22"/>
          <p:cNvCxnSpPr/>
          <p:nvPr userDrawn="1"/>
        </p:nvCxnSpPr>
        <p:spPr>
          <a:xfrm>
            <a:off x="5069567" y="3796499"/>
            <a:ext cx="3013076" cy="1626"/>
          </a:xfrm>
          <a:prstGeom prst="line">
            <a:avLst/>
          </a:prstGeom>
          <a:ln w="28575">
            <a:solidFill>
              <a:schemeClr val="accent2"/>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5069567" y="3957102"/>
            <a:ext cx="3013076" cy="1626"/>
          </a:xfrm>
          <a:prstGeom prst="line">
            <a:avLst/>
          </a:prstGeom>
          <a:ln w="28575">
            <a:solidFill>
              <a:schemeClr val="accent2"/>
            </a:solidFill>
            <a:prstDash val="dashDot"/>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olbox 1">
    <p:spTree>
      <p:nvGrpSpPr>
        <p:cNvPr id="1" name=""/>
        <p:cNvGrpSpPr/>
        <p:nvPr/>
      </p:nvGrpSpPr>
      <p:grpSpPr>
        <a:xfrm>
          <a:off x="0" y="0"/>
          <a:ext cx="0" cy="0"/>
          <a:chOff x="0" y="0"/>
          <a:chExt cx="0" cy="0"/>
        </a:xfrm>
      </p:grpSpPr>
      <p:pic>
        <p:nvPicPr>
          <p:cNvPr id="3" name="Image 29" descr="flêche droite orange.png"/>
          <p:cNvPicPr>
            <a:picLocks noChangeAspect="1"/>
          </p:cNvPicPr>
          <p:nvPr userDrawn="1"/>
        </p:nvPicPr>
        <p:blipFill>
          <a:blip r:embed="rId2" cstate="print"/>
          <a:srcRect/>
          <a:stretch>
            <a:fillRect/>
          </a:stretch>
        </p:blipFill>
        <p:spPr bwMode="auto">
          <a:xfrm>
            <a:off x="11337828" y="5195378"/>
            <a:ext cx="830263" cy="1686015"/>
          </a:xfrm>
          <a:prstGeom prst="rect">
            <a:avLst/>
          </a:prstGeom>
          <a:ln>
            <a:noFill/>
          </a:ln>
          <a:effectLst/>
        </p:spPr>
      </p:pic>
      <p:pic>
        <p:nvPicPr>
          <p:cNvPr id="4" name="Image 30" descr="flêche droite orange.png"/>
          <p:cNvPicPr>
            <a:picLocks noChangeAspect="1"/>
          </p:cNvPicPr>
          <p:nvPr userDrawn="1"/>
        </p:nvPicPr>
        <p:blipFill>
          <a:blip r:embed="rId3" cstate="print"/>
          <a:stretch>
            <a:fillRect/>
          </a:stretch>
        </p:blipFill>
        <p:spPr bwMode="auto">
          <a:xfrm flipH="1" flipV="1">
            <a:off x="2384049" y="6367664"/>
            <a:ext cx="300409" cy="1083526"/>
          </a:xfrm>
          <a:prstGeom prst="rect">
            <a:avLst/>
          </a:prstGeom>
          <a:ln>
            <a:noFill/>
          </a:ln>
          <a:effectLst/>
        </p:spPr>
      </p:pic>
      <p:pic>
        <p:nvPicPr>
          <p:cNvPr id="5" name="Image 31" descr="flêche droite orange.png"/>
          <p:cNvPicPr>
            <a:picLocks noChangeAspect="1"/>
          </p:cNvPicPr>
          <p:nvPr userDrawn="1"/>
        </p:nvPicPr>
        <p:blipFill>
          <a:blip r:embed="rId4" cstate="print"/>
          <a:srcRect/>
          <a:stretch>
            <a:fillRect/>
          </a:stretch>
        </p:blipFill>
        <p:spPr bwMode="auto">
          <a:xfrm>
            <a:off x="1289051" y="1841285"/>
            <a:ext cx="515938" cy="2199787"/>
          </a:xfrm>
          <a:prstGeom prst="rect">
            <a:avLst/>
          </a:prstGeom>
          <a:ln>
            <a:noFill/>
          </a:ln>
          <a:effectLst/>
        </p:spPr>
      </p:pic>
      <p:pic>
        <p:nvPicPr>
          <p:cNvPr id="6" name="Image 32" descr="flêche droite orange.png"/>
          <p:cNvPicPr>
            <a:picLocks noChangeAspect="1"/>
          </p:cNvPicPr>
          <p:nvPr userDrawn="1"/>
        </p:nvPicPr>
        <p:blipFill>
          <a:blip r:embed="rId5" cstate="print"/>
          <a:srcRect/>
          <a:stretch>
            <a:fillRect/>
          </a:stretch>
        </p:blipFill>
        <p:spPr bwMode="auto">
          <a:xfrm>
            <a:off x="10307541" y="5195378"/>
            <a:ext cx="828675" cy="1686015"/>
          </a:xfrm>
          <a:prstGeom prst="rect">
            <a:avLst/>
          </a:prstGeom>
          <a:ln>
            <a:noFill/>
          </a:ln>
          <a:effectLst/>
        </p:spPr>
      </p:pic>
      <p:pic>
        <p:nvPicPr>
          <p:cNvPr id="7" name="Image 33" descr="flêche droite orange.png"/>
          <p:cNvPicPr>
            <a:picLocks noChangeAspect="1"/>
          </p:cNvPicPr>
          <p:nvPr userDrawn="1"/>
        </p:nvPicPr>
        <p:blipFill>
          <a:blip r:embed="rId6" cstate="print"/>
          <a:srcRect/>
          <a:stretch>
            <a:fillRect/>
          </a:stretch>
        </p:blipFill>
        <p:spPr bwMode="auto">
          <a:xfrm>
            <a:off x="10132747" y="3312848"/>
            <a:ext cx="2286001" cy="1445387"/>
          </a:xfrm>
          <a:prstGeom prst="rect">
            <a:avLst/>
          </a:prstGeom>
          <a:ln>
            <a:noFill/>
          </a:ln>
          <a:effectLst/>
        </p:spPr>
      </p:pic>
      <p:pic>
        <p:nvPicPr>
          <p:cNvPr id="8" name="Image 45" descr="flêche ronde droite orange.png"/>
          <p:cNvPicPr>
            <a:picLocks noChangeAspect="1"/>
          </p:cNvPicPr>
          <p:nvPr userDrawn="1"/>
        </p:nvPicPr>
        <p:blipFill>
          <a:blip r:embed="rId7" cstate="print"/>
          <a:srcRect/>
          <a:stretch>
            <a:fillRect/>
          </a:stretch>
        </p:blipFill>
        <p:spPr bwMode="auto">
          <a:xfrm>
            <a:off x="3425878" y="1382790"/>
            <a:ext cx="2190751" cy="1781940"/>
          </a:xfrm>
          <a:prstGeom prst="rect">
            <a:avLst/>
          </a:prstGeom>
          <a:ln>
            <a:noFill/>
          </a:ln>
          <a:effectLst/>
        </p:spPr>
      </p:pic>
      <p:pic>
        <p:nvPicPr>
          <p:cNvPr id="9" name="Image 46" descr="flêche ronde droite orange.png"/>
          <p:cNvPicPr>
            <a:picLocks noChangeAspect="1"/>
          </p:cNvPicPr>
          <p:nvPr userDrawn="1"/>
        </p:nvPicPr>
        <p:blipFill>
          <a:blip r:embed="rId7" cstate="print"/>
          <a:srcRect/>
          <a:stretch>
            <a:fillRect/>
          </a:stretch>
        </p:blipFill>
        <p:spPr bwMode="auto">
          <a:xfrm rot="-9900000">
            <a:off x="3898949" y="2700258"/>
            <a:ext cx="2190751" cy="1781940"/>
          </a:xfrm>
          <a:prstGeom prst="rect">
            <a:avLst/>
          </a:prstGeom>
          <a:ln>
            <a:noFill/>
          </a:ln>
          <a:effectLst/>
        </p:spPr>
      </p:pic>
      <p:pic>
        <p:nvPicPr>
          <p:cNvPr id="10" name="Image 10" descr="arrow_light_short_up.png"/>
          <p:cNvPicPr>
            <a:picLocks noChangeAspect="1"/>
          </p:cNvPicPr>
          <p:nvPr userDrawn="1"/>
        </p:nvPicPr>
        <p:blipFill>
          <a:blip r:embed="rId3" cstate="print"/>
          <a:stretch>
            <a:fillRect/>
          </a:stretch>
        </p:blipFill>
        <p:spPr>
          <a:xfrm>
            <a:off x="1667047" y="5952977"/>
            <a:ext cx="320964" cy="1157658"/>
          </a:xfrm>
          <a:prstGeom prst="rect">
            <a:avLst/>
          </a:prstGeom>
          <a:ln>
            <a:noFill/>
          </a:ln>
          <a:effectLst/>
        </p:spPr>
      </p:pic>
      <p:pic>
        <p:nvPicPr>
          <p:cNvPr id="11" name="Image 13" descr="ovale.png"/>
          <p:cNvPicPr>
            <a:picLocks noChangeAspect="1"/>
          </p:cNvPicPr>
          <p:nvPr userDrawn="1"/>
        </p:nvPicPr>
        <p:blipFill>
          <a:blip r:embed="rId8" cstate="print"/>
          <a:stretch>
            <a:fillRect/>
          </a:stretch>
        </p:blipFill>
        <p:spPr>
          <a:xfrm>
            <a:off x="985137" y="4997840"/>
            <a:ext cx="2151711" cy="643006"/>
          </a:xfrm>
          <a:prstGeom prst="rect">
            <a:avLst/>
          </a:prstGeom>
          <a:ln>
            <a:noFill/>
          </a:ln>
          <a:effectLst/>
        </p:spPr>
      </p:pic>
      <p:pic>
        <p:nvPicPr>
          <p:cNvPr id="12" name="Image 31" descr="flêche droite orange.png"/>
          <p:cNvPicPr>
            <a:picLocks noChangeAspect="1"/>
          </p:cNvPicPr>
          <p:nvPr userDrawn="1"/>
        </p:nvPicPr>
        <p:blipFill>
          <a:blip r:embed="rId4" cstate="print"/>
          <a:srcRect/>
          <a:stretch>
            <a:fillRect/>
          </a:stretch>
        </p:blipFill>
        <p:spPr bwMode="auto">
          <a:xfrm rot="10800000">
            <a:off x="2127251" y="2572927"/>
            <a:ext cx="515938" cy="2199787"/>
          </a:xfrm>
          <a:prstGeom prst="rect">
            <a:avLst/>
          </a:prstGeom>
          <a:ln>
            <a:noFill/>
          </a:ln>
          <a:effectLst/>
        </p:spPr>
      </p:pic>
      <p:pic>
        <p:nvPicPr>
          <p:cNvPr id="13" name="Image 15" descr="arrow_round_right.png"/>
          <p:cNvPicPr>
            <a:picLocks noChangeAspect="1"/>
          </p:cNvPicPr>
          <p:nvPr userDrawn="1"/>
        </p:nvPicPr>
        <p:blipFill>
          <a:blip r:embed="rId9" cstate="print"/>
          <a:stretch>
            <a:fillRect/>
          </a:stretch>
        </p:blipFill>
        <p:spPr>
          <a:xfrm>
            <a:off x="3143302" y="4285700"/>
            <a:ext cx="2734388" cy="2364625"/>
          </a:xfrm>
          <a:prstGeom prst="rect">
            <a:avLst/>
          </a:prstGeom>
          <a:ln>
            <a:noFill/>
          </a:ln>
          <a:effectLst/>
        </p:spPr>
      </p:pic>
      <p:pic>
        <p:nvPicPr>
          <p:cNvPr id="14" name="Image 33" descr="flêche droite orange.png"/>
          <p:cNvPicPr>
            <a:picLocks noChangeAspect="1"/>
          </p:cNvPicPr>
          <p:nvPr userDrawn="1"/>
        </p:nvPicPr>
        <p:blipFill>
          <a:blip r:embed="rId6" cstate="print"/>
          <a:srcRect/>
          <a:stretch>
            <a:fillRect/>
          </a:stretch>
        </p:blipFill>
        <p:spPr bwMode="auto">
          <a:xfrm rot="10800000">
            <a:off x="10132747" y="1614638"/>
            <a:ext cx="2286001" cy="1445387"/>
          </a:xfrm>
          <a:prstGeom prst="rect">
            <a:avLst/>
          </a:prstGeom>
          <a:ln>
            <a:noFill/>
          </a:ln>
          <a:effectLst/>
        </p:spPr>
      </p:pic>
      <p:pic>
        <p:nvPicPr>
          <p:cNvPr id="15" name="Image 18" descr="arrow_short_up.png"/>
          <p:cNvPicPr>
            <a:picLocks noChangeAspect="1"/>
          </p:cNvPicPr>
          <p:nvPr userDrawn="1"/>
        </p:nvPicPr>
        <p:blipFill>
          <a:blip r:embed="rId10" cstate="print"/>
          <a:stretch>
            <a:fillRect/>
          </a:stretch>
        </p:blipFill>
        <p:spPr>
          <a:xfrm>
            <a:off x="7214293" y="4650792"/>
            <a:ext cx="947048" cy="2575987"/>
          </a:xfrm>
          <a:prstGeom prst="rect">
            <a:avLst/>
          </a:prstGeom>
          <a:ln>
            <a:noFill/>
          </a:ln>
          <a:effectLst/>
        </p:spPr>
      </p:pic>
      <p:pic>
        <p:nvPicPr>
          <p:cNvPr id="16" name="Image 19" descr="arrow_short_up.png"/>
          <p:cNvPicPr>
            <a:picLocks noChangeAspect="1"/>
          </p:cNvPicPr>
          <p:nvPr userDrawn="1"/>
        </p:nvPicPr>
        <p:blipFill>
          <a:blip r:embed="rId10" cstate="print"/>
          <a:stretch>
            <a:fillRect/>
          </a:stretch>
        </p:blipFill>
        <p:spPr>
          <a:xfrm rot="10800000">
            <a:off x="8427152" y="4889959"/>
            <a:ext cx="947048" cy="2575987"/>
          </a:xfrm>
          <a:prstGeom prst="rect">
            <a:avLst/>
          </a:prstGeom>
          <a:ln>
            <a:noFill/>
          </a:ln>
          <a:effectLst/>
        </p:spPr>
      </p:pic>
      <p:pic>
        <p:nvPicPr>
          <p:cNvPr id="17" name="Image 71" descr="arrow_short_up.png"/>
          <p:cNvPicPr>
            <a:picLocks noChangeAspect="1"/>
          </p:cNvPicPr>
          <p:nvPr userDrawn="1"/>
        </p:nvPicPr>
        <p:blipFill>
          <a:blip r:embed="rId10" cstate="print"/>
          <a:stretch>
            <a:fillRect/>
          </a:stretch>
        </p:blipFill>
        <p:spPr>
          <a:xfrm rot="6300000">
            <a:off x="7678887" y="1187830"/>
            <a:ext cx="969931" cy="2515213"/>
          </a:xfrm>
          <a:prstGeom prst="rect">
            <a:avLst/>
          </a:prstGeom>
          <a:ln>
            <a:noFill/>
          </a:ln>
          <a:effectLst/>
        </p:spPr>
      </p:pic>
      <p:pic>
        <p:nvPicPr>
          <p:cNvPr id="18" name="Image 72" descr="arrow_short_up.png"/>
          <p:cNvPicPr>
            <a:picLocks noChangeAspect="1"/>
          </p:cNvPicPr>
          <p:nvPr userDrawn="1"/>
        </p:nvPicPr>
        <p:blipFill>
          <a:blip r:embed="rId10" cstate="print"/>
          <a:stretch>
            <a:fillRect/>
          </a:stretch>
        </p:blipFill>
        <p:spPr>
          <a:xfrm rot="17100000">
            <a:off x="7434743" y="2651119"/>
            <a:ext cx="969931" cy="2515213"/>
          </a:xfrm>
          <a:prstGeom prst="rect">
            <a:avLst/>
          </a:prstGeom>
          <a:ln>
            <a:noFill/>
          </a:ln>
          <a:effectLst/>
        </p:spPr>
      </p:pic>
      <p:pic>
        <p:nvPicPr>
          <p:cNvPr id="19" name="Image 73" descr="arrow_round_right.png"/>
          <p:cNvPicPr>
            <a:picLocks noChangeAspect="1"/>
          </p:cNvPicPr>
          <p:nvPr userDrawn="1"/>
        </p:nvPicPr>
        <p:blipFill>
          <a:blip r:embed="rId9" cstate="print"/>
          <a:stretch>
            <a:fillRect/>
          </a:stretch>
        </p:blipFill>
        <p:spPr>
          <a:xfrm rot="10800000">
            <a:off x="4447331" y="5031855"/>
            <a:ext cx="2734388" cy="2364625"/>
          </a:xfrm>
          <a:prstGeom prst="rect">
            <a:avLst/>
          </a:prstGeom>
          <a:ln>
            <a:noFill/>
          </a:ln>
          <a:effectLst/>
        </p:spPr>
      </p:pic>
      <p:sp>
        <p:nvSpPr>
          <p:cNvPr id="22" name="Title 1"/>
          <p:cNvSpPr>
            <a:spLocks noGrp="1"/>
          </p:cNvSpPr>
          <p:nvPr>
            <p:ph type="title" hasCustomPrompt="1"/>
          </p:nvPr>
        </p:nvSpPr>
        <p:spPr>
          <a:xfrm>
            <a:off x="1171540" y="463374"/>
            <a:ext cx="11406226" cy="464155"/>
          </a:xfrm>
          <a:prstGeom prst="rect">
            <a:avLst/>
          </a:prstGeom>
        </p:spPr>
        <p:txBody>
          <a:bodyPr lIns="91426" tIns="45713" rIns="91426" bIns="45713"/>
          <a:lstStyle>
            <a:lvl1pPr>
              <a:defRPr sz="2400" baseline="0"/>
            </a:lvl1pPr>
          </a:lstStyle>
          <a:p>
            <a:r>
              <a:rPr lang="en-US" dirty="0" smtClean="0"/>
              <a:t>Toolbox 4: Arrow and mouse images</a:t>
            </a:r>
            <a:endParaRPr lang="en-US" dirty="0"/>
          </a:p>
        </p:txBody>
      </p:sp>
      <p:pic>
        <p:nvPicPr>
          <p:cNvPr id="20" name="Picture 2" descr="mouse_rightbtn"/>
          <p:cNvPicPr>
            <a:picLocks noChangeAspect="1" noChangeArrowheads="1"/>
          </p:cNvPicPr>
          <p:nvPr userDrawn="1"/>
        </p:nvPicPr>
        <p:blipFill>
          <a:blip r:embed="rId11" cstate="print"/>
          <a:srcRect/>
          <a:stretch>
            <a:fillRect/>
          </a:stretch>
        </p:blipFill>
        <p:spPr bwMode="auto">
          <a:xfrm>
            <a:off x="2911021" y="7811181"/>
            <a:ext cx="1057275" cy="1171575"/>
          </a:xfrm>
          <a:prstGeom prst="rect">
            <a:avLst/>
          </a:prstGeom>
          <a:noFill/>
          <a:ln w="9525">
            <a:noFill/>
            <a:miter lim="800000"/>
            <a:headEnd/>
            <a:tailEnd/>
          </a:ln>
        </p:spPr>
      </p:pic>
      <p:pic>
        <p:nvPicPr>
          <p:cNvPr id="21" name="Picture 3" descr="mouse_leftbtn"/>
          <p:cNvPicPr>
            <a:picLocks noChangeAspect="1" noChangeArrowheads="1"/>
          </p:cNvPicPr>
          <p:nvPr userDrawn="1"/>
        </p:nvPicPr>
        <p:blipFill>
          <a:blip r:embed="rId12" cstate="print"/>
          <a:srcRect/>
          <a:stretch>
            <a:fillRect/>
          </a:stretch>
        </p:blipFill>
        <p:spPr bwMode="auto">
          <a:xfrm>
            <a:off x="1486352" y="7811181"/>
            <a:ext cx="1057275" cy="1171575"/>
          </a:xfrm>
          <a:prstGeom prst="rect">
            <a:avLst/>
          </a:prstGeom>
          <a:noFill/>
          <a:ln w="9525">
            <a:noFill/>
            <a:miter lim="800000"/>
            <a:headEnd/>
            <a:tailEnd/>
          </a:ln>
        </p:spPr>
      </p:pic>
      <p:pic>
        <p:nvPicPr>
          <p:cNvPr id="23" name="Picture 4" descr="mouse_roller"/>
          <p:cNvPicPr>
            <a:picLocks noChangeAspect="1" noChangeArrowheads="1"/>
          </p:cNvPicPr>
          <p:nvPr userDrawn="1"/>
        </p:nvPicPr>
        <p:blipFill>
          <a:blip r:embed="rId13" cstate="print"/>
          <a:srcRect/>
          <a:stretch>
            <a:fillRect/>
          </a:stretch>
        </p:blipFill>
        <p:spPr bwMode="auto">
          <a:xfrm>
            <a:off x="4339770" y="7811181"/>
            <a:ext cx="1057275" cy="1171575"/>
          </a:xfrm>
          <a:prstGeom prst="rect">
            <a:avLst/>
          </a:prstGeom>
          <a:noFill/>
          <a:ln w="9525">
            <a:noFill/>
            <a:miter lim="800000"/>
            <a:headEnd/>
            <a:tailEnd/>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2058" y="133254"/>
            <a:ext cx="12351425" cy="75434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8338572" y="9316366"/>
            <a:ext cx="4135279" cy="677554"/>
          </a:xfrm>
          <a:prstGeom prst="rect">
            <a:avLst/>
          </a:prstGeom>
        </p:spPr>
        <p:txBody>
          <a:bodyPr/>
          <a:lstStyle>
            <a:lvl1pPr>
              <a:defRPr>
                <a:solidFill>
                  <a:schemeClr val="tx1"/>
                </a:solidFill>
              </a:defRPr>
            </a:lvl1pPr>
          </a:lstStyle>
          <a:p>
            <a:pPr>
              <a:defRPr/>
            </a:pPr>
            <a:r>
              <a:rPr lang="en-US"/>
              <a:t>© Geometric Limited   </a:t>
            </a:r>
            <a:r>
              <a:rPr lang="en-US">
                <a:solidFill>
                  <a:srgbClr val="FF9900"/>
                </a:solidFill>
              </a:rPr>
              <a:t>| </a:t>
            </a:r>
            <a:r>
              <a:rPr lang="en-US"/>
              <a:t>  www.geometricglobal.com  </a:t>
            </a:r>
          </a:p>
          <a:p>
            <a:pPr>
              <a:defRPr/>
            </a:pPr>
            <a:endParaRPr lang="en-US"/>
          </a:p>
        </p:txBody>
      </p:sp>
      <p:sp>
        <p:nvSpPr>
          <p:cNvPr id="5" name="Slide Number Placeholder 4"/>
          <p:cNvSpPr>
            <a:spLocks noGrp="1"/>
          </p:cNvSpPr>
          <p:nvPr>
            <p:ph type="sldNum" sz="quarter" idx="11"/>
          </p:nvPr>
        </p:nvSpPr>
        <p:spPr>
          <a:xfrm>
            <a:off x="12297013" y="9291521"/>
            <a:ext cx="680145" cy="677554"/>
          </a:xfrm>
          <a:prstGeom prst="rect">
            <a:avLst/>
          </a:prstGeom>
        </p:spPr>
        <p:txBody>
          <a:bodyPr/>
          <a:lstStyle>
            <a:lvl1pPr>
              <a:defRPr/>
            </a:lvl1pPr>
          </a:lstStyle>
          <a:p>
            <a:fld id="{29C974F0-1DEA-44AC-B18C-1647CF28BA22}" type="slidenum">
              <a:rPr lang="en-US" altLang="en-US"/>
              <a:pPr/>
              <a:t>‹#›</a:t>
            </a:fld>
            <a:endParaRPr lang="en-US" altLang="en-US"/>
          </a:p>
        </p:txBody>
      </p:sp>
    </p:spTree>
    <p:extLst>
      <p:ext uri="{BB962C8B-B14F-4D97-AF65-F5344CB8AC3E}">
        <p14:creationId xmlns:p14="http://schemas.microsoft.com/office/powerpoint/2010/main" val="572670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tract Page 2">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16" name="Text Placeholder 15"/>
          <p:cNvSpPr>
            <a:spLocks noGrp="1"/>
          </p:cNvSpPr>
          <p:nvPr>
            <p:ph type="body" sz="quarter" idx="15" hasCustomPrompt="1"/>
          </p:nvPr>
        </p:nvSpPr>
        <p:spPr>
          <a:xfrm>
            <a:off x="972881" y="1430592"/>
            <a:ext cx="11548499" cy="5486399"/>
          </a:xfrm>
        </p:spPr>
        <p:txBody>
          <a:bodyPr/>
          <a:lstStyle>
            <a:lvl1pPr marL="0" marR="0" indent="0" algn="l" defTabSz="1289050" rtl="0" eaLnBrk="1" fontAlgn="base" latinLnBrk="0" hangingPunct="1">
              <a:lnSpc>
                <a:spcPct val="100000"/>
              </a:lnSpc>
              <a:spcBef>
                <a:spcPct val="0"/>
              </a:spcBef>
              <a:spcAft>
                <a:spcPct val="0"/>
              </a:spcAft>
              <a:buClrTx/>
              <a:buSzTx/>
              <a:buFontTx/>
              <a:buNone/>
              <a:tabLst/>
              <a:defRPr/>
            </a:lvl1pPr>
          </a:lstStyle>
          <a:p>
            <a:pPr marL="0" marR="0" lvl="0" indent="0" algn="l" defTabSz="128905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smtClean="0">
                <a:ln>
                  <a:noFill/>
                </a:ln>
                <a:solidFill>
                  <a:srgbClr val="F28411"/>
                </a:solidFill>
                <a:effectLst/>
                <a:uLnTx/>
                <a:uFillTx/>
                <a:latin typeface="Arial" charset="0"/>
                <a:ea typeface="+mn-ea"/>
                <a:cs typeface="Arial" charset="0"/>
              </a:rPr>
              <a:t>Course objectives</a:t>
            </a:r>
          </a:p>
          <a:p>
            <a:pPr marL="0" marR="0" lvl="0" indent="0" algn="l" defTabSz="1289050" rtl="0" eaLnBrk="1" fontAlgn="base" latinLnBrk="0" hangingPunct="1">
              <a:lnSpc>
                <a:spcPct val="100000"/>
              </a:lnSpc>
              <a:spcBef>
                <a:spcPct val="0"/>
              </a:spcBef>
              <a:spcAft>
                <a:spcPct val="0"/>
              </a:spcAft>
              <a:buClrTx/>
              <a:buSzTx/>
              <a:buFontTx/>
              <a:buNone/>
              <a:tabLst/>
              <a:defRPr/>
            </a:pPr>
            <a:r>
              <a:rPr lang="en-US" sz="1800" dirty="0" smtClean="0"/>
              <a:t>%</a:t>
            </a:r>
            <a:r>
              <a:rPr lang="en-US" sz="1800" dirty="0" err="1" smtClean="0"/>
              <a:t>tag_Objintrotext</a:t>
            </a:r>
            <a:r>
              <a:rPr lang="en-US" sz="1800" dirty="0" smtClean="0"/>
              <a:t>%</a:t>
            </a:r>
            <a:endParaRPr kumimoji="0" lang="en-US" sz="1800" b="1" i="0" u="none" strike="noStrike" kern="1200" cap="none" spc="0" normalizeH="0" baseline="0" noProof="0" dirty="0" smtClean="0">
              <a:ln>
                <a:noFill/>
              </a:ln>
              <a:solidFill>
                <a:srgbClr val="F28411"/>
              </a:solidFill>
              <a:effectLst/>
              <a:uLnTx/>
              <a:uFillTx/>
              <a:latin typeface="Arial" charset="0"/>
              <a:ea typeface="+mn-ea"/>
              <a:cs typeface="Arial" charset="0"/>
            </a:endParaRPr>
          </a:p>
          <a:p>
            <a:pPr marL="401578" marR="0" lvl="0" indent="-401578" algn="l" defTabSz="1288856" rtl="0" eaLnBrk="1" fontAlgn="base" latinLnBrk="0" hangingPunct="1">
              <a:lnSpc>
                <a:spcPct val="100000"/>
              </a:lnSpc>
              <a:spcBef>
                <a:spcPct val="20000"/>
              </a:spcBef>
              <a:spcAft>
                <a:spcPct val="0"/>
              </a:spcAft>
              <a:buClrTx/>
              <a:buSzTx/>
              <a:buFontTx/>
              <a:buBlip>
                <a:blip r:embed="rId3"/>
              </a:buBlip>
              <a:tabLst/>
              <a:defRPr/>
            </a:pPr>
            <a:r>
              <a:rPr lang="en-US" sz="1800" b="0" kern="1200" baseline="0" noProof="0" dirty="0" smtClean="0">
                <a:solidFill>
                  <a:schemeClr val="tx1"/>
                </a:solidFill>
                <a:latin typeface="+mn-lt"/>
                <a:ea typeface="+mn-ea"/>
                <a:cs typeface="+mn-cs"/>
              </a:rPr>
              <a:t>%</a:t>
            </a:r>
            <a:r>
              <a:rPr lang="en-US" sz="1800" b="0" kern="1200" baseline="0" noProof="0" dirty="0" err="1" smtClean="0">
                <a:solidFill>
                  <a:schemeClr val="tx1"/>
                </a:solidFill>
                <a:latin typeface="+mn-lt"/>
                <a:ea typeface="+mn-ea"/>
                <a:cs typeface="+mn-cs"/>
              </a:rPr>
              <a:t>tag_obj</a:t>
            </a:r>
            <a:r>
              <a:rPr lang="en-US" sz="1800" b="0" kern="1200" baseline="0" noProof="0" dirty="0" smtClean="0">
                <a:solidFill>
                  <a:schemeClr val="tx1"/>
                </a:solidFill>
                <a:latin typeface="+mn-lt"/>
                <a:ea typeface="+mn-ea"/>
                <a:cs typeface="+mn-cs"/>
              </a:rPr>
              <a:t>%</a:t>
            </a:r>
          </a:p>
          <a:p>
            <a:pPr marL="401578" marR="0" lvl="0" indent="-401578" algn="l" defTabSz="1288856" rtl="0" eaLnBrk="1" fontAlgn="base" latinLnBrk="0" hangingPunct="1">
              <a:lnSpc>
                <a:spcPct val="100000"/>
              </a:lnSpc>
              <a:spcBef>
                <a:spcPct val="20000"/>
              </a:spcBef>
              <a:spcAft>
                <a:spcPct val="0"/>
              </a:spcAft>
              <a:buClrTx/>
              <a:buSzTx/>
              <a:buFontTx/>
              <a:buBlip>
                <a:blip r:embed="rId3"/>
              </a:buBlip>
              <a:tabLst/>
              <a:defRPr/>
            </a:pPr>
            <a:endParaRPr lang="en-US" sz="1800" b="0" kern="1200" baseline="0" noProof="0" dirty="0" smtClean="0">
              <a:solidFill>
                <a:schemeClr val="tx1"/>
              </a:solidFill>
              <a:latin typeface="+mn-lt"/>
              <a:ea typeface="+mn-ea"/>
              <a:cs typeface="+mn-cs"/>
            </a:endParaRPr>
          </a:p>
          <a:p>
            <a:pPr marL="401578" marR="0" lvl="0" indent="-401578" algn="l" defTabSz="1288856" rtl="0" eaLnBrk="1" fontAlgn="base" latinLnBrk="0" hangingPunct="1">
              <a:lnSpc>
                <a:spcPct val="100000"/>
              </a:lnSpc>
              <a:spcBef>
                <a:spcPct val="20000"/>
              </a:spcBef>
              <a:spcAft>
                <a:spcPct val="0"/>
              </a:spcAft>
              <a:buClrTx/>
              <a:buSzTx/>
              <a:buFontTx/>
              <a:buBlip>
                <a:blip r:embed="rId3"/>
              </a:buBlip>
              <a:tabLst/>
              <a:defRPr/>
            </a:pPr>
            <a:endParaRPr lang="en-US" sz="1800" b="0" kern="1200" baseline="0" noProof="0" dirty="0" smtClean="0">
              <a:solidFill>
                <a:schemeClr val="tx1"/>
              </a:solidFill>
              <a:latin typeface="+mn-lt"/>
              <a:ea typeface="+mn-ea"/>
              <a:cs typeface="+mn-cs"/>
            </a:endParaRPr>
          </a:p>
          <a:p>
            <a:pPr marL="0" marR="0" lvl="0" indent="0" algn="l" defTabSz="128905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smtClean="0">
                <a:ln>
                  <a:noFill/>
                </a:ln>
                <a:solidFill>
                  <a:srgbClr val="F28411"/>
                </a:solidFill>
                <a:effectLst/>
                <a:uLnTx/>
                <a:uFillTx/>
                <a:latin typeface="Arial" charset="0"/>
                <a:ea typeface="+mn-ea"/>
                <a:cs typeface="Arial" charset="0"/>
              </a:rPr>
              <a:t>Targeted audience</a:t>
            </a:r>
          </a:p>
          <a:p>
            <a:pPr marL="401578" marR="0" lvl="0" indent="-401578" algn="l" defTabSz="1288856" rtl="0" eaLnBrk="1" fontAlgn="base" latinLnBrk="0" hangingPunct="1">
              <a:lnSpc>
                <a:spcPct val="100000"/>
              </a:lnSpc>
              <a:spcBef>
                <a:spcPct val="20000"/>
              </a:spcBef>
              <a:spcAft>
                <a:spcPct val="0"/>
              </a:spcAft>
              <a:buClrTx/>
              <a:buSzTx/>
              <a:buFont typeface="+mj-lt"/>
              <a:buNone/>
              <a:tabLst/>
              <a:defRPr/>
            </a:pPr>
            <a:r>
              <a:rPr kumimoji="0" lang="en-US" sz="1800" b="0" i="0" u="none" strike="noStrike" kern="1200" cap="none" spc="0" normalizeH="0" baseline="0" noProof="0" dirty="0" smtClean="0">
                <a:ln>
                  <a:noFill/>
                </a:ln>
                <a:solidFill>
                  <a:srgbClr val="3F0077"/>
                </a:solidFill>
                <a:effectLst/>
                <a:uLnTx/>
                <a:uFillTx/>
                <a:latin typeface="+mn-lt"/>
                <a:ea typeface="+mn-ea"/>
                <a:cs typeface="+mn-cs"/>
              </a:rPr>
              <a:t>%</a:t>
            </a:r>
            <a:r>
              <a:rPr kumimoji="0" lang="en-US" sz="1800" b="0" i="0" u="none" strike="noStrike" kern="1200" cap="none" spc="0" normalizeH="0" baseline="0" noProof="0" dirty="0" err="1" smtClean="0">
                <a:ln>
                  <a:noFill/>
                </a:ln>
                <a:solidFill>
                  <a:srgbClr val="3F0077"/>
                </a:solidFill>
                <a:effectLst/>
                <a:uLnTx/>
                <a:uFillTx/>
                <a:latin typeface="+mn-lt"/>
                <a:ea typeface="+mn-ea"/>
                <a:cs typeface="+mn-cs"/>
              </a:rPr>
              <a:t>tag_audi</a:t>
            </a:r>
            <a:r>
              <a:rPr kumimoji="0" lang="en-US" sz="1800" b="0" i="0" u="none" strike="noStrike" kern="1200" cap="none" spc="0" normalizeH="0" baseline="0" noProof="0" dirty="0" smtClean="0">
                <a:ln>
                  <a:noFill/>
                </a:ln>
                <a:solidFill>
                  <a:srgbClr val="3F0077"/>
                </a:solidFill>
                <a:effectLst/>
                <a:uLnTx/>
                <a:uFillTx/>
                <a:latin typeface="+mn-lt"/>
                <a:ea typeface="+mn-ea"/>
                <a:cs typeface="+mn-cs"/>
              </a:rPr>
              <a:t>%</a:t>
            </a:r>
          </a:p>
          <a:p>
            <a:pPr marL="401578" marR="0" lvl="0" indent="-401578" algn="l" defTabSz="1288856" rtl="0" eaLnBrk="1" fontAlgn="base" latinLnBrk="0" hangingPunct="1">
              <a:lnSpc>
                <a:spcPct val="100000"/>
              </a:lnSpc>
              <a:spcBef>
                <a:spcPct val="20000"/>
              </a:spcBef>
              <a:spcAft>
                <a:spcPct val="0"/>
              </a:spcAft>
              <a:buClrTx/>
              <a:buSzTx/>
              <a:buFont typeface="+mj-lt"/>
              <a:buNone/>
              <a:tabLst/>
              <a:defRPr/>
            </a:pPr>
            <a:endParaRPr kumimoji="0" lang="en-US" sz="1800" b="0" i="0" u="none" strike="noStrike" kern="1200" cap="none" spc="0" normalizeH="0" baseline="0" noProof="0" dirty="0" smtClean="0">
              <a:ln>
                <a:noFill/>
              </a:ln>
              <a:solidFill>
                <a:srgbClr val="3F0077"/>
              </a:solidFill>
              <a:effectLst/>
              <a:uLnTx/>
              <a:uFillTx/>
              <a:latin typeface="+mn-lt"/>
              <a:ea typeface="+mn-ea"/>
              <a:cs typeface="+mn-cs"/>
            </a:endParaRPr>
          </a:p>
          <a:p>
            <a:pPr marL="0" marR="0" lvl="0" indent="0" algn="l" defTabSz="128905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smtClean="0">
                <a:ln>
                  <a:noFill/>
                </a:ln>
                <a:solidFill>
                  <a:srgbClr val="F28411"/>
                </a:solidFill>
                <a:effectLst/>
                <a:uLnTx/>
                <a:uFillTx/>
                <a:latin typeface="Arial" charset="0"/>
                <a:ea typeface="+mn-ea"/>
                <a:cs typeface="Arial" charset="0"/>
              </a:rPr>
              <a:t>Prerequisites</a:t>
            </a:r>
          </a:p>
          <a:p>
            <a:pPr marL="0" marR="0" lvl="0" indent="0" algn="l" defTabSz="1289050" rtl="0" eaLnBrk="1" fontAlgn="base" latinLnBrk="0" hangingPunct="1">
              <a:lnSpc>
                <a:spcPct val="100000"/>
              </a:lnSpc>
              <a:spcBef>
                <a:spcPct val="0"/>
              </a:spcBef>
              <a:spcAft>
                <a:spcPct val="0"/>
              </a:spcAft>
              <a:buClrTx/>
              <a:buSzTx/>
              <a:buFontTx/>
              <a:buNone/>
              <a:tabLst/>
              <a:defRPr/>
            </a:pPr>
            <a:r>
              <a:rPr lang="en-US" sz="1800" dirty="0" smtClean="0"/>
              <a:t>%</a:t>
            </a:r>
            <a:r>
              <a:rPr lang="en-US" sz="1800" dirty="0" err="1" smtClean="0"/>
              <a:t>tag_preq</a:t>
            </a:r>
            <a:r>
              <a:rPr lang="en-US" sz="1800" dirty="0" smtClean="0"/>
              <a:t>%</a:t>
            </a:r>
          </a:p>
          <a:p>
            <a:pPr lvl="0"/>
            <a:endParaRPr lang="en-US" dirty="0"/>
          </a:p>
        </p:txBody>
      </p:sp>
      <p:pic>
        <p:nvPicPr>
          <p:cNvPr id="12" name="Picture 2"/>
          <p:cNvPicPr>
            <a:picLocks noChangeAspect="1" noChangeArrowheads="1"/>
          </p:cNvPicPr>
          <p:nvPr userDrawn="1"/>
        </p:nvPicPr>
        <p:blipFill>
          <a:blip r:embed="rId4" cstate="print">
            <a:clrChange>
              <a:clrFrom>
                <a:srgbClr val="F6F6FA"/>
              </a:clrFrom>
              <a:clrTo>
                <a:srgbClr val="F6F6FA">
                  <a:alpha val="0"/>
                </a:srgbClr>
              </a:clrTo>
            </a:clrChange>
          </a:blip>
          <a:srcRect/>
          <a:stretch>
            <a:fillRect/>
          </a:stretch>
        </p:blipFill>
        <p:spPr bwMode="auto">
          <a:xfrm>
            <a:off x="812800" y="8307951"/>
            <a:ext cx="2347912" cy="1039177"/>
          </a:xfrm>
          <a:prstGeom prst="rect">
            <a:avLst/>
          </a:prstGeom>
          <a:noFill/>
          <a:ln w="9525">
            <a:noFill/>
            <a:miter lim="800000"/>
            <a:headEnd/>
            <a:tailEnd/>
          </a:ln>
          <a:effectLst/>
        </p:spPr>
      </p:pic>
      <p:sp>
        <p:nvSpPr>
          <p:cNvPr id="26" name="Title 1"/>
          <p:cNvSpPr>
            <a:spLocks noGrp="1"/>
          </p:cNvSpPr>
          <p:nvPr>
            <p:ph type="title" hasCustomPrompt="1"/>
          </p:nvPr>
        </p:nvSpPr>
        <p:spPr>
          <a:xfrm>
            <a:off x="1171538" y="344658"/>
            <a:ext cx="11406226" cy="464155"/>
          </a:xfrm>
          <a:prstGeom prst="rect">
            <a:avLst/>
          </a:prstGeom>
        </p:spPr>
        <p:txBody>
          <a:bodyPr/>
          <a:lstStyle>
            <a:lvl1pPr marL="0" marR="0" indent="0" algn="l" defTabSz="1289050" rtl="0" eaLnBrk="1" fontAlgn="base" latinLnBrk="0" hangingPunct="1">
              <a:lnSpc>
                <a:spcPct val="100000"/>
              </a:lnSpc>
              <a:spcBef>
                <a:spcPct val="0"/>
              </a:spcBef>
              <a:spcAft>
                <a:spcPct val="0"/>
              </a:spcAft>
              <a:buClrTx/>
              <a:buSzTx/>
              <a:buFontTx/>
              <a:buNone/>
              <a:tabLst/>
              <a:defRPr sz="3200" baseline="0"/>
            </a:lvl1pPr>
          </a:lstStyle>
          <a:p>
            <a:r>
              <a:rPr lang="en-US" dirty="0" smtClean="0"/>
              <a:t>About this course</a:t>
            </a:r>
          </a:p>
        </p:txBody>
      </p:sp>
      <p:sp>
        <p:nvSpPr>
          <p:cNvPr id="27" name="Text Placeholder 8"/>
          <p:cNvSpPr>
            <a:spLocks noGrp="1"/>
          </p:cNvSpPr>
          <p:nvPr>
            <p:ph type="body" sz="quarter" idx="10" hasCustomPrompt="1"/>
          </p:nvPr>
        </p:nvSpPr>
        <p:spPr>
          <a:xfrm>
            <a:off x="1874173" y="8637492"/>
            <a:ext cx="3143272" cy="365821"/>
          </a:xfrm>
        </p:spPr>
        <p:txBody>
          <a:bodyPr anchor="ctr" anchorCtr="0"/>
          <a:lstStyle>
            <a:lvl1pPr marL="0" indent="0">
              <a:buNone/>
              <a:defRPr sz="1800" b="1">
                <a:solidFill>
                  <a:schemeClr val="tx1"/>
                </a:solidFill>
              </a:defRPr>
            </a:lvl1pPr>
          </a:lstStyle>
          <a:p>
            <a:pPr lvl="0"/>
            <a:r>
              <a:rPr lang="en-US" dirty="0" smtClean="0"/>
              <a:t>%</a:t>
            </a:r>
            <a:r>
              <a:rPr lang="en-US" dirty="0" err="1" smtClean="0"/>
              <a:t>tag_dura</a:t>
            </a:r>
            <a:r>
              <a:rPr lang="en-US" dirty="0" smtClean="0"/>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stract Page 2 A">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15" name="Text Placeholder 15"/>
          <p:cNvSpPr>
            <a:spLocks noGrp="1"/>
          </p:cNvSpPr>
          <p:nvPr>
            <p:ph type="body" sz="quarter" idx="16" hasCustomPrompt="1"/>
          </p:nvPr>
        </p:nvSpPr>
        <p:spPr>
          <a:xfrm>
            <a:off x="973461" y="1430592"/>
            <a:ext cx="11547919" cy="4630994"/>
          </a:xfrm>
        </p:spPr>
        <p:txBody>
          <a:bodyPr/>
          <a:lstStyle>
            <a:lvl1pPr marL="401578" marR="0" indent="-401578" algn="l" defTabSz="1288856" rtl="0" eaLnBrk="1" fontAlgn="base" latinLnBrk="0" hangingPunct="1">
              <a:lnSpc>
                <a:spcPct val="100000"/>
              </a:lnSpc>
              <a:spcBef>
                <a:spcPct val="20000"/>
              </a:spcBef>
              <a:spcAft>
                <a:spcPct val="0"/>
              </a:spcAft>
              <a:buClrTx/>
              <a:buSzTx/>
              <a:buFont typeface="+mj-lt"/>
              <a:buNone/>
              <a:tabLst/>
              <a:defRPr sz="1800"/>
            </a:lvl1pPr>
          </a:lstStyle>
          <a:p>
            <a:pPr marL="0" marR="0" lvl="0" indent="0" algn="l" defTabSz="128905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smtClean="0">
                <a:ln>
                  <a:noFill/>
                </a:ln>
                <a:solidFill>
                  <a:srgbClr val="F28411"/>
                </a:solidFill>
                <a:effectLst/>
                <a:uLnTx/>
                <a:uFillTx/>
                <a:latin typeface="Arial" charset="0"/>
                <a:ea typeface="+mn-ea"/>
                <a:cs typeface="Arial" charset="0"/>
              </a:rPr>
              <a:t>Course objectives</a:t>
            </a:r>
          </a:p>
          <a:p>
            <a:pPr marL="0" marR="0" lvl="0" indent="0" algn="l" defTabSz="1289050" rtl="0" eaLnBrk="1" fontAlgn="base" latinLnBrk="0" hangingPunct="1">
              <a:lnSpc>
                <a:spcPct val="100000"/>
              </a:lnSpc>
              <a:spcBef>
                <a:spcPct val="0"/>
              </a:spcBef>
              <a:spcAft>
                <a:spcPct val="0"/>
              </a:spcAft>
              <a:buClrTx/>
              <a:buSzTx/>
              <a:buFontTx/>
              <a:buNone/>
              <a:tabLst/>
              <a:defRPr/>
            </a:pPr>
            <a:r>
              <a:rPr lang="en-US" sz="1800" dirty="0" smtClean="0"/>
              <a:t>%</a:t>
            </a:r>
            <a:r>
              <a:rPr lang="en-US" sz="1800" dirty="0" err="1" smtClean="0"/>
              <a:t>tag_Objintrotext</a:t>
            </a:r>
            <a:r>
              <a:rPr lang="en-US" sz="1800" dirty="0" smtClean="0"/>
              <a:t>%</a:t>
            </a:r>
            <a:endParaRPr kumimoji="0" lang="en-US" sz="1800" b="1" i="0" u="none" strike="noStrike" kern="1200" cap="none" spc="0" normalizeH="0" baseline="0" noProof="0" dirty="0" smtClean="0">
              <a:ln>
                <a:noFill/>
              </a:ln>
              <a:solidFill>
                <a:srgbClr val="F28411"/>
              </a:solidFill>
              <a:effectLst/>
              <a:uLnTx/>
              <a:uFillTx/>
              <a:latin typeface="Arial" charset="0"/>
              <a:ea typeface="+mn-ea"/>
              <a:cs typeface="Arial" charset="0"/>
            </a:endParaRPr>
          </a:p>
          <a:p>
            <a:pPr marL="401578" marR="0" lvl="0" indent="-401578" algn="l" defTabSz="1288856" rtl="0" eaLnBrk="1" fontAlgn="base" latinLnBrk="0" hangingPunct="1">
              <a:lnSpc>
                <a:spcPct val="100000"/>
              </a:lnSpc>
              <a:spcBef>
                <a:spcPct val="20000"/>
              </a:spcBef>
              <a:spcAft>
                <a:spcPct val="0"/>
              </a:spcAft>
              <a:buClrTx/>
              <a:buSzTx/>
              <a:buFontTx/>
              <a:buBlip>
                <a:blip r:embed="rId3"/>
              </a:buBlip>
              <a:tabLst/>
              <a:defRPr/>
            </a:pPr>
            <a:r>
              <a:rPr lang="en-US" sz="1800" b="0" kern="1200" baseline="0" noProof="0" dirty="0" smtClean="0">
                <a:solidFill>
                  <a:schemeClr val="tx1"/>
                </a:solidFill>
                <a:latin typeface="+mn-lt"/>
                <a:ea typeface="+mn-ea"/>
                <a:cs typeface="+mn-cs"/>
              </a:rPr>
              <a:t>%</a:t>
            </a:r>
            <a:r>
              <a:rPr lang="en-US" sz="1800" b="0" kern="1200" baseline="0" noProof="0" dirty="0" err="1" smtClean="0">
                <a:solidFill>
                  <a:schemeClr val="tx1"/>
                </a:solidFill>
                <a:latin typeface="+mn-lt"/>
                <a:ea typeface="+mn-ea"/>
                <a:cs typeface="+mn-cs"/>
              </a:rPr>
              <a:t>tag_obj</a:t>
            </a:r>
            <a:r>
              <a:rPr lang="en-US" sz="1800" b="0" kern="1200" baseline="0" noProof="0" dirty="0" smtClean="0">
                <a:solidFill>
                  <a:schemeClr val="tx1"/>
                </a:solidFill>
                <a:latin typeface="+mn-lt"/>
                <a:ea typeface="+mn-ea"/>
                <a:cs typeface="+mn-cs"/>
              </a:rPr>
              <a:t>%</a:t>
            </a:r>
          </a:p>
          <a:p>
            <a:pPr marL="401578" marR="0" lvl="0" indent="-401578" algn="l" defTabSz="1288856" rtl="0" eaLnBrk="1" fontAlgn="base" latinLnBrk="0" hangingPunct="1">
              <a:lnSpc>
                <a:spcPct val="100000"/>
              </a:lnSpc>
              <a:spcBef>
                <a:spcPct val="20000"/>
              </a:spcBef>
              <a:spcAft>
                <a:spcPct val="0"/>
              </a:spcAft>
              <a:buClrTx/>
              <a:buSzTx/>
              <a:buFontTx/>
              <a:buBlip>
                <a:blip r:embed="rId3"/>
              </a:buBlip>
              <a:tabLst/>
              <a:defRPr/>
            </a:pPr>
            <a:endParaRPr lang="en-US" sz="1800" b="0" kern="1200" baseline="0" noProof="0" dirty="0" smtClean="0">
              <a:solidFill>
                <a:schemeClr val="tx1"/>
              </a:solidFill>
              <a:latin typeface="+mn-lt"/>
              <a:ea typeface="+mn-ea"/>
              <a:cs typeface="+mn-cs"/>
            </a:endParaRPr>
          </a:p>
          <a:p>
            <a:pPr marL="0" marR="0" lvl="0" indent="0" algn="l" defTabSz="128905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smtClean="0">
                <a:ln>
                  <a:noFill/>
                </a:ln>
                <a:solidFill>
                  <a:srgbClr val="F28411"/>
                </a:solidFill>
                <a:effectLst/>
                <a:uLnTx/>
                <a:uFillTx/>
                <a:latin typeface="Arial" charset="0"/>
                <a:ea typeface="+mn-ea"/>
                <a:cs typeface="Arial" charset="0"/>
              </a:rPr>
              <a:t>Design Philosophy</a:t>
            </a:r>
          </a:p>
          <a:p>
            <a:pPr marL="401578" marR="0" lvl="0" indent="-401578" algn="l" defTabSz="1288856" rtl="0" eaLnBrk="1" fontAlgn="base" latinLnBrk="0" hangingPunct="1">
              <a:lnSpc>
                <a:spcPct val="100000"/>
              </a:lnSpc>
              <a:spcBef>
                <a:spcPct val="20000"/>
              </a:spcBef>
              <a:spcAft>
                <a:spcPct val="0"/>
              </a:spcAft>
              <a:buClrTx/>
              <a:buSzTx/>
              <a:buFont typeface="+mj-lt"/>
              <a:buNone/>
              <a:tabLst/>
              <a:defRPr/>
            </a:pPr>
            <a:r>
              <a:rPr lang="en-US" dirty="0" smtClean="0"/>
              <a:t>%</a:t>
            </a:r>
            <a:r>
              <a:rPr lang="en-US" dirty="0" err="1" smtClean="0"/>
              <a:t>tag_design</a:t>
            </a:r>
            <a:r>
              <a:rPr lang="en-US" dirty="0" smtClean="0"/>
              <a:t>%</a:t>
            </a:r>
          </a:p>
          <a:p>
            <a:pPr marL="401578" marR="0" lvl="0" indent="-401578" algn="l" defTabSz="1288856" rtl="0" eaLnBrk="1" fontAlgn="base" latinLnBrk="0" hangingPunct="1">
              <a:lnSpc>
                <a:spcPct val="100000"/>
              </a:lnSpc>
              <a:spcBef>
                <a:spcPct val="20000"/>
              </a:spcBef>
              <a:spcAft>
                <a:spcPct val="0"/>
              </a:spcAft>
              <a:buClrTx/>
              <a:buSzTx/>
              <a:buFont typeface="+mj-lt"/>
              <a:buNone/>
              <a:tabLst/>
              <a:defRPr/>
            </a:pPr>
            <a:endParaRPr kumimoji="0" lang="en-US" sz="1800" b="0" i="0" u="none" strike="noStrike" kern="1200" cap="none" spc="0" normalizeH="0" baseline="0" noProof="0" dirty="0" smtClean="0">
              <a:ln>
                <a:noFill/>
              </a:ln>
              <a:solidFill>
                <a:srgbClr val="3F0077"/>
              </a:solidFill>
              <a:effectLst/>
              <a:uLnTx/>
              <a:uFillTx/>
              <a:latin typeface="+mn-lt"/>
              <a:ea typeface="+mn-ea"/>
              <a:cs typeface="+mn-cs"/>
            </a:endParaRPr>
          </a:p>
          <a:p>
            <a:pPr marL="0" marR="0" lvl="0" indent="0" algn="l" defTabSz="128905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smtClean="0">
                <a:ln>
                  <a:noFill/>
                </a:ln>
                <a:solidFill>
                  <a:srgbClr val="F28411"/>
                </a:solidFill>
                <a:effectLst/>
                <a:uLnTx/>
                <a:uFillTx/>
                <a:latin typeface="Arial" charset="0"/>
                <a:ea typeface="+mn-ea"/>
                <a:cs typeface="Arial" charset="0"/>
              </a:rPr>
              <a:t>Targeted audience</a:t>
            </a:r>
          </a:p>
          <a:p>
            <a:pPr marL="401578" marR="0" lvl="0" indent="-401578" algn="l" defTabSz="1288856" rtl="0" eaLnBrk="1" fontAlgn="base" latinLnBrk="0" hangingPunct="1">
              <a:lnSpc>
                <a:spcPct val="100000"/>
              </a:lnSpc>
              <a:spcBef>
                <a:spcPct val="20000"/>
              </a:spcBef>
              <a:spcAft>
                <a:spcPct val="0"/>
              </a:spcAft>
              <a:buClrTx/>
              <a:buSzTx/>
              <a:buFont typeface="+mj-lt"/>
              <a:buNone/>
              <a:tabLst/>
              <a:defRPr/>
            </a:pPr>
            <a:r>
              <a:rPr kumimoji="0" lang="en-US" sz="1800" b="0" i="0" u="none" strike="noStrike" kern="1200" cap="none" spc="0" normalizeH="0" baseline="0" noProof="0" dirty="0" smtClean="0">
                <a:ln>
                  <a:noFill/>
                </a:ln>
                <a:solidFill>
                  <a:srgbClr val="3F0077"/>
                </a:solidFill>
                <a:effectLst/>
                <a:uLnTx/>
                <a:uFillTx/>
                <a:latin typeface="+mn-lt"/>
                <a:ea typeface="+mn-ea"/>
                <a:cs typeface="+mn-cs"/>
              </a:rPr>
              <a:t>%</a:t>
            </a:r>
            <a:r>
              <a:rPr kumimoji="0" lang="en-US" sz="1800" b="0" i="0" u="none" strike="noStrike" kern="1200" cap="none" spc="0" normalizeH="0" baseline="0" noProof="0" dirty="0" err="1" smtClean="0">
                <a:ln>
                  <a:noFill/>
                </a:ln>
                <a:solidFill>
                  <a:srgbClr val="3F0077"/>
                </a:solidFill>
                <a:effectLst/>
                <a:uLnTx/>
                <a:uFillTx/>
                <a:latin typeface="+mn-lt"/>
                <a:ea typeface="+mn-ea"/>
                <a:cs typeface="+mn-cs"/>
              </a:rPr>
              <a:t>tag_audi</a:t>
            </a:r>
            <a:r>
              <a:rPr kumimoji="0" lang="en-US" sz="1800" b="0" i="0" u="none" strike="noStrike" kern="1200" cap="none" spc="0" normalizeH="0" baseline="0" noProof="0" dirty="0" smtClean="0">
                <a:ln>
                  <a:noFill/>
                </a:ln>
                <a:solidFill>
                  <a:srgbClr val="3F0077"/>
                </a:solidFill>
                <a:effectLst/>
                <a:uLnTx/>
                <a:uFillTx/>
                <a:latin typeface="+mn-lt"/>
                <a:ea typeface="+mn-ea"/>
                <a:cs typeface="+mn-cs"/>
              </a:rPr>
              <a:t>%</a:t>
            </a:r>
          </a:p>
          <a:p>
            <a:pPr marL="401578" marR="0" lvl="0" indent="-401578" algn="l" defTabSz="1288856" rtl="0" eaLnBrk="1" fontAlgn="base" latinLnBrk="0" hangingPunct="1">
              <a:lnSpc>
                <a:spcPct val="100000"/>
              </a:lnSpc>
              <a:spcBef>
                <a:spcPct val="20000"/>
              </a:spcBef>
              <a:spcAft>
                <a:spcPct val="0"/>
              </a:spcAft>
              <a:buClrTx/>
              <a:buSzTx/>
              <a:buFont typeface="+mj-lt"/>
              <a:buNone/>
              <a:tabLst/>
              <a:defRPr/>
            </a:pPr>
            <a:endParaRPr kumimoji="0" lang="en-US" sz="1800" b="0" i="0" u="none" strike="noStrike" kern="1200" cap="none" spc="0" normalizeH="0" baseline="0" noProof="0" dirty="0" smtClean="0">
              <a:ln>
                <a:noFill/>
              </a:ln>
              <a:solidFill>
                <a:srgbClr val="3F0077"/>
              </a:solidFill>
              <a:effectLst/>
              <a:uLnTx/>
              <a:uFillTx/>
              <a:latin typeface="+mn-lt"/>
              <a:ea typeface="+mn-ea"/>
              <a:cs typeface="+mn-cs"/>
            </a:endParaRPr>
          </a:p>
          <a:p>
            <a:pPr marL="0" marR="0" lvl="0" indent="0" algn="l" defTabSz="128905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smtClean="0">
                <a:ln>
                  <a:noFill/>
                </a:ln>
                <a:solidFill>
                  <a:srgbClr val="F28411"/>
                </a:solidFill>
                <a:effectLst/>
                <a:uLnTx/>
                <a:uFillTx/>
                <a:latin typeface="Arial" charset="0"/>
                <a:ea typeface="+mn-ea"/>
                <a:cs typeface="Arial" charset="0"/>
              </a:rPr>
              <a:t>Prerequisites</a:t>
            </a:r>
          </a:p>
          <a:p>
            <a:pPr marL="0" marR="0" lvl="0" indent="0" algn="l" defTabSz="1289050" rtl="0" eaLnBrk="1" fontAlgn="base" latinLnBrk="0" hangingPunct="1">
              <a:lnSpc>
                <a:spcPct val="100000"/>
              </a:lnSpc>
              <a:spcBef>
                <a:spcPct val="0"/>
              </a:spcBef>
              <a:spcAft>
                <a:spcPct val="0"/>
              </a:spcAft>
              <a:buClrTx/>
              <a:buSzTx/>
              <a:buFontTx/>
              <a:buNone/>
              <a:tabLst/>
              <a:defRPr/>
            </a:pPr>
            <a:r>
              <a:rPr lang="en-US" sz="1800" dirty="0" smtClean="0"/>
              <a:t>%</a:t>
            </a:r>
            <a:r>
              <a:rPr lang="en-US" sz="1800" dirty="0" err="1" smtClean="0"/>
              <a:t>tag_preq</a:t>
            </a:r>
            <a:r>
              <a:rPr lang="en-US" sz="1800" dirty="0" smtClean="0"/>
              <a:t>%</a:t>
            </a:r>
          </a:p>
          <a:p>
            <a:pPr lvl="0"/>
            <a:endParaRPr lang="en-US" dirty="0"/>
          </a:p>
        </p:txBody>
      </p:sp>
      <p:pic>
        <p:nvPicPr>
          <p:cNvPr id="12" name="Picture 2"/>
          <p:cNvPicPr>
            <a:picLocks noChangeAspect="1" noChangeArrowheads="1"/>
          </p:cNvPicPr>
          <p:nvPr userDrawn="1"/>
        </p:nvPicPr>
        <p:blipFill>
          <a:blip r:embed="rId4" cstate="print">
            <a:clrChange>
              <a:clrFrom>
                <a:srgbClr val="F6F6FA"/>
              </a:clrFrom>
              <a:clrTo>
                <a:srgbClr val="F6F6FA">
                  <a:alpha val="0"/>
                </a:srgbClr>
              </a:clrTo>
            </a:clrChange>
          </a:blip>
          <a:srcRect/>
          <a:stretch>
            <a:fillRect/>
          </a:stretch>
        </p:blipFill>
        <p:spPr bwMode="auto">
          <a:xfrm>
            <a:off x="812800" y="8307951"/>
            <a:ext cx="2347912" cy="1039177"/>
          </a:xfrm>
          <a:prstGeom prst="rect">
            <a:avLst/>
          </a:prstGeom>
          <a:noFill/>
          <a:ln w="9525">
            <a:noFill/>
            <a:miter lim="800000"/>
            <a:headEnd/>
            <a:tailEnd/>
          </a:ln>
          <a:effectLst/>
        </p:spPr>
      </p:pic>
      <p:sp>
        <p:nvSpPr>
          <p:cNvPr id="26" name="Title 1"/>
          <p:cNvSpPr>
            <a:spLocks noGrp="1"/>
          </p:cNvSpPr>
          <p:nvPr>
            <p:ph type="title" hasCustomPrompt="1"/>
          </p:nvPr>
        </p:nvSpPr>
        <p:spPr>
          <a:xfrm>
            <a:off x="1171538" y="344658"/>
            <a:ext cx="11406226" cy="464155"/>
          </a:xfrm>
          <a:prstGeom prst="rect">
            <a:avLst/>
          </a:prstGeom>
        </p:spPr>
        <p:txBody>
          <a:bodyPr/>
          <a:lstStyle>
            <a:lvl1pPr marL="0" marR="0" indent="0" algn="l" defTabSz="1289050" rtl="0" eaLnBrk="1" fontAlgn="base" latinLnBrk="0" hangingPunct="1">
              <a:lnSpc>
                <a:spcPct val="100000"/>
              </a:lnSpc>
              <a:spcBef>
                <a:spcPct val="0"/>
              </a:spcBef>
              <a:spcAft>
                <a:spcPct val="0"/>
              </a:spcAft>
              <a:buClrTx/>
              <a:buSzTx/>
              <a:buFontTx/>
              <a:buNone/>
              <a:tabLst/>
              <a:defRPr sz="3200" baseline="0"/>
            </a:lvl1pPr>
          </a:lstStyle>
          <a:p>
            <a:r>
              <a:rPr lang="en-US" dirty="0" smtClean="0"/>
              <a:t>About this course</a:t>
            </a:r>
          </a:p>
        </p:txBody>
      </p:sp>
      <p:sp>
        <p:nvSpPr>
          <p:cNvPr id="27" name="Text Placeholder 8"/>
          <p:cNvSpPr>
            <a:spLocks noGrp="1"/>
          </p:cNvSpPr>
          <p:nvPr>
            <p:ph type="body" sz="quarter" idx="10" hasCustomPrompt="1"/>
          </p:nvPr>
        </p:nvSpPr>
        <p:spPr>
          <a:xfrm>
            <a:off x="1874173" y="8637492"/>
            <a:ext cx="3143272" cy="365821"/>
          </a:xfrm>
        </p:spPr>
        <p:txBody>
          <a:bodyPr anchor="ctr" anchorCtr="0"/>
          <a:lstStyle>
            <a:lvl1pPr marL="0" indent="0">
              <a:buNone/>
              <a:defRPr sz="1800" b="1">
                <a:solidFill>
                  <a:schemeClr val="tx1"/>
                </a:solidFill>
              </a:defRPr>
            </a:lvl1pPr>
          </a:lstStyle>
          <a:p>
            <a:pPr lvl="0"/>
            <a:r>
              <a:rPr lang="en-US" dirty="0" smtClean="0"/>
              <a:t>%</a:t>
            </a:r>
            <a:r>
              <a:rPr lang="en-US" dirty="0" err="1" smtClean="0"/>
              <a:t>tag_dura</a:t>
            </a:r>
            <a:r>
              <a:rPr lang="en-US" dirty="0" smtClean="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urse Overvie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71538" y="344658"/>
            <a:ext cx="11406226" cy="464155"/>
          </a:xfrm>
          <a:prstGeom prst="rect">
            <a:avLst/>
          </a:prstGeom>
        </p:spPr>
        <p:txBody>
          <a:bodyPr/>
          <a:lstStyle>
            <a:lvl1pPr marL="0" marR="0" indent="0" algn="l" defTabSz="1289050" rtl="0" eaLnBrk="1" fontAlgn="base" latinLnBrk="0" hangingPunct="1">
              <a:lnSpc>
                <a:spcPct val="100000"/>
              </a:lnSpc>
              <a:spcBef>
                <a:spcPct val="0"/>
              </a:spcBef>
              <a:spcAft>
                <a:spcPct val="0"/>
              </a:spcAft>
              <a:buClrTx/>
              <a:buSzTx/>
              <a:buFontTx/>
              <a:buNone/>
              <a:tabLst/>
              <a:defRPr sz="3200" baseline="0"/>
            </a:lvl1pPr>
          </a:lstStyle>
          <a:p>
            <a:r>
              <a:rPr lang="en-US" dirty="0" smtClean="0"/>
              <a:t>Click to enter the course overview title</a:t>
            </a:r>
          </a:p>
        </p:txBody>
      </p:sp>
      <p:sp>
        <p:nvSpPr>
          <p:cNvPr id="6" name="Text Placeholder 19"/>
          <p:cNvSpPr>
            <a:spLocks noGrp="1"/>
          </p:cNvSpPr>
          <p:nvPr>
            <p:ph type="body" sz="quarter" idx="14" hasCustomPrompt="1"/>
          </p:nvPr>
        </p:nvSpPr>
        <p:spPr>
          <a:xfrm>
            <a:off x="977900" y="2118059"/>
            <a:ext cx="11590557" cy="7178341"/>
          </a:xfrm>
        </p:spPr>
        <p:txBody>
          <a:bodyPr/>
          <a:lstStyle>
            <a:lvl1pPr marL="401578" marR="0" indent="-401578" algn="l" defTabSz="1288856" rtl="0" eaLnBrk="1" fontAlgn="base" latinLnBrk="0" hangingPunct="1">
              <a:lnSpc>
                <a:spcPct val="100000"/>
              </a:lnSpc>
              <a:spcBef>
                <a:spcPct val="20000"/>
              </a:spcBef>
              <a:spcAft>
                <a:spcPct val="0"/>
              </a:spcAft>
              <a:buClrTx/>
              <a:buSzTx/>
              <a:buFontTx/>
              <a:buBlip>
                <a:blip r:embed="rId3"/>
              </a:buBlip>
              <a:tabLst/>
              <a:defRPr sz="2400" b="1" baseline="0"/>
            </a:lvl1pPr>
          </a:lstStyle>
          <a:p>
            <a:pPr lvl="0"/>
            <a:r>
              <a:rPr lang="en-US" dirty="0" smtClean="0"/>
              <a:t>Click to enter the text</a:t>
            </a:r>
          </a:p>
        </p:txBody>
      </p:sp>
      <p:sp>
        <p:nvSpPr>
          <p:cNvPr id="8" name="TextBox 7"/>
          <p:cNvSpPr txBox="1"/>
          <p:nvPr userDrawn="1"/>
        </p:nvSpPr>
        <p:spPr>
          <a:xfrm>
            <a:off x="888643" y="1384943"/>
            <a:ext cx="10579457" cy="400110"/>
          </a:xfrm>
          <a:prstGeom prst="rect">
            <a:avLst/>
          </a:prstGeom>
          <a:noFill/>
        </p:spPr>
        <p:txBody>
          <a:bodyPr wrap="square" rtlCol="0">
            <a:spAutoFit/>
          </a:bodyPr>
          <a:lstStyle/>
          <a:p>
            <a:pPr marL="401578" marR="0" lvl="0" indent="-401578" algn="l" defTabSz="1288856" rtl="0" eaLnBrk="1" fontAlgn="base" latinLnBrk="0" hangingPunct="1">
              <a:lnSpc>
                <a:spcPct val="100000"/>
              </a:lnSpc>
              <a:spcBef>
                <a:spcPct val="20000"/>
              </a:spcBef>
              <a:spcAft>
                <a:spcPct val="0"/>
              </a:spcAft>
              <a:buClrTx/>
              <a:buSzTx/>
              <a:buFont typeface="Arial" pitchFamily="34" charset="0"/>
              <a:buNone/>
              <a:tabLst/>
              <a:defRPr/>
            </a:pPr>
            <a:r>
              <a:rPr lang="en-US" sz="2000" noProof="0" dirty="0" smtClean="0">
                <a:solidFill>
                  <a:schemeClr val="tx1"/>
                </a:solidFill>
                <a:latin typeface="Arial" pitchFamily="34" charset="0"/>
                <a:cs typeface="Arial" pitchFamily="34" charset="0"/>
              </a:rPr>
              <a:t>Click on the Next icon to continue or on the desired lesson for direct access.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3" cstate="print">
            <a:clrChange>
              <a:clrFrom>
                <a:srgbClr val="F6F6FA"/>
              </a:clrFrom>
              <a:clrTo>
                <a:srgbClr val="F6F6FA">
                  <a:alpha val="0"/>
                </a:srgbClr>
              </a:clrTo>
            </a:clrChange>
          </a:blip>
          <a:srcRect/>
          <a:stretch>
            <a:fillRect/>
          </a:stretch>
        </p:blipFill>
        <p:spPr bwMode="auto">
          <a:xfrm>
            <a:off x="812800" y="8307951"/>
            <a:ext cx="2347912" cy="1039177"/>
          </a:xfrm>
          <a:prstGeom prst="rect">
            <a:avLst/>
          </a:prstGeom>
          <a:noFill/>
          <a:ln w="9525">
            <a:noFill/>
            <a:miter lim="800000"/>
            <a:headEnd/>
            <a:tailEnd/>
          </a:ln>
          <a:effectLst/>
        </p:spPr>
      </p:pic>
      <p:sp>
        <p:nvSpPr>
          <p:cNvPr id="12" name="Text Placeholder 8"/>
          <p:cNvSpPr>
            <a:spLocks noGrp="1"/>
          </p:cNvSpPr>
          <p:nvPr>
            <p:ph type="body" sz="quarter" idx="11" hasCustomPrompt="1"/>
          </p:nvPr>
        </p:nvSpPr>
        <p:spPr>
          <a:xfrm>
            <a:off x="982801" y="1439676"/>
            <a:ext cx="11572956" cy="6579883"/>
          </a:xfrm>
        </p:spPr>
        <p:txBody>
          <a:bodyPr/>
          <a:lstStyle>
            <a:lvl1pPr>
              <a:buSzPct val="100000"/>
              <a:buFontTx/>
              <a:buBlip>
                <a:blip r:embed="rId4"/>
              </a:buBlip>
              <a:defRPr sz="2000"/>
            </a:lvl1pPr>
            <a:lvl2pPr>
              <a:buFontTx/>
              <a:buBlip>
                <a:blip r:embed="rId5"/>
              </a:buBlip>
              <a:defRPr sz="2000"/>
            </a:lvl2pPr>
            <a:lvl3pPr>
              <a:buSzPct val="90000"/>
              <a:buFontTx/>
              <a:buBlip>
                <a:blip r:embed="rId6"/>
              </a:buBlip>
              <a:defRPr sz="2000"/>
            </a:lvl3pPr>
          </a:lstStyle>
          <a:p>
            <a:pPr lvl="0"/>
            <a:r>
              <a:rPr lang="en-US" dirty="0" smtClean="0"/>
              <a:t>Click to enter the text</a:t>
            </a:r>
          </a:p>
          <a:p>
            <a:pPr lvl="1"/>
            <a:r>
              <a:rPr lang="en-US" dirty="0" smtClean="0"/>
              <a:t>Second level</a:t>
            </a:r>
          </a:p>
          <a:p>
            <a:pPr lvl="2"/>
            <a:r>
              <a:rPr lang="en-US" dirty="0" smtClean="0"/>
              <a:t>Third level</a:t>
            </a:r>
          </a:p>
        </p:txBody>
      </p:sp>
      <p:sp>
        <p:nvSpPr>
          <p:cNvPr id="13" name="Title 1"/>
          <p:cNvSpPr>
            <a:spLocks noGrp="1"/>
          </p:cNvSpPr>
          <p:nvPr>
            <p:ph type="title" hasCustomPrompt="1"/>
          </p:nvPr>
        </p:nvSpPr>
        <p:spPr>
          <a:xfrm>
            <a:off x="1171538" y="344658"/>
            <a:ext cx="11406226" cy="464155"/>
          </a:xfrm>
          <a:prstGeom prst="rect">
            <a:avLst/>
          </a:prstGeom>
        </p:spPr>
        <p:txBody>
          <a:bodyPr/>
          <a:lstStyle>
            <a:lvl1pPr marL="0" marR="0" indent="0" algn="l" defTabSz="1289050" rtl="0" eaLnBrk="1" fontAlgn="base" latinLnBrk="0" hangingPunct="1">
              <a:lnSpc>
                <a:spcPct val="100000"/>
              </a:lnSpc>
              <a:spcBef>
                <a:spcPct val="0"/>
              </a:spcBef>
              <a:spcAft>
                <a:spcPct val="0"/>
              </a:spcAft>
              <a:buClrTx/>
              <a:buSzTx/>
              <a:buFontTx/>
              <a:buNone/>
              <a:tabLst/>
              <a:defRPr sz="3200" baseline="0"/>
            </a:lvl1pPr>
          </a:lstStyle>
          <a:p>
            <a:r>
              <a:rPr lang="en-US" dirty="0" smtClean="0"/>
              <a:t>Click to enter the lesson title</a:t>
            </a:r>
          </a:p>
        </p:txBody>
      </p:sp>
      <p:sp>
        <p:nvSpPr>
          <p:cNvPr id="14" name="Text Placeholder 8"/>
          <p:cNvSpPr>
            <a:spLocks noGrp="1"/>
          </p:cNvSpPr>
          <p:nvPr>
            <p:ph type="body" sz="quarter" idx="10" hasCustomPrompt="1"/>
          </p:nvPr>
        </p:nvSpPr>
        <p:spPr>
          <a:xfrm>
            <a:off x="1874173" y="8637492"/>
            <a:ext cx="3143272" cy="365821"/>
          </a:xfrm>
        </p:spPr>
        <p:txBody>
          <a:bodyPr anchor="ctr" anchorCtr="0"/>
          <a:lstStyle>
            <a:lvl1pPr marL="0" indent="0">
              <a:buNone/>
              <a:defRPr sz="1800" b="1">
                <a:solidFill>
                  <a:schemeClr val="tx1"/>
                </a:solidFill>
              </a:defRPr>
            </a:lvl1pPr>
          </a:lstStyle>
          <a:p>
            <a:pPr lvl="0"/>
            <a:r>
              <a:rPr lang="en-US" dirty="0" smtClean="0"/>
              <a:t>Click to enter the duration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C">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171538" y="344658"/>
            <a:ext cx="11406226" cy="464155"/>
          </a:xfrm>
          <a:prstGeom prst="rect">
            <a:avLst/>
          </a:prstGeom>
        </p:spPr>
        <p:txBody>
          <a:bodyPr/>
          <a:lstStyle>
            <a:lvl1pPr marL="0" marR="0" indent="0" algn="l" defTabSz="1289050" rtl="0" eaLnBrk="1" fontAlgn="base" latinLnBrk="0" hangingPunct="1">
              <a:lnSpc>
                <a:spcPct val="100000"/>
              </a:lnSpc>
              <a:spcBef>
                <a:spcPct val="0"/>
              </a:spcBef>
              <a:spcAft>
                <a:spcPct val="0"/>
              </a:spcAft>
              <a:buClrTx/>
              <a:buSzTx/>
              <a:buFontTx/>
              <a:buNone/>
              <a:tabLst/>
              <a:defRPr sz="3200" baseline="0"/>
            </a:lvl1pPr>
          </a:lstStyle>
          <a:p>
            <a:r>
              <a:rPr lang="en-US" dirty="0" smtClean="0"/>
              <a:t>Table of Contents</a:t>
            </a:r>
          </a:p>
        </p:txBody>
      </p:sp>
      <p:sp>
        <p:nvSpPr>
          <p:cNvPr id="8" name="Text Placeholder 19"/>
          <p:cNvSpPr>
            <a:spLocks noGrp="1"/>
          </p:cNvSpPr>
          <p:nvPr>
            <p:ph type="body" sz="quarter" idx="14" hasCustomPrompt="1"/>
          </p:nvPr>
        </p:nvSpPr>
        <p:spPr>
          <a:xfrm>
            <a:off x="977900" y="1441451"/>
            <a:ext cx="11590557" cy="7854950"/>
          </a:xfrm>
        </p:spPr>
        <p:txBody>
          <a:bodyPr/>
          <a:lstStyle>
            <a:lvl1pPr marL="401578" marR="0" indent="-401578" algn="l" defTabSz="1288856" rtl="0" eaLnBrk="1" fontAlgn="base" latinLnBrk="0" hangingPunct="1">
              <a:lnSpc>
                <a:spcPct val="100000"/>
              </a:lnSpc>
              <a:spcBef>
                <a:spcPts val="600"/>
              </a:spcBef>
              <a:spcAft>
                <a:spcPct val="0"/>
              </a:spcAft>
              <a:buClrTx/>
              <a:buSzTx/>
              <a:buFont typeface="Arial" pitchFamily="34" charset="0"/>
              <a:buNone/>
              <a:tabLst/>
              <a:defRPr sz="2400" b="1" baseline="0"/>
            </a:lvl1pPr>
            <a:lvl2pPr>
              <a:buFont typeface="Arial" pitchFamily="34" charset="0"/>
              <a:buNone/>
              <a:defRPr sz="2400" b="1"/>
            </a:lvl2pPr>
            <a:lvl3pPr>
              <a:buFont typeface="Arial" pitchFamily="34" charset="0"/>
              <a:buNone/>
              <a:defRPr sz="2400" b="1"/>
            </a:lvl3pPr>
          </a:lstStyle>
          <a:p>
            <a:pPr lvl="0"/>
            <a:r>
              <a:rPr lang="en-US" dirty="0" smtClean="0"/>
              <a:t>Click to enter the text</a:t>
            </a:r>
          </a:p>
          <a:p>
            <a:pPr lvl="1"/>
            <a:endParaRPr lang="en-US" dirty="0" smtClean="0"/>
          </a:p>
          <a:p>
            <a:pPr lvl="2"/>
            <a:endParaRPr 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vironment Requirements">
    <p:spTree>
      <p:nvGrpSpPr>
        <p:cNvPr id="1" name=""/>
        <p:cNvGrpSpPr/>
        <p:nvPr/>
      </p:nvGrpSpPr>
      <p:grpSpPr>
        <a:xfrm>
          <a:off x="0" y="0"/>
          <a:ext cx="0" cy="0"/>
          <a:chOff x="0" y="0"/>
          <a:chExt cx="0" cy="0"/>
        </a:xfrm>
      </p:grpSpPr>
      <p:grpSp>
        <p:nvGrpSpPr>
          <p:cNvPr id="2" name="Groupe 17"/>
          <p:cNvGrpSpPr>
            <a:grpSpLocks/>
          </p:cNvGrpSpPr>
          <p:nvPr userDrawn="1"/>
        </p:nvGrpSpPr>
        <p:grpSpPr bwMode="auto">
          <a:xfrm>
            <a:off x="984253" y="1503928"/>
            <a:ext cx="11593515" cy="7799241"/>
            <a:chOff x="984250" y="1468438"/>
            <a:chExt cx="11593513" cy="7615237"/>
          </a:xfrm>
        </p:grpSpPr>
        <p:sp>
          <p:nvSpPr>
            <p:cNvPr id="5" name="Rectangle à coins arrondis 11"/>
            <p:cNvSpPr/>
            <p:nvPr/>
          </p:nvSpPr>
          <p:spPr>
            <a:xfrm>
              <a:off x="984250" y="1468438"/>
              <a:ext cx="11593513" cy="7615237"/>
            </a:xfrm>
            <a:prstGeom prst="roundRect">
              <a:avLst>
                <a:gd name="adj" fmla="val 3659"/>
              </a:avLst>
            </a:prstGeom>
            <a:gradFill flip="none" rotWithShape="1">
              <a:gsLst>
                <a:gs pos="0">
                  <a:srgbClr val="A197BC">
                    <a:tint val="66000"/>
                    <a:satMod val="160000"/>
                  </a:srgbClr>
                </a:gs>
                <a:gs pos="50000">
                  <a:srgbClr val="A197BC">
                    <a:tint val="44500"/>
                    <a:satMod val="160000"/>
                  </a:srgbClr>
                </a:gs>
                <a:gs pos="100000">
                  <a:srgbClr val="A197BC">
                    <a:tint val="23500"/>
                    <a:satMod val="16000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90390" fontAlgn="auto">
                <a:spcBef>
                  <a:spcPts val="0"/>
                </a:spcBef>
                <a:spcAft>
                  <a:spcPts val="0"/>
                </a:spcAft>
                <a:defRPr/>
              </a:pPr>
              <a:endParaRPr lang="fr-FR" dirty="0"/>
            </a:p>
          </p:txBody>
        </p:sp>
        <p:sp>
          <p:nvSpPr>
            <p:cNvPr id="7" name="Rectangle à coins arrondis 15"/>
            <p:cNvSpPr/>
            <p:nvPr/>
          </p:nvSpPr>
          <p:spPr>
            <a:xfrm>
              <a:off x="1150938" y="1636713"/>
              <a:ext cx="11258550" cy="7277100"/>
            </a:xfrm>
            <a:prstGeom prst="roundRect">
              <a:avLst>
                <a:gd name="adj" fmla="val 3659"/>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90390" fontAlgn="auto">
                <a:spcBef>
                  <a:spcPts val="0"/>
                </a:spcBef>
                <a:spcAft>
                  <a:spcPts val="0"/>
                </a:spcAft>
                <a:defRPr/>
              </a:pPr>
              <a:endParaRPr lang="fr-FR" dirty="0"/>
            </a:p>
          </p:txBody>
        </p:sp>
      </p:grpSp>
      <p:sp>
        <p:nvSpPr>
          <p:cNvPr id="6" name="Title 1"/>
          <p:cNvSpPr>
            <a:spLocks noGrp="1"/>
          </p:cNvSpPr>
          <p:nvPr>
            <p:ph type="title" hasCustomPrompt="1"/>
          </p:nvPr>
        </p:nvSpPr>
        <p:spPr>
          <a:xfrm>
            <a:off x="1171540" y="463374"/>
            <a:ext cx="11406226" cy="464155"/>
          </a:xfrm>
          <a:prstGeom prst="rect">
            <a:avLst/>
          </a:prstGeom>
        </p:spPr>
        <p:txBody>
          <a:bodyPr lIns="91426" tIns="45713" rIns="91426" bIns="45713"/>
          <a:lstStyle>
            <a:lvl1pPr>
              <a:defRPr sz="2400" baseline="0"/>
            </a:lvl1pPr>
          </a:lstStyle>
          <a:p>
            <a:r>
              <a:rPr lang="en-US" dirty="0" smtClean="0"/>
              <a:t>Click to enter the environment requirements slide title</a:t>
            </a:r>
            <a:endParaRPr lang="en-US" dirty="0"/>
          </a:p>
        </p:txBody>
      </p:sp>
      <p:sp>
        <p:nvSpPr>
          <p:cNvPr id="9" name="Text Placeholder 8"/>
          <p:cNvSpPr>
            <a:spLocks noGrp="1"/>
          </p:cNvSpPr>
          <p:nvPr>
            <p:ph type="body" sz="quarter" idx="10" hasCustomPrompt="1"/>
          </p:nvPr>
        </p:nvSpPr>
        <p:spPr>
          <a:xfrm>
            <a:off x="1314417" y="1878665"/>
            <a:ext cx="10858577" cy="7096919"/>
          </a:xfrm>
        </p:spPr>
        <p:txBody>
          <a:bodyPr/>
          <a:lstStyle>
            <a:lvl1pPr>
              <a:buSzPct val="100000"/>
              <a:buFont typeface="+mj-lt"/>
              <a:buAutoNum type="arabicPeriod"/>
              <a:defRPr b="0"/>
            </a:lvl1pPr>
            <a:lvl2pPr marL="1026958" indent="-344437">
              <a:buFontTx/>
              <a:buBlip>
                <a:blip r:embed="rId2"/>
              </a:buBlip>
              <a:defRPr/>
            </a:lvl2pPr>
            <a:lvl3pPr>
              <a:buSzPct val="90000"/>
              <a:buFontTx/>
              <a:buBlip>
                <a:blip r:embed="rId3"/>
              </a:buBlip>
              <a:defRPr/>
            </a:lvl3pPr>
          </a:lstStyle>
          <a:p>
            <a:pPr lvl="0"/>
            <a:r>
              <a:rPr lang="en-US" dirty="0" smtClean="0"/>
              <a:t>Click to enter the text</a:t>
            </a:r>
          </a:p>
          <a:p>
            <a:pPr lvl="1"/>
            <a:r>
              <a:rPr lang="en-US" dirty="0" smtClean="0"/>
              <a:t>Second level</a:t>
            </a:r>
          </a:p>
          <a:p>
            <a:pPr lvl="2"/>
            <a:r>
              <a:rPr lang="en-US" dirty="0" smtClean="0"/>
              <a:t>Third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ep entry">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3" cstate="print">
            <a:clrChange>
              <a:clrFrom>
                <a:srgbClr val="FFFFFF"/>
              </a:clrFrom>
              <a:clrTo>
                <a:srgbClr val="FFFFFF">
                  <a:alpha val="0"/>
                </a:srgbClr>
              </a:clrTo>
            </a:clrChange>
          </a:blip>
          <a:srcRect b="36328"/>
          <a:stretch>
            <a:fillRect/>
          </a:stretch>
        </p:blipFill>
        <p:spPr bwMode="auto">
          <a:xfrm>
            <a:off x="7028830" y="1452247"/>
            <a:ext cx="5600700" cy="8304530"/>
          </a:xfrm>
          <a:prstGeom prst="rect">
            <a:avLst/>
          </a:prstGeom>
          <a:noFill/>
          <a:ln w="9525">
            <a:noFill/>
            <a:miter lim="800000"/>
            <a:headEnd/>
            <a:tailEnd/>
          </a:ln>
          <a:effectLst/>
        </p:spPr>
      </p:pic>
      <p:sp>
        <p:nvSpPr>
          <p:cNvPr id="13" name="Rectangle à coins arrondis 13"/>
          <p:cNvSpPr/>
          <p:nvPr/>
        </p:nvSpPr>
        <p:spPr bwMode="auto">
          <a:xfrm>
            <a:off x="7306539" y="2263199"/>
            <a:ext cx="4998576" cy="5443373"/>
          </a:xfrm>
          <a:prstGeom prst="roundRect">
            <a:avLst>
              <a:gd name="adj" fmla="val 3659"/>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defTabSz="1290390" fontAlgn="auto">
              <a:spcBef>
                <a:spcPts val="0"/>
              </a:spcBef>
              <a:spcAft>
                <a:spcPts val="0"/>
              </a:spcAft>
              <a:defRPr/>
            </a:pPr>
            <a:endParaRPr lang="fr-FR" dirty="0"/>
          </a:p>
        </p:txBody>
      </p:sp>
      <p:sp>
        <p:nvSpPr>
          <p:cNvPr id="14" name="Rectangle à coins arrondis 14"/>
          <p:cNvSpPr/>
          <p:nvPr/>
        </p:nvSpPr>
        <p:spPr bwMode="auto">
          <a:xfrm>
            <a:off x="7371941" y="2336364"/>
            <a:ext cx="4867793" cy="5297046"/>
          </a:xfrm>
          <a:prstGeom prst="roundRect">
            <a:avLst>
              <a:gd name="adj" fmla="val 3659"/>
            </a:avLst>
          </a:prstGeom>
          <a:solidFill>
            <a:srgbClr val="FFFFFF">
              <a:alpha val="45000"/>
            </a:srgb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defTabSz="1290390" fontAlgn="auto">
              <a:spcBef>
                <a:spcPts val="0"/>
              </a:spcBef>
              <a:spcAft>
                <a:spcPts val="0"/>
              </a:spcAft>
              <a:defRPr/>
            </a:pPr>
            <a:endParaRPr lang="fr-FR" dirty="0"/>
          </a:p>
        </p:txBody>
      </p:sp>
      <p:sp>
        <p:nvSpPr>
          <p:cNvPr id="10" name="Title 1"/>
          <p:cNvSpPr>
            <a:spLocks noGrp="1"/>
          </p:cNvSpPr>
          <p:nvPr userDrawn="1">
            <p:ph type="title" hasCustomPrompt="1"/>
          </p:nvPr>
        </p:nvSpPr>
        <p:spPr>
          <a:xfrm>
            <a:off x="1171540" y="410613"/>
            <a:ext cx="11406226" cy="464155"/>
          </a:xfrm>
          <a:prstGeom prst="rect">
            <a:avLst/>
          </a:prstGeom>
        </p:spPr>
        <p:txBody>
          <a:bodyPr lIns="91426" tIns="45713" rIns="91426" bIns="45713"/>
          <a:lstStyle>
            <a:lvl1pPr>
              <a:defRPr sz="2800"/>
            </a:lvl1pPr>
          </a:lstStyle>
          <a:p>
            <a:r>
              <a:rPr lang="en-US" dirty="0" smtClean="0"/>
              <a:t>Click to enter the step title</a:t>
            </a:r>
            <a:endParaRPr lang="en-US" dirty="0"/>
          </a:p>
        </p:txBody>
      </p:sp>
      <p:sp>
        <p:nvSpPr>
          <p:cNvPr id="23" name="Text Placeholder 22"/>
          <p:cNvSpPr>
            <a:spLocks noGrp="1"/>
          </p:cNvSpPr>
          <p:nvPr userDrawn="1">
            <p:ph type="body" sz="quarter" idx="10" hasCustomPrompt="1"/>
          </p:nvPr>
        </p:nvSpPr>
        <p:spPr>
          <a:xfrm>
            <a:off x="7779227" y="2607051"/>
            <a:ext cx="4276899" cy="4755669"/>
          </a:xfrm>
        </p:spPr>
        <p:txBody>
          <a:bodyPr/>
          <a:lstStyle>
            <a:lvl1pPr>
              <a:buFont typeface="+mj-lt"/>
              <a:buAutoNum type="arabicPeriod"/>
              <a:defRPr lang="en-US" sz="1800" kern="1200" baseline="0" dirty="0" smtClean="0">
                <a:solidFill>
                  <a:schemeClr val="tx1"/>
                </a:solidFill>
                <a:latin typeface="Arial" pitchFamily="34" charset="0"/>
                <a:ea typeface="+mn-ea"/>
                <a:cs typeface="Arial" pitchFamily="34" charset="0"/>
              </a:defRPr>
            </a:lvl1pPr>
          </a:lstStyle>
          <a:p>
            <a:pPr lvl="0"/>
            <a:r>
              <a:rPr lang="en-US" dirty="0" smtClean="0"/>
              <a:t>Click to enter the step title</a:t>
            </a:r>
          </a:p>
        </p:txBody>
      </p:sp>
      <p:sp>
        <p:nvSpPr>
          <p:cNvPr id="27" name="Text Placeholder 26"/>
          <p:cNvSpPr>
            <a:spLocks noGrp="1"/>
          </p:cNvSpPr>
          <p:nvPr userDrawn="1">
            <p:ph type="body" sz="quarter" idx="12" hasCustomPrompt="1"/>
          </p:nvPr>
        </p:nvSpPr>
        <p:spPr>
          <a:xfrm>
            <a:off x="987557" y="1442201"/>
            <a:ext cx="5859461" cy="7171660"/>
          </a:xfrm>
        </p:spPr>
        <p:txBody>
          <a:bodyPr/>
          <a:lstStyle>
            <a:lvl1pPr marL="0" indent="0">
              <a:buNone/>
              <a:defRPr lang="en-US" sz="1800" b="1" kern="1200" smtClean="0">
                <a:solidFill>
                  <a:schemeClr val="tx1"/>
                </a:solidFill>
                <a:latin typeface="Arial" pitchFamily="34" charset="0"/>
                <a:ea typeface="+mn-ea"/>
                <a:cs typeface="Arial" pitchFamily="34" charset="0"/>
              </a:defRPr>
            </a:lvl1pPr>
            <a:lvl2pPr>
              <a:defRPr lang="en-US" sz="1800" kern="1200" smtClean="0">
                <a:solidFill>
                  <a:srgbClr val="28288A"/>
                </a:solidFill>
                <a:latin typeface="Arial" pitchFamily="34" charset="0"/>
                <a:ea typeface="+mn-ea"/>
                <a:cs typeface="Arial" pitchFamily="34" charset="0"/>
              </a:defRPr>
            </a:lvl2pPr>
            <a:lvl3pPr>
              <a:defRPr lang="en-US" sz="1800" kern="1200" smtClean="0">
                <a:solidFill>
                  <a:srgbClr val="28288A"/>
                </a:solidFill>
                <a:latin typeface="Arial" pitchFamily="34" charset="0"/>
                <a:ea typeface="+mn-ea"/>
                <a:cs typeface="Arial" pitchFamily="34" charset="0"/>
              </a:defRPr>
            </a:lvl3pPr>
            <a:lvl4pPr>
              <a:defRPr lang="en-US" sz="1800" kern="1200" smtClean="0">
                <a:solidFill>
                  <a:srgbClr val="28288A"/>
                </a:solidFill>
                <a:latin typeface="Arial" pitchFamily="34" charset="0"/>
                <a:ea typeface="+mn-ea"/>
                <a:cs typeface="Arial" pitchFamily="34" charset="0"/>
              </a:defRPr>
            </a:lvl4pPr>
            <a:lvl5pPr>
              <a:defRPr lang="en-US" sz="1800" kern="1200" dirty="0" err="1">
                <a:solidFill>
                  <a:srgbClr val="28288A"/>
                </a:solidFill>
                <a:latin typeface="Arial" pitchFamily="34" charset="0"/>
                <a:ea typeface="+mn-ea"/>
                <a:cs typeface="Arial" pitchFamily="34" charset="0"/>
              </a:defRPr>
            </a:lvl5pPr>
          </a:lstStyle>
          <a:p>
            <a:pPr lvl="0"/>
            <a:r>
              <a:rPr lang="en-US" dirty="0" smtClean="0"/>
              <a:t>Click to enter the lesson introduction</a:t>
            </a:r>
          </a:p>
        </p:txBody>
      </p:sp>
      <p:grpSp>
        <p:nvGrpSpPr>
          <p:cNvPr id="11" name="Group 15"/>
          <p:cNvGrpSpPr/>
          <p:nvPr userDrawn="1"/>
        </p:nvGrpSpPr>
        <p:grpSpPr>
          <a:xfrm>
            <a:off x="7230516" y="1632319"/>
            <a:ext cx="5072095" cy="606100"/>
            <a:chOff x="1200776" y="2839510"/>
            <a:chExt cx="5072095" cy="591801"/>
          </a:xfrm>
        </p:grpSpPr>
        <p:sp>
          <p:nvSpPr>
            <p:cNvPr id="12" name="Rectangle à coins arrondis 23"/>
            <p:cNvSpPr/>
            <p:nvPr userDrawn="1"/>
          </p:nvSpPr>
          <p:spPr>
            <a:xfrm rot="10800000" flipV="1">
              <a:off x="2238497" y="2859804"/>
              <a:ext cx="4034374" cy="500066"/>
            </a:xfrm>
            <a:prstGeom prst="wedgeRoundRectCallout">
              <a:avLst>
                <a:gd name="adj1" fmla="val 62495"/>
                <a:gd name="adj2" fmla="val -4832"/>
                <a:gd name="adj3" fmla="val 16667"/>
              </a:avLst>
            </a:prstGeom>
            <a:solidFill>
              <a:srgbClr val="EEEDF3"/>
            </a:solidFill>
            <a:ln w="3175" cap="flat" cmpd="sng" algn="ctr">
              <a:solidFill>
                <a:srgbClr val="FFFFFF">
                  <a:shade val="50000"/>
                </a:srgbClr>
              </a:solidFill>
              <a:prstDash val="solid"/>
            </a:ln>
            <a:effectLst/>
          </p:spPr>
          <p:txBody>
            <a:bodyPr rtlCol="0" anchor="ctr"/>
            <a:lstStyle/>
            <a:p>
              <a:pPr marL="0" marR="0" lvl="0" indent="0" algn="ctr" defTabSz="1289050" rtl="0" eaLnBrk="1" fontAlgn="base" latinLnBrk="0" hangingPunct="1">
                <a:lnSpc>
                  <a:spcPct val="100000"/>
                </a:lnSpc>
                <a:spcBef>
                  <a:spcPct val="0"/>
                </a:spcBef>
                <a:spcAft>
                  <a:spcPct val="0"/>
                </a:spcAft>
                <a:buClrTx/>
                <a:buSzTx/>
                <a:buFontTx/>
                <a:buNone/>
                <a:tabLst/>
                <a:defRPr/>
              </a:pPr>
              <a:r>
                <a:rPr lang="en-US" sz="1800" b="1" noProof="0" dirty="0" smtClean="0">
                  <a:solidFill>
                    <a:schemeClr val="tx1"/>
                  </a:solidFill>
                  <a:latin typeface="Arial" pitchFamily="34" charset="0"/>
                  <a:cs typeface="Arial" pitchFamily="34" charset="0"/>
                </a:rPr>
                <a:t>Here are the steps</a:t>
              </a:r>
              <a:r>
                <a:rPr lang="en-US" sz="1800" b="1" baseline="0" noProof="0" dirty="0" smtClean="0">
                  <a:solidFill>
                    <a:schemeClr val="tx1"/>
                  </a:solidFill>
                  <a:latin typeface="Arial" pitchFamily="34" charset="0"/>
                  <a:cs typeface="Arial" pitchFamily="34" charset="0"/>
                </a:rPr>
                <a:t> </a:t>
              </a:r>
              <a:r>
                <a:rPr lang="en-US" sz="1800" b="1" noProof="0" dirty="0" smtClean="0">
                  <a:solidFill>
                    <a:schemeClr val="tx1"/>
                  </a:solidFill>
                  <a:latin typeface="Arial" pitchFamily="34" charset="0"/>
                  <a:cs typeface="Arial" pitchFamily="34" charset="0"/>
                </a:rPr>
                <a:t>to be followed:</a:t>
              </a:r>
            </a:p>
          </p:txBody>
        </p:sp>
        <p:pic>
          <p:nvPicPr>
            <p:cNvPr id="15" name="Image 21" descr="personage qui montre.png"/>
            <p:cNvPicPr>
              <a:picLocks noChangeAspect="1"/>
            </p:cNvPicPr>
            <p:nvPr/>
          </p:nvPicPr>
          <p:blipFill>
            <a:blip r:embed="rId4" cstate="print"/>
            <a:stretch>
              <a:fillRect/>
            </a:stretch>
          </p:blipFill>
          <p:spPr>
            <a:xfrm>
              <a:off x="1200776" y="2839510"/>
              <a:ext cx="718989" cy="591801"/>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8" cstate="print">
            <a:lum/>
          </a:blip>
          <a:srcRect/>
          <a:stretch>
            <a:fillRect/>
          </a:stretch>
        </a:blipFill>
        <a:effectLst/>
      </p:bgPr>
    </p:bg>
    <p:spTree>
      <p:nvGrpSpPr>
        <p:cNvPr id="1" name=""/>
        <p:cNvGrpSpPr/>
        <p:nvPr/>
      </p:nvGrpSpPr>
      <p:grpSpPr>
        <a:xfrm>
          <a:off x="0" y="0"/>
          <a:ext cx="0" cy="0"/>
          <a:chOff x="0" y="0"/>
          <a:chExt cx="0" cy="0"/>
        </a:xfrm>
      </p:grpSpPr>
      <p:sp>
        <p:nvSpPr>
          <p:cNvPr id="1027" name="Espace réservé du texte 2"/>
          <p:cNvSpPr>
            <a:spLocks noGrp="1"/>
          </p:cNvSpPr>
          <p:nvPr>
            <p:ph type="body" idx="1"/>
          </p:nvPr>
        </p:nvSpPr>
        <p:spPr bwMode="auto">
          <a:xfrm>
            <a:off x="984250" y="1439678"/>
            <a:ext cx="11593515" cy="75359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2" r:id="rId4"/>
    <p:sldLayoutId id="2147483780" r:id="rId5"/>
    <p:sldLayoutId id="2147483781" r:id="rId6"/>
    <p:sldLayoutId id="2147483783"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76" r:id="rId16"/>
    <p:sldLayoutId id="2147483767" r:id="rId17"/>
    <p:sldLayoutId id="2147483768" r:id="rId18"/>
    <p:sldLayoutId id="2147483769" r:id="rId19"/>
    <p:sldLayoutId id="2147483770" r:id="rId20"/>
    <p:sldLayoutId id="2147483771" r:id="rId21"/>
    <p:sldLayoutId id="2147483773" r:id="rId22"/>
    <p:sldLayoutId id="2147483774" r:id="rId23"/>
    <p:sldLayoutId id="2147483775" r:id="rId24"/>
    <p:sldLayoutId id="2147483772" r:id="rId25"/>
    <p:sldLayoutId id="2147483784" r:id="rId26"/>
  </p:sldLayoutIdLst>
  <p:txStyles>
    <p:titleStyle>
      <a:lvl1pPr algn="l" defTabSz="1288856" rtl="0" fontAlgn="base">
        <a:spcBef>
          <a:spcPct val="0"/>
        </a:spcBef>
        <a:spcAft>
          <a:spcPct val="0"/>
        </a:spcAft>
        <a:defRPr sz="2100" b="1" kern="1200">
          <a:solidFill>
            <a:schemeClr val="tx1"/>
          </a:solidFill>
          <a:latin typeface="+mj-lt"/>
          <a:ea typeface="+mj-ea"/>
          <a:cs typeface="+mj-cs"/>
        </a:defRPr>
      </a:lvl1pPr>
      <a:lvl2pPr algn="ctr" defTabSz="1288856" rtl="0" fontAlgn="base">
        <a:spcBef>
          <a:spcPct val="0"/>
        </a:spcBef>
        <a:spcAft>
          <a:spcPct val="0"/>
        </a:spcAft>
        <a:defRPr sz="6200">
          <a:solidFill>
            <a:schemeClr val="tx1"/>
          </a:solidFill>
          <a:latin typeface="Calibri" pitchFamily="34" charset="0"/>
        </a:defRPr>
      </a:lvl2pPr>
      <a:lvl3pPr algn="ctr" defTabSz="1288856" rtl="0" fontAlgn="base">
        <a:spcBef>
          <a:spcPct val="0"/>
        </a:spcBef>
        <a:spcAft>
          <a:spcPct val="0"/>
        </a:spcAft>
        <a:defRPr sz="6200">
          <a:solidFill>
            <a:schemeClr val="tx1"/>
          </a:solidFill>
          <a:latin typeface="Calibri" pitchFamily="34" charset="0"/>
        </a:defRPr>
      </a:lvl3pPr>
      <a:lvl4pPr algn="ctr" defTabSz="1288856" rtl="0" fontAlgn="base">
        <a:spcBef>
          <a:spcPct val="0"/>
        </a:spcBef>
        <a:spcAft>
          <a:spcPct val="0"/>
        </a:spcAft>
        <a:defRPr sz="6200">
          <a:solidFill>
            <a:schemeClr val="tx1"/>
          </a:solidFill>
          <a:latin typeface="Calibri" pitchFamily="34" charset="0"/>
        </a:defRPr>
      </a:lvl4pPr>
      <a:lvl5pPr algn="ctr" defTabSz="1288856" rtl="0" fontAlgn="base">
        <a:spcBef>
          <a:spcPct val="0"/>
        </a:spcBef>
        <a:spcAft>
          <a:spcPct val="0"/>
        </a:spcAft>
        <a:defRPr sz="6200">
          <a:solidFill>
            <a:schemeClr val="tx1"/>
          </a:solidFill>
          <a:latin typeface="Calibri" pitchFamily="34" charset="0"/>
        </a:defRPr>
      </a:lvl5pPr>
      <a:lvl6pPr marL="457131" algn="ctr" defTabSz="1288856" rtl="0" fontAlgn="base">
        <a:spcBef>
          <a:spcPct val="0"/>
        </a:spcBef>
        <a:spcAft>
          <a:spcPct val="0"/>
        </a:spcAft>
        <a:defRPr sz="6200">
          <a:solidFill>
            <a:schemeClr val="tx1"/>
          </a:solidFill>
          <a:latin typeface="Calibri" pitchFamily="34" charset="0"/>
        </a:defRPr>
      </a:lvl6pPr>
      <a:lvl7pPr marL="914263" algn="ctr" defTabSz="1288856" rtl="0" fontAlgn="base">
        <a:spcBef>
          <a:spcPct val="0"/>
        </a:spcBef>
        <a:spcAft>
          <a:spcPct val="0"/>
        </a:spcAft>
        <a:defRPr sz="6200">
          <a:solidFill>
            <a:schemeClr val="tx1"/>
          </a:solidFill>
          <a:latin typeface="Calibri" pitchFamily="34" charset="0"/>
        </a:defRPr>
      </a:lvl7pPr>
      <a:lvl8pPr marL="1371394" algn="ctr" defTabSz="1288856" rtl="0" fontAlgn="base">
        <a:spcBef>
          <a:spcPct val="0"/>
        </a:spcBef>
        <a:spcAft>
          <a:spcPct val="0"/>
        </a:spcAft>
        <a:defRPr sz="6200">
          <a:solidFill>
            <a:schemeClr val="tx1"/>
          </a:solidFill>
          <a:latin typeface="Calibri" pitchFamily="34" charset="0"/>
        </a:defRPr>
      </a:lvl8pPr>
      <a:lvl9pPr marL="1828524" algn="ctr" defTabSz="1288856" rtl="0" fontAlgn="base">
        <a:spcBef>
          <a:spcPct val="0"/>
        </a:spcBef>
        <a:spcAft>
          <a:spcPct val="0"/>
        </a:spcAft>
        <a:defRPr sz="6200">
          <a:solidFill>
            <a:schemeClr val="tx1"/>
          </a:solidFill>
          <a:latin typeface="Calibri" pitchFamily="34" charset="0"/>
        </a:defRPr>
      </a:lvl9pPr>
    </p:titleStyle>
    <p:bodyStyle>
      <a:lvl1pPr marL="401578" indent="-401578" algn="l" defTabSz="1288856" rtl="0" fontAlgn="base">
        <a:spcBef>
          <a:spcPct val="20000"/>
        </a:spcBef>
        <a:spcAft>
          <a:spcPct val="0"/>
        </a:spcAft>
        <a:buFont typeface="+mj-lt"/>
        <a:buAutoNum type="arabicPeriod"/>
        <a:defRPr sz="1800" b="0" kern="1200">
          <a:solidFill>
            <a:schemeClr val="tx1"/>
          </a:solidFill>
          <a:latin typeface="+mn-lt"/>
          <a:ea typeface="+mn-ea"/>
          <a:cs typeface="+mn-cs"/>
        </a:defRPr>
      </a:lvl1pPr>
      <a:lvl2pPr marL="1030134" indent="-347611" algn="l" defTabSz="1288856" rtl="0" fontAlgn="base">
        <a:spcBef>
          <a:spcPct val="20000"/>
        </a:spcBef>
        <a:spcAft>
          <a:spcPct val="0"/>
        </a:spcAft>
        <a:buFont typeface="+mj-lt"/>
        <a:buAutoNum type="alphaLcPeriod"/>
        <a:defRPr sz="1800" kern="1200">
          <a:solidFill>
            <a:schemeClr val="tx1"/>
          </a:solidFill>
          <a:latin typeface="+mn-lt"/>
          <a:ea typeface="+mn-ea"/>
          <a:cs typeface="+mn-cs"/>
        </a:defRPr>
      </a:lvl2pPr>
      <a:lvl3pPr marL="1715830" indent="-338087" algn="l" defTabSz="1288856" rtl="0" fontAlgn="base">
        <a:spcBef>
          <a:spcPct val="20000"/>
        </a:spcBef>
        <a:spcAft>
          <a:spcPct val="0"/>
        </a:spcAft>
        <a:buFont typeface="+mj-lt"/>
        <a:buAutoNum type="romanLcPeriod"/>
        <a:defRPr sz="1800" kern="1200">
          <a:solidFill>
            <a:schemeClr val="tx1"/>
          </a:solidFill>
          <a:latin typeface="+mn-lt"/>
          <a:ea typeface="+mn-ea"/>
          <a:cs typeface="+mn-cs"/>
        </a:defRPr>
      </a:lvl3pPr>
      <a:lvl4pPr marL="2285656" indent="-341261" algn="l" defTabSz="1288856" rtl="0" fontAlgn="base">
        <a:spcBef>
          <a:spcPct val="20000"/>
        </a:spcBef>
        <a:spcAft>
          <a:spcPct val="0"/>
        </a:spcAft>
        <a:buFont typeface="+mj-lt"/>
        <a:buAutoNum type="romanUcPeriod"/>
        <a:defRPr sz="1800" kern="1200">
          <a:solidFill>
            <a:schemeClr val="tx1"/>
          </a:solidFill>
          <a:latin typeface="+mn-lt"/>
          <a:ea typeface="+mn-ea"/>
          <a:cs typeface="+mn-cs"/>
        </a:defRPr>
      </a:lvl4pPr>
      <a:lvl5pPr marL="2903102" indent="-322214" algn="l" defTabSz="1288856" rtl="0" fontAlgn="base">
        <a:spcBef>
          <a:spcPct val="20000"/>
        </a:spcBef>
        <a:spcAft>
          <a:spcPct val="0"/>
        </a:spcAft>
        <a:buFont typeface="Arial" charset="0"/>
        <a:buChar char="»"/>
        <a:defRPr sz="2700" kern="1200">
          <a:solidFill>
            <a:schemeClr val="tx1"/>
          </a:solidFill>
          <a:latin typeface="+mn-lt"/>
          <a:ea typeface="+mn-ea"/>
          <a:cs typeface="+mn-cs"/>
        </a:defRPr>
      </a:lvl5pPr>
      <a:lvl6pPr marL="3548572" indent="-322597" algn="l" defTabSz="129039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4193768" indent="-322597" algn="l" defTabSz="129039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838963" indent="-322597" algn="l" defTabSz="129039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484158" indent="-322597" algn="l" defTabSz="129039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90390" rtl="0" eaLnBrk="1" latinLnBrk="0" hangingPunct="1">
        <a:defRPr sz="2500" kern="1200">
          <a:solidFill>
            <a:schemeClr val="tx1"/>
          </a:solidFill>
          <a:latin typeface="+mn-lt"/>
          <a:ea typeface="+mn-ea"/>
          <a:cs typeface="+mn-cs"/>
        </a:defRPr>
      </a:lvl1pPr>
      <a:lvl2pPr marL="645195" algn="l" defTabSz="1290390" rtl="0" eaLnBrk="1" latinLnBrk="0" hangingPunct="1">
        <a:defRPr sz="2500" kern="1200">
          <a:solidFill>
            <a:schemeClr val="tx1"/>
          </a:solidFill>
          <a:latin typeface="+mn-lt"/>
          <a:ea typeface="+mn-ea"/>
          <a:cs typeface="+mn-cs"/>
        </a:defRPr>
      </a:lvl2pPr>
      <a:lvl3pPr marL="1290390" algn="l" defTabSz="1290390" rtl="0" eaLnBrk="1" latinLnBrk="0" hangingPunct="1">
        <a:defRPr sz="2500" kern="1200">
          <a:solidFill>
            <a:schemeClr val="tx1"/>
          </a:solidFill>
          <a:latin typeface="+mn-lt"/>
          <a:ea typeface="+mn-ea"/>
          <a:cs typeface="+mn-cs"/>
        </a:defRPr>
      </a:lvl3pPr>
      <a:lvl4pPr marL="1935585" algn="l" defTabSz="1290390" rtl="0" eaLnBrk="1" latinLnBrk="0" hangingPunct="1">
        <a:defRPr sz="2500" kern="1200">
          <a:solidFill>
            <a:schemeClr val="tx1"/>
          </a:solidFill>
          <a:latin typeface="+mn-lt"/>
          <a:ea typeface="+mn-ea"/>
          <a:cs typeface="+mn-cs"/>
        </a:defRPr>
      </a:lvl4pPr>
      <a:lvl5pPr marL="2580780" algn="l" defTabSz="1290390" rtl="0" eaLnBrk="1" latinLnBrk="0" hangingPunct="1">
        <a:defRPr sz="2500" kern="1200">
          <a:solidFill>
            <a:schemeClr val="tx1"/>
          </a:solidFill>
          <a:latin typeface="+mn-lt"/>
          <a:ea typeface="+mn-ea"/>
          <a:cs typeface="+mn-cs"/>
        </a:defRPr>
      </a:lvl5pPr>
      <a:lvl6pPr marL="3225975" algn="l" defTabSz="1290390" rtl="0" eaLnBrk="1" latinLnBrk="0" hangingPunct="1">
        <a:defRPr sz="2500" kern="1200">
          <a:solidFill>
            <a:schemeClr val="tx1"/>
          </a:solidFill>
          <a:latin typeface="+mn-lt"/>
          <a:ea typeface="+mn-ea"/>
          <a:cs typeface="+mn-cs"/>
        </a:defRPr>
      </a:lvl6pPr>
      <a:lvl7pPr marL="3871170" algn="l" defTabSz="1290390" rtl="0" eaLnBrk="1" latinLnBrk="0" hangingPunct="1">
        <a:defRPr sz="2500" kern="1200">
          <a:solidFill>
            <a:schemeClr val="tx1"/>
          </a:solidFill>
          <a:latin typeface="+mn-lt"/>
          <a:ea typeface="+mn-ea"/>
          <a:cs typeface="+mn-cs"/>
        </a:defRPr>
      </a:lvl7pPr>
      <a:lvl8pPr marL="4516365" algn="l" defTabSz="1290390" rtl="0" eaLnBrk="1" latinLnBrk="0" hangingPunct="1">
        <a:defRPr sz="2500" kern="1200">
          <a:solidFill>
            <a:schemeClr val="tx1"/>
          </a:solidFill>
          <a:latin typeface="+mn-lt"/>
          <a:ea typeface="+mn-ea"/>
          <a:cs typeface="+mn-cs"/>
        </a:defRPr>
      </a:lvl8pPr>
      <a:lvl9pPr marL="5161560" algn="l" defTabSz="129039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1.xml"/><Relationship Id="rId4" Type="http://schemas.openxmlformats.org/officeDocument/2006/relationships/image" Target="../media/image67.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6.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6.xml"/><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57.png"/></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58.png"/></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1.xml"/><Relationship Id="rId1" Type="http://schemas.openxmlformats.org/officeDocument/2006/relationships/vmlDrawing" Target="../drawings/vmlDrawing2.vml"/><Relationship Id="rId4" Type="http://schemas.openxmlformats.org/officeDocument/2006/relationships/image" Target="../media/image59.png"/></Relationships>
</file>

<file path=ppt/slides/_rels/slide7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dirty="0" smtClean="0"/>
              <a:t>In this unit you will learn about the Tcl fundamentals that allow you to build full-featured programs in ENOVIA V6. You will also learn how to invoke MQL commands from within Tcl programs.</a:t>
            </a:r>
          </a:p>
          <a:p>
            <a:pPr marL="0" indent="0">
              <a:buNone/>
            </a:pPr>
            <a:endParaRPr lang="en-US" dirty="0" smtClean="0"/>
          </a:p>
          <a:p>
            <a:pPr marL="0" indent="0">
              <a:buNone/>
            </a:pPr>
            <a:r>
              <a:rPr lang="en-US" dirty="0" smtClean="0"/>
              <a:t>Tcl is a simple scripting language for controlling and extending applications.</a:t>
            </a:r>
          </a:p>
          <a:p>
            <a:pPr marL="0" indent="0">
              <a:buNone/>
            </a:pPr>
            <a:r>
              <a:rPr lang="en-US" dirty="0" smtClean="0"/>
              <a:t>It provides generic programming facilities, such as variables, loops and procedures, and it also allows for embedding MQL commands. In this unit you will learn how to do this.</a:t>
            </a:r>
          </a:p>
          <a:p>
            <a:pPr marL="0" indent="0">
              <a:buNone/>
            </a:pPr>
            <a:r>
              <a:rPr lang="en-US" dirty="0" smtClean="0"/>
              <a:t> </a:t>
            </a:r>
          </a:p>
          <a:p>
            <a:pPr marL="0" indent="0">
              <a:buNone/>
            </a:pPr>
            <a:r>
              <a:rPr lang="en-US" dirty="0" smtClean="0"/>
              <a:t>ENOVIA V6R2013x includes a Tcl interpreter at release level V8.5 (puts $</a:t>
            </a:r>
            <a:r>
              <a:rPr lang="en-US" dirty="0" err="1" smtClean="0"/>
              <a:t>tcl_version</a:t>
            </a:r>
            <a:r>
              <a:rPr lang="en-US" dirty="0" smtClean="0"/>
              <a:t>). </a:t>
            </a:r>
          </a:p>
          <a:p>
            <a:pPr marL="0" indent="0">
              <a:buNone/>
            </a:pPr>
            <a:endParaRPr lang="en-US" dirty="0" smtClean="0"/>
          </a:p>
          <a:p>
            <a:pPr>
              <a:buNone/>
            </a:pPr>
            <a:r>
              <a:rPr lang="en-US" b="1" i="1" dirty="0" smtClean="0"/>
              <a:t>Lesson content:</a:t>
            </a:r>
          </a:p>
          <a:p>
            <a:r>
              <a:rPr lang="en-US" dirty="0" smtClean="0"/>
              <a:t>Lesson 1: Understand Tcl Fundamentals</a:t>
            </a:r>
          </a:p>
          <a:p>
            <a:pPr lvl="1"/>
            <a:r>
              <a:rPr lang="en-US" dirty="0" smtClean="0"/>
              <a:t>General syntax.</a:t>
            </a:r>
          </a:p>
          <a:p>
            <a:pPr lvl="1"/>
            <a:r>
              <a:rPr lang="en-US" dirty="0" smtClean="0"/>
              <a:t>Variable and command substitution.</a:t>
            </a:r>
          </a:p>
          <a:p>
            <a:pPr lvl="1"/>
            <a:r>
              <a:rPr lang="en-US" dirty="0" smtClean="0"/>
              <a:t>Invoke MQL commands from within your Tcl code</a:t>
            </a:r>
          </a:p>
          <a:p>
            <a:pPr lvl="1"/>
            <a:r>
              <a:rPr lang="en-US" dirty="0" smtClean="0"/>
              <a:t>Difference between double quote and brace grouping</a:t>
            </a:r>
          </a:p>
          <a:p>
            <a:r>
              <a:rPr lang="en-US" dirty="0" smtClean="0"/>
              <a:t>Lesson 2: String and List Manipulation</a:t>
            </a:r>
          </a:p>
          <a:p>
            <a:r>
              <a:rPr lang="en-US" dirty="0" smtClean="0"/>
              <a:t>Lesson 3: Control Flow and Exception handling</a:t>
            </a:r>
          </a:p>
          <a:p>
            <a:r>
              <a:rPr lang="en-US" dirty="0" smtClean="0"/>
              <a:t>Lesson 4: Tcl Program Objects and RPE</a:t>
            </a:r>
          </a:p>
          <a:p>
            <a:endParaRPr lang="en-US" dirty="0" smtClean="0"/>
          </a:p>
        </p:txBody>
      </p:sp>
      <p:sp>
        <p:nvSpPr>
          <p:cNvPr id="3" name="Title 2"/>
          <p:cNvSpPr>
            <a:spLocks noGrp="1"/>
          </p:cNvSpPr>
          <p:nvPr>
            <p:ph type="title"/>
          </p:nvPr>
        </p:nvSpPr>
        <p:spPr/>
        <p:txBody>
          <a:bodyPr/>
          <a:lstStyle/>
          <a:p>
            <a:r>
              <a:rPr lang="en-US" dirty="0" smtClean="0"/>
              <a:t>Unit 3: Tool Command Language (Tcl) Fundamentals</a:t>
            </a:r>
            <a:endParaRPr lang="en-US" dirty="0"/>
          </a:p>
        </p:txBody>
      </p:sp>
      <p:sp>
        <p:nvSpPr>
          <p:cNvPr id="4" name="Text Placeholder 3"/>
          <p:cNvSpPr>
            <a:spLocks noGrp="1"/>
          </p:cNvSpPr>
          <p:nvPr>
            <p:ph type="body" sz="quarter" idx="10"/>
          </p:nvPr>
        </p:nvSpPr>
        <p:spPr/>
        <p:txBody>
          <a:bodyPr/>
          <a:lstStyle/>
          <a:p>
            <a:r>
              <a:rPr lang="en-US" dirty="0" smtClean="0"/>
              <a:t>3 hours</a:t>
            </a:r>
            <a:endParaRPr lang="en-US" dirty="0"/>
          </a:p>
        </p:txBody>
      </p:sp>
      <p:sp>
        <p:nvSpPr>
          <p:cNvPr id="6"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a:t>
            </a:r>
            <a:endParaRPr lang="en-US" dirty="0"/>
          </a:p>
        </p:txBody>
      </p:sp>
      <p:pic>
        <p:nvPicPr>
          <p:cNvPr id="7" name="Picture 2" descr="D:\Brand-Update\2012\Compass_ENOVIA_RGBcolor_n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1158" y="4512802"/>
            <a:ext cx="4157241" cy="41572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Substitution</a:t>
            </a:r>
            <a:endParaRPr lang="en-US" dirty="0"/>
          </a:p>
        </p:txBody>
      </p:sp>
      <p:sp>
        <p:nvSpPr>
          <p:cNvPr id="3" name="Text Placeholder 2"/>
          <p:cNvSpPr>
            <a:spLocks noGrp="1"/>
          </p:cNvSpPr>
          <p:nvPr>
            <p:ph type="body" sz="quarter" idx="10"/>
          </p:nvPr>
        </p:nvSpPr>
        <p:spPr/>
        <p:txBody>
          <a:bodyPr/>
          <a:lstStyle/>
          <a:p>
            <a:r>
              <a:rPr lang="en-US" dirty="0" smtClean="0"/>
              <a:t>Square Brackets ([ ]) invoke command substitution.</a:t>
            </a:r>
            <a:br>
              <a:rPr lang="en-US" dirty="0" smtClean="0"/>
            </a:br>
            <a:r>
              <a:rPr lang="en-US" dirty="0" smtClean="0"/>
              <a:t/>
            </a:r>
            <a:br>
              <a:rPr lang="en-US" dirty="0" smtClean="0"/>
            </a:br>
            <a:r>
              <a:rPr lang="en-US" dirty="0" smtClean="0"/>
              <a:t>The text inside the brackets is evaluated as a separate Tcl script.  The brackets and the text are replaced by the result of that script.</a:t>
            </a:r>
          </a:p>
          <a:p>
            <a:endParaRPr lang="en-US" dirty="0" smtClean="0"/>
          </a:p>
          <a:p>
            <a:r>
              <a:rPr lang="en-US" dirty="0" smtClean="0"/>
              <a:t>Used to nest one Tcl command within another Tcl command</a:t>
            </a:r>
          </a:p>
          <a:p>
            <a:pPr marL="685800" lvl="1">
              <a:spcBef>
                <a:spcPct val="50000"/>
              </a:spcBef>
              <a:buNone/>
            </a:pPr>
            <a:r>
              <a:rPr lang="en-US" sz="1600" b="1" dirty="0" smtClean="0"/>
              <a:t>		</a:t>
            </a:r>
            <a:r>
              <a:rPr lang="en-US" sz="1600" b="1" dirty="0" smtClean="0">
                <a:solidFill>
                  <a:srgbClr val="C00000"/>
                </a:solidFill>
              </a:rPr>
              <a:t>set </a:t>
            </a:r>
            <a:r>
              <a:rPr lang="en-US" sz="1600" b="1" dirty="0" err="1" smtClean="0">
                <a:solidFill>
                  <a:srgbClr val="C00000"/>
                </a:solidFill>
              </a:rPr>
              <a:t>iResult</a:t>
            </a:r>
            <a:r>
              <a:rPr lang="en-US" sz="1600" b="1" dirty="0" smtClean="0">
                <a:solidFill>
                  <a:srgbClr val="C00000"/>
                </a:solidFill>
              </a:rPr>
              <a:t> [ </a:t>
            </a:r>
            <a:r>
              <a:rPr lang="en-US" sz="1600" b="1" dirty="0" err="1" smtClean="0">
                <a:solidFill>
                  <a:srgbClr val="C00000"/>
                </a:solidFill>
              </a:rPr>
              <a:t>expr</a:t>
            </a:r>
            <a:r>
              <a:rPr lang="en-US" sz="1600" b="1" dirty="0" smtClean="0">
                <a:solidFill>
                  <a:srgbClr val="C00000"/>
                </a:solidFill>
              </a:rPr>
              <a:t> 2 + 2 ]</a:t>
            </a:r>
          </a:p>
          <a:p>
            <a:pPr marL="685800" lvl="1">
              <a:spcBef>
                <a:spcPct val="50000"/>
              </a:spcBef>
              <a:buNone/>
            </a:pPr>
            <a:r>
              <a:rPr lang="en-US" sz="1600" b="1" dirty="0" smtClean="0"/>
              <a:t>		=&gt; 4</a:t>
            </a:r>
          </a:p>
          <a:p>
            <a:endParaRPr lang="en-US" dirty="0" smtClean="0">
              <a:solidFill>
                <a:srgbClr val="993333"/>
              </a:solidFill>
            </a:endParaRPr>
          </a:p>
          <a:p>
            <a:r>
              <a:rPr lang="en-US" b="1" dirty="0" smtClean="0"/>
              <a:t>Results:</a:t>
            </a:r>
            <a:r>
              <a:rPr lang="en-US" dirty="0" smtClean="0">
                <a:solidFill>
                  <a:srgbClr val="993333"/>
                </a:solidFill>
              </a:rPr>
              <a:t/>
            </a:r>
            <a:br>
              <a:rPr lang="en-US" dirty="0" smtClean="0">
                <a:solidFill>
                  <a:srgbClr val="993333"/>
                </a:solidFill>
              </a:rPr>
            </a:br>
            <a:r>
              <a:rPr lang="en-US" dirty="0" smtClean="0"/>
              <a:t>The [ ]’s cause the text inside to be executed.  The result (4) is substituted for the [ ]s and the text, and assigned to the variable.</a:t>
            </a:r>
          </a:p>
          <a:p>
            <a:endParaRPr lang="en-US" dirty="0" smtClean="0">
              <a:solidFill>
                <a:srgbClr val="993333"/>
              </a:solidFill>
            </a:endParaRPr>
          </a:p>
          <a:p>
            <a:r>
              <a:rPr lang="en-US" dirty="0" smtClean="0"/>
              <a:t>Tcl command ‘expr’ is used for arithmetic expressions.</a:t>
            </a:r>
          </a:p>
          <a:p>
            <a:endParaRPr lang="en-US" dirty="0" smtClean="0"/>
          </a:p>
          <a:p>
            <a:pPr marL="685800" lvl="1">
              <a:spcBef>
                <a:spcPct val="50000"/>
              </a:spcBef>
              <a:buNone/>
            </a:pPr>
            <a:endParaRPr lang="en-US" sz="1600" b="1" dirty="0" smtClean="0"/>
          </a:p>
          <a:p>
            <a:pPr marL="685800" lvl="1">
              <a:spcBef>
                <a:spcPct val="50000"/>
              </a:spcBef>
              <a:buNone/>
            </a:pPr>
            <a:endParaRPr lang="en-US" sz="1600" b="1" dirty="0" smtClean="0"/>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3-10</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bwMode="auto">
          <a:xfrm>
            <a:off x="1171575" y="463550"/>
            <a:ext cx="11406188" cy="463550"/>
          </a:xfrm>
          <a:noFill/>
          <a:ln>
            <a:miter lim="800000"/>
            <a:headEnd/>
            <a:tailEnd/>
          </a:ln>
        </p:spPr>
        <p:txBody>
          <a:bodyPr vert="horz" wrap="square" numCol="1" anchor="t" anchorCtr="0" compatLnSpc="1">
            <a:prstTxWarp prst="textNoShape">
              <a:avLst/>
            </a:prstTxWarp>
          </a:bodyPr>
          <a:lstStyle/>
          <a:p>
            <a:pPr eaLnBrk="1" hangingPunct="1"/>
            <a:r>
              <a:rPr lang="en-US" dirty="0" smtClean="0"/>
              <a:t>Introduction – RPE</a:t>
            </a:r>
            <a:endParaRPr lang="de-DE" dirty="0" smtClean="0"/>
          </a:p>
        </p:txBody>
      </p:sp>
      <p:sp>
        <p:nvSpPr>
          <p:cNvPr id="106499" name="Rectangle 3"/>
          <p:cNvSpPr>
            <a:spLocks noGrp="1" noChangeArrowheads="1"/>
          </p:cNvSpPr>
          <p:nvPr>
            <p:ph type="body" sz="quarter" idx="10"/>
          </p:nvPr>
        </p:nvSpPr>
        <p:spPr>
          <a:xfrm>
            <a:off x="982663" y="1439863"/>
            <a:ext cx="11572875" cy="7862887"/>
          </a:xfrm>
        </p:spPr>
        <p:txBody>
          <a:bodyPr/>
          <a:lstStyle/>
          <a:p>
            <a:r>
              <a:rPr lang="en-US" dirty="0" smtClean="0"/>
              <a:t>When a 3DEXPERIENCE Platform Program completes execution, all Tcl variables (and their values) that have been set are released from memory.  </a:t>
            </a:r>
            <a:br>
              <a:rPr lang="en-US" dirty="0" smtClean="0"/>
            </a:br>
            <a:endParaRPr lang="en-US" dirty="0" smtClean="0"/>
          </a:p>
          <a:p>
            <a:r>
              <a:rPr lang="en-US" dirty="0" smtClean="0"/>
              <a:t>To retain specific values across programs, requires the use of the Runtime Program Environment (RPE).</a:t>
            </a:r>
            <a:br>
              <a:rPr lang="en-US" dirty="0" smtClean="0"/>
            </a:br>
            <a:endParaRPr lang="en-US" dirty="0" smtClean="0"/>
          </a:p>
          <a:p>
            <a:r>
              <a:rPr lang="en-US" dirty="0" smtClean="0"/>
              <a:t>The (RPE) is the mechanism used to pass and collect information between Program Objects within the same instance of 3DEXPERIENCE Platform.</a:t>
            </a:r>
          </a:p>
          <a:p>
            <a:endParaRPr lang="en-US" dirty="0" smtClean="0"/>
          </a:p>
          <a:p>
            <a:pPr>
              <a:buSzTx/>
            </a:pPr>
            <a:r>
              <a:rPr lang="en-US" dirty="0" smtClean="0"/>
              <a:t>The (RPE) contains named program environment variables that store string values</a:t>
            </a:r>
            <a:br>
              <a:rPr lang="en-US" dirty="0" smtClean="0"/>
            </a:br>
            <a:endParaRPr lang="en-US" dirty="0" smtClean="0"/>
          </a:p>
          <a:p>
            <a:pPr>
              <a:buSzTx/>
            </a:pPr>
            <a:r>
              <a:rPr lang="en-US" dirty="0" smtClean="0"/>
              <a:t>Information can be passed between 3DEXPERIENCE Platform Programs.</a:t>
            </a:r>
            <a:br>
              <a:rPr lang="en-US" dirty="0" smtClean="0"/>
            </a:br>
            <a:endParaRPr lang="en-US" dirty="0" smtClean="0"/>
          </a:p>
          <a:p>
            <a:pPr>
              <a:buSzTx/>
            </a:pPr>
            <a:r>
              <a:rPr lang="en-US" dirty="0" smtClean="0"/>
              <a:t>Macro values can also be obtained from the RPE.</a:t>
            </a:r>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3-72</a:t>
            </a:r>
            <a:endParaRPr lang="en-US" dirty="0"/>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Program Environment (RPE)</a:t>
            </a: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1266156" y="2022475"/>
            <a:ext cx="5924550" cy="3857625"/>
          </a:xfrm>
          <a:prstGeom prst="rect">
            <a:avLst/>
          </a:prstGeom>
          <a:noFill/>
          <a:ln w="12700">
            <a:solidFill>
              <a:srgbClr val="993300"/>
            </a:solidFill>
            <a:miter lim="800000"/>
            <a:headEnd/>
            <a:tailEnd/>
          </a:ln>
        </p:spPr>
      </p:pic>
      <p:pic>
        <p:nvPicPr>
          <p:cNvPr id="5" name="Picture 8"/>
          <p:cNvPicPr>
            <a:picLocks noChangeAspect="1" noChangeArrowheads="1"/>
          </p:cNvPicPr>
          <p:nvPr/>
        </p:nvPicPr>
        <p:blipFill>
          <a:blip r:embed="rId3" cstate="print"/>
          <a:srcRect/>
          <a:stretch>
            <a:fillRect/>
          </a:stretch>
        </p:blipFill>
        <p:spPr bwMode="auto">
          <a:xfrm>
            <a:off x="5119019" y="3509963"/>
            <a:ext cx="1970087" cy="2295525"/>
          </a:xfrm>
          <a:prstGeom prst="rect">
            <a:avLst/>
          </a:prstGeom>
          <a:noFill/>
          <a:ln w="28575">
            <a:noFill/>
            <a:miter lim="800000"/>
            <a:headEnd/>
            <a:tailEnd/>
          </a:ln>
        </p:spPr>
      </p:pic>
      <p:sp>
        <p:nvSpPr>
          <p:cNvPr id="6" name="TextBox 7"/>
          <p:cNvSpPr txBox="1">
            <a:spLocks noChangeArrowheads="1"/>
          </p:cNvSpPr>
          <p:nvPr/>
        </p:nvSpPr>
        <p:spPr bwMode="auto">
          <a:xfrm>
            <a:off x="5107906" y="5429250"/>
            <a:ext cx="855663" cy="338138"/>
          </a:xfrm>
          <a:prstGeom prst="rect">
            <a:avLst/>
          </a:prstGeom>
          <a:noFill/>
          <a:ln w="9525">
            <a:noFill/>
            <a:miter lim="800000"/>
            <a:headEnd/>
            <a:tailEnd/>
          </a:ln>
        </p:spPr>
        <p:txBody>
          <a:bodyPr wrap="none">
            <a:spAutoFit/>
          </a:bodyPr>
          <a:lstStyle/>
          <a:p>
            <a:r>
              <a:rPr lang="en-US" sz="1600" b="1" dirty="0">
                <a:solidFill>
                  <a:srgbClr val="000000"/>
                </a:solidFill>
              </a:rPr>
              <a:t>Wizard</a:t>
            </a:r>
          </a:p>
        </p:txBody>
      </p:sp>
      <p:pic>
        <p:nvPicPr>
          <p:cNvPr id="7" name="Picture 5"/>
          <p:cNvPicPr>
            <a:picLocks noChangeAspect="1" noChangeArrowheads="1"/>
          </p:cNvPicPr>
          <p:nvPr/>
        </p:nvPicPr>
        <p:blipFill>
          <a:blip r:embed="rId4" cstate="print"/>
          <a:srcRect/>
          <a:stretch>
            <a:fillRect/>
          </a:stretch>
        </p:blipFill>
        <p:spPr bwMode="auto">
          <a:xfrm>
            <a:off x="7339931" y="2012950"/>
            <a:ext cx="4113213" cy="3683000"/>
          </a:xfrm>
          <a:prstGeom prst="rect">
            <a:avLst/>
          </a:prstGeom>
          <a:noFill/>
          <a:ln w="12700" algn="ctr">
            <a:solidFill>
              <a:srgbClr val="993300"/>
            </a:solidFill>
            <a:miter lim="800000"/>
            <a:headEnd/>
            <a:tailEnd/>
          </a:ln>
        </p:spPr>
      </p:pic>
      <p:sp>
        <p:nvSpPr>
          <p:cNvPr id="8" name="TextBox 7"/>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3-73</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1056995" indent="-406537" eaLnBrk="0" hangingPunct="0">
              <a:defRPr>
                <a:solidFill>
                  <a:schemeClr val="tx1"/>
                </a:solidFill>
                <a:latin typeface="Arial" panose="020B0604020202020204" pitchFamily="34" charset="0"/>
              </a:defRPr>
            </a:lvl2pPr>
            <a:lvl3pPr marL="1626146" indent="-325229" eaLnBrk="0" hangingPunct="0">
              <a:defRPr>
                <a:solidFill>
                  <a:schemeClr val="tx1"/>
                </a:solidFill>
                <a:latin typeface="Arial" panose="020B0604020202020204" pitchFamily="34" charset="0"/>
              </a:defRPr>
            </a:lvl3pPr>
            <a:lvl4pPr marL="2276605" indent="-325229" eaLnBrk="0" hangingPunct="0">
              <a:defRPr>
                <a:solidFill>
                  <a:schemeClr val="tx1"/>
                </a:solidFill>
                <a:latin typeface="Arial" panose="020B0604020202020204" pitchFamily="34" charset="0"/>
              </a:defRPr>
            </a:lvl4pPr>
            <a:lvl5pPr marL="2927063" indent="-325229" eaLnBrk="0" hangingPunct="0">
              <a:defRPr>
                <a:solidFill>
                  <a:schemeClr val="tx1"/>
                </a:solidFill>
                <a:latin typeface="Arial" panose="020B0604020202020204" pitchFamily="34" charset="0"/>
              </a:defRPr>
            </a:lvl5pPr>
            <a:lvl6pPr marL="3577521" indent="-325229" eaLnBrk="0" fontAlgn="base" hangingPunct="0">
              <a:spcBef>
                <a:spcPct val="0"/>
              </a:spcBef>
              <a:spcAft>
                <a:spcPct val="0"/>
              </a:spcAft>
              <a:defRPr>
                <a:solidFill>
                  <a:schemeClr val="tx1"/>
                </a:solidFill>
                <a:latin typeface="Arial" panose="020B0604020202020204" pitchFamily="34" charset="0"/>
              </a:defRPr>
            </a:lvl6pPr>
            <a:lvl7pPr marL="4227980" indent="-325229" eaLnBrk="0" fontAlgn="base" hangingPunct="0">
              <a:spcBef>
                <a:spcPct val="0"/>
              </a:spcBef>
              <a:spcAft>
                <a:spcPct val="0"/>
              </a:spcAft>
              <a:defRPr>
                <a:solidFill>
                  <a:schemeClr val="tx1"/>
                </a:solidFill>
                <a:latin typeface="Arial" panose="020B0604020202020204" pitchFamily="34" charset="0"/>
              </a:defRPr>
            </a:lvl7pPr>
            <a:lvl8pPr marL="4878438" indent="-325229" eaLnBrk="0" fontAlgn="base" hangingPunct="0">
              <a:spcBef>
                <a:spcPct val="0"/>
              </a:spcBef>
              <a:spcAft>
                <a:spcPct val="0"/>
              </a:spcAft>
              <a:defRPr>
                <a:solidFill>
                  <a:schemeClr val="tx1"/>
                </a:solidFill>
                <a:latin typeface="Arial" panose="020B0604020202020204" pitchFamily="34" charset="0"/>
              </a:defRPr>
            </a:lvl8pPr>
            <a:lvl9pPr marL="5528897" indent="-325229"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2"/>
                </a:solidFill>
              </a:rPr>
              <a:t>© Geometric Limited  </a:t>
            </a:r>
            <a:r>
              <a:rPr lang="en-US" altLang="en-US" smtClean="0"/>
              <a:t> </a:t>
            </a:r>
            <a:r>
              <a:rPr lang="en-US" altLang="en-US" smtClean="0">
                <a:solidFill>
                  <a:srgbClr val="FF9900"/>
                </a:solidFill>
              </a:rPr>
              <a:t>| </a:t>
            </a:r>
            <a:r>
              <a:rPr lang="en-US" altLang="en-US" smtClean="0"/>
              <a:t>  www.geometricglobal.com  </a:t>
            </a:r>
          </a:p>
          <a:p>
            <a:pPr eaLnBrk="1" hangingPunct="1"/>
            <a:endParaRPr lang="en-US" altLang="en-US" smtClean="0"/>
          </a:p>
        </p:txBody>
      </p:sp>
      <p:sp>
        <p:nvSpPr>
          <p:cNvPr id="16387" name="Rectangle 2"/>
          <p:cNvSpPr>
            <a:spLocks noGrp="1" noChangeArrowheads="1"/>
          </p:cNvSpPr>
          <p:nvPr>
            <p:ph type="title"/>
          </p:nvPr>
        </p:nvSpPr>
        <p:spPr>
          <a:xfrm>
            <a:off x="1142915" y="344552"/>
            <a:ext cx="12351425" cy="754343"/>
          </a:xfrm>
        </p:spPr>
        <p:txBody>
          <a:bodyPr/>
          <a:lstStyle/>
          <a:p>
            <a:pPr eaLnBrk="1" hangingPunct="1"/>
            <a:r>
              <a:rPr lang="en-US" altLang="en-US" sz="2800" dirty="0" smtClean="0"/>
              <a:t>Macros</a:t>
            </a:r>
            <a:endParaRPr lang="en-US" altLang="en-US" sz="2800" dirty="0" smtClean="0"/>
          </a:p>
        </p:txBody>
      </p:sp>
      <p:sp>
        <p:nvSpPr>
          <p:cNvPr id="16388" name="Rectangle 3"/>
          <p:cNvSpPr>
            <a:spLocks noGrp="1" noChangeArrowheads="1"/>
          </p:cNvSpPr>
          <p:nvPr>
            <p:ph type="body" idx="1"/>
          </p:nvPr>
        </p:nvSpPr>
        <p:spPr/>
        <p:txBody>
          <a:bodyPr/>
          <a:lstStyle/>
          <a:p>
            <a:pPr eaLnBrk="1" hangingPunct="1">
              <a:lnSpc>
                <a:spcPct val="90000"/>
              </a:lnSpc>
              <a:buFontTx/>
              <a:buNone/>
            </a:pPr>
            <a:r>
              <a:rPr lang="en-US" altLang="en-US" sz="2276" dirty="0">
                <a:latin typeface="Arial" panose="020B0604020202020204" pitchFamily="34" charset="0"/>
              </a:rPr>
              <a:t>Some standard MACROS are defined which can be used to get information in the trigger program about the object on which the trigger is fired. All the macros are substituted with their resolved values before the trigger is executed.</a:t>
            </a:r>
          </a:p>
          <a:p>
            <a:pPr eaLnBrk="1" hangingPunct="1">
              <a:lnSpc>
                <a:spcPct val="90000"/>
              </a:lnSpc>
              <a:buFontTx/>
              <a:buNone/>
            </a:pPr>
            <a:endParaRPr lang="en-US" altLang="en-US" sz="2276" dirty="0">
              <a:latin typeface="Arial" panose="020B0604020202020204" pitchFamily="34" charset="0"/>
            </a:endParaRPr>
          </a:p>
          <a:p>
            <a:pPr eaLnBrk="1" hangingPunct="1">
              <a:lnSpc>
                <a:spcPct val="90000"/>
              </a:lnSpc>
              <a:buFontTx/>
              <a:buNone/>
            </a:pPr>
            <a:r>
              <a:rPr lang="en-US" altLang="en-US" sz="2276" dirty="0">
                <a:latin typeface="Arial" panose="020B0604020202020204" pitchFamily="34" charset="0"/>
              </a:rPr>
              <a:t>Some commonly used macros are: OBJECTID, TYPE, NAME, REVISION, USER.</a:t>
            </a:r>
          </a:p>
          <a:p>
            <a:pPr eaLnBrk="1" hangingPunct="1">
              <a:lnSpc>
                <a:spcPct val="90000"/>
              </a:lnSpc>
              <a:buFontTx/>
              <a:buNone/>
            </a:pPr>
            <a:endParaRPr lang="en-US" altLang="en-US" sz="2276" dirty="0">
              <a:latin typeface="Arial" panose="020B0604020202020204" pitchFamily="34" charset="0"/>
            </a:endParaRPr>
          </a:p>
          <a:p>
            <a:pPr eaLnBrk="1" hangingPunct="1">
              <a:lnSpc>
                <a:spcPct val="90000"/>
              </a:lnSpc>
              <a:buFontTx/>
              <a:buNone/>
            </a:pPr>
            <a:r>
              <a:rPr lang="en-US" altLang="en-US" sz="2276" dirty="0">
                <a:latin typeface="Arial" panose="020B0604020202020204" pitchFamily="34" charset="0"/>
              </a:rPr>
              <a:t>They are accessed from </a:t>
            </a:r>
            <a:r>
              <a:rPr lang="en-US" altLang="en-US" sz="2276" dirty="0" err="1">
                <a:latin typeface="Arial" panose="020B0604020202020204" pitchFamily="34" charset="0"/>
              </a:rPr>
              <a:t>mql</a:t>
            </a:r>
            <a:r>
              <a:rPr lang="en-US" altLang="en-US" sz="2276" dirty="0">
                <a:latin typeface="Arial" panose="020B0604020202020204" pitchFamily="34" charset="0"/>
              </a:rPr>
              <a:t> in the following way: ${MACRO_NAME}</a:t>
            </a:r>
          </a:p>
          <a:p>
            <a:pPr eaLnBrk="1" hangingPunct="1">
              <a:lnSpc>
                <a:spcPct val="90000"/>
              </a:lnSpc>
              <a:buFontTx/>
              <a:buNone/>
            </a:pPr>
            <a:endParaRPr lang="en-US" altLang="en-US" sz="2276" dirty="0">
              <a:latin typeface="Arial" panose="020B0604020202020204" pitchFamily="34" charset="0"/>
            </a:endParaRPr>
          </a:p>
          <a:p>
            <a:pPr eaLnBrk="1" hangingPunct="1">
              <a:lnSpc>
                <a:spcPct val="90000"/>
              </a:lnSpc>
              <a:buFontTx/>
              <a:buNone/>
            </a:pPr>
            <a:r>
              <a:rPr lang="en-US" altLang="en-US" sz="2276" dirty="0">
                <a:latin typeface="Arial" panose="020B0604020202020204" pitchFamily="34" charset="0"/>
              </a:rPr>
              <a:t>e.g. </a:t>
            </a:r>
            <a:r>
              <a:rPr lang="en-US" altLang="en-US" sz="2276" dirty="0" err="1">
                <a:latin typeface="Arial" panose="020B0604020202020204" pitchFamily="34" charset="0"/>
              </a:rPr>
              <a:t>tcl</a:t>
            </a:r>
            <a:r>
              <a:rPr lang="en-US" altLang="en-US" sz="2276" dirty="0">
                <a:latin typeface="Arial" panose="020B0604020202020204" pitchFamily="34" charset="0"/>
              </a:rPr>
              <a:t>;</a:t>
            </a:r>
          </a:p>
          <a:p>
            <a:pPr eaLnBrk="1" hangingPunct="1">
              <a:lnSpc>
                <a:spcPct val="90000"/>
              </a:lnSpc>
              <a:buFontTx/>
              <a:buNone/>
            </a:pPr>
            <a:r>
              <a:rPr lang="en-US" altLang="en-US" sz="2276" dirty="0">
                <a:latin typeface="Arial" panose="020B0604020202020204" pitchFamily="34" charset="0"/>
              </a:rPr>
              <a:t>       </a:t>
            </a:r>
            <a:r>
              <a:rPr lang="en-US" altLang="en-US" sz="2276" dirty="0" err="1">
                <a:latin typeface="Arial" panose="020B0604020202020204" pitchFamily="34" charset="0"/>
              </a:rPr>
              <a:t>eval</a:t>
            </a:r>
            <a:r>
              <a:rPr lang="en-US" altLang="en-US" sz="2276" dirty="0">
                <a:latin typeface="Arial" panose="020B0604020202020204" pitchFamily="34" charset="0"/>
              </a:rPr>
              <a:t> {</a:t>
            </a:r>
          </a:p>
          <a:p>
            <a:pPr eaLnBrk="1" hangingPunct="1">
              <a:lnSpc>
                <a:spcPct val="90000"/>
              </a:lnSpc>
              <a:buFontTx/>
              <a:buNone/>
            </a:pPr>
            <a:r>
              <a:rPr lang="en-US" altLang="en-US" sz="2276" dirty="0">
                <a:latin typeface="Arial" panose="020B0604020202020204" pitchFamily="34" charset="0"/>
              </a:rPr>
              <a:t>		</a:t>
            </a:r>
          </a:p>
          <a:p>
            <a:pPr eaLnBrk="1" hangingPunct="1">
              <a:lnSpc>
                <a:spcPct val="90000"/>
              </a:lnSpc>
              <a:buFontTx/>
              <a:buNone/>
            </a:pPr>
            <a:r>
              <a:rPr lang="en-US" altLang="en-US" sz="2276" dirty="0">
                <a:latin typeface="Arial" panose="020B0604020202020204" pitchFamily="34" charset="0"/>
              </a:rPr>
              <a:t>		set </a:t>
            </a:r>
            <a:r>
              <a:rPr lang="en-US" altLang="en-US" sz="2276" dirty="0" err="1">
                <a:latin typeface="Arial" panose="020B0604020202020204" pitchFamily="34" charset="0"/>
              </a:rPr>
              <a:t>objectName</a:t>
            </a:r>
            <a:r>
              <a:rPr lang="en-US" altLang="en-US" sz="2276" dirty="0">
                <a:latin typeface="Arial" panose="020B0604020202020204" pitchFamily="34" charset="0"/>
              </a:rPr>
              <a:t> ${NAME}</a:t>
            </a:r>
          </a:p>
          <a:p>
            <a:pPr eaLnBrk="1" hangingPunct="1">
              <a:lnSpc>
                <a:spcPct val="90000"/>
              </a:lnSpc>
              <a:buFontTx/>
              <a:buNone/>
            </a:pPr>
            <a:r>
              <a:rPr lang="en-US" altLang="en-US" sz="2276" dirty="0">
                <a:latin typeface="Arial" panose="020B0604020202020204" pitchFamily="34" charset="0"/>
              </a:rPr>
              <a:t>	}</a:t>
            </a:r>
            <a:endParaRPr lang="en-US" altLang="en-US" sz="2276" b="1" dirty="0">
              <a:latin typeface="Arial" panose="020B0604020202020204" pitchFamily="34" charset="0"/>
            </a:endParaRPr>
          </a:p>
        </p:txBody>
      </p:sp>
    </p:spTree>
    <p:extLst>
      <p:ext uri="{BB962C8B-B14F-4D97-AF65-F5344CB8AC3E}">
        <p14:creationId xmlns:p14="http://schemas.microsoft.com/office/powerpoint/2010/main" val="33895239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RPE Commands</a:t>
            </a:r>
            <a:endParaRPr lang="en-US" dirty="0"/>
          </a:p>
        </p:txBody>
      </p:sp>
      <p:sp>
        <p:nvSpPr>
          <p:cNvPr id="3" name="Text Placeholder 2"/>
          <p:cNvSpPr>
            <a:spLocks noGrp="1"/>
          </p:cNvSpPr>
          <p:nvPr>
            <p:ph type="body" sz="quarter" idx="10"/>
          </p:nvPr>
        </p:nvSpPr>
        <p:spPr/>
        <p:txBody>
          <a:bodyPr/>
          <a:lstStyle/>
          <a:p>
            <a:r>
              <a:rPr lang="en-US" dirty="0" smtClean="0"/>
              <a:t>The following MQL commands can be used to manipulate RPE variables:</a:t>
            </a:r>
          </a:p>
          <a:p>
            <a:pPr lvl="1">
              <a:spcBef>
                <a:spcPct val="50000"/>
              </a:spcBef>
              <a:buNone/>
            </a:pPr>
            <a:r>
              <a:rPr lang="en-US" b="1" dirty="0" smtClean="0">
                <a:solidFill>
                  <a:srgbClr val="993333"/>
                </a:solidFill>
                <a:latin typeface="Courier New" pitchFamily="49" charset="0"/>
                <a:cs typeface="Courier New" pitchFamily="49" charset="0"/>
              </a:rPr>
              <a:t>set </a:t>
            </a:r>
            <a:r>
              <a:rPr lang="en-US" b="1" dirty="0" err="1" smtClean="0">
                <a:solidFill>
                  <a:srgbClr val="993333"/>
                </a:solidFill>
                <a:latin typeface="Courier New" pitchFamily="49" charset="0"/>
                <a:cs typeface="Courier New" pitchFamily="49" charset="0"/>
              </a:rPr>
              <a:t>env</a:t>
            </a:r>
            <a:r>
              <a:rPr lang="en-US" b="1" dirty="0" smtClean="0">
                <a:solidFill>
                  <a:srgbClr val="993333"/>
                </a:solidFill>
                <a:latin typeface="Courier New" pitchFamily="49" charset="0"/>
                <a:cs typeface="Courier New" pitchFamily="49" charset="0"/>
              </a:rPr>
              <a:t> [global] NAME VALUE;</a:t>
            </a:r>
          </a:p>
          <a:p>
            <a:pPr lvl="1">
              <a:spcBef>
                <a:spcPct val="50000"/>
              </a:spcBef>
              <a:buNone/>
            </a:pPr>
            <a:r>
              <a:rPr lang="en-US" b="1" dirty="0" smtClean="0">
                <a:solidFill>
                  <a:srgbClr val="993333"/>
                </a:solidFill>
                <a:latin typeface="Courier New" pitchFamily="49" charset="0"/>
                <a:cs typeface="Courier New" pitchFamily="49" charset="0"/>
              </a:rPr>
              <a:t>get </a:t>
            </a:r>
            <a:r>
              <a:rPr lang="en-US" b="1" dirty="0" err="1" smtClean="0">
                <a:solidFill>
                  <a:srgbClr val="993333"/>
                </a:solidFill>
                <a:latin typeface="Courier New" pitchFamily="49" charset="0"/>
                <a:cs typeface="Courier New" pitchFamily="49" charset="0"/>
              </a:rPr>
              <a:t>env</a:t>
            </a:r>
            <a:r>
              <a:rPr lang="en-US" b="1" dirty="0" smtClean="0">
                <a:solidFill>
                  <a:srgbClr val="993333"/>
                </a:solidFill>
                <a:latin typeface="Courier New" pitchFamily="49" charset="0"/>
                <a:cs typeface="Courier New" pitchFamily="49" charset="0"/>
              </a:rPr>
              <a:t> [global] NAME;</a:t>
            </a:r>
          </a:p>
          <a:p>
            <a:pPr lvl="1">
              <a:spcBef>
                <a:spcPct val="50000"/>
              </a:spcBef>
              <a:buNone/>
            </a:pPr>
            <a:r>
              <a:rPr lang="en-US" b="1" dirty="0" smtClean="0">
                <a:solidFill>
                  <a:srgbClr val="993333"/>
                </a:solidFill>
                <a:latin typeface="Courier New" pitchFamily="49" charset="0"/>
                <a:cs typeface="Courier New" pitchFamily="49" charset="0"/>
              </a:rPr>
              <a:t>unset </a:t>
            </a:r>
            <a:r>
              <a:rPr lang="en-US" b="1" dirty="0" err="1" smtClean="0">
                <a:solidFill>
                  <a:srgbClr val="993333"/>
                </a:solidFill>
                <a:latin typeface="Courier New" pitchFamily="49" charset="0"/>
                <a:cs typeface="Courier New" pitchFamily="49" charset="0"/>
              </a:rPr>
              <a:t>env</a:t>
            </a:r>
            <a:r>
              <a:rPr lang="en-US" b="1" dirty="0" smtClean="0">
                <a:solidFill>
                  <a:srgbClr val="993333"/>
                </a:solidFill>
                <a:latin typeface="Courier New" pitchFamily="49" charset="0"/>
                <a:cs typeface="Courier New" pitchFamily="49" charset="0"/>
              </a:rPr>
              <a:t> [global] NAME;</a:t>
            </a:r>
          </a:p>
          <a:p>
            <a:pPr lvl="1">
              <a:spcBef>
                <a:spcPct val="50000"/>
              </a:spcBef>
              <a:buNone/>
            </a:pPr>
            <a:r>
              <a:rPr lang="en-US" b="1" dirty="0" smtClean="0">
                <a:solidFill>
                  <a:srgbClr val="993333"/>
                </a:solidFill>
                <a:latin typeface="Courier New" pitchFamily="49" charset="0"/>
                <a:cs typeface="Courier New" pitchFamily="49" charset="0"/>
              </a:rPr>
              <a:t>list </a:t>
            </a:r>
            <a:r>
              <a:rPr lang="en-US" b="1" dirty="0" err="1" smtClean="0">
                <a:solidFill>
                  <a:srgbClr val="993333"/>
                </a:solidFill>
                <a:latin typeface="Courier New" pitchFamily="49" charset="0"/>
                <a:cs typeface="Courier New" pitchFamily="49" charset="0"/>
              </a:rPr>
              <a:t>env</a:t>
            </a:r>
            <a:r>
              <a:rPr lang="en-US" b="1" dirty="0" smtClean="0">
                <a:solidFill>
                  <a:srgbClr val="993333"/>
                </a:solidFill>
                <a:latin typeface="Courier New" pitchFamily="49" charset="0"/>
                <a:cs typeface="Courier New" pitchFamily="49" charset="0"/>
              </a:rPr>
              <a:t> [global];</a:t>
            </a:r>
          </a:p>
          <a:p>
            <a:pPr lvl="1">
              <a:spcBef>
                <a:spcPct val="50000"/>
              </a:spcBef>
              <a:buNone/>
            </a:pPr>
            <a:r>
              <a:rPr lang="en-US" b="1" dirty="0" smtClean="0">
                <a:solidFill>
                  <a:srgbClr val="993333"/>
                </a:solidFill>
                <a:latin typeface="Courier New" pitchFamily="49" charset="0"/>
                <a:cs typeface="Courier New" pitchFamily="49" charset="0"/>
              </a:rPr>
              <a:t>clear </a:t>
            </a:r>
            <a:r>
              <a:rPr lang="en-US" b="1" dirty="0" err="1" smtClean="0">
                <a:solidFill>
                  <a:srgbClr val="993333"/>
                </a:solidFill>
                <a:latin typeface="Courier New" pitchFamily="49" charset="0"/>
                <a:cs typeface="Courier New" pitchFamily="49" charset="0"/>
              </a:rPr>
              <a:t>env</a:t>
            </a:r>
            <a:r>
              <a:rPr lang="en-US" b="1" dirty="0" smtClean="0">
                <a:solidFill>
                  <a:srgbClr val="993333"/>
                </a:solidFill>
                <a:latin typeface="Courier New" pitchFamily="49" charset="0"/>
                <a:cs typeface="Courier New" pitchFamily="49" charset="0"/>
              </a:rPr>
              <a:t>;  </a:t>
            </a:r>
            <a:r>
              <a:rPr lang="en-US" b="1" dirty="0" smtClean="0">
                <a:solidFill>
                  <a:srgbClr val="993333"/>
                </a:solidFill>
                <a:latin typeface="+mj-lt"/>
                <a:cs typeface="Courier New" pitchFamily="49" charset="0"/>
              </a:rPr>
              <a:t>(Can only be issued by a System Administrator)</a:t>
            </a:r>
          </a:p>
          <a:p>
            <a:pPr lvl="1">
              <a:spcBef>
                <a:spcPct val="50000"/>
              </a:spcBef>
              <a:buNone/>
            </a:pPr>
            <a:r>
              <a:rPr lang="en-US" b="1" dirty="0" smtClean="0">
                <a:solidFill>
                  <a:srgbClr val="993333"/>
                </a:solidFill>
                <a:latin typeface="Courier New" pitchFamily="49" charset="0"/>
                <a:cs typeface="Courier New" pitchFamily="49" charset="0"/>
              </a:rPr>
              <a:t>exists </a:t>
            </a:r>
            <a:r>
              <a:rPr lang="en-US" b="1" dirty="0" err="1" smtClean="0">
                <a:solidFill>
                  <a:srgbClr val="993333"/>
                </a:solidFill>
                <a:latin typeface="Courier New" pitchFamily="49" charset="0"/>
                <a:cs typeface="Courier New" pitchFamily="49" charset="0"/>
              </a:rPr>
              <a:t>env</a:t>
            </a:r>
            <a:r>
              <a:rPr lang="en-US" b="1" dirty="0" smtClean="0">
                <a:solidFill>
                  <a:srgbClr val="993333"/>
                </a:solidFill>
                <a:latin typeface="Courier New" pitchFamily="49" charset="0"/>
                <a:cs typeface="Courier New" pitchFamily="49" charset="0"/>
              </a:rPr>
              <a:t> [global] NAME;</a:t>
            </a:r>
          </a:p>
          <a:p>
            <a:pPr lvl="1">
              <a:spcBef>
                <a:spcPct val="50000"/>
              </a:spcBef>
              <a:buNone/>
            </a:pPr>
            <a:r>
              <a:rPr lang="en-US" b="1" dirty="0" err="1" smtClean="0">
                <a:solidFill>
                  <a:srgbClr val="993333"/>
                </a:solidFill>
                <a:latin typeface="Courier New" pitchFamily="49" charset="0"/>
                <a:cs typeface="Courier New" pitchFamily="49" charset="0"/>
              </a:rPr>
              <a:t>listnames</a:t>
            </a:r>
            <a:r>
              <a:rPr lang="en-US" b="1" dirty="0" smtClean="0">
                <a:solidFill>
                  <a:srgbClr val="993333"/>
                </a:solidFill>
                <a:latin typeface="Courier New" pitchFamily="49" charset="0"/>
                <a:cs typeface="Courier New" pitchFamily="49" charset="0"/>
              </a:rPr>
              <a:t> </a:t>
            </a:r>
            <a:r>
              <a:rPr lang="en-US" b="1" dirty="0" err="1" smtClean="0">
                <a:solidFill>
                  <a:srgbClr val="993333"/>
                </a:solidFill>
                <a:latin typeface="Courier New" pitchFamily="49" charset="0"/>
                <a:cs typeface="Courier New" pitchFamily="49" charset="0"/>
              </a:rPr>
              <a:t>env</a:t>
            </a:r>
            <a:r>
              <a:rPr lang="en-US" b="1" dirty="0" smtClean="0">
                <a:solidFill>
                  <a:srgbClr val="993333"/>
                </a:solidFill>
                <a:latin typeface="Courier New" pitchFamily="49" charset="0"/>
                <a:cs typeface="Courier New" pitchFamily="49" charset="0"/>
              </a:rPr>
              <a:t> [global];</a:t>
            </a: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3-74</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RPE</a:t>
            </a:r>
            <a:endParaRPr lang="en-US" dirty="0"/>
          </a:p>
        </p:txBody>
      </p:sp>
      <p:sp>
        <p:nvSpPr>
          <p:cNvPr id="3" name="Text Placeholder 2"/>
          <p:cNvSpPr>
            <a:spLocks noGrp="1"/>
          </p:cNvSpPr>
          <p:nvPr>
            <p:ph type="body" sz="quarter" idx="10"/>
          </p:nvPr>
        </p:nvSpPr>
        <p:spPr>
          <a:xfrm>
            <a:off x="982801" y="1187355"/>
            <a:ext cx="11572956" cy="8115810"/>
          </a:xfrm>
        </p:spPr>
        <p:txBody>
          <a:bodyPr/>
          <a:lstStyle/>
          <a:p>
            <a:r>
              <a:rPr lang="en-US" dirty="0" smtClean="0"/>
              <a:t>On ENOVIA Matrix Navigator (thick client), 3DEXPERIENCE Platform maintains two memory spaces for RPE variables/values.</a:t>
            </a:r>
          </a:p>
          <a:p>
            <a:endParaRPr lang="en-US" dirty="0" smtClean="0"/>
          </a:p>
          <a:p>
            <a:r>
              <a:rPr lang="en-US" dirty="0" smtClean="0"/>
              <a:t>The </a:t>
            </a:r>
            <a:r>
              <a:rPr lang="en-US" dirty="0" err="1" smtClean="0"/>
              <a:t>webtop</a:t>
            </a:r>
            <a:r>
              <a:rPr lang="en-US" dirty="0" smtClean="0"/>
              <a:t> applications (ENOVIA Live Collaboration Server) saves the RPE variables to a subdirectory of the ENOVIA Live Collaboration Server installation, viz.:</a:t>
            </a:r>
            <a:br>
              <a:rPr lang="en-US" dirty="0" smtClean="0"/>
            </a:br>
            <a:r>
              <a:rPr lang="en-US" dirty="0" smtClean="0"/>
              <a:t/>
            </a:r>
            <a:br>
              <a:rPr lang="en-US" dirty="0" smtClean="0"/>
            </a:br>
            <a:r>
              <a:rPr lang="en-US" b="1" dirty="0" smtClean="0"/>
              <a:t>enoviaV6R2013x\server\workspace</a:t>
            </a:r>
          </a:p>
          <a:p>
            <a:endParaRPr lang="en-US" dirty="0" smtClean="0"/>
          </a:p>
          <a:p>
            <a:r>
              <a:rPr lang="en-US" dirty="0" smtClean="0"/>
              <a:t>Non-global variables are deleted when the program from which they were issued ends.</a:t>
            </a:r>
          </a:p>
          <a:p>
            <a:endParaRPr lang="en-US" dirty="0" smtClean="0"/>
          </a:p>
          <a:p>
            <a:r>
              <a:rPr lang="en-US" dirty="0" smtClean="0"/>
              <a:t>Global variables persist for the life of a 3DEXPERIENCE Platform session or when they are unset or cleared using an RPE command.</a:t>
            </a:r>
          </a:p>
          <a:p>
            <a:endParaRPr lang="en-US" dirty="0" smtClean="0"/>
          </a:p>
          <a:p>
            <a:r>
              <a:rPr lang="en-US" dirty="0" smtClean="0"/>
              <a:t>To access the global space use the </a:t>
            </a:r>
            <a:r>
              <a:rPr lang="en-US" b="1" dirty="0" smtClean="0"/>
              <a:t>global</a:t>
            </a:r>
            <a:r>
              <a:rPr lang="en-US" dirty="0" smtClean="0"/>
              <a:t> keyword as part of the RPE Command. </a:t>
            </a:r>
          </a:p>
        </p:txBody>
      </p:sp>
      <p:pic>
        <p:nvPicPr>
          <p:cNvPr id="4" name="Picture 5"/>
          <p:cNvPicPr>
            <a:picLocks noChangeAspect="1" noChangeArrowheads="1"/>
          </p:cNvPicPr>
          <p:nvPr/>
        </p:nvPicPr>
        <p:blipFill>
          <a:blip r:embed="rId2" cstate="print"/>
          <a:srcRect/>
          <a:stretch>
            <a:fillRect/>
          </a:stretch>
        </p:blipFill>
        <p:spPr bwMode="auto">
          <a:xfrm>
            <a:off x="1363579" y="5596164"/>
            <a:ext cx="5678905" cy="3841400"/>
          </a:xfrm>
          <a:prstGeom prst="rect">
            <a:avLst/>
          </a:prstGeom>
          <a:noFill/>
          <a:ln w="12700" algn="ctr">
            <a:solidFill>
              <a:srgbClr val="993300"/>
            </a:solidFill>
            <a:miter lim="800000"/>
            <a:headEnd/>
            <a:tailEnd/>
          </a:ln>
        </p:spPr>
      </p:pic>
      <p:sp>
        <p:nvSpPr>
          <p:cNvPr id="5" name="TextBox 4"/>
          <p:cNvSpPr txBox="1"/>
          <p:nvPr/>
        </p:nvSpPr>
        <p:spPr>
          <a:xfrm>
            <a:off x="11741385" y="8971229"/>
            <a:ext cx="819583"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3-75</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RPE and 3DEXPERIENCE Platform Macros</a:t>
            </a:r>
            <a:endParaRPr lang="en-US" dirty="0"/>
          </a:p>
        </p:txBody>
      </p:sp>
      <p:sp>
        <p:nvSpPr>
          <p:cNvPr id="3" name="Text Placeholder 2"/>
          <p:cNvSpPr>
            <a:spLocks noGrp="1"/>
          </p:cNvSpPr>
          <p:nvPr>
            <p:ph type="body" sz="quarter" idx="10"/>
          </p:nvPr>
        </p:nvSpPr>
        <p:spPr/>
        <p:txBody>
          <a:bodyPr/>
          <a:lstStyle/>
          <a:p>
            <a:r>
              <a:rPr lang="en-US" dirty="0" smtClean="0"/>
              <a:t>All 3DEXPERIENCE Platform Macros are also available in the RPE as local RPE variables.</a:t>
            </a:r>
          </a:p>
          <a:p>
            <a:endParaRPr lang="en-US" dirty="0"/>
          </a:p>
        </p:txBody>
      </p:sp>
      <p:graphicFrame>
        <p:nvGraphicFramePr>
          <p:cNvPr id="4" name="Group 91"/>
          <p:cNvGraphicFramePr>
            <a:graphicFrameLocks noGrp="1"/>
          </p:cNvGraphicFramePr>
          <p:nvPr/>
        </p:nvGraphicFramePr>
        <p:xfrm>
          <a:off x="1325979" y="2144629"/>
          <a:ext cx="7946357" cy="1463040"/>
        </p:xfrm>
        <a:graphic>
          <a:graphicData uri="http://schemas.openxmlformats.org/drawingml/2006/table">
            <a:tbl>
              <a:tblPr/>
              <a:tblGrid>
                <a:gridCol w="3852779"/>
                <a:gridCol w="4093578"/>
              </a:tblGrid>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Macro: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RPE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err="1" smtClean="0">
                          <a:ln>
                            <a:noFill/>
                          </a:ln>
                          <a:solidFill>
                            <a:schemeClr val="tx1"/>
                          </a:solidFill>
                          <a:effectLst/>
                          <a:latin typeface="Arial" pitchFamily="34" charset="0"/>
                        </a:rPr>
                        <a:t>mql</a:t>
                      </a:r>
                      <a:r>
                        <a:rPr kumimoji="0" lang="en-US" sz="1800" b="0" i="0" u="none" strike="noStrike" cap="none" normalizeH="0" baseline="0" dirty="0" smtClean="0">
                          <a:ln>
                            <a:noFill/>
                          </a:ln>
                          <a:solidFill>
                            <a:schemeClr val="tx1"/>
                          </a:solidFill>
                          <a:effectLst/>
                          <a:latin typeface="Arial" pitchFamily="34" charset="0"/>
                        </a:rPr>
                        <a:t> get </a:t>
                      </a:r>
                      <a:r>
                        <a:rPr kumimoji="0" lang="en-US" sz="1800" b="0" i="0" u="none" strike="noStrike" cap="none" normalizeH="0" baseline="0" dirty="0" err="1" smtClean="0">
                          <a:ln>
                            <a:noFill/>
                          </a:ln>
                          <a:solidFill>
                            <a:schemeClr val="tx1"/>
                          </a:solidFill>
                          <a:effectLst/>
                          <a:latin typeface="Arial" pitchFamily="34" charset="0"/>
                        </a:rPr>
                        <a:t>env</a:t>
                      </a:r>
                      <a:r>
                        <a:rPr kumimoji="0" lang="en-US" sz="1800" b="0" i="0" u="none" strike="noStrike" cap="none" normalizeH="0" baseline="0" dirty="0" smtClean="0">
                          <a:ln>
                            <a:noFill/>
                          </a:ln>
                          <a:solidFill>
                            <a:schemeClr val="tx1"/>
                          </a:solidFill>
                          <a:effectLst/>
                          <a:latin typeface="Arial" pitchFamily="34" charset="0"/>
                        </a:rPr>
                        <a:t>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err="1" smtClean="0">
                          <a:ln>
                            <a:noFill/>
                          </a:ln>
                          <a:solidFill>
                            <a:schemeClr val="tx1"/>
                          </a:solidFill>
                          <a:effectLst/>
                          <a:latin typeface="Arial" pitchFamily="34" charset="0"/>
                        </a:rPr>
                        <a:t>mql</a:t>
                      </a:r>
                      <a:r>
                        <a:rPr kumimoji="0" lang="en-US" sz="1800" b="0" i="0" u="none" strike="noStrike" cap="none" normalizeH="0" baseline="0" dirty="0" smtClean="0">
                          <a:ln>
                            <a:noFill/>
                          </a:ln>
                          <a:solidFill>
                            <a:schemeClr val="tx1"/>
                          </a:solidFill>
                          <a:effectLst/>
                          <a:latin typeface="Arial" pitchFamily="34" charset="0"/>
                        </a:rPr>
                        <a:t> get </a:t>
                      </a:r>
                      <a:r>
                        <a:rPr kumimoji="0" lang="en-US" sz="1800" b="0" i="0" u="none" strike="noStrike" cap="none" normalizeH="0" baseline="0" dirty="0" err="1" smtClean="0">
                          <a:ln>
                            <a:noFill/>
                          </a:ln>
                          <a:solidFill>
                            <a:schemeClr val="tx1"/>
                          </a:solidFill>
                          <a:effectLst/>
                          <a:latin typeface="Arial" pitchFamily="34" charset="0"/>
                        </a:rPr>
                        <a:t>env</a:t>
                      </a:r>
                      <a:r>
                        <a:rPr kumimoji="0" lang="en-US" sz="1800" b="0" i="0" u="none" strike="noStrike" cap="none" normalizeH="0" baseline="0" dirty="0" smtClean="0">
                          <a:ln>
                            <a:noFill/>
                          </a:ln>
                          <a:solidFill>
                            <a:schemeClr val="tx1"/>
                          </a:solidFill>
                          <a:effectLst/>
                          <a:latin typeface="Arial" pitchFamily="34" charset="0"/>
                        </a:rPr>
                        <a:t> USER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${OBJECTID}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err="1" smtClean="0">
                          <a:ln>
                            <a:noFill/>
                          </a:ln>
                          <a:solidFill>
                            <a:schemeClr val="tx1"/>
                          </a:solidFill>
                          <a:effectLst/>
                          <a:latin typeface="Arial" pitchFamily="34" charset="0"/>
                        </a:rPr>
                        <a:t>Mql</a:t>
                      </a:r>
                      <a:r>
                        <a:rPr kumimoji="0" lang="en-US" sz="1800" b="0" i="0" u="none" strike="noStrike" cap="none" normalizeH="0" baseline="0" dirty="0" smtClean="0">
                          <a:ln>
                            <a:noFill/>
                          </a:ln>
                          <a:solidFill>
                            <a:schemeClr val="tx1"/>
                          </a:solidFill>
                          <a:effectLst/>
                          <a:latin typeface="Arial" pitchFamily="34" charset="0"/>
                        </a:rPr>
                        <a:t> get </a:t>
                      </a:r>
                      <a:r>
                        <a:rPr kumimoji="0" lang="en-US" sz="1800" b="0" i="0" u="none" strike="noStrike" cap="none" normalizeH="0" baseline="0" dirty="0" err="1" smtClean="0">
                          <a:ln>
                            <a:noFill/>
                          </a:ln>
                          <a:solidFill>
                            <a:schemeClr val="tx1"/>
                          </a:solidFill>
                          <a:effectLst/>
                          <a:latin typeface="Arial" pitchFamily="34" charset="0"/>
                        </a:rPr>
                        <a:t>env</a:t>
                      </a:r>
                      <a:r>
                        <a:rPr kumimoji="0" lang="en-US" sz="1800" b="0" i="0" u="none" strike="noStrike" cap="none" normalizeH="0" baseline="0" dirty="0" smtClean="0">
                          <a:ln>
                            <a:noFill/>
                          </a:ln>
                          <a:solidFill>
                            <a:schemeClr val="tx1"/>
                          </a:solidFill>
                          <a:effectLst/>
                          <a:latin typeface="Arial" pitchFamily="34" charset="0"/>
                        </a:rPr>
                        <a:t> OBJECTID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6"/>
          <p:cNvSpPr txBox="1">
            <a:spLocks noChangeArrowheads="1"/>
          </p:cNvSpPr>
          <p:nvPr/>
        </p:nvSpPr>
        <p:spPr bwMode="auto">
          <a:xfrm>
            <a:off x="1297239" y="4219742"/>
            <a:ext cx="8569325" cy="838200"/>
          </a:xfrm>
          <a:prstGeom prst="rect">
            <a:avLst/>
          </a:prstGeom>
          <a:solidFill>
            <a:srgbClr val="FFC000"/>
          </a:solidFill>
          <a:ln w="12700">
            <a:solidFill>
              <a:srgbClr val="993300"/>
            </a:solidFill>
            <a:miter lim="800000"/>
            <a:headEnd/>
            <a:tailEnd/>
          </a:ln>
        </p:spPr>
        <p:txBody>
          <a:bodyPr lIns="91449" tIns="45725" rIns="91449" bIns="45725">
            <a:spAutoFit/>
          </a:bodyPr>
          <a:lstStyle/>
          <a:p>
            <a:pPr>
              <a:spcBef>
                <a:spcPct val="50000"/>
              </a:spcBef>
            </a:pPr>
            <a:r>
              <a:rPr lang="en-US" sz="1600" b="1" dirty="0">
                <a:solidFill>
                  <a:srgbClr val="000080"/>
                </a:solidFill>
              </a:rPr>
              <a:t>While MACRO values are available from the RPE, keep in mind that in a situation with multiple ENOVIA Live Collaboration </a:t>
            </a:r>
            <a:r>
              <a:rPr lang="en-US" sz="1600" b="1" dirty="0" smtClean="0">
                <a:solidFill>
                  <a:srgbClr val="000080"/>
                </a:solidFill>
              </a:rPr>
              <a:t>Servers, </a:t>
            </a:r>
            <a:r>
              <a:rPr lang="en-US" sz="1600" b="1" dirty="0">
                <a:solidFill>
                  <a:srgbClr val="000080"/>
                </a:solidFill>
              </a:rPr>
              <a:t>there may be more than one version of the RPE. Be cautious when using the RPE values dynamically in your code.</a:t>
            </a:r>
          </a:p>
        </p:txBody>
      </p:sp>
      <p:sp>
        <p:nvSpPr>
          <p:cNvPr id="6" name="TextBox 5"/>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3-76</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Macros for Trigger Programs (1/6)</a:t>
            </a:r>
            <a:endParaRPr lang="en-US" dirty="0"/>
          </a:p>
        </p:txBody>
      </p:sp>
      <p:sp>
        <p:nvSpPr>
          <p:cNvPr id="3" name="Text Placeholder 2"/>
          <p:cNvSpPr>
            <a:spLocks noGrp="1"/>
          </p:cNvSpPr>
          <p:nvPr>
            <p:ph type="body" sz="quarter" idx="10"/>
          </p:nvPr>
        </p:nvSpPr>
        <p:spPr/>
        <p:txBody>
          <a:bodyPr/>
          <a:lstStyle/>
          <a:p>
            <a:r>
              <a:rPr lang="en-US" dirty="0" smtClean="0"/>
              <a:t>3DEXPERIENCE Platform provides a collection of Program Macros that are useful for working with Trigger Programs. The macros are categorized in the following way:</a:t>
            </a:r>
          </a:p>
          <a:p>
            <a:pPr lvl="1"/>
            <a:r>
              <a:rPr lang="en-US" dirty="0" smtClean="0"/>
              <a:t>Standard Macros</a:t>
            </a:r>
          </a:p>
          <a:p>
            <a:pPr lvl="1"/>
            <a:r>
              <a:rPr lang="en-US" dirty="0" smtClean="0"/>
              <a:t>Context/Access Macros</a:t>
            </a:r>
          </a:p>
          <a:p>
            <a:pPr lvl="1"/>
            <a:r>
              <a:rPr lang="en-US" dirty="0" smtClean="0"/>
              <a:t>Business Object Macros</a:t>
            </a:r>
          </a:p>
          <a:p>
            <a:pPr lvl="1"/>
            <a:r>
              <a:rPr lang="en-US" dirty="0" smtClean="0"/>
              <a:t>State Macros</a:t>
            </a:r>
          </a:p>
          <a:p>
            <a:pPr lvl="1"/>
            <a:r>
              <a:rPr lang="en-US" dirty="0" smtClean="0"/>
              <a:t>Signature Macros</a:t>
            </a:r>
          </a:p>
          <a:p>
            <a:pPr lvl="1"/>
            <a:r>
              <a:rPr lang="en-US" dirty="0" smtClean="0"/>
              <a:t>Relationship Macros</a:t>
            </a:r>
          </a:p>
          <a:p>
            <a:pPr lvl="1"/>
            <a:r>
              <a:rPr lang="en-US" dirty="0" smtClean="0"/>
              <a:t>Attribute Macros</a:t>
            </a:r>
          </a:p>
          <a:p>
            <a:pPr lvl="1"/>
            <a:endParaRPr lang="en-US" dirty="0" smtClean="0">
              <a:solidFill>
                <a:srgbClr val="000080"/>
              </a:solidFill>
            </a:endParaRP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3-77</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Macros for Trigger Programs (2/6)</a:t>
            </a:r>
            <a:endParaRPr lang="en-US" dirty="0"/>
          </a:p>
        </p:txBody>
      </p:sp>
      <p:sp>
        <p:nvSpPr>
          <p:cNvPr id="3" name="Text Placeholder 2"/>
          <p:cNvSpPr>
            <a:spLocks noGrp="1"/>
          </p:cNvSpPr>
          <p:nvPr>
            <p:ph type="body" sz="quarter" idx="10"/>
          </p:nvPr>
        </p:nvSpPr>
        <p:spPr/>
        <p:txBody>
          <a:bodyPr/>
          <a:lstStyle/>
          <a:p>
            <a:r>
              <a:rPr lang="en-US" b="1" dirty="0" smtClean="0"/>
              <a:t>Standard Macros, Context/Access Macros and Business Object Macros:</a:t>
            </a:r>
            <a:br>
              <a:rPr lang="en-US" b="1" dirty="0" smtClean="0"/>
            </a:br>
            <a:endParaRPr lang="en-US" b="1"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graphicFrame>
        <p:nvGraphicFramePr>
          <p:cNvPr id="6" name="Group 91"/>
          <p:cNvGraphicFramePr>
            <a:graphicFrameLocks noGrp="1"/>
          </p:cNvGraphicFramePr>
          <p:nvPr/>
        </p:nvGraphicFramePr>
        <p:xfrm>
          <a:off x="1406187" y="1936083"/>
          <a:ext cx="10769771" cy="7132320"/>
        </p:xfrm>
        <a:graphic>
          <a:graphicData uri="http://schemas.openxmlformats.org/drawingml/2006/table">
            <a:tbl>
              <a:tblPr/>
              <a:tblGrid>
                <a:gridCol w="3446327"/>
                <a:gridCol w="2799571"/>
                <a:gridCol w="4523873"/>
              </a:tblGrid>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Macro: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rowSpan="2">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Standard Macros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TIMESTAMP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The current date/time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Most recent transaction performed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rowSpan="3">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Context/Access Macros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USER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Current User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ACCESSFLAG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Access flag (True if USER will be allowed to perform 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CHECKACCESSFLAG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Check access flag (False when access is not checked, such as during import)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Business Object Macros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OBJECT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Used for Business Object Identification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REVISION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OBJECTID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POLICY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8">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Further Business Object Details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VAULT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OWNER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ENFORCEDLOCKING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CURRENTSTATE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LOCKFLAG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LOCKER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11821595" y="9035397"/>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3-78</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Macros for Trigger Programs (3/6)</a:t>
            </a:r>
            <a:endParaRPr lang="en-US" dirty="0"/>
          </a:p>
        </p:txBody>
      </p:sp>
      <p:sp>
        <p:nvSpPr>
          <p:cNvPr id="3" name="Text Placeholder 2"/>
          <p:cNvSpPr>
            <a:spLocks noGrp="1"/>
          </p:cNvSpPr>
          <p:nvPr>
            <p:ph type="body" sz="quarter" idx="10"/>
          </p:nvPr>
        </p:nvSpPr>
        <p:spPr/>
        <p:txBody>
          <a:bodyPr/>
          <a:lstStyle/>
          <a:p>
            <a:r>
              <a:rPr lang="en-US" b="1" dirty="0" smtClean="0"/>
              <a:t>State Macros:</a:t>
            </a:r>
            <a:br>
              <a:rPr lang="en-US" b="1" dirty="0" smtClean="0"/>
            </a:br>
            <a:endParaRPr lang="en-US" b="1" dirty="0" smtClean="0"/>
          </a:p>
          <a:p>
            <a:endParaRPr lang="en-US" dirty="0"/>
          </a:p>
        </p:txBody>
      </p:sp>
      <p:graphicFrame>
        <p:nvGraphicFramePr>
          <p:cNvPr id="5" name="Group 91"/>
          <p:cNvGraphicFramePr>
            <a:graphicFrameLocks noGrp="1"/>
          </p:cNvGraphicFramePr>
          <p:nvPr/>
        </p:nvGraphicFramePr>
        <p:xfrm>
          <a:off x="1406187" y="1936083"/>
          <a:ext cx="10769771" cy="3657600"/>
        </p:xfrm>
        <a:graphic>
          <a:graphicData uri="http://schemas.openxmlformats.org/drawingml/2006/table">
            <a:tbl>
              <a:tblPr/>
              <a:tblGrid>
                <a:gridCol w="3446327"/>
                <a:gridCol w="2799571"/>
                <a:gridCol w="4523873"/>
              </a:tblGrid>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Macro: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rowSpan="9">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State Macros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ISENABLED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9">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Boolean State Flags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ISDISABLED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ISOVERRIDDEN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ISCURRENT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ISREVISIONABLE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ISVERSIONABLE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HASSCHEDULEDATE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HASACTUALDATE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AUTOPROMOTE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3-79</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Macros for Trigger Programs (4/6)</a:t>
            </a:r>
            <a:endParaRPr lang="en-US" dirty="0"/>
          </a:p>
        </p:txBody>
      </p:sp>
      <p:sp>
        <p:nvSpPr>
          <p:cNvPr id="3" name="Text Placeholder 2"/>
          <p:cNvSpPr>
            <a:spLocks noGrp="1"/>
          </p:cNvSpPr>
          <p:nvPr>
            <p:ph type="body" sz="quarter" idx="10"/>
          </p:nvPr>
        </p:nvSpPr>
        <p:spPr/>
        <p:txBody>
          <a:bodyPr/>
          <a:lstStyle/>
          <a:p>
            <a:r>
              <a:rPr lang="en-US" b="1" dirty="0" smtClean="0"/>
              <a:t>Signature Macros:</a:t>
            </a:r>
            <a:br>
              <a:rPr lang="en-US" b="1" dirty="0" smtClean="0"/>
            </a:br>
            <a:endParaRPr lang="en-US" b="1" dirty="0" smtClean="0"/>
          </a:p>
          <a:p>
            <a:endParaRPr lang="en-US" dirty="0"/>
          </a:p>
        </p:txBody>
      </p:sp>
      <p:graphicFrame>
        <p:nvGraphicFramePr>
          <p:cNvPr id="5" name="Group 91"/>
          <p:cNvGraphicFramePr>
            <a:graphicFrameLocks noGrp="1"/>
          </p:cNvGraphicFramePr>
          <p:nvPr/>
        </p:nvGraphicFramePr>
        <p:xfrm>
          <a:off x="1406187" y="1936083"/>
          <a:ext cx="10769771" cy="2926080"/>
        </p:xfrm>
        <a:graphic>
          <a:graphicData uri="http://schemas.openxmlformats.org/drawingml/2006/table">
            <a:tbl>
              <a:tblPr/>
              <a:tblGrid>
                <a:gridCol w="3446327"/>
                <a:gridCol w="2799571"/>
                <a:gridCol w="4523873"/>
              </a:tblGrid>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Macro: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rowSpan="7">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Signature Macros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SIGNATURE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Current Signature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ISSIGNED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Boolean Signature Flags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ISAPPROVED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ISREJECTED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ISIGNORED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EXISTINGSIGNER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If signed, the signer’s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EXISTINGCOMMENT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Associated comment, if 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3-80</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 MQL Commands in Tcl Code</a:t>
            </a:r>
            <a:endParaRPr lang="en-US" dirty="0"/>
          </a:p>
        </p:txBody>
      </p:sp>
      <p:sp>
        <p:nvSpPr>
          <p:cNvPr id="3" name="Text Placeholder 2"/>
          <p:cNvSpPr>
            <a:spLocks noGrp="1"/>
          </p:cNvSpPr>
          <p:nvPr>
            <p:ph type="body" sz="quarter" idx="10"/>
          </p:nvPr>
        </p:nvSpPr>
        <p:spPr/>
        <p:txBody>
          <a:bodyPr/>
          <a:lstStyle/>
          <a:p>
            <a:r>
              <a:rPr lang="en-US" dirty="0" smtClean="0"/>
              <a:t>In order to be able to invoke MQL commands in Tcl they must be prefixed with the ‘</a:t>
            </a:r>
            <a:r>
              <a:rPr lang="en-US" dirty="0" err="1" smtClean="0"/>
              <a:t>mql</a:t>
            </a:r>
            <a:r>
              <a:rPr lang="en-US" dirty="0" smtClean="0"/>
              <a:t>’ keyword.</a:t>
            </a:r>
          </a:p>
          <a:p>
            <a:endParaRPr lang="en-US" dirty="0" smtClean="0"/>
          </a:p>
          <a:p>
            <a:r>
              <a:rPr lang="en-US" dirty="0" smtClean="0"/>
              <a:t>Use Tcl command substitution to access MQL commands.</a:t>
            </a:r>
            <a:br>
              <a:rPr lang="en-US" dirty="0" smtClean="0"/>
            </a:br>
            <a:endParaRPr lang="en-US" dirty="0" smtClean="0"/>
          </a:p>
          <a:p>
            <a:r>
              <a:rPr lang="en-US" dirty="0" smtClean="0"/>
              <a:t>The results of MQL commands are returned to Tcl as a string.</a:t>
            </a:r>
          </a:p>
          <a:p>
            <a:endParaRPr lang="en-US" dirty="0" smtClean="0"/>
          </a:p>
          <a:p>
            <a:r>
              <a:rPr lang="en-US" dirty="0" smtClean="0"/>
              <a:t>Results can then be post-processed using Tcl commands.</a:t>
            </a:r>
          </a:p>
          <a:p>
            <a:endParaRPr lang="en-US" dirty="0" smtClean="0"/>
          </a:p>
          <a:p>
            <a:r>
              <a:rPr lang="en-US" b="1" dirty="0" smtClean="0"/>
              <a:t>Examples:</a:t>
            </a:r>
            <a:r>
              <a:rPr lang="en-US" dirty="0" smtClean="0"/>
              <a:t/>
            </a:r>
            <a:br>
              <a:rPr lang="en-US" dirty="0" smtClean="0"/>
            </a:br>
            <a:r>
              <a:rPr lang="en-US" dirty="0" smtClean="0"/>
              <a:t>         </a:t>
            </a:r>
            <a:r>
              <a:rPr lang="en-US" sz="1600" b="1" dirty="0" err="1" smtClean="0">
                <a:solidFill>
                  <a:srgbClr val="993333"/>
                </a:solidFill>
              </a:rPr>
              <a:t>mql</a:t>
            </a:r>
            <a:r>
              <a:rPr lang="en-US" sz="1600" b="1" dirty="0" smtClean="0">
                <a:solidFill>
                  <a:srgbClr val="993333"/>
                </a:solidFill>
              </a:rPr>
              <a:t> list bus</a:t>
            </a:r>
          </a:p>
          <a:p>
            <a:pPr lvl="1">
              <a:buNone/>
            </a:pPr>
            <a:r>
              <a:rPr lang="en-US" sz="1600" dirty="0" smtClean="0">
                <a:solidFill>
                  <a:srgbClr val="000080"/>
                </a:solidFill>
              </a:rPr>
              <a:t>	</a:t>
            </a:r>
            <a:r>
              <a:rPr lang="en-US" sz="1600" dirty="0" smtClean="0"/>
              <a:t>=&gt; Displays list of business objects in Tcl to standard out.</a:t>
            </a:r>
          </a:p>
          <a:p>
            <a:pPr lvl="1"/>
            <a:endParaRPr lang="en-US" sz="1600" dirty="0" smtClean="0">
              <a:solidFill>
                <a:srgbClr val="000080"/>
              </a:solidFill>
            </a:endParaRPr>
          </a:p>
          <a:p>
            <a:pPr lvl="1">
              <a:buNone/>
            </a:pPr>
            <a:r>
              <a:rPr lang="en-US" sz="1600" dirty="0" smtClean="0">
                <a:solidFill>
                  <a:srgbClr val="993333"/>
                </a:solidFill>
              </a:rPr>
              <a:t>	</a:t>
            </a:r>
            <a:r>
              <a:rPr lang="en-US" sz="1600" b="1" dirty="0" smtClean="0">
                <a:solidFill>
                  <a:srgbClr val="993333"/>
                </a:solidFill>
              </a:rPr>
              <a:t>set </a:t>
            </a:r>
            <a:r>
              <a:rPr lang="en-US" sz="1600" b="1" dirty="0" err="1" smtClean="0">
                <a:solidFill>
                  <a:srgbClr val="993333"/>
                </a:solidFill>
              </a:rPr>
              <a:t>sPersons</a:t>
            </a:r>
            <a:r>
              <a:rPr lang="en-US" sz="1600" b="1" dirty="0" smtClean="0">
                <a:solidFill>
                  <a:srgbClr val="993333"/>
                </a:solidFill>
              </a:rPr>
              <a:t> [</a:t>
            </a:r>
            <a:r>
              <a:rPr lang="en-US" sz="1600" b="1" dirty="0" err="1" smtClean="0">
                <a:solidFill>
                  <a:srgbClr val="993333"/>
                </a:solidFill>
              </a:rPr>
              <a:t>mql</a:t>
            </a:r>
            <a:r>
              <a:rPr lang="en-US" sz="1600" b="1" dirty="0" smtClean="0">
                <a:solidFill>
                  <a:srgbClr val="993333"/>
                </a:solidFill>
              </a:rPr>
              <a:t> list person]</a:t>
            </a:r>
          </a:p>
          <a:p>
            <a:pPr lvl="1">
              <a:buNone/>
            </a:pPr>
            <a:r>
              <a:rPr lang="en-US" sz="1600" dirty="0" smtClean="0">
                <a:solidFill>
                  <a:srgbClr val="000080"/>
                </a:solidFill>
              </a:rPr>
              <a:t>	</a:t>
            </a:r>
            <a:r>
              <a:rPr lang="en-US" sz="1600" dirty="0" smtClean="0"/>
              <a:t>=&gt; Sets variable to list of all persons in ENOVIA database.</a:t>
            </a:r>
          </a:p>
          <a:p>
            <a:pPr lvl="1"/>
            <a:endParaRPr lang="en-US" sz="1600" dirty="0" smtClean="0">
              <a:solidFill>
                <a:srgbClr val="993333"/>
              </a:solidFill>
            </a:endParaRPr>
          </a:p>
          <a:p>
            <a:pPr lvl="1">
              <a:buNone/>
            </a:pPr>
            <a:r>
              <a:rPr lang="en-US" sz="1600" dirty="0" smtClean="0">
                <a:solidFill>
                  <a:srgbClr val="993333"/>
                </a:solidFill>
              </a:rPr>
              <a:t>	</a:t>
            </a:r>
            <a:r>
              <a:rPr lang="en-US" sz="1600" b="1" dirty="0" smtClean="0">
                <a:solidFill>
                  <a:srgbClr val="993333"/>
                </a:solidFill>
              </a:rPr>
              <a:t>set </a:t>
            </a:r>
            <a:r>
              <a:rPr lang="en-US" sz="1600" b="1" dirty="0" err="1" smtClean="0">
                <a:solidFill>
                  <a:srgbClr val="993333"/>
                </a:solidFill>
              </a:rPr>
              <a:t>sRole</a:t>
            </a:r>
            <a:r>
              <a:rPr lang="en-US" sz="1600" b="1" dirty="0" smtClean="0">
                <a:solidFill>
                  <a:srgbClr val="993333"/>
                </a:solidFill>
              </a:rPr>
              <a:t> [</a:t>
            </a:r>
            <a:r>
              <a:rPr lang="en-US" sz="1600" b="1" dirty="0" err="1" smtClean="0">
                <a:solidFill>
                  <a:srgbClr val="993333"/>
                </a:solidFill>
              </a:rPr>
              <a:t>mql</a:t>
            </a:r>
            <a:r>
              <a:rPr lang="en-US" sz="1600" b="1" dirty="0" smtClean="0">
                <a:solidFill>
                  <a:srgbClr val="993333"/>
                </a:solidFill>
              </a:rPr>
              <a:t> print role Shipper] </a:t>
            </a:r>
            <a:r>
              <a:rPr lang="en-US" sz="1600" dirty="0" smtClean="0">
                <a:solidFill>
                  <a:srgbClr val="993333"/>
                </a:solidFill>
              </a:rPr>
              <a:t/>
            </a:r>
            <a:br>
              <a:rPr lang="en-US" sz="1600" dirty="0" smtClean="0">
                <a:solidFill>
                  <a:srgbClr val="993333"/>
                </a:solidFill>
              </a:rPr>
            </a:br>
            <a:r>
              <a:rPr lang="en-US" sz="1600" dirty="0" smtClean="0"/>
              <a:t>=&gt; Sets variable to print role output of Shipper.</a:t>
            </a:r>
          </a:p>
          <a:p>
            <a:endParaRPr lang="en-US" dirty="0" smtClean="0"/>
          </a:p>
          <a:p>
            <a:pPr>
              <a:buNone/>
            </a:pPr>
            <a:endParaRPr lang="en-US" dirty="0" smtClean="0"/>
          </a:p>
        </p:txBody>
      </p:sp>
      <p:sp>
        <p:nvSpPr>
          <p:cNvPr id="4" name="Text Box 6"/>
          <p:cNvSpPr txBox="1">
            <a:spLocks noChangeArrowheads="1"/>
          </p:cNvSpPr>
          <p:nvPr>
            <p:custDataLst>
              <p:tags r:id="rId1"/>
            </p:custDataLst>
          </p:nvPr>
        </p:nvSpPr>
        <p:spPr bwMode="auto">
          <a:xfrm>
            <a:off x="1297238" y="7169652"/>
            <a:ext cx="7729538" cy="584786"/>
          </a:xfrm>
          <a:prstGeom prst="rect">
            <a:avLst/>
          </a:prstGeom>
          <a:solidFill>
            <a:srgbClr val="FFC000"/>
          </a:solidFill>
          <a:ln w="12700" algn="ctr">
            <a:solidFill>
              <a:srgbClr val="993300"/>
            </a:solidFill>
            <a:miter lim="800000"/>
            <a:headEnd/>
            <a:tailEnd/>
          </a:ln>
        </p:spPr>
        <p:txBody>
          <a:bodyPr lIns="91449" tIns="45725" rIns="91449" bIns="45725">
            <a:spAutoFit/>
          </a:bodyPr>
          <a:lstStyle/>
          <a:p>
            <a:r>
              <a:rPr lang="en-US" sz="1600" b="1" dirty="0" smtClean="0"/>
              <a:t>All </a:t>
            </a:r>
            <a:r>
              <a:rPr lang="en-US" sz="1600" b="1" dirty="0" err="1" smtClean="0"/>
              <a:t>mql</a:t>
            </a:r>
            <a:r>
              <a:rPr lang="en-US" sz="1600" b="1" dirty="0" smtClean="0"/>
              <a:t> </a:t>
            </a:r>
            <a:r>
              <a:rPr lang="en-US" sz="1600" b="1" dirty="0"/>
              <a:t>command </a:t>
            </a:r>
            <a:r>
              <a:rPr lang="en-US" sz="1600" b="1" dirty="0" smtClean="0"/>
              <a:t>must be prefixed with the word ‘</a:t>
            </a:r>
            <a:r>
              <a:rPr lang="en-US" sz="1600" b="1" dirty="0" err="1" smtClean="0"/>
              <a:t>mql</a:t>
            </a:r>
            <a:r>
              <a:rPr lang="en-US" sz="1600" b="1" dirty="0" smtClean="0"/>
              <a:t>’ in order to be able to execute them in the </a:t>
            </a:r>
            <a:r>
              <a:rPr lang="en-US" sz="1600" b="1" dirty="0"/>
              <a:t>Tcl </a:t>
            </a:r>
            <a:r>
              <a:rPr lang="en-US" sz="1600" b="1" dirty="0" smtClean="0"/>
              <a:t>code.</a:t>
            </a:r>
            <a:endParaRPr lang="en-US" sz="1600" b="1" dirty="0"/>
          </a:p>
        </p:txBody>
      </p:sp>
      <p:sp>
        <p:nvSpPr>
          <p:cNvPr id="5"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3-11</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Macros for Trigger Programs (5/6)</a:t>
            </a:r>
            <a:endParaRPr lang="en-US" dirty="0"/>
          </a:p>
        </p:txBody>
      </p:sp>
      <p:sp>
        <p:nvSpPr>
          <p:cNvPr id="3" name="Text Placeholder 2"/>
          <p:cNvSpPr>
            <a:spLocks noGrp="1"/>
          </p:cNvSpPr>
          <p:nvPr>
            <p:ph type="body" sz="quarter" idx="10"/>
          </p:nvPr>
        </p:nvSpPr>
        <p:spPr>
          <a:xfrm>
            <a:off x="998843" y="1439679"/>
            <a:ext cx="11572956" cy="7863486"/>
          </a:xfrm>
        </p:spPr>
        <p:txBody>
          <a:bodyPr/>
          <a:lstStyle/>
          <a:p>
            <a:r>
              <a:rPr lang="en-US" b="1" dirty="0" smtClean="0"/>
              <a:t>Relationship Macros:</a:t>
            </a:r>
            <a:endParaRPr lang="en-US" b="1" dirty="0"/>
          </a:p>
        </p:txBody>
      </p:sp>
      <p:graphicFrame>
        <p:nvGraphicFramePr>
          <p:cNvPr id="4" name="Group 91"/>
          <p:cNvGraphicFramePr>
            <a:graphicFrameLocks noGrp="1"/>
          </p:cNvGraphicFramePr>
          <p:nvPr/>
        </p:nvGraphicFramePr>
        <p:xfrm>
          <a:off x="1422229" y="1823788"/>
          <a:ext cx="11267076" cy="6392978"/>
        </p:xfrm>
        <a:graphic>
          <a:graphicData uri="http://schemas.openxmlformats.org/drawingml/2006/table">
            <a:tbl>
              <a:tblPr/>
              <a:tblGrid>
                <a:gridCol w="2893097"/>
                <a:gridCol w="2967790"/>
                <a:gridCol w="5406189"/>
              </a:tblGrid>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Macro: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rowSpan="13">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Relationship Macros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RELTYPE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Relationship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0818">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FROMMEANING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From-side 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vMerge="1">
                  <a:txBody>
                    <a:bodyPr/>
                    <a:lstStyle/>
                    <a:p>
                      <a:endParaRPr lang="en-US"/>
                    </a:p>
                  </a:txBody>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FROMOBJECTID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err="1" smtClean="0">
                          <a:ln>
                            <a:noFill/>
                          </a:ln>
                          <a:solidFill>
                            <a:schemeClr val="tx1"/>
                          </a:solidFill>
                          <a:effectLst/>
                          <a:latin typeface="Arial" pitchFamily="34" charset="0"/>
                        </a:rPr>
                        <a:t>ObjectId</a:t>
                      </a:r>
                      <a:r>
                        <a:rPr kumimoji="0" lang="en-US" sz="1800" b="0" i="0" u="none" strike="noStrike" cap="none" normalizeH="0" baseline="0" dirty="0" smtClean="0">
                          <a:ln>
                            <a:noFill/>
                          </a:ln>
                          <a:solidFill>
                            <a:schemeClr val="tx1"/>
                          </a:solidFill>
                          <a:effectLst/>
                          <a:latin typeface="Arial" pitchFamily="34" charset="0"/>
                        </a:rPr>
                        <a:t> of Business Object connected on From-side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FROMTYPES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From Business Types allowed (excluding child Types)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FROMALLFLAG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Boolean flag – True if all Business Types allowed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FROMREVACTION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Revision action of Object at From-side.</a:t>
                      </a:r>
                      <a:br>
                        <a:rPr kumimoji="0" lang="en-US" sz="1800" b="0" i="0" u="none" strike="noStrike" cap="none" normalizeH="0" baseline="0" dirty="0" smtClean="0">
                          <a:ln>
                            <a:noFill/>
                          </a:ln>
                          <a:solidFill>
                            <a:schemeClr val="tx1"/>
                          </a:solidFill>
                          <a:effectLst/>
                          <a:latin typeface="Arial" pitchFamily="34" charset="0"/>
                        </a:rPr>
                      </a:br>
                      <a:r>
                        <a:rPr kumimoji="0" lang="en-US" sz="1800" b="0" i="0" u="none" strike="noStrike" cap="none" normalizeH="0" baseline="0" dirty="0" smtClean="0">
                          <a:ln>
                            <a:noFill/>
                          </a:ln>
                          <a:solidFill>
                            <a:schemeClr val="tx1"/>
                          </a:solidFill>
                          <a:effectLst/>
                          <a:latin typeface="Arial" pitchFamily="34" charset="0"/>
                        </a:rPr>
                        <a:t>Possible values: </a:t>
                      </a:r>
                      <a:r>
                        <a:rPr kumimoji="0" lang="en-US" sz="1800" b="1" i="0" u="none" strike="noStrike" cap="none" normalizeH="0" baseline="0" dirty="0" smtClean="0">
                          <a:ln>
                            <a:noFill/>
                          </a:ln>
                          <a:solidFill>
                            <a:schemeClr val="tx1"/>
                          </a:solidFill>
                          <a:effectLst/>
                          <a:latin typeface="Arial" pitchFamily="34" charset="0"/>
                        </a:rPr>
                        <a:t>Float</a:t>
                      </a:r>
                      <a:r>
                        <a:rPr kumimoji="0" lang="en-US" sz="1800" b="0" i="0" u="none" strike="noStrike" cap="none" normalizeH="0" baseline="0" dirty="0" smtClean="0">
                          <a:ln>
                            <a:noFill/>
                          </a:ln>
                          <a:solidFill>
                            <a:schemeClr val="tx1"/>
                          </a:solidFill>
                          <a:effectLst/>
                          <a:latin typeface="Arial" pitchFamily="34" charset="0"/>
                        </a:rPr>
                        <a:t>, </a:t>
                      </a:r>
                      <a:r>
                        <a:rPr kumimoji="0" lang="en-US" sz="1800" b="1" i="0" u="none" strike="noStrike" cap="none" normalizeH="0" baseline="0" dirty="0" smtClean="0">
                          <a:ln>
                            <a:noFill/>
                          </a:ln>
                          <a:solidFill>
                            <a:schemeClr val="tx1"/>
                          </a:solidFill>
                          <a:effectLst/>
                          <a:latin typeface="Arial" pitchFamily="34" charset="0"/>
                        </a:rPr>
                        <a:t>Replicate</a:t>
                      </a:r>
                      <a:r>
                        <a:rPr kumimoji="0" lang="en-US" sz="1800" b="0" i="0" u="none" strike="noStrike" cap="none" normalizeH="0" baseline="0" dirty="0" smtClean="0">
                          <a:ln>
                            <a:noFill/>
                          </a:ln>
                          <a:solidFill>
                            <a:schemeClr val="tx1"/>
                          </a:solidFill>
                          <a:effectLst/>
                          <a:latin typeface="Arial" pitchFamily="34" charset="0"/>
                        </a:rPr>
                        <a:t> and </a:t>
                      </a:r>
                      <a:r>
                        <a:rPr kumimoji="0" lang="en-US" sz="1800" b="1" i="0" u="none" strike="noStrike" cap="none" normalizeH="0" baseline="0" dirty="0" smtClean="0">
                          <a:ln>
                            <a:noFill/>
                          </a:ln>
                          <a:solidFill>
                            <a:schemeClr val="tx1"/>
                          </a:solidFill>
                          <a:effectLst/>
                          <a:latin typeface="Arial" pitchFamily="34" charset="0"/>
                        </a:rPr>
                        <a:t>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FROMCARD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Cardinality of From-side, Possible values: </a:t>
                      </a:r>
                      <a:r>
                        <a:rPr kumimoji="0" lang="en-US" sz="1800" b="1" i="0" u="none" strike="noStrike" cap="none" normalizeH="0" baseline="0" dirty="0" smtClean="0">
                          <a:ln>
                            <a:noFill/>
                          </a:ln>
                          <a:solidFill>
                            <a:schemeClr val="tx1"/>
                          </a:solidFill>
                          <a:effectLst/>
                          <a:latin typeface="Arial" pitchFamily="34" charset="0"/>
                        </a:rPr>
                        <a:t>One</a:t>
                      </a:r>
                      <a:r>
                        <a:rPr kumimoji="0" lang="en-US" sz="1800" b="0" i="0" u="none" strike="noStrike" cap="none" normalizeH="0" baseline="0" dirty="0" smtClean="0">
                          <a:ln>
                            <a:noFill/>
                          </a:ln>
                          <a:solidFill>
                            <a:schemeClr val="tx1"/>
                          </a:solidFill>
                          <a:effectLst/>
                          <a:latin typeface="Arial" pitchFamily="34" charset="0"/>
                        </a:rPr>
                        <a:t> or </a:t>
                      </a:r>
                      <a:r>
                        <a:rPr kumimoji="0" lang="en-US" sz="1800" b="1" i="0" u="none" strike="noStrike" cap="none" normalizeH="0" baseline="0" dirty="0" smtClean="0">
                          <a:ln>
                            <a:noFill/>
                          </a:ln>
                          <a:solidFill>
                            <a:schemeClr val="tx1"/>
                          </a:solidFill>
                          <a:effectLst/>
                          <a:latin typeface="Arial"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TOMEANING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Associated comment, if 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endParaRPr lang="en-US"/>
                    </a:p>
                  </a:txBody>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TOOBJECTID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defRPr/>
                      </a:pPr>
                      <a:r>
                        <a:rPr kumimoji="0" lang="en-US" sz="1800" b="0" i="0" u="none" strike="noStrike" cap="none" normalizeH="0" baseline="0" dirty="0" err="1" smtClean="0">
                          <a:ln>
                            <a:noFill/>
                          </a:ln>
                          <a:solidFill>
                            <a:schemeClr val="tx1"/>
                          </a:solidFill>
                          <a:effectLst/>
                          <a:latin typeface="Arial" pitchFamily="34" charset="0"/>
                        </a:rPr>
                        <a:t>ObjectId</a:t>
                      </a:r>
                      <a:r>
                        <a:rPr kumimoji="0" lang="en-US" sz="1800" b="0" i="0" u="none" strike="noStrike" cap="none" normalizeH="0" baseline="0" dirty="0" smtClean="0">
                          <a:ln>
                            <a:noFill/>
                          </a:ln>
                          <a:solidFill>
                            <a:schemeClr val="tx1"/>
                          </a:solidFill>
                          <a:effectLst/>
                          <a:latin typeface="Arial" pitchFamily="34" charset="0"/>
                        </a:rPr>
                        <a:t> of Business Object connected on To-side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TOTYPES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To Business Types allowed (excluding child Types)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TOALLFLAG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defRPr/>
                      </a:pPr>
                      <a:r>
                        <a:rPr kumimoji="0" lang="en-US" sz="1800" b="0" i="0" u="none" strike="noStrike" cap="none" normalizeH="0" baseline="0" dirty="0" smtClean="0">
                          <a:ln>
                            <a:noFill/>
                          </a:ln>
                          <a:solidFill>
                            <a:schemeClr val="tx1"/>
                          </a:solidFill>
                          <a:effectLst/>
                          <a:latin typeface="Arial" pitchFamily="34" charset="0"/>
                        </a:rPr>
                        <a:t>Boolean flag – True if all Business Types allowed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TOREVACTION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defRPr/>
                      </a:pPr>
                      <a:r>
                        <a:rPr kumimoji="0" lang="en-US" sz="1800" b="0" i="0" u="none" strike="noStrike" cap="none" normalizeH="0" baseline="0" dirty="0" smtClean="0">
                          <a:ln>
                            <a:noFill/>
                          </a:ln>
                          <a:solidFill>
                            <a:schemeClr val="tx1"/>
                          </a:solidFill>
                          <a:effectLst/>
                          <a:latin typeface="Arial" pitchFamily="34" charset="0"/>
                        </a:rPr>
                        <a:t>Revision action of Object at To-side.</a:t>
                      </a:r>
                      <a:br>
                        <a:rPr kumimoji="0" lang="en-US" sz="1800" b="0" i="0" u="none" strike="noStrike" cap="none" normalizeH="0" baseline="0" dirty="0" smtClean="0">
                          <a:ln>
                            <a:noFill/>
                          </a:ln>
                          <a:solidFill>
                            <a:schemeClr val="tx1"/>
                          </a:solidFill>
                          <a:effectLst/>
                          <a:latin typeface="Arial" pitchFamily="34" charset="0"/>
                        </a:rPr>
                      </a:br>
                      <a:r>
                        <a:rPr kumimoji="0" lang="en-US" sz="1800" b="0" i="0" u="none" strike="noStrike" cap="none" normalizeH="0" baseline="0" dirty="0" smtClean="0">
                          <a:ln>
                            <a:noFill/>
                          </a:ln>
                          <a:solidFill>
                            <a:schemeClr val="tx1"/>
                          </a:solidFill>
                          <a:effectLst/>
                          <a:latin typeface="Arial" pitchFamily="34" charset="0"/>
                        </a:rPr>
                        <a:t>Possible values: </a:t>
                      </a:r>
                      <a:r>
                        <a:rPr kumimoji="0" lang="en-US" sz="1800" b="1" i="0" u="none" strike="noStrike" cap="none" normalizeH="0" baseline="0" dirty="0" smtClean="0">
                          <a:ln>
                            <a:noFill/>
                          </a:ln>
                          <a:solidFill>
                            <a:schemeClr val="tx1"/>
                          </a:solidFill>
                          <a:effectLst/>
                          <a:latin typeface="Arial" pitchFamily="34" charset="0"/>
                        </a:rPr>
                        <a:t>Float</a:t>
                      </a:r>
                      <a:r>
                        <a:rPr kumimoji="0" lang="en-US" sz="1800" b="0" i="0" u="none" strike="noStrike" cap="none" normalizeH="0" baseline="0" dirty="0" smtClean="0">
                          <a:ln>
                            <a:noFill/>
                          </a:ln>
                          <a:solidFill>
                            <a:schemeClr val="tx1"/>
                          </a:solidFill>
                          <a:effectLst/>
                          <a:latin typeface="Arial" pitchFamily="34" charset="0"/>
                        </a:rPr>
                        <a:t>, </a:t>
                      </a:r>
                      <a:r>
                        <a:rPr kumimoji="0" lang="en-US" sz="1800" b="1" i="0" u="none" strike="noStrike" cap="none" normalizeH="0" baseline="0" dirty="0" smtClean="0">
                          <a:ln>
                            <a:noFill/>
                          </a:ln>
                          <a:solidFill>
                            <a:schemeClr val="tx1"/>
                          </a:solidFill>
                          <a:effectLst/>
                          <a:latin typeface="Arial" pitchFamily="34" charset="0"/>
                        </a:rPr>
                        <a:t>Replicate</a:t>
                      </a:r>
                      <a:r>
                        <a:rPr kumimoji="0" lang="en-US" sz="1800" b="0" i="0" u="none" strike="noStrike" cap="none" normalizeH="0" baseline="0" dirty="0" smtClean="0">
                          <a:ln>
                            <a:noFill/>
                          </a:ln>
                          <a:solidFill>
                            <a:schemeClr val="tx1"/>
                          </a:solidFill>
                          <a:effectLst/>
                          <a:latin typeface="Arial" pitchFamily="34" charset="0"/>
                        </a:rPr>
                        <a:t> and </a:t>
                      </a:r>
                      <a:r>
                        <a:rPr kumimoji="0" lang="en-US" sz="1800" b="1" i="0" u="none" strike="noStrike" cap="none" normalizeH="0" baseline="0" dirty="0" smtClean="0">
                          <a:ln>
                            <a:noFill/>
                          </a:ln>
                          <a:solidFill>
                            <a:schemeClr val="tx1"/>
                          </a:solidFill>
                          <a:effectLst/>
                          <a:latin typeface="Arial" pitchFamily="34" charset="0"/>
                        </a:rPr>
                        <a:t>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TOCARD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defRPr/>
                      </a:pPr>
                      <a:r>
                        <a:rPr kumimoji="0" lang="en-US" sz="1800" b="0" i="0" u="none" strike="noStrike" cap="none" normalizeH="0" baseline="0" dirty="0" smtClean="0">
                          <a:ln>
                            <a:noFill/>
                          </a:ln>
                          <a:solidFill>
                            <a:schemeClr val="tx1"/>
                          </a:solidFill>
                          <a:effectLst/>
                          <a:latin typeface="Arial" pitchFamily="34" charset="0"/>
                        </a:rPr>
                        <a:t>Cardinality of To-side, Possible values: </a:t>
                      </a:r>
                      <a:r>
                        <a:rPr kumimoji="0" lang="en-US" sz="1800" b="1" i="0" u="none" strike="noStrike" cap="none" normalizeH="0" baseline="0" dirty="0" smtClean="0">
                          <a:ln>
                            <a:noFill/>
                          </a:ln>
                          <a:solidFill>
                            <a:schemeClr val="tx1"/>
                          </a:solidFill>
                          <a:effectLst/>
                          <a:latin typeface="Arial" pitchFamily="34" charset="0"/>
                        </a:rPr>
                        <a:t>One</a:t>
                      </a:r>
                      <a:r>
                        <a:rPr kumimoji="0" lang="en-US" sz="1800" b="0" i="0" u="none" strike="noStrike" cap="none" normalizeH="0" baseline="0" dirty="0" smtClean="0">
                          <a:ln>
                            <a:noFill/>
                          </a:ln>
                          <a:solidFill>
                            <a:schemeClr val="tx1"/>
                          </a:solidFill>
                          <a:effectLst/>
                          <a:latin typeface="Arial" pitchFamily="34" charset="0"/>
                        </a:rPr>
                        <a:t> or </a:t>
                      </a:r>
                      <a:r>
                        <a:rPr kumimoji="0" lang="en-US" sz="1800" b="1" i="0" u="none" strike="noStrike" cap="none" normalizeH="0" baseline="0" dirty="0" smtClean="0">
                          <a:ln>
                            <a:noFill/>
                          </a:ln>
                          <a:solidFill>
                            <a:schemeClr val="tx1"/>
                          </a:solidFill>
                          <a:effectLst/>
                          <a:latin typeface="Arial"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3-81</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Macros for Trigger Programs (6/6)</a:t>
            </a:r>
            <a:endParaRPr lang="en-US" dirty="0"/>
          </a:p>
        </p:txBody>
      </p:sp>
      <p:graphicFrame>
        <p:nvGraphicFramePr>
          <p:cNvPr id="5" name="Group 91"/>
          <p:cNvGraphicFramePr>
            <a:graphicFrameLocks noGrp="1"/>
          </p:cNvGraphicFramePr>
          <p:nvPr/>
        </p:nvGraphicFramePr>
        <p:xfrm>
          <a:off x="1406187" y="1936083"/>
          <a:ext cx="10769771" cy="2897403"/>
        </p:xfrm>
        <a:graphic>
          <a:graphicData uri="http://schemas.openxmlformats.org/drawingml/2006/table">
            <a:tbl>
              <a:tblPr/>
              <a:tblGrid>
                <a:gridCol w="3446327"/>
                <a:gridCol w="2799571"/>
                <a:gridCol w="4523873"/>
              </a:tblGrid>
              <a:tr h="273050">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Macro: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rowSpan="6">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1" i="0" u="none" strike="noStrike" cap="none" normalizeH="0" baseline="0" dirty="0" smtClean="0">
                          <a:ln>
                            <a:noFill/>
                          </a:ln>
                          <a:solidFill>
                            <a:schemeClr val="tx1"/>
                          </a:solidFill>
                          <a:effectLst/>
                          <a:latin typeface="Arial" pitchFamily="34" charset="0"/>
                        </a:rPr>
                        <a:t>Attribute Macros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ATTRNAME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Name of attribute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523">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NEWATTRVALUE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Value of attribute about to be committed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ATTRVALUE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Current attribute value in database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ATTRTYPE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Attribute type. Possible values are: </a:t>
                      </a:r>
                      <a:r>
                        <a:rPr kumimoji="0" lang="en-US" sz="1800" b="1" i="0" u="none" strike="noStrike" cap="none" normalizeH="0" baseline="0" dirty="0" smtClean="0">
                          <a:ln>
                            <a:noFill/>
                          </a:ln>
                          <a:solidFill>
                            <a:schemeClr val="tx1"/>
                          </a:solidFill>
                          <a:effectLst/>
                          <a:latin typeface="Arial" pitchFamily="34" charset="0"/>
                        </a:rPr>
                        <a:t>Integer</a:t>
                      </a:r>
                      <a:r>
                        <a:rPr kumimoji="0" lang="en-US" sz="1800" b="0" i="0" u="none" strike="noStrike" cap="none" normalizeH="0" baseline="0" dirty="0" smtClean="0">
                          <a:ln>
                            <a:noFill/>
                          </a:ln>
                          <a:solidFill>
                            <a:schemeClr val="tx1"/>
                          </a:solidFill>
                          <a:effectLst/>
                          <a:latin typeface="Arial" pitchFamily="34" charset="0"/>
                        </a:rPr>
                        <a:t>, </a:t>
                      </a:r>
                      <a:r>
                        <a:rPr kumimoji="0" lang="en-US" sz="1800" b="1" i="0" u="none" strike="noStrike" cap="none" normalizeH="0" baseline="0" dirty="0" smtClean="0">
                          <a:ln>
                            <a:noFill/>
                          </a:ln>
                          <a:solidFill>
                            <a:schemeClr val="tx1"/>
                          </a:solidFill>
                          <a:effectLst/>
                          <a:latin typeface="Arial" pitchFamily="34" charset="0"/>
                        </a:rPr>
                        <a:t>Real</a:t>
                      </a:r>
                      <a:r>
                        <a:rPr kumimoji="0" lang="en-US" sz="1800" b="0" i="0" u="none" strike="noStrike" cap="none" normalizeH="0" baseline="0" dirty="0" smtClean="0">
                          <a:ln>
                            <a:noFill/>
                          </a:ln>
                          <a:solidFill>
                            <a:schemeClr val="tx1"/>
                          </a:solidFill>
                          <a:effectLst/>
                          <a:latin typeface="Arial" pitchFamily="34" charset="0"/>
                        </a:rPr>
                        <a:t>, </a:t>
                      </a:r>
                      <a:r>
                        <a:rPr kumimoji="0" lang="en-US" sz="1800" b="1" i="0" u="none" strike="noStrike" cap="none" normalizeH="0" baseline="0" dirty="0" smtClean="0">
                          <a:ln>
                            <a:noFill/>
                          </a:ln>
                          <a:solidFill>
                            <a:schemeClr val="tx1"/>
                          </a:solidFill>
                          <a:effectLst/>
                          <a:latin typeface="Arial" pitchFamily="34" charset="0"/>
                        </a:rPr>
                        <a:t>String</a:t>
                      </a:r>
                      <a:r>
                        <a:rPr kumimoji="0" lang="en-US" sz="1800" b="0" i="0" u="none" strike="noStrike" cap="none" normalizeH="0" baseline="0" dirty="0" smtClean="0">
                          <a:ln>
                            <a:noFill/>
                          </a:ln>
                          <a:solidFill>
                            <a:schemeClr val="tx1"/>
                          </a:solidFill>
                          <a:effectLst/>
                          <a:latin typeface="Arial" pitchFamily="34" charset="0"/>
                        </a:rPr>
                        <a:t>, </a:t>
                      </a:r>
                      <a:r>
                        <a:rPr kumimoji="0" lang="en-US" sz="1800" b="1" i="0" u="none" strike="noStrike" cap="none" normalizeH="0" baseline="0" dirty="0" smtClean="0">
                          <a:ln>
                            <a:noFill/>
                          </a:ln>
                          <a:solidFill>
                            <a:schemeClr val="tx1"/>
                          </a:solidFill>
                          <a:effectLst/>
                          <a:latin typeface="Arial" pitchFamily="34" charset="0"/>
                        </a:rPr>
                        <a:t>Boolean</a:t>
                      </a:r>
                      <a:r>
                        <a:rPr kumimoji="0" lang="en-US" sz="1800" b="0" i="0" u="none" strike="noStrike" cap="none" normalizeH="0" baseline="0" dirty="0" smtClean="0">
                          <a:ln>
                            <a:noFill/>
                          </a:ln>
                          <a:solidFill>
                            <a:schemeClr val="tx1"/>
                          </a:solidFill>
                          <a:effectLst/>
                          <a:latin typeface="Arial" pitchFamily="34" charset="0"/>
                        </a:rPr>
                        <a:t> or </a:t>
                      </a:r>
                      <a:r>
                        <a:rPr kumimoji="0" lang="en-US" sz="1800" b="1" i="0" u="none" strike="noStrike" cap="none" normalizeH="0" baseline="0" dirty="0" smtClean="0">
                          <a:ln>
                            <a:noFill/>
                          </a:ln>
                          <a:solidFill>
                            <a:schemeClr val="tx1"/>
                          </a:solidFill>
                          <a:effectLst/>
                          <a:latin typeface="Arial" pitchFamily="34" charset="0"/>
                        </a:rPr>
                        <a:t>Date</a:t>
                      </a:r>
                      <a:r>
                        <a:rPr kumimoji="0" lang="en-US" sz="1800" b="0" i="0" u="none" strike="noStrike" cap="none" normalizeH="0" baseline="0" dirty="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ATTRDEFAULT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Default value of attribute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vMerge="1">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ATTRCHOICES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60450" rtl="0" eaLnBrk="0" fontAlgn="base" latinLnBrk="0" hangingPunct="0">
                        <a:lnSpc>
                          <a:spcPct val="100000"/>
                        </a:lnSpc>
                        <a:spcBef>
                          <a:spcPct val="20000"/>
                        </a:spcBef>
                        <a:spcAft>
                          <a:spcPct val="0"/>
                        </a:spcAft>
                        <a:buClrTx/>
                        <a:buSzTx/>
                        <a:buFont typeface="Marlett" pitchFamily="2" charset="2"/>
                        <a:buNone/>
                        <a:tabLst/>
                      </a:pPr>
                      <a:r>
                        <a:rPr kumimoji="0" lang="en-US" sz="1800" b="0" i="0" u="none" strike="noStrike" cap="none" normalizeH="0" baseline="0" dirty="0" smtClean="0">
                          <a:ln>
                            <a:noFill/>
                          </a:ln>
                          <a:solidFill>
                            <a:schemeClr val="tx1"/>
                          </a:solidFill>
                          <a:effectLst/>
                          <a:latin typeface="Arial" pitchFamily="34" charset="0"/>
                        </a:rPr>
                        <a:t>Range values </a:t>
                      </a:r>
                      <a:r>
                        <a:rPr kumimoji="0" lang="en-US" sz="1800" b="0" i="0" u="none" strike="noStrike" cap="none" normalizeH="0" baseline="0" smtClean="0">
                          <a:ln>
                            <a:noFill/>
                          </a:ln>
                          <a:solidFill>
                            <a:schemeClr val="tx1"/>
                          </a:solidFill>
                          <a:effectLst/>
                          <a:latin typeface="Arial" pitchFamily="34" charset="0"/>
                        </a:rPr>
                        <a:t>of Attribute</a:t>
                      </a:r>
                      <a:endParaRPr kumimoji="0" 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Placeholder 2"/>
          <p:cNvSpPr>
            <a:spLocks noGrp="1"/>
          </p:cNvSpPr>
          <p:nvPr>
            <p:ph type="body" sz="quarter" idx="10"/>
          </p:nvPr>
        </p:nvSpPr>
        <p:spPr>
          <a:xfrm>
            <a:off x="982801" y="1439679"/>
            <a:ext cx="11572956" cy="7863486"/>
          </a:xfrm>
        </p:spPr>
        <p:txBody>
          <a:bodyPr/>
          <a:lstStyle/>
          <a:p>
            <a:r>
              <a:rPr lang="en-US" b="1" smtClean="0"/>
              <a:t>Attribute </a:t>
            </a:r>
            <a:r>
              <a:rPr lang="en-US" b="1" dirty="0" smtClean="0"/>
              <a:t>Macros:</a:t>
            </a:r>
            <a:endParaRPr lang="en-US" b="1" dirty="0"/>
          </a:p>
        </p:txBody>
      </p:sp>
      <p:sp>
        <p:nvSpPr>
          <p:cNvPr id="7" name="TextBox 6"/>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3-82</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Substitution</a:t>
            </a:r>
            <a:endParaRPr lang="en-US" dirty="0"/>
          </a:p>
        </p:txBody>
      </p:sp>
      <p:sp>
        <p:nvSpPr>
          <p:cNvPr id="3" name="Text Placeholder 2"/>
          <p:cNvSpPr>
            <a:spLocks noGrp="1"/>
          </p:cNvSpPr>
          <p:nvPr>
            <p:ph type="body" sz="quarter" idx="10"/>
          </p:nvPr>
        </p:nvSpPr>
        <p:spPr/>
        <p:txBody>
          <a:bodyPr/>
          <a:lstStyle/>
          <a:p>
            <a:r>
              <a:rPr lang="en-US" dirty="0" smtClean="0"/>
              <a:t>Used to access special characters.</a:t>
            </a:r>
          </a:p>
          <a:p>
            <a:endParaRPr lang="en-US" dirty="0" smtClean="0"/>
          </a:p>
          <a:p>
            <a:r>
              <a:rPr lang="en-US" dirty="0" smtClean="0"/>
              <a:t>Backslashes (\) invoke character substitution. The backslash and following character are removed and replaced with a special character:</a:t>
            </a:r>
          </a:p>
          <a:p>
            <a:endParaRPr lang="en-US" dirty="0" smtClean="0">
              <a:solidFill>
                <a:srgbClr val="000080"/>
              </a:solidFill>
            </a:endParaRPr>
          </a:p>
          <a:p>
            <a:endParaRPr lang="en-US" dirty="0"/>
          </a:p>
        </p:txBody>
      </p:sp>
      <p:pic>
        <p:nvPicPr>
          <p:cNvPr id="4" name="Picture 5"/>
          <p:cNvPicPr>
            <a:picLocks noChangeAspect="1" noChangeArrowheads="1"/>
          </p:cNvPicPr>
          <p:nvPr/>
        </p:nvPicPr>
        <p:blipFill>
          <a:blip r:embed="rId3" cstate="print"/>
          <a:srcRect/>
          <a:stretch>
            <a:fillRect/>
          </a:stretch>
        </p:blipFill>
        <p:spPr bwMode="auto">
          <a:xfrm>
            <a:off x="1390148" y="2910639"/>
            <a:ext cx="5267325" cy="2870200"/>
          </a:xfrm>
          <a:prstGeom prst="rect">
            <a:avLst/>
          </a:prstGeom>
          <a:noFill/>
          <a:ln w="12700">
            <a:solidFill>
              <a:srgbClr val="993300"/>
            </a:solidFill>
            <a:miter lim="800000"/>
            <a:headEnd/>
            <a:tailEnd/>
          </a:ln>
        </p:spPr>
      </p:pic>
      <p:sp>
        <p:nvSpPr>
          <p:cNvPr id="5" name="Text Box 7"/>
          <p:cNvSpPr txBox="1">
            <a:spLocks noChangeArrowheads="1"/>
          </p:cNvSpPr>
          <p:nvPr>
            <p:custDataLst>
              <p:tags r:id="rId1"/>
            </p:custDataLst>
          </p:nvPr>
        </p:nvSpPr>
        <p:spPr bwMode="auto">
          <a:xfrm>
            <a:off x="1361407" y="6074109"/>
            <a:ext cx="8024813" cy="349250"/>
          </a:xfrm>
          <a:prstGeom prst="rect">
            <a:avLst/>
          </a:prstGeom>
          <a:solidFill>
            <a:srgbClr val="FFC000"/>
          </a:solidFill>
          <a:ln w="12700" algn="ctr">
            <a:solidFill>
              <a:srgbClr val="993300"/>
            </a:solidFill>
            <a:miter lim="800000"/>
            <a:headEnd/>
            <a:tailEnd/>
          </a:ln>
        </p:spPr>
        <p:txBody>
          <a:bodyPr lIns="91449" tIns="45725" rIns="91449" bIns="45725">
            <a:spAutoFit/>
          </a:bodyPr>
          <a:lstStyle/>
          <a:p>
            <a:r>
              <a:rPr lang="en-US" sz="1600" b="1" dirty="0"/>
              <a:t>Backslash is similar to the ESCAPE character in other programming languages.</a:t>
            </a:r>
          </a:p>
        </p:txBody>
      </p:sp>
      <p:sp>
        <p:nvSpPr>
          <p:cNvPr id="6"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3-12</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Continuation Character</a:t>
            </a:r>
            <a:endParaRPr lang="en-US" dirty="0"/>
          </a:p>
        </p:txBody>
      </p:sp>
      <p:sp>
        <p:nvSpPr>
          <p:cNvPr id="3" name="Text Placeholder 2"/>
          <p:cNvSpPr>
            <a:spLocks noGrp="1"/>
          </p:cNvSpPr>
          <p:nvPr>
            <p:ph type="body" sz="quarter" idx="10"/>
          </p:nvPr>
        </p:nvSpPr>
        <p:spPr/>
        <p:txBody>
          <a:bodyPr/>
          <a:lstStyle/>
          <a:p>
            <a:r>
              <a:rPr lang="en-US" dirty="0" smtClean="0"/>
              <a:t>Use \ newline as the line continuation character in Tcl code.</a:t>
            </a:r>
          </a:p>
          <a:p>
            <a:endParaRPr lang="en-US" dirty="0" smtClean="0">
              <a:solidFill>
                <a:srgbClr val="000080"/>
              </a:solidFill>
            </a:endParaRPr>
          </a:p>
          <a:p>
            <a:pPr marL="347663" indent="-347663">
              <a:spcBef>
                <a:spcPct val="50000"/>
              </a:spcBef>
            </a:pPr>
            <a:r>
              <a:rPr lang="en-US" b="1" dirty="0" smtClean="0"/>
              <a:t>Example:</a:t>
            </a:r>
          </a:p>
          <a:p>
            <a:pPr marL="685800" lvl="1">
              <a:spcBef>
                <a:spcPct val="50000"/>
              </a:spcBef>
              <a:buNone/>
            </a:pPr>
            <a:r>
              <a:rPr lang="en-US" dirty="0" smtClean="0">
                <a:solidFill>
                  <a:srgbClr val="993333"/>
                </a:solidFill>
              </a:rPr>
              <a:t>	</a:t>
            </a:r>
            <a:r>
              <a:rPr lang="en-US" b="1" dirty="0" smtClean="0">
                <a:solidFill>
                  <a:srgbClr val="C00000"/>
                </a:solidFill>
              </a:rPr>
              <a:t>set </a:t>
            </a:r>
            <a:r>
              <a:rPr lang="en-US" b="1" dirty="0" err="1" smtClean="0">
                <a:solidFill>
                  <a:srgbClr val="C00000"/>
                </a:solidFill>
              </a:rPr>
              <a:t>sParts</a:t>
            </a:r>
            <a:r>
              <a:rPr lang="en-US" b="1" dirty="0" smtClean="0">
                <a:solidFill>
                  <a:srgbClr val="C00000"/>
                </a:solidFill>
              </a:rPr>
              <a:t> [</a:t>
            </a:r>
            <a:r>
              <a:rPr lang="en-US" b="1" dirty="0" err="1" smtClean="0">
                <a:solidFill>
                  <a:srgbClr val="C00000"/>
                </a:solidFill>
              </a:rPr>
              <a:t>mql</a:t>
            </a:r>
            <a:r>
              <a:rPr lang="en-US" b="1" dirty="0" smtClean="0">
                <a:solidFill>
                  <a:srgbClr val="C00000"/>
                </a:solidFill>
              </a:rPr>
              <a:t> expand bus \</a:t>
            </a:r>
          </a:p>
          <a:p>
            <a:pPr marL="685800" lvl="1">
              <a:spcBef>
                <a:spcPct val="50000"/>
              </a:spcBef>
              <a:buNone/>
            </a:pPr>
            <a:r>
              <a:rPr lang="en-US" b="1" dirty="0" smtClean="0">
                <a:solidFill>
                  <a:srgbClr val="C00000"/>
                </a:solidFill>
              </a:rPr>
              <a:t>	“System Box” “Metro0001” A from </a:t>
            </a:r>
            <a:r>
              <a:rPr lang="en-US" b="1" dirty="0" err="1" smtClean="0">
                <a:solidFill>
                  <a:srgbClr val="C00000"/>
                </a:solidFill>
              </a:rPr>
              <a:t>recurse</a:t>
            </a:r>
            <a:r>
              <a:rPr lang="en-US" b="1" dirty="0" smtClean="0">
                <a:solidFill>
                  <a:srgbClr val="C00000"/>
                </a:solidFill>
              </a:rPr>
              <a:t> to all]</a:t>
            </a:r>
            <a:br>
              <a:rPr lang="en-US" b="1" dirty="0" smtClean="0">
                <a:solidFill>
                  <a:srgbClr val="C00000"/>
                </a:solidFill>
              </a:rPr>
            </a:br>
            <a:endParaRPr lang="en-US" b="1" dirty="0" smtClean="0"/>
          </a:p>
          <a:p>
            <a:pPr marL="347663" indent="-347663">
              <a:spcBef>
                <a:spcPct val="50000"/>
              </a:spcBef>
            </a:pPr>
            <a:r>
              <a:rPr lang="en-US" dirty="0" smtClean="0"/>
              <a:t>The Tcl parser reads a \ followed by a newline as a single space - in effect replacing the newline with a space character.  Tcl then reads the command/variables as a single line.</a:t>
            </a:r>
          </a:p>
          <a:p>
            <a:pPr marL="685800" lvl="1">
              <a:spcBef>
                <a:spcPct val="50000"/>
              </a:spcBef>
              <a:buNone/>
            </a:pPr>
            <a:endParaRPr lang="en-US" sz="1600" dirty="0" smtClean="0">
              <a:solidFill>
                <a:srgbClr val="993333"/>
              </a:solidFill>
            </a:endParaRP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3-13</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Suppressing Command Substitution</a:t>
            </a:r>
            <a:endParaRPr lang="en-US" dirty="0"/>
          </a:p>
        </p:txBody>
      </p:sp>
      <p:sp>
        <p:nvSpPr>
          <p:cNvPr id="3" name="Text Placeholder 2"/>
          <p:cNvSpPr>
            <a:spLocks noGrp="1"/>
          </p:cNvSpPr>
          <p:nvPr>
            <p:ph type="body" sz="quarter" idx="10"/>
          </p:nvPr>
        </p:nvSpPr>
        <p:spPr/>
        <p:txBody>
          <a:bodyPr/>
          <a:lstStyle/>
          <a:p>
            <a:r>
              <a:rPr lang="en-US" dirty="0" smtClean="0"/>
              <a:t>The \ is also used to suppress substitution.</a:t>
            </a:r>
          </a:p>
          <a:p>
            <a:endParaRPr lang="en-US" dirty="0" smtClean="0">
              <a:solidFill>
                <a:srgbClr val="000080"/>
              </a:solidFill>
            </a:endParaRPr>
          </a:p>
          <a:p>
            <a:r>
              <a:rPr lang="en-US" b="1" dirty="0" smtClean="0"/>
              <a:t>Example:</a:t>
            </a:r>
            <a:br>
              <a:rPr lang="en-US" b="1" dirty="0" smtClean="0"/>
            </a:br>
            <a:r>
              <a:rPr lang="en-US" dirty="0" smtClean="0">
                <a:solidFill>
                  <a:srgbClr val="000080"/>
                </a:solidFill>
              </a:rPr>
              <a:t/>
            </a:r>
            <a:br>
              <a:rPr lang="en-US" dirty="0" smtClean="0">
                <a:solidFill>
                  <a:srgbClr val="000080"/>
                </a:solidFill>
              </a:rPr>
            </a:br>
            <a:r>
              <a:rPr lang="en-US" b="1" dirty="0" smtClean="0">
                <a:solidFill>
                  <a:srgbClr val="C00000"/>
                </a:solidFill>
              </a:rPr>
              <a:t>	set </a:t>
            </a:r>
            <a:r>
              <a:rPr lang="en-US" b="1" dirty="0" err="1" smtClean="0">
                <a:solidFill>
                  <a:srgbClr val="C00000"/>
                </a:solidFill>
              </a:rPr>
              <a:t>sSrc</a:t>
            </a:r>
            <a:r>
              <a:rPr lang="en-US" b="1" dirty="0" smtClean="0">
                <a:solidFill>
                  <a:srgbClr val="C00000"/>
                </a:solidFill>
              </a:rPr>
              <a:t> [</a:t>
            </a:r>
            <a:r>
              <a:rPr lang="en-US" b="1" dirty="0" err="1" smtClean="0">
                <a:solidFill>
                  <a:srgbClr val="C00000"/>
                </a:solidFill>
              </a:rPr>
              <a:t>mql</a:t>
            </a:r>
            <a:r>
              <a:rPr lang="en-US" b="1" dirty="0" smtClean="0">
                <a:solidFill>
                  <a:srgbClr val="C00000"/>
                </a:solidFill>
              </a:rPr>
              <a:t> print bus Monitor NEC350 A select attribute\[Source\] dump]</a:t>
            </a:r>
          </a:p>
          <a:p>
            <a:endParaRPr lang="en-US" dirty="0" smtClean="0">
              <a:solidFill>
                <a:schemeClr val="accent2"/>
              </a:solidFill>
            </a:endParaRPr>
          </a:p>
          <a:p>
            <a:endParaRPr lang="en-US" dirty="0" smtClean="0">
              <a:solidFill>
                <a:schemeClr val="accent2"/>
              </a:solidFill>
            </a:endParaRPr>
          </a:p>
          <a:p>
            <a:pPr>
              <a:spcBef>
                <a:spcPct val="50000"/>
              </a:spcBef>
            </a:pPr>
            <a:r>
              <a:rPr lang="en-US" b="1" dirty="0" smtClean="0"/>
              <a:t>Results:</a:t>
            </a:r>
          </a:p>
          <a:p>
            <a:pPr>
              <a:spcBef>
                <a:spcPct val="50000"/>
              </a:spcBef>
              <a:buNone/>
            </a:pPr>
            <a:r>
              <a:rPr lang="en-US" dirty="0" smtClean="0"/>
              <a:t>	The \[ and \] prevent command substitution from occurring on the attribute Source.</a:t>
            </a:r>
          </a:p>
          <a:p>
            <a:pPr>
              <a:spcBef>
                <a:spcPct val="50000"/>
              </a:spcBef>
              <a:buNone/>
            </a:pPr>
            <a:r>
              <a:rPr lang="en-US" dirty="0" smtClean="0"/>
              <a:t>	If the \ characters are omitted a syntax error will occur as Tcl attempts to call a command named Source. </a:t>
            </a: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3-14</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a:t>
            </a:r>
            <a:endParaRPr lang="en-US" dirty="0"/>
          </a:p>
        </p:txBody>
      </p:sp>
      <p:sp>
        <p:nvSpPr>
          <p:cNvPr id="3" name="Text Placeholder 2"/>
          <p:cNvSpPr>
            <a:spLocks noGrp="1"/>
          </p:cNvSpPr>
          <p:nvPr>
            <p:ph type="body" sz="quarter" idx="10"/>
          </p:nvPr>
        </p:nvSpPr>
        <p:spPr/>
        <p:txBody>
          <a:bodyPr/>
          <a:lstStyle/>
          <a:p>
            <a:pPr marL="401578" lvl="1" indent="-401578">
              <a:buSzPct val="100000"/>
              <a:buBlip>
                <a:blip r:embed="rId2"/>
              </a:buBlip>
            </a:pPr>
            <a:r>
              <a:rPr lang="en-US" dirty="0" smtClean="0"/>
              <a:t>Grouping is used to combine multiple words into one argument for a command.</a:t>
            </a:r>
            <a:br>
              <a:rPr lang="en-US" dirty="0" smtClean="0"/>
            </a:br>
            <a:r>
              <a:rPr lang="en-US" dirty="0" smtClean="0"/>
              <a:t/>
            </a:r>
            <a:br>
              <a:rPr lang="en-US" dirty="0" smtClean="0"/>
            </a:br>
            <a:r>
              <a:rPr lang="en-US" b="1" dirty="0" smtClean="0"/>
              <a:t>Example:</a:t>
            </a:r>
            <a:r>
              <a:rPr lang="en-US" dirty="0" smtClean="0">
                <a:solidFill>
                  <a:srgbClr val="000080"/>
                </a:solidFill>
              </a:rPr>
              <a:t/>
            </a:r>
            <a:br>
              <a:rPr lang="en-US" dirty="0" smtClean="0">
                <a:solidFill>
                  <a:srgbClr val="000080"/>
                </a:solidFill>
              </a:rPr>
            </a:br>
            <a:r>
              <a:rPr lang="en-US" dirty="0" smtClean="0">
                <a:solidFill>
                  <a:srgbClr val="000080"/>
                </a:solidFill>
              </a:rPr>
              <a:t>	</a:t>
            </a:r>
            <a:r>
              <a:rPr lang="en-US" b="1" dirty="0" smtClean="0">
                <a:solidFill>
                  <a:srgbClr val="C00000"/>
                </a:solidFill>
              </a:rPr>
              <a:t>set </a:t>
            </a:r>
            <a:r>
              <a:rPr lang="en-US" b="1" dirty="0" err="1" smtClean="0">
                <a:solidFill>
                  <a:srgbClr val="C00000"/>
                </a:solidFill>
              </a:rPr>
              <a:t>sMyvar</a:t>
            </a:r>
            <a:r>
              <a:rPr lang="en-US" b="1" dirty="0" smtClean="0">
                <a:solidFill>
                  <a:srgbClr val="C00000"/>
                </a:solidFill>
              </a:rPr>
              <a:t> “Hard Disk”</a:t>
            </a:r>
          </a:p>
          <a:p>
            <a:pPr>
              <a:buNone/>
            </a:pPr>
            <a:endParaRPr lang="en-US" dirty="0" smtClean="0">
              <a:solidFill>
                <a:srgbClr val="000080"/>
              </a:solidFill>
            </a:endParaRPr>
          </a:p>
          <a:p>
            <a:pPr>
              <a:spcBef>
                <a:spcPct val="50000"/>
              </a:spcBef>
            </a:pPr>
            <a:r>
              <a:rPr lang="en-US" dirty="0" smtClean="0"/>
              <a:t>Grouping is always performed before substitution when Tcl parses a command. Tcl makes a single pass through a statement to determine groups.</a:t>
            </a:r>
          </a:p>
          <a:p>
            <a:pPr>
              <a:spcBef>
                <a:spcPct val="50000"/>
              </a:spcBef>
            </a:pPr>
            <a:endParaRPr lang="en-US" dirty="0" smtClean="0">
              <a:solidFill>
                <a:srgbClr val="000080"/>
              </a:solidFill>
            </a:endParaRPr>
          </a:p>
          <a:p>
            <a:pPr>
              <a:spcBef>
                <a:spcPct val="50000"/>
              </a:spcBef>
            </a:pPr>
            <a:r>
              <a:rPr lang="en-US" dirty="0" smtClean="0"/>
              <a:t>In Tcl two types of grouping exist:</a:t>
            </a:r>
          </a:p>
          <a:p>
            <a:pPr lvl="1">
              <a:spcBef>
                <a:spcPct val="50000"/>
              </a:spcBef>
            </a:pPr>
            <a:r>
              <a:rPr lang="en-US" dirty="0" smtClean="0"/>
              <a:t>Double Quotes “ ” - Allow substitutions to occur.</a:t>
            </a:r>
          </a:p>
          <a:p>
            <a:pPr lvl="1">
              <a:spcBef>
                <a:spcPct val="50000"/>
              </a:spcBef>
            </a:pPr>
            <a:r>
              <a:rPr lang="en-US" dirty="0" smtClean="0"/>
              <a:t>Curly Braces {} - Prevent substitutions in a group. </a:t>
            </a:r>
            <a:r>
              <a:rPr lang="en-US" dirty="0" smtClean="0">
                <a:solidFill>
                  <a:srgbClr val="000080"/>
                </a:solidFill>
              </a:rPr>
              <a:t/>
            </a:r>
            <a:br>
              <a:rPr lang="en-US" dirty="0" smtClean="0">
                <a:solidFill>
                  <a:srgbClr val="000080"/>
                </a:solidFill>
              </a:rPr>
            </a:br>
            <a:r>
              <a:rPr lang="en-US" dirty="0" smtClean="0">
                <a:solidFill>
                  <a:srgbClr val="000080"/>
                </a:solidFill>
              </a:rPr>
              <a:t/>
            </a:r>
            <a:br>
              <a:rPr lang="en-US" dirty="0" smtClean="0">
                <a:solidFill>
                  <a:srgbClr val="000080"/>
                </a:solidFill>
              </a:rPr>
            </a:br>
            <a:r>
              <a:rPr lang="en-US" dirty="0" smtClean="0">
                <a:solidFill>
                  <a:srgbClr val="000080"/>
                </a:solidFill>
              </a:rPr>
              <a:t/>
            </a:r>
            <a:br>
              <a:rPr lang="en-US" dirty="0" smtClean="0">
                <a:solidFill>
                  <a:srgbClr val="000080"/>
                </a:solidFill>
              </a:rPr>
            </a:br>
            <a:endParaRPr lang="en-US" dirty="0">
              <a:solidFill>
                <a:srgbClr val="000080"/>
              </a:solidFill>
            </a:endParaRPr>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3-15</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Quote Grouping </a:t>
            </a:r>
            <a:endParaRPr lang="en-US" dirty="0"/>
          </a:p>
        </p:txBody>
      </p:sp>
      <p:sp>
        <p:nvSpPr>
          <p:cNvPr id="3" name="Text Placeholder 2"/>
          <p:cNvSpPr>
            <a:spLocks noGrp="1"/>
          </p:cNvSpPr>
          <p:nvPr>
            <p:ph type="body" sz="quarter" idx="10"/>
          </p:nvPr>
        </p:nvSpPr>
        <p:spPr/>
        <p:txBody>
          <a:bodyPr/>
          <a:lstStyle/>
          <a:p>
            <a:pPr marL="401578" lvl="1" indent="-401578">
              <a:buSzPct val="100000"/>
              <a:buBlip>
                <a:blip r:embed="rId2"/>
              </a:buBlip>
            </a:pPr>
            <a:r>
              <a:rPr lang="en-US" dirty="0" smtClean="0"/>
              <a:t>Variable, command, and character substitutions occur as usual within double quotes. Any spaces, newlines, and semicolons found between double quotes are considered part of the same command argument.</a:t>
            </a:r>
            <a:br>
              <a:rPr lang="en-US" dirty="0" smtClean="0"/>
            </a:br>
            <a:r>
              <a:rPr lang="en-US" dirty="0" smtClean="0"/>
              <a:t/>
            </a:r>
            <a:br>
              <a:rPr lang="en-US" dirty="0" smtClean="0"/>
            </a:br>
            <a:r>
              <a:rPr lang="en-US" b="1" dirty="0" smtClean="0"/>
              <a:t>Examples:</a:t>
            </a:r>
            <a:r>
              <a:rPr lang="en-US" dirty="0" smtClean="0"/>
              <a:t/>
            </a:r>
            <a:br>
              <a:rPr lang="en-US" dirty="0" smtClean="0"/>
            </a:br>
            <a:r>
              <a:rPr lang="en-US" dirty="0" smtClean="0"/>
              <a:t/>
            </a:r>
            <a:br>
              <a:rPr lang="en-US" dirty="0" smtClean="0"/>
            </a:br>
            <a:r>
              <a:rPr lang="en-US" dirty="0" smtClean="0">
                <a:solidFill>
                  <a:schemeClr val="accent2"/>
                </a:solidFill>
              </a:rPr>
              <a:t> </a:t>
            </a:r>
            <a:r>
              <a:rPr lang="en-US" b="1" dirty="0" smtClean="0">
                <a:solidFill>
                  <a:srgbClr val="C00000"/>
                </a:solidFill>
              </a:rPr>
              <a:t>set </a:t>
            </a:r>
            <a:r>
              <a:rPr lang="en-US" b="1" dirty="0" err="1" smtClean="0">
                <a:solidFill>
                  <a:srgbClr val="C00000"/>
                </a:solidFill>
              </a:rPr>
              <a:t>iNum</a:t>
            </a:r>
            <a:r>
              <a:rPr lang="en-US" b="1" dirty="0" smtClean="0">
                <a:solidFill>
                  <a:srgbClr val="C00000"/>
                </a:solidFill>
              </a:rPr>
              <a:t> 99</a:t>
            </a:r>
            <a:br>
              <a:rPr lang="en-US" b="1" dirty="0" smtClean="0">
                <a:solidFill>
                  <a:srgbClr val="C00000"/>
                </a:solidFill>
              </a:rPr>
            </a:br>
            <a:r>
              <a:rPr lang="en-US" b="1" dirty="0" smtClean="0">
                <a:solidFill>
                  <a:srgbClr val="C00000"/>
                </a:solidFill>
              </a:rPr>
              <a:t> puts “The value of </a:t>
            </a:r>
            <a:r>
              <a:rPr lang="en-US" b="1" dirty="0" err="1" smtClean="0">
                <a:solidFill>
                  <a:srgbClr val="C00000"/>
                </a:solidFill>
              </a:rPr>
              <a:t>iNum</a:t>
            </a:r>
            <a:r>
              <a:rPr lang="en-US" b="1" dirty="0" smtClean="0">
                <a:solidFill>
                  <a:srgbClr val="C00000"/>
                </a:solidFill>
              </a:rPr>
              <a:t> is $</a:t>
            </a:r>
            <a:r>
              <a:rPr lang="en-US" b="1" dirty="0" err="1" smtClean="0">
                <a:solidFill>
                  <a:srgbClr val="C00000"/>
                </a:solidFill>
              </a:rPr>
              <a:t>iNum</a:t>
            </a:r>
            <a:r>
              <a:rPr lang="en-US" b="1" dirty="0" smtClean="0">
                <a:solidFill>
                  <a:srgbClr val="C00000"/>
                </a:solidFill>
              </a:rPr>
              <a:t>”</a:t>
            </a:r>
            <a:r>
              <a:rPr lang="en-US" dirty="0" smtClean="0">
                <a:solidFill>
                  <a:schemeClr val="accent2"/>
                </a:solidFill>
              </a:rPr>
              <a:t/>
            </a:r>
            <a:br>
              <a:rPr lang="en-US" dirty="0" smtClean="0">
                <a:solidFill>
                  <a:schemeClr val="accent2"/>
                </a:solidFill>
              </a:rPr>
            </a:br>
            <a:r>
              <a:rPr lang="en-US" b="1" dirty="0" smtClean="0"/>
              <a:t> =&gt; The value of </a:t>
            </a:r>
            <a:r>
              <a:rPr lang="en-US" b="1" dirty="0" err="1" smtClean="0"/>
              <a:t>iNum</a:t>
            </a:r>
            <a:r>
              <a:rPr lang="en-US" b="1" dirty="0" smtClean="0"/>
              <a:t> is 99</a:t>
            </a:r>
            <a:r>
              <a:rPr lang="en-US" dirty="0" smtClean="0">
                <a:solidFill>
                  <a:srgbClr val="000080"/>
                </a:solidFill>
              </a:rPr>
              <a:t/>
            </a:r>
            <a:br>
              <a:rPr lang="en-US" dirty="0" smtClean="0">
                <a:solidFill>
                  <a:srgbClr val="000080"/>
                </a:solidFill>
              </a:rPr>
            </a:br>
            <a:r>
              <a:rPr lang="en-US" dirty="0" smtClean="0">
                <a:solidFill>
                  <a:srgbClr val="000080"/>
                </a:solidFill>
              </a:rPr>
              <a:t/>
            </a:r>
            <a:br>
              <a:rPr lang="en-US" dirty="0" smtClean="0">
                <a:solidFill>
                  <a:srgbClr val="000080"/>
                </a:solidFill>
              </a:rPr>
            </a:br>
            <a:r>
              <a:rPr lang="en-US" dirty="0" smtClean="0">
                <a:solidFill>
                  <a:srgbClr val="000080"/>
                </a:solidFill>
              </a:rPr>
              <a:t/>
            </a:r>
            <a:br>
              <a:rPr lang="en-US" dirty="0" smtClean="0">
                <a:solidFill>
                  <a:srgbClr val="000080"/>
                </a:solidFill>
              </a:rPr>
            </a:br>
            <a:r>
              <a:rPr lang="en-US" dirty="0" smtClean="0">
                <a:solidFill>
                  <a:srgbClr val="000080"/>
                </a:solidFill>
              </a:rPr>
              <a:t/>
            </a:r>
            <a:br>
              <a:rPr lang="en-US" dirty="0" smtClean="0">
                <a:solidFill>
                  <a:srgbClr val="000080"/>
                </a:solidFill>
              </a:rPr>
            </a:br>
            <a:r>
              <a:rPr lang="en-US" b="1" dirty="0" smtClean="0">
                <a:solidFill>
                  <a:srgbClr val="C00000"/>
                </a:solidFill>
              </a:rPr>
              <a:t> puts “Some text; and \n more text”</a:t>
            </a:r>
            <a:r>
              <a:rPr lang="en-US" sz="1600" dirty="0" smtClean="0">
                <a:solidFill>
                  <a:schemeClr val="accent2"/>
                </a:solidFill>
              </a:rPr>
              <a:t/>
            </a:r>
            <a:br>
              <a:rPr lang="en-US" sz="1600" dirty="0" smtClean="0">
                <a:solidFill>
                  <a:schemeClr val="accent2"/>
                </a:solidFill>
              </a:rPr>
            </a:br>
            <a:r>
              <a:rPr lang="en-US" b="1" dirty="0" smtClean="0"/>
              <a:t>=&gt; Some text; and</a:t>
            </a:r>
          </a:p>
          <a:p>
            <a:pPr marL="401578" lvl="1" indent="-401578">
              <a:buSzPct val="100000"/>
              <a:buNone/>
            </a:pPr>
            <a:r>
              <a:rPr lang="en-US" b="1" dirty="0" smtClean="0"/>
              <a:t>	=&gt;  more text </a:t>
            </a:r>
          </a:p>
          <a:p>
            <a:pPr marL="401578" lvl="1" indent="-401578">
              <a:buSzPct val="100000"/>
              <a:buBlip>
                <a:blip r:embed="rId2"/>
              </a:buBlip>
            </a:pPr>
            <a:endParaRPr lang="en-US" b="1" dirty="0" smtClean="0">
              <a:solidFill>
                <a:srgbClr val="000080"/>
              </a:solidFill>
            </a:endParaRPr>
          </a:p>
          <a:p>
            <a:pPr marL="401578" lvl="1" indent="-401578">
              <a:buSzPct val="100000"/>
              <a:buBlip>
                <a:blip r:embed="rId2"/>
              </a:buBlip>
            </a:pPr>
            <a:r>
              <a:rPr lang="en-US" dirty="0" smtClean="0"/>
              <a:t>Since the newline and semicolon are within double quotes, they do not terminate the Tcl command. Also, everything within the double quotes is considered to be one word or argument to the puts command.</a:t>
            </a:r>
            <a:r>
              <a:rPr lang="en-US" dirty="0" smtClean="0">
                <a:solidFill>
                  <a:srgbClr val="000080"/>
                </a:solidFill>
              </a:rPr>
              <a:t/>
            </a:r>
            <a:br>
              <a:rPr lang="en-US" dirty="0" smtClean="0">
                <a:solidFill>
                  <a:srgbClr val="000080"/>
                </a:solidFill>
              </a:rPr>
            </a:b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3-16</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Brace Grouping</a:t>
            </a:r>
            <a:endParaRPr lang="en-US" dirty="0"/>
          </a:p>
        </p:txBody>
      </p:sp>
      <p:sp>
        <p:nvSpPr>
          <p:cNvPr id="3" name="Text Placeholder 2"/>
          <p:cNvSpPr>
            <a:spLocks noGrp="1"/>
          </p:cNvSpPr>
          <p:nvPr>
            <p:ph type="body" sz="quarter" idx="10"/>
          </p:nvPr>
        </p:nvSpPr>
        <p:spPr/>
        <p:txBody>
          <a:bodyPr/>
          <a:lstStyle/>
          <a:p>
            <a:r>
              <a:rPr lang="en-US" dirty="0" smtClean="0"/>
              <a:t>Variable, command, and character substitutions DO NOT occur within brace quoting (unless the braces are contained within double-quotes).</a:t>
            </a:r>
            <a:br>
              <a:rPr lang="en-US" dirty="0" smtClean="0"/>
            </a:br>
            <a:endParaRPr lang="en-US" dirty="0" smtClean="0"/>
          </a:p>
          <a:p>
            <a:r>
              <a:rPr lang="en-US" dirty="0" smtClean="0"/>
              <a:t>Braces ({ }) disable all character substitution except backslash-newline (line continuation). </a:t>
            </a:r>
            <a:br>
              <a:rPr lang="en-US" dirty="0" smtClean="0"/>
            </a:br>
            <a:endParaRPr lang="en-US" dirty="0" smtClean="0"/>
          </a:p>
          <a:p>
            <a:pPr marL="401578" lvl="1" indent="-401578">
              <a:buSzPct val="100000"/>
              <a:buBlip>
                <a:blip r:embed="rId2"/>
              </a:buBlip>
            </a:pPr>
            <a:r>
              <a:rPr lang="en-US" dirty="0" smtClean="0"/>
              <a:t>Useful to defer evaluation (as in procedures and certain Tcl commands).</a:t>
            </a:r>
            <a:br>
              <a:rPr lang="en-US" dirty="0" smtClean="0"/>
            </a:br>
            <a:r>
              <a:rPr lang="en-US" dirty="0" smtClean="0"/>
              <a:t/>
            </a:r>
            <a:br>
              <a:rPr lang="en-US" dirty="0" smtClean="0"/>
            </a:br>
            <a:r>
              <a:rPr lang="en-US" dirty="0" smtClean="0"/>
              <a:t>Examples:</a:t>
            </a:r>
            <a:br>
              <a:rPr lang="en-US" dirty="0" smtClean="0"/>
            </a:br>
            <a:r>
              <a:rPr lang="en-US" dirty="0" smtClean="0"/>
              <a:t>	</a:t>
            </a:r>
            <a:r>
              <a:rPr lang="en-US" dirty="0" smtClean="0">
                <a:solidFill>
                  <a:schemeClr val="accent2"/>
                </a:solidFill>
              </a:rPr>
              <a:t> </a:t>
            </a:r>
            <a:r>
              <a:rPr lang="en-US" b="1" dirty="0" smtClean="0">
                <a:solidFill>
                  <a:srgbClr val="C00000"/>
                </a:solidFill>
              </a:rPr>
              <a:t>set </a:t>
            </a:r>
            <a:r>
              <a:rPr lang="en-US" b="1" dirty="0" err="1" smtClean="0">
                <a:solidFill>
                  <a:srgbClr val="C00000"/>
                </a:solidFill>
              </a:rPr>
              <a:t>iCount</a:t>
            </a:r>
            <a:r>
              <a:rPr lang="en-US" b="1" dirty="0" smtClean="0">
                <a:solidFill>
                  <a:srgbClr val="C00000"/>
                </a:solidFill>
              </a:rPr>
              <a:t> 99 </a:t>
            </a:r>
            <a:br>
              <a:rPr lang="en-US" b="1" dirty="0" smtClean="0">
                <a:solidFill>
                  <a:srgbClr val="C00000"/>
                </a:solidFill>
              </a:rPr>
            </a:br>
            <a:r>
              <a:rPr lang="en-US" b="1" dirty="0" smtClean="0">
                <a:solidFill>
                  <a:srgbClr val="C00000"/>
                </a:solidFill>
              </a:rPr>
              <a:t>	 puts {The value of </a:t>
            </a:r>
            <a:r>
              <a:rPr lang="en-US" b="1" dirty="0" err="1" smtClean="0">
                <a:solidFill>
                  <a:srgbClr val="C00000"/>
                </a:solidFill>
              </a:rPr>
              <a:t>iCount</a:t>
            </a:r>
            <a:r>
              <a:rPr lang="en-US" b="1" dirty="0" smtClean="0">
                <a:solidFill>
                  <a:srgbClr val="C00000"/>
                </a:solidFill>
              </a:rPr>
              <a:t> is stored in $</a:t>
            </a:r>
            <a:r>
              <a:rPr lang="en-US" b="1" dirty="0" err="1" smtClean="0">
                <a:solidFill>
                  <a:srgbClr val="C00000"/>
                </a:solidFill>
              </a:rPr>
              <a:t>iCount</a:t>
            </a:r>
            <a:r>
              <a:rPr lang="en-US" b="1" dirty="0" smtClean="0">
                <a:solidFill>
                  <a:srgbClr val="C00000"/>
                </a:solidFill>
              </a:rPr>
              <a:t>} </a:t>
            </a:r>
            <a:br>
              <a:rPr lang="en-US" b="1" dirty="0" smtClean="0">
                <a:solidFill>
                  <a:srgbClr val="C00000"/>
                </a:solidFill>
              </a:rPr>
            </a:br>
            <a:r>
              <a:rPr lang="en-US" b="1" dirty="0" smtClean="0">
                <a:solidFill>
                  <a:srgbClr val="C00000"/>
                </a:solidFill>
              </a:rPr>
              <a:t>	</a:t>
            </a:r>
            <a:r>
              <a:rPr lang="en-US" b="1" dirty="0" smtClean="0"/>
              <a:t> =&gt; The value of </a:t>
            </a:r>
            <a:r>
              <a:rPr lang="en-US" b="1" dirty="0" err="1" smtClean="0"/>
              <a:t>iCount</a:t>
            </a:r>
            <a:r>
              <a:rPr lang="en-US" b="1" dirty="0" smtClean="0"/>
              <a:t> is stored in $</a:t>
            </a:r>
            <a:r>
              <a:rPr lang="en-US" b="1" dirty="0" err="1" smtClean="0"/>
              <a:t>iCount</a:t>
            </a:r>
            <a:r>
              <a:rPr lang="en-US" dirty="0" smtClean="0"/>
              <a:t/>
            </a:r>
            <a:br>
              <a:rPr lang="en-US" dirty="0" smtClean="0"/>
            </a:br>
            <a:endParaRPr lang="en-US" dirty="0" smtClean="0"/>
          </a:p>
          <a:p>
            <a:pPr>
              <a:buNone/>
            </a:pPr>
            <a:endParaRPr lang="en-US" dirty="0" smtClean="0"/>
          </a:p>
          <a:p>
            <a:r>
              <a:rPr lang="en-US" dirty="0" smtClean="0"/>
              <a:t>The multiple words in the puts statement are grouped with curly braces as one argument to puts. Curly braces prevent variable substitution to occur on $</a:t>
            </a:r>
            <a:r>
              <a:rPr lang="en-US" dirty="0" err="1" smtClean="0"/>
              <a:t>iCount</a:t>
            </a:r>
            <a:r>
              <a:rPr lang="en-US" dirty="0" smtClean="0"/>
              <a:t>.</a:t>
            </a:r>
          </a:p>
          <a:p>
            <a:endParaRPr lang="en-US" dirty="0" smtClean="0"/>
          </a:p>
          <a:p>
            <a:pPr marL="401578" lvl="1" indent="-401578">
              <a:buSzPct val="100000"/>
              <a:buBlip>
                <a:blip r:embed="rId2"/>
              </a:buBlip>
            </a:pPr>
            <a:r>
              <a:rPr lang="en-US" dirty="0" smtClean="0"/>
              <a:t>The Tcl command </a:t>
            </a:r>
            <a:r>
              <a:rPr lang="en-US" b="1" dirty="0" err="1" smtClean="0">
                <a:solidFill>
                  <a:srgbClr val="C00000"/>
                </a:solidFill>
              </a:rPr>
              <a:t>eval</a:t>
            </a:r>
            <a:r>
              <a:rPr lang="en-US" b="1" dirty="0" smtClean="0">
                <a:solidFill>
                  <a:srgbClr val="C00000"/>
                </a:solidFill>
              </a:rPr>
              <a:t> </a:t>
            </a:r>
            <a:r>
              <a:rPr lang="en-US" b="1" dirty="0" err="1" smtClean="0">
                <a:solidFill>
                  <a:srgbClr val="C00000"/>
                </a:solidFill>
              </a:rPr>
              <a:t>arg</a:t>
            </a:r>
            <a:r>
              <a:rPr lang="en-US" b="1" dirty="0" smtClean="0">
                <a:solidFill>
                  <a:srgbClr val="C00000"/>
                </a:solidFill>
              </a:rPr>
              <a:t> ?</a:t>
            </a:r>
            <a:r>
              <a:rPr lang="en-US" b="1" dirty="0" err="1" smtClean="0">
                <a:solidFill>
                  <a:srgbClr val="C00000"/>
                </a:solidFill>
              </a:rPr>
              <a:t>arg</a:t>
            </a:r>
            <a:r>
              <a:rPr lang="en-US" b="1" dirty="0" smtClean="0">
                <a:solidFill>
                  <a:srgbClr val="C00000"/>
                </a:solidFill>
              </a:rPr>
              <a:t> </a:t>
            </a:r>
            <a:r>
              <a:rPr lang="en-US" b="1" dirty="0" err="1" smtClean="0">
                <a:solidFill>
                  <a:srgbClr val="C00000"/>
                </a:solidFill>
              </a:rPr>
              <a:t>arg</a:t>
            </a:r>
            <a:r>
              <a:rPr lang="en-US" b="1" dirty="0" smtClean="0">
                <a:solidFill>
                  <a:srgbClr val="C00000"/>
                </a:solidFill>
              </a:rPr>
              <a:t> …? </a:t>
            </a:r>
            <a:r>
              <a:rPr lang="en-US" dirty="0" smtClean="0"/>
              <a:t>can be used to evaluate the </a:t>
            </a:r>
            <a:r>
              <a:rPr lang="en-US" dirty="0" err="1" smtClean="0"/>
              <a:t>mql</a:t>
            </a:r>
            <a:r>
              <a:rPr lang="en-US" dirty="0" smtClean="0"/>
              <a:t> command defined within brace grouping (allows for postponing evaluation):</a:t>
            </a:r>
            <a:br>
              <a:rPr lang="en-US" dirty="0" smtClean="0"/>
            </a:br>
            <a:r>
              <a:rPr lang="en-US" sz="1600" b="1" dirty="0" smtClean="0">
                <a:solidFill>
                  <a:srgbClr val="C00000"/>
                </a:solidFill>
              </a:rPr>
              <a:t>set </a:t>
            </a:r>
            <a:r>
              <a:rPr lang="en-US" sz="1600" b="1" dirty="0" err="1" smtClean="0">
                <a:solidFill>
                  <a:srgbClr val="C00000"/>
                </a:solidFill>
              </a:rPr>
              <a:t>cmd</a:t>
            </a:r>
            <a:r>
              <a:rPr lang="en-US" sz="1600" b="1" dirty="0" smtClean="0">
                <a:solidFill>
                  <a:srgbClr val="C00000"/>
                </a:solidFill>
              </a:rPr>
              <a:t> {</a:t>
            </a:r>
            <a:r>
              <a:rPr lang="en-US" sz="1600" b="1" dirty="0" err="1" smtClean="0">
                <a:solidFill>
                  <a:srgbClr val="C00000"/>
                </a:solidFill>
              </a:rPr>
              <a:t>mql</a:t>
            </a:r>
            <a:r>
              <a:rPr lang="en-US" sz="1600" b="1" dirty="0" smtClean="0">
                <a:solidFill>
                  <a:srgbClr val="C00000"/>
                </a:solidFill>
              </a:rPr>
              <a:t> print type $</a:t>
            </a:r>
            <a:r>
              <a:rPr lang="en-US" sz="1600" b="1" dirty="0" err="1" smtClean="0">
                <a:solidFill>
                  <a:srgbClr val="C00000"/>
                </a:solidFill>
              </a:rPr>
              <a:t>sType</a:t>
            </a:r>
            <a:r>
              <a:rPr lang="en-US" sz="1600" b="1" dirty="0" smtClean="0">
                <a:solidFill>
                  <a:srgbClr val="C00000"/>
                </a:solidFill>
              </a:rPr>
              <a:t> select policy}</a:t>
            </a:r>
            <a:br>
              <a:rPr lang="en-US" sz="1600" b="1" dirty="0" smtClean="0">
                <a:solidFill>
                  <a:srgbClr val="C00000"/>
                </a:solidFill>
              </a:rPr>
            </a:br>
            <a:r>
              <a:rPr lang="en-US" sz="1600" b="1" dirty="0" smtClean="0">
                <a:solidFill>
                  <a:srgbClr val="C00000"/>
                </a:solidFill>
              </a:rPr>
              <a:t>       |</a:t>
            </a:r>
            <a:br>
              <a:rPr lang="en-US" sz="1600" b="1" dirty="0" smtClean="0">
                <a:solidFill>
                  <a:srgbClr val="C00000"/>
                </a:solidFill>
              </a:rPr>
            </a:br>
            <a:r>
              <a:rPr lang="en-US" sz="1600" b="1" dirty="0" smtClean="0">
                <a:solidFill>
                  <a:srgbClr val="C00000"/>
                </a:solidFill>
              </a:rPr>
              <a:t>       |</a:t>
            </a:r>
            <a:br>
              <a:rPr lang="en-US" sz="1600" b="1" dirty="0" smtClean="0">
                <a:solidFill>
                  <a:srgbClr val="C00000"/>
                </a:solidFill>
              </a:rPr>
            </a:br>
            <a:r>
              <a:rPr lang="en-US" sz="1600" b="1" dirty="0" smtClean="0">
                <a:solidFill>
                  <a:srgbClr val="C00000"/>
                </a:solidFill>
              </a:rPr>
              <a:t>       |</a:t>
            </a:r>
            <a:br>
              <a:rPr lang="en-US" sz="1600" b="1" dirty="0" smtClean="0">
                <a:solidFill>
                  <a:srgbClr val="C00000"/>
                </a:solidFill>
              </a:rPr>
            </a:br>
            <a:r>
              <a:rPr lang="en-US" sz="1600" b="1" dirty="0" smtClean="0">
                <a:solidFill>
                  <a:srgbClr val="C00000"/>
                </a:solidFill>
              </a:rPr>
              <a:t>       |</a:t>
            </a:r>
            <a:br>
              <a:rPr lang="en-US" sz="1600" b="1" dirty="0" smtClean="0">
                <a:solidFill>
                  <a:srgbClr val="C00000"/>
                </a:solidFill>
              </a:rPr>
            </a:br>
            <a:r>
              <a:rPr lang="en-US" sz="1600" b="1" dirty="0" smtClean="0">
                <a:solidFill>
                  <a:srgbClr val="C00000"/>
                </a:solidFill>
              </a:rPr>
              <a:t>       |</a:t>
            </a:r>
            <a:br>
              <a:rPr lang="en-US" sz="1600" b="1" dirty="0" smtClean="0">
                <a:solidFill>
                  <a:srgbClr val="C00000"/>
                </a:solidFill>
              </a:rPr>
            </a:br>
            <a:r>
              <a:rPr lang="en-US" sz="1600" b="1" dirty="0" smtClean="0">
                <a:solidFill>
                  <a:srgbClr val="C00000"/>
                </a:solidFill>
              </a:rPr>
              <a:t>       | </a:t>
            </a:r>
            <a:br>
              <a:rPr lang="en-US" sz="1600" b="1" dirty="0" smtClean="0">
                <a:solidFill>
                  <a:srgbClr val="C00000"/>
                </a:solidFill>
              </a:rPr>
            </a:br>
            <a:r>
              <a:rPr lang="en-US" sz="1600" b="1" dirty="0" smtClean="0">
                <a:solidFill>
                  <a:srgbClr val="C00000"/>
                </a:solidFill>
              </a:rPr>
              <a:t>set </a:t>
            </a:r>
            <a:r>
              <a:rPr lang="en-US" sz="1600" b="1" dirty="0" err="1" smtClean="0">
                <a:solidFill>
                  <a:srgbClr val="C00000"/>
                </a:solidFill>
              </a:rPr>
              <a:t>sType</a:t>
            </a:r>
            <a:r>
              <a:rPr lang="en-US" sz="1600" b="1" dirty="0" smtClean="0">
                <a:solidFill>
                  <a:srgbClr val="C00000"/>
                </a:solidFill>
              </a:rPr>
              <a:t> “Monitor“</a:t>
            </a:r>
            <a:br>
              <a:rPr lang="en-US" sz="1600" b="1" dirty="0" smtClean="0">
                <a:solidFill>
                  <a:srgbClr val="C00000"/>
                </a:solidFill>
              </a:rPr>
            </a:br>
            <a:r>
              <a:rPr lang="en-US" sz="1600" b="1" dirty="0" err="1" smtClean="0">
                <a:solidFill>
                  <a:srgbClr val="C00000"/>
                </a:solidFill>
              </a:rPr>
              <a:t>eval</a:t>
            </a:r>
            <a:r>
              <a:rPr lang="en-US" sz="1600" b="1" dirty="0" smtClean="0">
                <a:solidFill>
                  <a:srgbClr val="C00000"/>
                </a:solidFill>
              </a:rPr>
              <a:t> $</a:t>
            </a:r>
            <a:r>
              <a:rPr lang="en-US" sz="1600" b="1" dirty="0" err="1" smtClean="0">
                <a:solidFill>
                  <a:srgbClr val="C00000"/>
                </a:solidFill>
              </a:rPr>
              <a:t>cmd</a:t>
            </a:r>
            <a:r>
              <a:rPr lang="en-US" sz="1600" b="1" dirty="0" smtClean="0">
                <a:solidFill>
                  <a:srgbClr val="C00000"/>
                </a:solidFill>
              </a:rPr>
              <a:t/>
            </a:r>
            <a:br>
              <a:rPr lang="en-US" sz="1600" b="1" dirty="0" smtClean="0">
                <a:solidFill>
                  <a:srgbClr val="C00000"/>
                </a:solidFill>
              </a:rPr>
            </a:br>
            <a:r>
              <a:rPr lang="en-US" sz="1600" dirty="0" smtClean="0">
                <a:solidFill>
                  <a:srgbClr val="993333"/>
                </a:solidFill>
              </a:rPr>
              <a:t/>
            </a:r>
            <a:br>
              <a:rPr lang="en-US" sz="1600" dirty="0" smtClean="0">
                <a:solidFill>
                  <a:srgbClr val="993333"/>
                </a:solidFill>
              </a:rPr>
            </a:br>
            <a:endParaRPr lang="en-US" sz="1600" dirty="0" smtClean="0">
              <a:solidFill>
                <a:srgbClr val="993333"/>
              </a:solidFill>
            </a:endParaRP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3-17</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Comments</a:t>
            </a:r>
            <a:endParaRPr lang="en-US" dirty="0"/>
          </a:p>
        </p:txBody>
      </p:sp>
      <p:sp>
        <p:nvSpPr>
          <p:cNvPr id="3" name="Text Placeholder 2"/>
          <p:cNvSpPr>
            <a:spLocks noGrp="1"/>
          </p:cNvSpPr>
          <p:nvPr>
            <p:ph type="body" sz="quarter" idx="10"/>
          </p:nvPr>
        </p:nvSpPr>
        <p:spPr/>
        <p:txBody>
          <a:bodyPr/>
          <a:lstStyle/>
          <a:p>
            <a:r>
              <a:rPr lang="en-US" dirty="0" smtClean="0"/>
              <a:t>A hash/pound symbol (#) designates the start of a comment.</a:t>
            </a:r>
            <a:br>
              <a:rPr lang="en-US" dirty="0" smtClean="0"/>
            </a:br>
            <a:endParaRPr lang="en-US" dirty="0" smtClean="0"/>
          </a:p>
          <a:p>
            <a:r>
              <a:rPr lang="en-US" dirty="0" smtClean="0"/>
              <a:t>The comment is terminated by a newline.</a:t>
            </a:r>
            <a:br>
              <a:rPr lang="en-US" dirty="0" smtClean="0"/>
            </a:br>
            <a:endParaRPr lang="en-US" dirty="0" smtClean="0"/>
          </a:p>
          <a:p>
            <a:r>
              <a:rPr lang="en-US" dirty="0" smtClean="0"/>
              <a:t>The # must be the first non-blank character of the comment.</a:t>
            </a:r>
            <a:br>
              <a:rPr lang="en-US" dirty="0" smtClean="0"/>
            </a:br>
            <a:endParaRPr lang="en-US" dirty="0" smtClean="0"/>
          </a:p>
          <a:p>
            <a:pPr>
              <a:spcBef>
                <a:spcPct val="50000"/>
              </a:spcBef>
            </a:pPr>
            <a:r>
              <a:rPr lang="en-US" b="1" dirty="0" smtClean="0"/>
              <a:t>Example:</a:t>
            </a:r>
          </a:p>
          <a:p>
            <a:pPr lvl="1">
              <a:spcBef>
                <a:spcPct val="50000"/>
              </a:spcBef>
              <a:buNone/>
            </a:pPr>
            <a:r>
              <a:rPr lang="en-US" b="1" dirty="0" smtClean="0">
                <a:solidFill>
                  <a:srgbClr val="C00000"/>
                </a:solidFill>
              </a:rPr>
              <a:t># This is a comment</a:t>
            </a:r>
          </a:p>
          <a:p>
            <a:pPr lvl="1">
              <a:spcBef>
                <a:spcPct val="50000"/>
              </a:spcBef>
              <a:buNone/>
            </a:pPr>
            <a:r>
              <a:rPr lang="en-US" b="1" dirty="0" smtClean="0">
                <a:solidFill>
                  <a:srgbClr val="C00000"/>
                </a:solidFill>
              </a:rPr>
              <a:t>puts “hello there”;   # Need semicolon before</a:t>
            </a:r>
            <a:br>
              <a:rPr lang="en-US" b="1" dirty="0" smtClean="0">
                <a:solidFill>
                  <a:srgbClr val="C00000"/>
                </a:solidFill>
              </a:rPr>
            </a:br>
            <a:r>
              <a:rPr lang="en-US" b="1" dirty="0" smtClean="0">
                <a:solidFill>
                  <a:srgbClr val="C00000"/>
                </a:solidFill>
              </a:rPr>
              <a:t>                             # this comment</a:t>
            </a: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3-18</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Commands</a:t>
            </a:r>
            <a:endParaRPr lang="en-US" dirty="0"/>
          </a:p>
        </p:txBody>
      </p:sp>
      <p:sp>
        <p:nvSpPr>
          <p:cNvPr id="3" name="Text Placeholder 2"/>
          <p:cNvSpPr>
            <a:spLocks noGrp="1"/>
          </p:cNvSpPr>
          <p:nvPr>
            <p:ph type="body" sz="quarter" idx="10"/>
          </p:nvPr>
        </p:nvSpPr>
        <p:spPr/>
        <p:txBody>
          <a:bodyPr/>
          <a:lstStyle/>
          <a:p>
            <a:r>
              <a:rPr lang="en-US" dirty="0" smtClean="0"/>
              <a:t>So far you have already seen the variable command </a:t>
            </a:r>
            <a:r>
              <a:rPr lang="en-US" b="1" dirty="0" smtClean="0"/>
              <a:t>set</a:t>
            </a:r>
            <a:r>
              <a:rPr lang="en-US" dirty="0" smtClean="0"/>
              <a:t> which is used to make a variable assignment.</a:t>
            </a:r>
          </a:p>
          <a:p>
            <a:endParaRPr lang="en-US" dirty="0" smtClean="0"/>
          </a:p>
          <a:p>
            <a:r>
              <a:rPr lang="en-US" dirty="0" smtClean="0"/>
              <a:t>Variable commands work directly with Tcl variables to modify the value of the variable based on the command type.</a:t>
            </a:r>
            <a:r>
              <a:rPr lang="en-US" dirty="0" smtClean="0">
                <a:solidFill>
                  <a:srgbClr val="000080"/>
                </a:solidFill>
              </a:rPr>
              <a:t/>
            </a:r>
            <a:br>
              <a:rPr lang="en-US" dirty="0" smtClean="0">
                <a:solidFill>
                  <a:srgbClr val="000080"/>
                </a:solidFill>
              </a:rPr>
            </a:br>
            <a:endParaRPr lang="en-US" dirty="0" smtClean="0">
              <a:solidFill>
                <a:srgbClr val="000080"/>
              </a:solidFill>
            </a:endParaRPr>
          </a:p>
          <a:p>
            <a:r>
              <a:rPr lang="en-US" dirty="0" smtClean="0"/>
              <a:t>Other commands include:</a:t>
            </a:r>
          </a:p>
          <a:p>
            <a:pPr lvl="1"/>
            <a:r>
              <a:rPr lang="en-US" dirty="0" err="1" smtClean="0"/>
              <a:t>incr</a:t>
            </a:r>
            <a:endParaRPr lang="en-US" dirty="0" smtClean="0"/>
          </a:p>
          <a:p>
            <a:pPr lvl="1"/>
            <a:r>
              <a:rPr lang="en-US" dirty="0" smtClean="0"/>
              <a:t>unset</a:t>
            </a:r>
          </a:p>
          <a:p>
            <a:pPr lvl="1"/>
            <a:r>
              <a:rPr lang="en-US" dirty="0" err="1" smtClean="0"/>
              <a:t>expr</a:t>
            </a:r>
            <a:r>
              <a:rPr lang="en-US" dirty="0" smtClean="0">
                <a:solidFill>
                  <a:srgbClr val="000080"/>
                </a:solidFill>
              </a:rPr>
              <a:t/>
            </a:r>
            <a:br>
              <a:rPr lang="en-US" dirty="0" smtClean="0">
                <a:solidFill>
                  <a:srgbClr val="000080"/>
                </a:solidFill>
              </a:rPr>
            </a:br>
            <a:endParaRPr lang="en-US" dirty="0" smtClean="0">
              <a:solidFill>
                <a:srgbClr val="000080"/>
              </a:solidFill>
            </a:endParaRP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3-19</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Lesson 1: Understand Tcl Fundamentals</a:t>
            </a:r>
            <a:r>
              <a:rPr lang="en-US" sz="4000" dirty="0" smtClean="0">
                <a:cs typeface="Arial" pitchFamily="34" charset="0"/>
              </a:rPr>
              <a:t/>
            </a:r>
            <a:br>
              <a:rPr lang="en-US" sz="4000" dirty="0" smtClean="0">
                <a:cs typeface="Arial" pitchFamily="34" charset="0"/>
              </a:rPr>
            </a:br>
            <a:r>
              <a:rPr lang="en-US" dirty="0" smtClean="0">
                <a:cs typeface="Arial" pitchFamily="34" charset="0"/>
              </a:rPr>
              <a:t/>
            </a:r>
            <a:br>
              <a:rPr lang="en-US" dirty="0" smtClean="0">
                <a:cs typeface="Arial" pitchFamily="34" charset="0"/>
              </a:rPr>
            </a:br>
            <a:endParaRPr lang="en-US" dirty="0"/>
          </a:p>
        </p:txBody>
      </p:sp>
      <p:sp>
        <p:nvSpPr>
          <p:cNvPr id="3" name="Text Placeholder 2"/>
          <p:cNvSpPr>
            <a:spLocks noGrp="1"/>
          </p:cNvSpPr>
          <p:nvPr>
            <p:ph type="body" sz="quarter" idx="10"/>
          </p:nvPr>
        </p:nvSpPr>
        <p:spPr>
          <a:xfrm>
            <a:off x="7532177" y="2607051"/>
            <a:ext cx="4664990" cy="4755669"/>
          </a:xfrm>
        </p:spPr>
        <p:txBody>
          <a:bodyPr/>
          <a:lstStyle/>
          <a:p>
            <a:r>
              <a:rPr lang="en-US" b="1" dirty="0">
                <a:solidFill>
                  <a:schemeClr val="accent2"/>
                </a:solidFill>
              </a:rPr>
              <a:t>Understand Tcl Fundamentals </a:t>
            </a:r>
            <a:endParaRPr lang="en-US" b="1" dirty="0" smtClean="0">
              <a:solidFill>
                <a:schemeClr val="accent2"/>
              </a:solidFill>
            </a:endParaRPr>
          </a:p>
          <a:p>
            <a:r>
              <a:rPr lang="en-US" dirty="0" smtClean="0"/>
              <a:t>String </a:t>
            </a:r>
            <a:r>
              <a:rPr lang="en-US" dirty="0"/>
              <a:t>and </a:t>
            </a:r>
            <a:r>
              <a:rPr lang="en-US" dirty="0" smtClean="0"/>
              <a:t>list manipulation</a:t>
            </a:r>
          </a:p>
          <a:p>
            <a:r>
              <a:rPr lang="en-US" dirty="0"/>
              <a:t>Control Flow and Exception </a:t>
            </a:r>
            <a:r>
              <a:rPr lang="en-US" dirty="0" smtClean="0"/>
              <a:t>handling</a:t>
            </a:r>
          </a:p>
          <a:p>
            <a:r>
              <a:rPr lang="en-US" dirty="0"/>
              <a:t>RPE and Tcl </a:t>
            </a:r>
            <a:r>
              <a:rPr lang="en-US" dirty="0" smtClean="0"/>
              <a:t>Trigger Programs </a:t>
            </a:r>
            <a:endParaRPr lang="en-US" dirty="0"/>
          </a:p>
        </p:txBody>
      </p:sp>
      <p:sp>
        <p:nvSpPr>
          <p:cNvPr id="4" name="Text Placeholder 3"/>
          <p:cNvSpPr>
            <a:spLocks noGrp="1"/>
          </p:cNvSpPr>
          <p:nvPr>
            <p:ph type="body" sz="quarter" idx="12"/>
          </p:nvPr>
        </p:nvSpPr>
        <p:spPr/>
        <p:txBody>
          <a:bodyPr/>
          <a:lstStyle/>
          <a:p>
            <a:r>
              <a:rPr lang="en-US" dirty="0"/>
              <a:t>In this lesson you will </a:t>
            </a:r>
            <a:r>
              <a:rPr lang="en-US" dirty="0" smtClean="0"/>
              <a:t>learn the basics of the Tcl scripting language and some basic Tcl commands.</a:t>
            </a:r>
            <a:endParaRPr lang="en-US" dirty="0"/>
          </a:p>
          <a:p>
            <a:endParaRPr lang="en-US" dirty="0"/>
          </a:p>
        </p:txBody>
      </p:sp>
      <p:sp>
        <p:nvSpPr>
          <p:cNvPr id="6" name="Rectangle à coins arrondis 23"/>
          <p:cNvSpPr/>
          <p:nvPr/>
        </p:nvSpPr>
        <p:spPr>
          <a:xfrm rot="10800000" flipV="1">
            <a:off x="8197850" y="1653103"/>
            <a:ext cx="4104760" cy="512149"/>
          </a:xfrm>
          <a:prstGeom prst="wedgeRoundRectCallout">
            <a:avLst>
              <a:gd name="adj1" fmla="val 61403"/>
              <a:gd name="adj2" fmla="val -3558"/>
              <a:gd name="adj3" fmla="val 16667"/>
            </a:avLst>
          </a:prstGeom>
          <a:solidFill>
            <a:srgbClr val="EEEDF3"/>
          </a:solidFill>
          <a:ln w="3175" cap="flat" cmpd="sng" algn="ctr">
            <a:solidFill>
              <a:srgbClr val="FFFFFF">
                <a:shade val="50000"/>
              </a:srgbClr>
            </a:solidFill>
            <a:prstDash val="solid"/>
          </a:ln>
          <a:effectLst/>
        </p:spPr>
        <p:txBody>
          <a:bodyPr rtlCol="0" anchor="ctr"/>
          <a:lstStyle/>
          <a:p>
            <a:pPr lvl="0" algn="ctr">
              <a:defRPr/>
            </a:pPr>
            <a:endParaRPr lang="en-US" sz="1800" b="1" dirty="0" smtClean="0">
              <a:latin typeface="Arial" pitchFamily="34" charset="0"/>
              <a:cs typeface="Arial" pitchFamily="34" charset="0"/>
            </a:endParaRPr>
          </a:p>
          <a:p>
            <a:pPr lvl="0" algn="ctr">
              <a:defRPr/>
            </a:pPr>
            <a:r>
              <a:rPr lang="en-US" sz="1800" b="1" dirty="0" smtClean="0">
                <a:latin typeface="Arial" pitchFamily="34" charset="0"/>
                <a:cs typeface="Arial" pitchFamily="34" charset="0"/>
              </a:rPr>
              <a:t>Here are the topics to be covered:</a:t>
            </a:r>
          </a:p>
          <a:p>
            <a:pPr algn="ctr">
              <a:defRPr/>
            </a:pPr>
            <a:endParaRPr lang="en-US" sz="1800" b="1" noProof="0" dirty="0" smtClean="0">
              <a:solidFill>
                <a:schemeClr val="tx1"/>
              </a:solidFill>
              <a:latin typeface="Arial" pitchFamily="34" charset="0"/>
              <a:cs typeface="Arial" pitchFamily="34" charset="0"/>
            </a:endParaRPr>
          </a:p>
        </p:txBody>
      </p:sp>
      <p:sp>
        <p:nvSpPr>
          <p:cNvPr id="7"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incr</a:t>
            </a:r>
            <a:endParaRPr lang="en-US" dirty="0"/>
          </a:p>
        </p:txBody>
      </p:sp>
      <p:sp>
        <p:nvSpPr>
          <p:cNvPr id="3" name="Text Placeholder 2"/>
          <p:cNvSpPr>
            <a:spLocks noGrp="1"/>
          </p:cNvSpPr>
          <p:nvPr>
            <p:ph type="body" sz="quarter" idx="10"/>
          </p:nvPr>
        </p:nvSpPr>
        <p:spPr/>
        <p:txBody>
          <a:bodyPr/>
          <a:lstStyle/>
          <a:p>
            <a:r>
              <a:rPr lang="en-US" b="1" dirty="0" smtClean="0"/>
              <a:t>Syntax:</a:t>
            </a:r>
          </a:p>
          <a:p>
            <a:pPr lvl="1">
              <a:buNone/>
            </a:pPr>
            <a:r>
              <a:rPr lang="en-US" b="1" dirty="0" err="1" smtClean="0">
                <a:solidFill>
                  <a:srgbClr val="C00000"/>
                </a:solidFill>
              </a:rPr>
              <a:t>incr</a:t>
            </a:r>
            <a:r>
              <a:rPr lang="en-US" b="1" dirty="0" smtClean="0">
                <a:solidFill>
                  <a:srgbClr val="C00000"/>
                </a:solidFill>
              </a:rPr>
              <a:t> </a:t>
            </a:r>
            <a:r>
              <a:rPr lang="en-US" b="1" dirty="0" err="1" smtClean="0">
                <a:solidFill>
                  <a:srgbClr val="C00000"/>
                </a:solidFill>
              </a:rPr>
              <a:t>varName</a:t>
            </a:r>
            <a:r>
              <a:rPr lang="en-US" b="1" dirty="0" smtClean="0">
                <a:solidFill>
                  <a:srgbClr val="C00000"/>
                </a:solidFill>
              </a:rPr>
              <a:t> ?increment?</a:t>
            </a:r>
          </a:p>
          <a:p>
            <a:pPr lvl="1"/>
            <a:endParaRPr lang="en-US" dirty="0" smtClean="0">
              <a:solidFill>
                <a:srgbClr val="000080"/>
              </a:solidFill>
            </a:endParaRPr>
          </a:p>
          <a:p>
            <a:pPr>
              <a:spcBef>
                <a:spcPct val="50000"/>
              </a:spcBef>
            </a:pPr>
            <a:r>
              <a:rPr lang="en-US" b="1" dirty="0" smtClean="0"/>
              <a:t>Description:</a:t>
            </a:r>
            <a:br>
              <a:rPr lang="en-US" b="1" dirty="0" smtClean="0"/>
            </a:br>
            <a:r>
              <a:rPr lang="en-US" dirty="0" smtClean="0"/>
              <a:t>Concatenates all the values and appends them to the end of the variable, creating the variable if it doesn’t exist.</a:t>
            </a:r>
            <a:br>
              <a:rPr lang="en-US" dirty="0" smtClean="0"/>
            </a:br>
            <a:endParaRPr lang="en-US" b="1" dirty="0" smtClean="0"/>
          </a:p>
          <a:p>
            <a:pPr>
              <a:spcBef>
                <a:spcPct val="50000"/>
              </a:spcBef>
            </a:pPr>
            <a:r>
              <a:rPr lang="en-US" b="1" dirty="0" smtClean="0"/>
              <a:t>Example:</a:t>
            </a:r>
            <a:br>
              <a:rPr lang="en-US" b="1" dirty="0" smtClean="0"/>
            </a:br>
            <a:r>
              <a:rPr lang="en-US" b="1" dirty="0" smtClean="0">
                <a:solidFill>
                  <a:srgbClr val="000080"/>
                </a:solidFill>
              </a:rPr>
              <a:t/>
            </a:r>
            <a:br>
              <a:rPr lang="en-US" b="1" dirty="0" smtClean="0">
                <a:solidFill>
                  <a:srgbClr val="000080"/>
                </a:solidFill>
              </a:rPr>
            </a:br>
            <a:r>
              <a:rPr lang="en-US" b="1" dirty="0" smtClean="0">
                <a:solidFill>
                  <a:srgbClr val="C00000"/>
                </a:solidFill>
              </a:rPr>
              <a:t>set </a:t>
            </a:r>
            <a:r>
              <a:rPr lang="en-US" b="1" dirty="0" err="1" smtClean="0">
                <a:solidFill>
                  <a:srgbClr val="C00000"/>
                </a:solidFill>
              </a:rPr>
              <a:t>iSize</a:t>
            </a:r>
            <a:r>
              <a:rPr lang="en-US" b="1" dirty="0" smtClean="0">
                <a:solidFill>
                  <a:srgbClr val="C00000"/>
                </a:solidFill>
              </a:rPr>
              <a:t> 2</a:t>
            </a:r>
          </a:p>
          <a:p>
            <a:pPr>
              <a:spcBef>
                <a:spcPct val="50000"/>
              </a:spcBef>
              <a:buNone/>
            </a:pPr>
            <a:r>
              <a:rPr lang="en-US" b="1" dirty="0" smtClean="0">
                <a:solidFill>
                  <a:srgbClr val="C00000"/>
                </a:solidFill>
              </a:rPr>
              <a:t>	</a:t>
            </a:r>
            <a:r>
              <a:rPr lang="en-US" b="1" dirty="0" err="1" smtClean="0">
                <a:solidFill>
                  <a:srgbClr val="C00000"/>
                </a:solidFill>
              </a:rPr>
              <a:t>incr</a:t>
            </a:r>
            <a:r>
              <a:rPr lang="en-US" b="1" dirty="0" smtClean="0">
                <a:solidFill>
                  <a:srgbClr val="C00000"/>
                </a:solidFill>
              </a:rPr>
              <a:t> </a:t>
            </a:r>
            <a:r>
              <a:rPr lang="en-US" b="1" dirty="0" err="1" smtClean="0">
                <a:solidFill>
                  <a:srgbClr val="C00000"/>
                </a:solidFill>
              </a:rPr>
              <a:t>iSize</a:t>
            </a:r>
            <a:r>
              <a:rPr lang="en-US" b="1" dirty="0" smtClean="0">
                <a:solidFill>
                  <a:srgbClr val="C00000"/>
                </a:solidFill>
              </a:rPr>
              <a:t> 2</a:t>
            </a:r>
          </a:p>
          <a:p>
            <a:pPr>
              <a:spcBef>
                <a:spcPct val="50000"/>
              </a:spcBef>
              <a:buNone/>
            </a:pPr>
            <a:r>
              <a:rPr lang="en-US" b="1" dirty="0" smtClean="0">
                <a:solidFill>
                  <a:srgbClr val="C00000"/>
                </a:solidFill>
              </a:rPr>
              <a:t>	puts $</a:t>
            </a:r>
            <a:r>
              <a:rPr lang="en-US" b="1" dirty="0" err="1" smtClean="0">
                <a:solidFill>
                  <a:srgbClr val="C00000"/>
                </a:solidFill>
              </a:rPr>
              <a:t>iSize</a:t>
            </a:r>
            <a:endParaRPr lang="en-US" b="1" dirty="0" smtClean="0">
              <a:solidFill>
                <a:srgbClr val="C00000"/>
              </a:solidFill>
            </a:endParaRPr>
          </a:p>
          <a:p>
            <a:pPr>
              <a:spcBef>
                <a:spcPct val="50000"/>
              </a:spcBef>
              <a:buNone/>
            </a:pPr>
            <a:r>
              <a:rPr lang="en-US" dirty="0" smtClean="0">
                <a:solidFill>
                  <a:srgbClr val="993333"/>
                </a:solidFill>
              </a:rPr>
              <a:t>	</a:t>
            </a:r>
            <a:r>
              <a:rPr lang="en-US" b="1" dirty="0" smtClean="0"/>
              <a:t>=&gt;4</a:t>
            </a:r>
            <a:r>
              <a:rPr lang="en-US" b="1" dirty="0" smtClean="0">
                <a:solidFill>
                  <a:srgbClr val="000080"/>
                </a:solidFill>
              </a:rPr>
              <a:t/>
            </a:r>
            <a:br>
              <a:rPr lang="en-US" b="1" dirty="0" smtClean="0">
                <a:solidFill>
                  <a:srgbClr val="000080"/>
                </a:solidFill>
              </a:rPr>
            </a:br>
            <a:r>
              <a:rPr lang="en-US" b="1" dirty="0" smtClean="0">
                <a:solidFill>
                  <a:srgbClr val="000080"/>
                </a:solidFill>
              </a:rPr>
              <a:t/>
            </a:r>
            <a:br>
              <a:rPr lang="en-US" b="1" dirty="0" smtClean="0">
                <a:solidFill>
                  <a:srgbClr val="000080"/>
                </a:solidFill>
              </a:rPr>
            </a:br>
            <a:r>
              <a:rPr lang="en-US" b="1" dirty="0" smtClean="0">
                <a:solidFill>
                  <a:srgbClr val="C00000"/>
                </a:solidFill>
              </a:rPr>
              <a:t>set </a:t>
            </a:r>
            <a:r>
              <a:rPr lang="en-US" b="1" dirty="0" err="1" smtClean="0">
                <a:solidFill>
                  <a:srgbClr val="C00000"/>
                </a:solidFill>
              </a:rPr>
              <a:t>iCost</a:t>
            </a:r>
            <a:r>
              <a:rPr lang="en-US" b="1" dirty="0" smtClean="0">
                <a:solidFill>
                  <a:srgbClr val="C00000"/>
                </a:solidFill>
              </a:rPr>
              <a:t> 25</a:t>
            </a:r>
          </a:p>
          <a:p>
            <a:pPr>
              <a:spcBef>
                <a:spcPct val="50000"/>
              </a:spcBef>
              <a:buNone/>
            </a:pPr>
            <a:r>
              <a:rPr lang="en-US" b="1" dirty="0" smtClean="0">
                <a:solidFill>
                  <a:srgbClr val="C00000"/>
                </a:solidFill>
              </a:rPr>
              <a:t>	</a:t>
            </a:r>
            <a:r>
              <a:rPr lang="en-US" b="1" dirty="0" err="1" smtClean="0">
                <a:solidFill>
                  <a:srgbClr val="C00000"/>
                </a:solidFill>
              </a:rPr>
              <a:t>incr</a:t>
            </a:r>
            <a:r>
              <a:rPr lang="en-US" b="1" dirty="0" smtClean="0">
                <a:solidFill>
                  <a:srgbClr val="C00000"/>
                </a:solidFill>
              </a:rPr>
              <a:t> </a:t>
            </a:r>
            <a:r>
              <a:rPr lang="en-US" b="1" dirty="0" err="1" smtClean="0">
                <a:solidFill>
                  <a:srgbClr val="C00000"/>
                </a:solidFill>
              </a:rPr>
              <a:t>iCost</a:t>
            </a:r>
            <a:r>
              <a:rPr lang="en-US" b="1" dirty="0" smtClean="0">
                <a:solidFill>
                  <a:srgbClr val="C00000"/>
                </a:solidFill>
              </a:rPr>
              <a:t> 25	</a:t>
            </a:r>
          </a:p>
          <a:p>
            <a:pPr>
              <a:spcBef>
                <a:spcPct val="50000"/>
              </a:spcBef>
              <a:buNone/>
            </a:pPr>
            <a:r>
              <a:rPr lang="en-US" b="1" dirty="0" smtClean="0">
                <a:solidFill>
                  <a:srgbClr val="C00000"/>
                </a:solidFill>
              </a:rPr>
              <a:t>	</a:t>
            </a:r>
            <a:r>
              <a:rPr lang="en-US" b="1" dirty="0" err="1" smtClean="0">
                <a:solidFill>
                  <a:srgbClr val="C00000"/>
                </a:solidFill>
              </a:rPr>
              <a:t>incr</a:t>
            </a:r>
            <a:r>
              <a:rPr lang="en-US" b="1" dirty="0" smtClean="0">
                <a:solidFill>
                  <a:srgbClr val="C00000"/>
                </a:solidFill>
              </a:rPr>
              <a:t> </a:t>
            </a:r>
            <a:r>
              <a:rPr lang="en-US" b="1" dirty="0" err="1" smtClean="0">
                <a:solidFill>
                  <a:srgbClr val="C00000"/>
                </a:solidFill>
              </a:rPr>
              <a:t>iCost</a:t>
            </a:r>
            <a:r>
              <a:rPr lang="en-US" b="1" dirty="0" smtClean="0">
                <a:solidFill>
                  <a:srgbClr val="C00000"/>
                </a:solidFill>
              </a:rPr>
              <a:t> -25</a:t>
            </a:r>
          </a:p>
          <a:p>
            <a:pPr>
              <a:spcBef>
                <a:spcPct val="50000"/>
              </a:spcBef>
              <a:buNone/>
            </a:pPr>
            <a:r>
              <a:rPr lang="en-US" b="1" dirty="0" smtClean="0">
                <a:solidFill>
                  <a:srgbClr val="C00000"/>
                </a:solidFill>
              </a:rPr>
              <a:t>	puts $</a:t>
            </a:r>
            <a:r>
              <a:rPr lang="en-US" b="1" dirty="0" err="1" smtClean="0">
                <a:solidFill>
                  <a:srgbClr val="C00000"/>
                </a:solidFill>
              </a:rPr>
              <a:t>iCost</a:t>
            </a:r>
            <a:r>
              <a:rPr lang="en-US" dirty="0" smtClean="0">
                <a:solidFill>
                  <a:srgbClr val="993333"/>
                </a:solidFill>
              </a:rPr>
              <a:t>	</a:t>
            </a:r>
          </a:p>
          <a:p>
            <a:pPr>
              <a:spcBef>
                <a:spcPct val="50000"/>
              </a:spcBef>
              <a:buNone/>
            </a:pPr>
            <a:r>
              <a:rPr lang="en-US" dirty="0" smtClean="0">
                <a:solidFill>
                  <a:srgbClr val="993333"/>
                </a:solidFill>
              </a:rPr>
              <a:t>	</a:t>
            </a:r>
            <a:r>
              <a:rPr lang="en-US" b="1" dirty="0" smtClean="0"/>
              <a:t>=&gt;25</a:t>
            </a:r>
          </a:p>
          <a:p>
            <a:pPr>
              <a:buNone/>
            </a:pPr>
            <a:endParaRPr lang="en-US" b="1" dirty="0" smtClean="0">
              <a:solidFill>
                <a:srgbClr val="000080"/>
              </a:solidFill>
            </a:endParaRPr>
          </a:p>
          <a:p>
            <a:pPr>
              <a:spcBef>
                <a:spcPct val="50000"/>
              </a:spcBef>
            </a:pPr>
            <a:r>
              <a:rPr lang="en-US" dirty="0" smtClean="0"/>
              <a:t>The ‘</a:t>
            </a:r>
            <a:r>
              <a:rPr lang="en-US" dirty="0" err="1" smtClean="0"/>
              <a:t>incr</a:t>
            </a:r>
            <a:r>
              <a:rPr lang="en-US" dirty="0" smtClean="0"/>
              <a:t>’ command only works with whole integers. The above example is the same as:</a:t>
            </a:r>
          </a:p>
          <a:p>
            <a:pPr>
              <a:spcBef>
                <a:spcPct val="50000"/>
              </a:spcBef>
              <a:buNone/>
            </a:pPr>
            <a:r>
              <a:rPr lang="en-US" sz="1600" dirty="0" smtClean="0">
                <a:solidFill>
                  <a:srgbClr val="993333"/>
                </a:solidFill>
              </a:rPr>
              <a:t>	</a:t>
            </a:r>
            <a:r>
              <a:rPr lang="en-US" sz="1600" b="1" dirty="0" smtClean="0">
                <a:solidFill>
                  <a:srgbClr val="C00000"/>
                </a:solidFill>
              </a:rPr>
              <a:t>set </a:t>
            </a:r>
            <a:r>
              <a:rPr lang="en-US" sz="1600" b="1" dirty="0" err="1" smtClean="0">
                <a:solidFill>
                  <a:srgbClr val="C00000"/>
                </a:solidFill>
              </a:rPr>
              <a:t>iSize</a:t>
            </a:r>
            <a:r>
              <a:rPr lang="en-US" sz="1600" b="1" dirty="0" smtClean="0">
                <a:solidFill>
                  <a:srgbClr val="C00000"/>
                </a:solidFill>
              </a:rPr>
              <a:t> [</a:t>
            </a:r>
            <a:r>
              <a:rPr lang="en-US" sz="1600" b="1" dirty="0" err="1" smtClean="0">
                <a:solidFill>
                  <a:srgbClr val="C00000"/>
                </a:solidFill>
              </a:rPr>
              <a:t>expr</a:t>
            </a:r>
            <a:r>
              <a:rPr lang="en-US" sz="1600" b="1" dirty="0" smtClean="0">
                <a:solidFill>
                  <a:srgbClr val="C00000"/>
                </a:solidFill>
              </a:rPr>
              <a:t> $</a:t>
            </a:r>
            <a:r>
              <a:rPr lang="en-US" sz="1600" b="1" dirty="0" err="1" smtClean="0">
                <a:solidFill>
                  <a:srgbClr val="C00000"/>
                </a:solidFill>
              </a:rPr>
              <a:t>iSize</a:t>
            </a:r>
            <a:r>
              <a:rPr lang="en-US" sz="1600" b="1" dirty="0" smtClean="0">
                <a:solidFill>
                  <a:srgbClr val="C00000"/>
                </a:solidFill>
              </a:rPr>
              <a:t> + 2]</a:t>
            </a:r>
          </a:p>
          <a:p>
            <a:endParaRPr lang="en-US" dirty="0" smtClean="0">
              <a:solidFill>
                <a:srgbClr val="000080"/>
              </a:solidFill>
            </a:endParaRPr>
          </a:p>
          <a:p>
            <a:pPr lvl="1"/>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3-20</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unset</a:t>
            </a:r>
            <a:endParaRPr lang="en-US" dirty="0"/>
          </a:p>
        </p:txBody>
      </p:sp>
      <p:sp>
        <p:nvSpPr>
          <p:cNvPr id="3" name="Text Placeholder 2"/>
          <p:cNvSpPr>
            <a:spLocks noGrp="1"/>
          </p:cNvSpPr>
          <p:nvPr>
            <p:ph type="body" sz="quarter" idx="10"/>
          </p:nvPr>
        </p:nvSpPr>
        <p:spPr/>
        <p:txBody>
          <a:bodyPr/>
          <a:lstStyle/>
          <a:p>
            <a:pPr marL="401578" lvl="1" indent="-401578">
              <a:buSzPct val="100000"/>
              <a:buBlip>
                <a:blip r:embed="rId2"/>
              </a:buBlip>
            </a:pPr>
            <a:r>
              <a:rPr lang="en-US" b="1" dirty="0" smtClean="0"/>
              <a:t>Syntax:</a:t>
            </a:r>
            <a:br>
              <a:rPr lang="en-US" b="1" dirty="0" smtClean="0"/>
            </a:br>
            <a:r>
              <a:rPr lang="en-US" dirty="0" smtClean="0"/>
              <a:t/>
            </a:r>
            <a:br>
              <a:rPr lang="en-US" dirty="0" smtClean="0"/>
            </a:br>
            <a:r>
              <a:rPr lang="en-US" dirty="0" smtClean="0"/>
              <a:t>     	</a:t>
            </a:r>
            <a:r>
              <a:rPr lang="en-US" b="1" dirty="0" smtClean="0">
                <a:solidFill>
                  <a:srgbClr val="C00000"/>
                </a:solidFill>
              </a:rPr>
              <a:t>unset </a:t>
            </a:r>
            <a:r>
              <a:rPr lang="en-US" b="1" dirty="0" err="1" smtClean="0">
                <a:solidFill>
                  <a:srgbClr val="C00000"/>
                </a:solidFill>
              </a:rPr>
              <a:t>varName</a:t>
            </a:r>
            <a:r>
              <a:rPr lang="en-US" b="1" dirty="0" smtClean="0">
                <a:solidFill>
                  <a:srgbClr val="C00000"/>
                </a:solidFill>
              </a:rPr>
              <a:t> ?</a:t>
            </a:r>
            <a:r>
              <a:rPr lang="en-US" b="1" dirty="0" err="1" smtClean="0">
                <a:solidFill>
                  <a:srgbClr val="C00000"/>
                </a:solidFill>
              </a:rPr>
              <a:t>varName</a:t>
            </a:r>
            <a:r>
              <a:rPr lang="en-US" b="1" dirty="0" smtClean="0">
                <a:solidFill>
                  <a:srgbClr val="C00000"/>
                </a:solidFill>
              </a:rPr>
              <a:t> …?</a:t>
            </a:r>
          </a:p>
          <a:p>
            <a:endParaRPr lang="en-US" dirty="0" smtClean="0"/>
          </a:p>
          <a:p>
            <a:r>
              <a:rPr lang="en-US" b="1" dirty="0" smtClean="0"/>
              <a:t>Description:</a:t>
            </a:r>
            <a:r>
              <a:rPr lang="en-US" b="1" dirty="0" smtClean="0">
                <a:solidFill>
                  <a:srgbClr val="000080"/>
                </a:solidFill>
              </a:rPr>
              <a:t/>
            </a:r>
            <a:br>
              <a:rPr lang="en-US" b="1" dirty="0" smtClean="0">
                <a:solidFill>
                  <a:srgbClr val="000080"/>
                </a:solidFill>
              </a:rPr>
            </a:br>
            <a:r>
              <a:rPr lang="en-US" dirty="0" smtClean="0"/>
              <a:t>Removes variables(s) and their values from memory.</a:t>
            </a:r>
          </a:p>
          <a:p>
            <a:endParaRPr lang="en-US" dirty="0" smtClean="0">
              <a:solidFill>
                <a:srgbClr val="000080"/>
              </a:solidFill>
            </a:endParaRPr>
          </a:p>
          <a:p>
            <a:pPr>
              <a:spcBef>
                <a:spcPct val="50000"/>
              </a:spcBef>
            </a:pPr>
            <a:r>
              <a:rPr lang="en-US" b="1" dirty="0" smtClean="0"/>
              <a:t>Example:</a:t>
            </a:r>
            <a:r>
              <a:rPr lang="en-US" dirty="0" smtClean="0">
                <a:solidFill>
                  <a:srgbClr val="000080"/>
                </a:solidFill>
              </a:rPr>
              <a:t/>
            </a:r>
            <a:br>
              <a:rPr lang="en-US" dirty="0" smtClean="0">
                <a:solidFill>
                  <a:srgbClr val="000080"/>
                </a:solidFill>
              </a:rPr>
            </a:br>
            <a:r>
              <a:rPr lang="en-US" dirty="0" smtClean="0">
                <a:solidFill>
                  <a:srgbClr val="000080"/>
                </a:solidFill>
              </a:rPr>
              <a:t>	</a:t>
            </a:r>
            <a:r>
              <a:rPr lang="en-US" b="1" dirty="0" smtClean="0">
                <a:solidFill>
                  <a:srgbClr val="C00000"/>
                </a:solidFill>
              </a:rPr>
              <a:t>unset </a:t>
            </a:r>
            <a:r>
              <a:rPr lang="en-US" b="1" dirty="0" err="1" smtClean="0">
                <a:solidFill>
                  <a:srgbClr val="C00000"/>
                </a:solidFill>
              </a:rPr>
              <a:t>iSize</a:t>
            </a:r>
            <a:r>
              <a:rPr lang="en-US" b="1" dirty="0" smtClean="0">
                <a:solidFill>
                  <a:srgbClr val="C00000"/>
                </a:solidFill>
              </a:rPr>
              <a:t> </a:t>
            </a:r>
            <a:r>
              <a:rPr lang="en-US" b="1" dirty="0" err="1" smtClean="0">
                <a:solidFill>
                  <a:srgbClr val="C00000"/>
                </a:solidFill>
              </a:rPr>
              <a:t>sName</a:t>
            </a:r>
            <a:endParaRPr lang="en-US" b="1" dirty="0" smtClean="0">
              <a:solidFill>
                <a:srgbClr val="C00000"/>
              </a:solidFill>
            </a:endParaRPr>
          </a:p>
          <a:p>
            <a:pPr>
              <a:spcBef>
                <a:spcPct val="50000"/>
              </a:spcBef>
            </a:pPr>
            <a:endParaRPr lang="en-US" dirty="0" smtClean="0">
              <a:solidFill>
                <a:srgbClr val="993333"/>
              </a:solidFill>
            </a:endParaRPr>
          </a:p>
          <a:p>
            <a:pPr>
              <a:spcBef>
                <a:spcPct val="50000"/>
              </a:spcBef>
            </a:pPr>
            <a:r>
              <a:rPr lang="en-US" b="1" dirty="0" smtClean="0"/>
              <a:t>Results:</a:t>
            </a:r>
            <a:r>
              <a:rPr lang="en-US" dirty="0" smtClean="0">
                <a:solidFill>
                  <a:srgbClr val="993333"/>
                </a:solidFill>
              </a:rPr>
              <a:t/>
            </a:r>
            <a:br>
              <a:rPr lang="en-US" dirty="0" smtClean="0">
                <a:solidFill>
                  <a:srgbClr val="993333"/>
                </a:solidFill>
              </a:rPr>
            </a:br>
            <a:r>
              <a:rPr lang="en-US" dirty="0" smtClean="0"/>
              <a:t>The </a:t>
            </a:r>
            <a:r>
              <a:rPr lang="en-US" dirty="0" err="1" smtClean="0"/>
              <a:t>iSize</a:t>
            </a:r>
            <a:r>
              <a:rPr lang="en-US" dirty="0" smtClean="0"/>
              <a:t> and </a:t>
            </a:r>
            <a:r>
              <a:rPr lang="en-US" dirty="0" err="1" smtClean="0"/>
              <a:t>sName</a:t>
            </a:r>
            <a:r>
              <a:rPr lang="en-US" dirty="0" smtClean="0"/>
              <a:t> variables are deleted from the local heap.</a:t>
            </a:r>
          </a:p>
          <a:p>
            <a:pPr>
              <a:spcBef>
                <a:spcPct val="50000"/>
              </a:spcBef>
            </a:pPr>
            <a:endParaRPr lang="en-US" dirty="0" smtClean="0"/>
          </a:p>
          <a:p>
            <a:pPr>
              <a:spcBef>
                <a:spcPct val="50000"/>
              </a:spcBef>
            </a:pPr>
            <a:r>
              <a:rPr lang="en-US" dirty="0" smtClean="0"/>
              <a:t>Once a variable is removed the value(s) assigned to that variable no longer exist(s).  Note that when a Tcl program ends the variables and all values declared in the program are automatically removed from the local heap.</a:t>
            </a: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3-21</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expr</a:t>
            </a:r>
            <a:endParaRPr lang="en-US" dirty="0"/>
          </a:p>
        </p:txBody>
      </p:sp>
      <p:sp>
        <p:nvSpPr>
          <p:cNvPr id="3" name="Text Placeholder 2"/>
          <p:cNvSpPr>
            <a:spLocks noGrp="1"/>
          </p:cNvSpPr>
          <p:nvPr>
            <p:ph type="body" sz="quarter" idx="10"/>
          </p:nvPr>
        </p:nvSpPr>
        <p:spPr/>
        <p:txBody>
          <a:bodyPr/>
          <a:lstStyle/>
          <a:p>
            <a:pPr marL="401578" lvl="1" indent="-401578">
              <a:buSzPct val="100000"/>
              <a:buBlip>
                <a:blip r:embed="rId2"/>
              </a:buBlip>
            </a:pPr>
            <a:r>
              <a:rPr lang="en-US" b="1" dirty="0" smtClean="0"/>
              <a:t>Syntax:</a:t>
            </a:r>
            <a:br>
              <a:rPr lang="en-US" b="1" dirty="0" smtClean="0"/>
            </a:br>
            <a:r>
              <a:rPr lang="en-US" dirty="0" smtClean="0"/>
              <a:t/>
            </a:r>
            <a:br>
              <a:rPr lang="en-US" dirty="0" smtClean="0"/>
            </a:br>
            <a:r>
              <a:rPr lang="en-US" b="1" dirty="0" smtClean="0">
                <a:solidFill>
                  <a:srgbClr val="C00000"/>
                </a:solidFill>
              </a:rPr>
              <a:t>     	</a:t>
            </a:r>
            <a:r>
              <a:rPr lang="en-US" b="1" dirty="0" err="1" smtClean="0">
                <a:solidFill>
                  <a:srgbClr val="C00000"/>
                </a:solidFill>
              </a:rPr>
              <a:t>expr</a:t>
            </a:r>
            <a:r>
              <a:rPr lang="en-US" b="1" dirty="0" smtClean="0">
                <a:solidFill>
                  <a:srgbClr val="C00000"/>
                </a:solidFill>
              </a:rPr>
              <a:t> </a:t>
            </a:r>
            <a:r>
              <a:rPr lang="en-US" b="1" dirty="0" err="1" smtClean="0">
                <a:solidFill>
                  <a:srgbClr val="C00000"/>
                </a:solidFill>
              </a:rPr>
              <a:t>arg</a:t>
            </a:r>
            <a:r>
              <a:rPr lang="en-US" b="1" dirty="0" smtClean="0">
                <a:solidFill>
                  <a:srgbClr val="C00000"/>
                </a:solidFill>
              </a:rPr>
              <a:t> ?</a:t>
            </a:r>
            <a:r>
              <a:rPr lang="en-US" b="1" dirty="0" err="1" smtClean="0">
                <a:solidFill>
                  <a:srgbClr val="C00000"/>
                </a:solidFill>
              </a:rPr>
              <a:t>arg</a:t>
            </a:r>
            <a:r>
              <a:rPr lang="en-US" b="1" dirty="0" smtClean="0">
                <a:solidFill>
                  <a:srgbClr val="C00000"/>
                </a:solidFill>
              </a:rPr>
              <a:t> </a:t>
            </a:r>
            <a:r>
              <a:rPr lang="en-US" b="1" dirty="0" err="1" smtClean="0">
                <a:solidFill>
                  <a:srgbClr val="C00000"/>
                </a:solidFill>
              </a:rPr>
              <a:t>arg</a:t>
            </a:r>
            <a:r>
              <a:rPr lang="en-US" b="1" dirty="0" smtClean="0">
                <a:solidFill>
                  <a:srgbClr val="C00000"/>
                </a:solidFill>
              </a:rPr>
              <a:t> …?</a:t>
            </a:r>
          </a:p>
          <a:p>
            <a:pPr>
              <a:buNone/>
            </a:pPr>
            <a:endParaRPr lang="en-US" dirty="0" smtClean="0"/>
          </a:p>
          <a:p>
            <a:pPr>
              <a:buNone/>
            </a:pPr>
            <a:endParaRPr lang="en-US" dirty="0" smtClean="0"/>
          </a:p>
          <a:p>
            <a:r>
              <a:rPr lang="en-US" b="1" dirty="0" smtClean="0"/>
              <a:t>Description:</a:t>
            </a:r>
            <a:br>
              <a:rPr lang="en-US" b="1" dirty="0" smtClean="0"/>
            </a:br>
            <a:r>
              <a:rPr lang="en-US" dirty="0" smtClean="0"/>
              <a:t> Concatenates all the arguments and evaluates them as an expression.</a:t>
            </a:r>
          </a:p>
          <a:p>
            <a:pPr>
              <a:buNone/>
            </a:pPr>
            <a:endParaRPr lang="en-US" dirty="0" smtClean="0"/>
          </a:p>
          <a:p>
            <a:pPr>
              <a:buNone/>
            </a:pPr>
            <a:endParaRPr lang="en-US" dirty="0" smtClean="0"/>
          </a:p>
          <a:p>
            <a:pPr marL="401578" lvl="1" indent="-401578">
              <a:spcBef>
                <a:spcPct val="50000"/>
              </a:spcBef>
              <a:buSzPct val="100000"/>
              <a:buBlip>
                <a:blip r:embed="rId2"/>
              </a:buBlip>
            </a:pPr>
            <a:r>
              <a:rPr lang="en-US" b="1" dirty="0" smtClean="0"/>
              <a:t>Example:</a:t>
            </a:r>
            <a:r>
              <a:rPr lang="en-US" dirty="0" smtClean="0">
                <a:solidFill>
                  <a:srgbClr val="000080"/>
                </a:solidFill>
              </a:rPr>
              <a:t/>
            </a:r>
            <a:br>
              <a:rPr lang="en-US" dirty="0" smtClean="0">
                <a:solidFill>
                  <a:srgbClr val="000080"/>
                </a:solidFill>
              </a:rPr>
            </a:br>
            <a:r>
              <a:rPr lang="en-US" dirty="0" smtClean="0">
                <a:solidFill>
                  <a:srgbClr val="000080"/>
                </a:solidFill>
              </a:rPr>
              <a:t>	</a:t>
            </a:r>
            <a:r>
              <a:rPr lang="en-US" sz="1600" b="1" dirty="0" err="1" smtClean="0">
                <a:solidFill>
                  <a:srgbClr val="C00000"/>
                </a:solidFill>
              </a:rPr>
              <a:t>expr</a:t>
            </a:r>
            <a:r>
              <a:rPr lang="en-US" sz="1600" b="1" dirty="0" smtClean="0">
                <a:solidFill>
                  <a:srgbClr val="C00000"/>
                </a:solidFill>
              </a:rPr>
              <a:t> (10/2) + 3</a:t>
            </a:r>
            <a:r>
              <a:rPr lang="en-US" sz="1600" b="1" dirty="0" smtClean="0">
                <a:solidFill>
                  <a:srgbClr val="993333"/>
                </a:solidFill>
              </a:rPr>
              <a:t/>
            </a:r>
            <a:br>
              <a:rPr lang="en-US" sz="1600" b="1" dirty="0" smtClean="0">
                <a:solidFill>
                  <a:srgbClr val="993333"/>
                </a:solidFill>
              </a:rPr>
            </a:br>
            <a:r>
              <a:rPr lang="en-US" sz="1600" b="1" dirty="0" smtClean="0">
                <a:solidFill>
                  <a:srgbClr val="993333"/>
                </a:solidFill>
              </a:rPr>
              <a:t>	</a:t>
            </a:r>
            <a:r>
              <a:rPr lang="en-US" sz="1600" b="1" dirty="0" smtClean="0">
                <a:solidFill>
                  <a:srgbClr val="000080"/>
                </a:solidFill>
              </a:rPr>
              <a:t>=&gt;8</a:t>
            </a:r>
          </a:p>
          <a:p>
            <a:pPr>
              <a:spcBef>
                <a:spcPct val="50000"/>
              </a:spcBef>
              <a:buNone/>
            </a:pPr>
            <a:endParaRPr lang="en-US" dirty="0" smtClean="0">
              <a:solidFill>
                <a:srgbClr val="993333"/>
              </a:solidFill>
            </a:endParaRPr>
          </a:p>
          <a:p>
            <a:pPr>
              <a:spcBef>
                <a:spcPct val="50000"/>
              </a:spcBef>
            </a:pPr>
            <a:r>
              <a:rPr lang="en-US" b="1" dirty="0" smtClean="0"/>
              <a:t>Results:</a:t>
            </a:r>
            <a:r>
              <a:rPr lang="en-US" dirty="0" smtClean="0"/>
              <a:t/>
            </a:r>
            <a:br>
              <a:rPr lang="en-US" dirty="0" smtClean="0"/>
            </a:br>
            <a:r>
              <a:rPr lang="en-US" dirty="0" smtClean="0"/>
              <a:t> The expression is evaluated and returned as a string.</a:t>
            </a: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3-22</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xfrm>
            <a:off x="1171575" y="411163"/>
            <a:ext cx="11406188" cy="463550"/>
          </a:xfrm>
          <a:noFill/>
          <a:ln>
            <a:miter lim="800000"/>
            <a:headEnd/>
            <a:tailEnd/>
          </a:ln>
        </p:spPr>
        <p:txBody>
          <a:bodyPr vert="horz" wrap="square" numCol="1" anchor="t" anchorCtr="0" compatLnSpc="1">
            <a:prstTxWarp prst="textNoShape">
              <a:avLst/>
            </a:prstTxWarp>
          </a:bodyPr>
          <a:lstStyle/>
          <a:p>
            <a:pPr eaLnBrk="1" hangingPunct="1"/>
            <a:r>
              <a:rPr lang="en-US" dirty="0" smtClean="0"/>
              <a:t>Variable &amp; Command Substitution &amp; Grouping  </a:t>
            </a:r>
          </a:p>
        </p:txBody>
      </p:sp>
      <p:sp>
        <p:nvSpPr>
          <p:cNvPr id="108547" name="Textplatzhalter 4"/>
          <p:cNvSpPr>
            <a:spLocks noGrp="1"/>
          </p:cNvSpPr>
          <p:nvPr>
            <p:ph type="body" sz="quarter" idx="10"/>
          </p:nvPr>
        </p:nvSpPr>
        <p:spPr>
          <a:xfrm>
            <a:off x="1931988" y="8650288"/>
            <a:ext cx="3143250" cy="365125"/>
          </a:xfrm>
        </p:spPr>
        <p:txBody>
          <a:bodyPr/>
          <a:lstStyle/>
          <a:p>
            <a:pPr eaLnBrk="1" hangingPunct="1">
              <a:buFont typeface="+mj-lt"/>
              <a:buNone/>
            </a:pPr>
            <a:r>
              <a:rPr lang="en-US" dirty="0" smtClean="0"/>
              <a:t>10 minutes</a:t>
            </a:r>
          </a:p>
        </p:txBody>
      </p:sp>
      <p:sp>
        <p:nvSpPr>
          <p:cNvPr id="108548" name="Textplatzhalter 14"/>
          <p:cNvSpPr>
            <a:spLocks noGrp="1"/>
          </p:cNvSpPr>
          <p:nvPr>
            <p:ph type="body" sz="quarter" idx="4294967295"/>
          </p:nvPr>
        </p:nvSpPr>
        <p:spPr>
          <a:xfrm>
            <a:off x="977901" y="1407170"/>
            <a:ext cx="11590338" cy="6424613"/>
          </a:xfrm>
          <a:prstGeom prst="rect">
            <a:avLst/>
          </a:prstGeom>
        </p:spPr>
        <p:txBody>
          <a:bodyPr/>
          <a:lstStyle/>
          <a:p>
            <a:pPr marL="0" indent="0">
              <a:buNone/>
            </a:pPr>
            <a:r>
              <a:rPr lang="en-US" b="1" dirty="0" smtClean="0"/>
              <a:t>In this step you will:</a:t>
            </a:r>
          </a:p>
          <a:p>
            <a:r>
              <a:rPr lang="en-US" dirty="0" smtClean="0"/>
              <a:t>Use the Tcl set command.</a:t>
            </a:r>
          </a:p>
          <a:p>
            <a:r>
              <a:rPr lang="en-US" dirty="0" smtClean="0"/>
              <a:t>Use command substitution.</a:t>
            </a:r>
          </a:p>
          <a:p>
            <a:r>
              <a:rPr lang="en-US" dirty="0" smtClean="0"/>
              <a:t>Use various Tcl commands to interact with variables.</a:t>
            </a:r>
          </a:p>
          <a:p>
            <a:pPr defTabSz="1287463">
              <a:buNone/>
            </a:pPr>
            <a:endParaRPr lang="en-US" dirty="0" smtClean="0"/>
          </a:p>
          <a:p>
            <a:pPr defTabSz="1287463">
              <a:buNone/>
            </a:pPr>
            <a:endParaRPr lang="en-US" dirty="0" smtClean="0"/>
          </a:p>
          <a:p>
            <a:pPr defTabSz="1287463"/>
            <a:endParaRPr lang="en-US" dirty="0" smtClean="0"/>
          </a:p>
          <a:p>
            <a:pPr defTabSz="1287463"/>
            <a:endParaRPr lang="en-US" dirty="0" smtClean="0"/>
          </a:p>
        </p:txBody>
      </p:sp>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3-23</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Do It Yourself</a:t>
            </a:r>
            <a:endParaRPr lang="en-US" dirty="0"/>
          </a:p>
        </p:txBody>
      </p:sp>
      <p:sp>
        <p:nvSpPr>
          <p:cNvPr id="4" name="Text Placeholder 2"/>
          <p:cNvSpPr>
            <a:spLocks noGrp="1"/>
          </p:cNvSpPr>
          <p:nvPr>
            <p:ph type="body" sz="quarter" idx="11"/>
          </p:nvPr>
        </p:nvSpPr>
        <p:spPr>
          <a:xfrm>
            <a:off x="982803" y="1168894"/>
            <a:ext cx="11610249" cy="7861550"/>
          </a:xfrm>
        </p:spPr>
        <p:txBody>
          <a:bodyPr/>
          <a:lstStyle/>
          <a:p>
            <a:pPr>
              <a:buFont typeface="+mj-lt"/>
              <a:buAutoNum type="arabicPeriod"/>
            </a:pPr>
            <a:r>
              <a:rPr lang="en-US" dirty="0" smtClean="0"/>
              <a:t>Using the MQL command editor in Tcl mode set a variable named </a:t>
            </a:r>
            <a:r>
              <a:rPr lang="en-US" dirty="0" err="1" smtClean="0"/>
              <a:t>iCost</a:t>
            </a:r>
            <a:r>
              <a:rPr lang="en-US" dirty="0" smtClean="0"/>
              <a:t> to 33.</a:t>
            </a:r>
          </a:p>
          <a:p>
            <a:pPr>
              <a:buFont typeface="+mj-lt"/>
              <a:buAutoNum type="arabicPeriod"/>
            </a:pPr>
            <a:endParaRPr lang="en-US" dirty="0" smtClean="0"/>
          </a:p>
          <a:p>
            <a:pPr>
              <a:buFont typeface="+mj-lt"/>
              <a:buAutoNum type="arabicPeriod"/>
            </a:pPr>
            <a:r>
              <a:rPr lang="en-US" dirty="0" smtClean="0"/>
              <a:t>Use a Tcl command to output to the screen the following:</a:t>
            </a:r>
            <a:br>
              <a:rPr lang="en-US" dirty="0" smtClean="0"/>
            </a:br>
            <a:r>
              <a:rPr lang="en-US" dirty="0" smtClean="0"/>
              <a:t>	</a:t>
            </a:r>
            <a:r>
              <a:rPr lang="en-US" b="1" dirty="0" smtClean="0">
                <a:solidFill>
                  <a:srgbClr val="C00000"/>
                </a:solidFill>
              </a:rPr>
              <a:t> The value of </a:t>
            </a:r>
            <a:r>
              <a:rPr lang="en-US" b="1" dirty="0" err="1" smtClean="0">
                <a:solidFill>
                  <a:srgbClr val="C00000"/>
                </a:solidFill>
              </a:rPr>
              <a:t>iCost</a:t>
            </a:r>
            <a:r>
              <a:rPr lang="en-US" b="1" dirty="0" smtClean="0">
                <a:solidFill>
                  <a:srgbClr val="C00000"/>
                </a:solidFill>
              </a:rPr>
              <a:t> is 33</a:t>
            </a:r>
            <a:br>
              <a:rPr lang="en-US" b="1" dirty="0" smtClean="0">
                <a:solidFill>
                  <a:srgbClr val="C00000"/>
                </a:solidFill>
              </a:rPr>
            </a:br>
            <a:endParaRPr lang="en-US" b="1" dirty="0" smtClean="0">
              <a:solidFill>
                <a:srgbClr val="C00000"/>
              </a:solidFill>
            </a:endParaRPr>
          </a:p>
          <a:p>
            <a:pPr>
              <a:buFont typeface="+mj-lt"/>
              <a:buAutoNum type="arabicPeriod"/>
            </a:pPr>
            <a:r>
              <a:rPr lang="en-US" dirty="0" smtClean="0"/>
              <a:t>Now output to the screen the following by disabling Tcl substitution:</a:t>
            </a:r>
            <a:br>
              <a:rPr lang="en-US" dirty="0" smtClean="0"/>
            </a:br>
            <a:r>
              <a:rPr lang="en-US" dirty="0" smtClean="0"/>
              <a:t>	</a:t>
            </a:r>
            <a:r>
              <a:rPr lang="en-US" b="1" dirty="0" smtClean="0">
                <a:solidFill>
                  <a:srgbClr val="C00000"/>
                </a:solidFill>
              </a:rPr>
              <a:t> The value of </a:t>
            </a:r>
            <a:r>
              <a:rPr lang="en-US" b="1" dirty="0" err="1" smtClean="0">
                <a:solidFill>
                  <a:srgbClr val="C00000"/>
                </a:solidFill>
              </a:rPr>
              <a:t>iCost</a:t>
            </a:r>
            <a:r>
              <a:rPr lang="en-US" b="1" dirty="0" smtClean="0">
                <a:solidFill>
                  <a:srgbClr val="C00000"/>
                </a:solidFill>
              </a:rPr>
              <a:t> is stored in $</a:t>
            </a:r>
            <a:r>
              <a:rPr lang="en-US" b="1" dirty="0" err="1" smtClean="0">
                <a:solidFill>
                  <a:srgbClr val="C00000"/>
                </a:solidFill>
              </a:rPr>
              <a:t>iCost</a:t>
            </a:r>
            <a:r>
              <a:rPr lang="en-US" b="1" dirty="0" smtClean="0">
                <a:solidFill>
                  <a:srgbClr val="C00000"/>
                </a:solidFill>
              </a:rPr>
              <a:t/>
            </a:r>
            <a:br>
              <a:rPr lang="en-US" b="1" dirty="0" smtClean="0">
                <a:solidFill>
                  <a:srgbClr val="C00000"/>
                </a:solidFill>
              </a:rPr>
            </a:br>
            <a:endParaRPr lang="en-US" b="1" dirty="0" smtClean="0">
              <a:solidFill>
                <a:srgbClr val="C00000"/>
              </a:solidFill>
            </a:endParaRPr>
          </a:p>
          <a:p>
            <a:pPr>
              <a:buFont typeface="+mj-lt"/>
              <a:buAutoNum type="arabicPeriod"/>
            </a:pPr>
            <a:r>
              <a:rPr lang="en-US" dirty="0" smtClean="0"/>
              <a:t>Set a variable named </a:t>
            </a:r>
            <a:r>
              <a:rPr lang="en-US" dirty="0" err="1" smtClean="0"/>
              <a:t>sMatrixUser</a:t>
            </a:r>
            <a:r>
              <a:rPr lang="en-US" dirty="0" smtClean="0"/>
              <a:t> to the value of ‘Dave’.</a:t>
            </a:r>
            <a:br>
              <a:rPr lang="en-US" dirty="0" smtClean="0"/>
            </a:br>
            <a:endParaRPr lang="en-US" dirty="0" smtClean="0"/>
          </a:p>
          <a:p>
            <a:pPr>
              <a:buFont typeface="+mj-lt"/>
              <a:buAutoNum type="arabicPeriod"/>
            </a:pPr>
            <a:r>
              <a:rPr lang="en-US" dirty="0" smtClean="0"/>
              <a:t>Change the current person context to the value of </a:t>
            </a:r>
            <a:r>
              <a:rPr lang="en-US" dirty="0" err="1" smtClean="0"/>
              <a:t>sMatrixUser</a:t>
            </a:r>
            <a:r>
              <a:rPr lang="en-US" dirty="0" smtClean="0"/>
              <a:t>. Check to make sure the context has been changed.</a:t>
            </a:r>
          </a:p>
          <a:p>
            <a:pPr>
              <a:buFont typeface="+mj-lt"/>
              <a:buAutoNum type="arabicPeriod"/>
            </a:pPr>
            <a:endParaRPr lang="en-US" dirty="0" smtClean="0"/>
          </a:p>
          <a:p>
            <a:pPr>
              <a:buFont typeface="+mj-lt"/>
              <a:buAutoNum type="arabicPeriod"/>
            </a:pPr>
            <a:r>
              <a:rPr lang="en-US" dirty="0" smtClean="0"/>
              <a:t>Create a variable </a:t>
            </a:r>
            <a:r>
              <a:rPr lang="en-US" dirty="0" err="1" smtClean="0"/>
              <a:t>iTotal</a:t>
            </a:r>
            <a:r>
              <a:rPr lang="en-US" dirty="0" smtClean="0"/>
              <a:t> that stores the number 50. Increment the number by 25.</a:t>
            </a:r>
            <a:br>
              <a:rPr lang="en-US" dirty="0" smtClean="0"/>
            </a:br>
            <a:endParaRPr lang="en-US" dirty="0" smtClean="0"/>
          </a:p>
          <a:p>
            <a:pPr>
              <a:buFont typeface="+mj-lt"/>
              <a:buAutoNum type="arabicPeriod"/>
            </a:pPr>
            <a:r>
              <a:rPr lang="en-US" dirty="0" smtClean="0"/>
              <a:t>Set a variable </a:t>
            </a:r>
            <a:r>
              <a:rPr lang="en-US" dirty="0" err="1" smtClean="0"/>
              <a:t>iCost</a:t>
            </a:r>
            <a:r>
              <a:rPr lang="en-US" dirty="0" smtClean="0"/>
              <a:t> equal to 0. Now use a Tcl command that adds 20 to </a:t>
            </a:r>
            <a:r>
              <a:rPr lang="en-US" dirty="0" err="1" smtClean="0"/>
              <a:t>iCost</a:t>
            </a:r>
            <a:r>
              <a:rPr lang="en-US" dirty="0" smtClean="0"/>
              <a:t> and then divides that number by 2. Why is a Tcl command required to perform arithmetic operations?</a:t>
            </a:r>
          </a:p>
          <a:p>
            <a:pPr>
              <a:buFont typeface="+mj-lt"/>
              <a:buAutoNum type="arabicPeriod"/>
            </a:pPr>
            <a:endParaRPr lang="en-US" dirty="0" smtClean="0"/>
          </a:p>
          <a:p>
            <a:pPr>
              <a:buFont typeface="+mj-lt"/>
              <a:buAutoNum type="arabicPeriod"/>
            </a:pPr>
            <a:r>
              <a:rPr lang="en-US" dirty="0" smtClean="0"/>
              <a:t>Set a Tcl variable named </a:t>
            </a:r>
            <a:r>
              <a:rPr lang="en-US" dirty="0" err="1" smtClean="0"/>
              <a:t>sType</a:t>
            </a:r>
            <a:r>
              <a:rPr lang="en-US" dirty="0" smtClean="0"/>
              <a:t> to ‘System Box’. Set another variable named </a:t>
            </a:r>
            <a:r>
              <a:rPr lang="en-US" dirty="0" err="1" smtClean="0"/>
              <a:t>sName</a:t>
            </a:r>
            <a:r>
              <a:rPr lang="en-US" dirty="0" smtClean="0"/>
              <a:t> to ‘Metro0001’. </a:t>
            </a:r>
            <a:br>
              <a:rPr lang="en-US" dirty="0" smtClean="0"/>
            </a:br>
            <a:r>
              <a:rPr lang="en-US" dirty="0" smtClean="0"/>
              <a:t>Set a third variable named </a:t>
            </a:r>
            <a:r>
              <a:rPr lang="en-US" dirty="0" err="1" smtClean="0"/>
              <a:t>sRevision</a:t>
            </a:r>
            <a:r>
              <a:rPr lang="en-US" dirty="0" smtClean="0"/>
              <a:t> to A.</a:t>
            </a:r>
          </a:p>
          <a:p>
            <a:pPr>
              <a:buFont typeface="+mj-lt"/>
              <a:buAutoNum type="arabicPeriod"/>
            </a:pPr>
            <a:endParaRPr lang="en-US" dirty="0" smtClean="0"/>
          </a:p>
          <a:p>
            <a:pPr marL="344488" indent="4763">
              <a:lnSpc>
                <a:spcPct val="90000"/>
              </a:lnSpc>
            </a:pPr>
            <a:r>
              <a:rPr lang="en-US" dirty="0" smtClean="0"/>
              <a:t>Expand all the subassemblies of a business object using the variables you created in step 8.</a:t>
            </a:r>
            <a:br>
              <a:rPr lang="en-US" dirty="0" smtClean="0"/>
            </a:br>
            <a:r>
              <a:rPr lang="en-US" sz="1600" b="1" dirty="0" smtClean="0">
                <a:solidFill>
                  <a:srgbClr val="C00000"/>
                </a:solidFill>
              </a:rPr>
              <a:t>1  System Box Assembly  to  CD-Rom  Toshiba 56X  A</a:t>
            </a:r>
          </a:p>
          <a:p>
            <a:pPr marL="685800" lvl="1">
              <a:lnSpc>
                <a:spcPct val="90000"/>
              </a:lnSpc>
              <a:buNone/>
            </a:pPr>
            <a:r>
              <a:rPr lang="en-US" sz="1600" b="1" dirty="0" smtClean="0">
                <a:solidFill>
                  <a:srgbClr val="C00000"/>
                </a:solidFill>
              </a:rPr>
              <a:t> 2  Documentation  to  Spec Sheet  CD-Rom Toshiba 56X  1</a:t>
            </a:r>
          </a:p>
          <a:p>
            <a:pPr marL="344488" indent="4763">
              <a:lnSpc>
                <a:spcPct val="90000"/>
              </a:lnSpc>
            </a:pPr>
            <a:r>
              <a:rPr lang="en-US" sz="1600" b="1" dirty="0" smtClean="0">
                <a:solidFill>
                  <a:srgbClr val="C00000"/>
                </a:solidFill>
              </a:rPr>
              <a:t>1  System Box Assembly  to  Video Card  Diamond 3D 64MB  A</a:t>
            </a:r>
          </a:p>
          <a:p>
            <a:pPr marL="685800" lvl="1">
              <a:lnSpc>
                <a:spcPct val="90000"/>
              </a:lnSpc>
              <a:buNone/>
            </a:pPr>
            <a:r>
              <a:rPr lang="en-US" sz="1600" b="1" dirty="0" smtClean="0">
                <a:solidFill>
                  <a:srgbClr val="C00000"/>
                </a:solidFill>
              </a:rPr>
              <a:t>  2  Documentation  to  Spec Sheet  Video Card Diamond 3D 64MB  1</a:t>
            </a:r>
          </a:p>
          <a:p>
            <a:pPr marL="344488" indent="4763">
              <a:lnSpc>
                <a:spcPct val="90000"/>
              </a:lnSpc>
            </a:pPr>
            <a:r>
              <a:rPr lang="en-US" sz="1600" b="1" dirty="0" smtClean="0">
                <a:solidFill>
                  <a:srgbClr val="C00000"/>
                </a:solidFill>
              </a:rPr>
              <a:t>1  System Box Assembly  to  RAM Module  Micron 128MB  A</a:t>
            </a:r>
          </a:p>
          <a:p>
            <a:pPr marL="685800" lvl="1">
              <a:lnSpc>
                <a:spcPct val="90000"/>
              </a:lnSpc>
              <a:buNone/>
            </a:pPr>
            <a:r>
              <a:rPr lang="en-US" sz="1600" b="1" dirty="0" smtClean="0">
                <a:solidFill>
                  <a:srgbClr val="C00000"/>
                </a:solidFill>
              </a:rPr>
              <a:t>  2  Documentation  to  Spec Sheet  RAM Module Micron 128MB  1</a:t>
            </a:r>
            <a:r>
              <a:rPr lang="en-US" dirty="0" smtClean="0"/>
              <a:t/>
            </a:r>
            <a:br>
              <a:rPr lang="en-US" dirty="0" smtClean="0"/>
            </a:br>
            <a:endParaRPr lang="en-US" dirty="0" smtClean="0"/>
          </a:p>
          <a:p>
            <a:pPr>
              <a:buFont typeface="+mj-lt"/>
              <a:buAutoNum type="arabicPeriod"/>
            </a:pPr>
            <a:endParaRPr lang="en-US" dirty="0"/>
          </a:p>
        </p:txBody>
      </p:sp>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3-24</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It Yourself</a:t>
            </a:r>
            <a:endParaRPr lang="en-US" dirty="0"/>
          </a:p>
        </p:txBody>
      </p:sp>
      <p:sp>
        <p:nvSpPr>
          <p:cNvPr id="3" name="Text Placeholder 2"/>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734928" y="1441622"/>
            <a:ext cx="10091897" cy="2504736"/>
          </a:xfrm>
          <a:prstGeom prst="rect">
            <a:avLst/>
          </a:prstGeom>
        </p:spPr>
      </p:pic>
      <p:pic>
        <p:nvPicPr>
          <p:cNvPr id="5" name="Picture 4"/>
          <p:cNvPicPr>
            <a:picLocks noChangeAspect="1"/>
          </p:cNvPicPr>
          <p:nvPr/>
        </p:nvPicPr>
        <p:blipFill>
          <a:blip r:embed="rId3"/>
          <a:stretch>
            <a:fillRect/>
          </a:stretch>
        </p:blipFill>
        <p:spPr>
          <a:xfrm>
            <a:off x="734928" y="4247732"/>
            <a:ext cx="9619419" cy="2185152"/>
          </a:xfrm>
          <a:prstGeom prst="rect">
            <a:avLst/>
          </a:prstGeom>
        </p:spPr>
      </p:pic>
      <p:pic>
        <p:nvPicPr>
          <p:cNvPr id="6" name="Picture 5"/>
          <p:cNvPicPr>
            <a:picLocks noChangeAspect="1"/>
          </p:cNvPicPr>
          <p:nvPr/>
        </p:nvPicPr>
        <p:blipFill>
          <a:blip r:embed="rId4"/>
          <a:stretch>
            <a:fillRect/>
          </a:stretch>
        </p:blipFill>
        <p:spPr>
          <a:xfrm>
            <a:off x="734928" y="6946976"/>
            <a:ext cx="5077576" cy="929697"/>
          </a:xfrm>
          <a:prstGeom prst="rect">
            <a:avLst/>
          </a:prstGeom>
        </p:spPr>
      </p:pic>
      <p:pic>
        <p:nvPicPr>
          <p:cNvPr id="7" name="Picture 6"/>
          <p:cNvPicPr>
            <a:picLocks noChangeAspect="1"/>
          </p:cNvPicPr>
          <p:nvPr/>
        </p:nvPicPr>
        <p:blipFill>
          <a:blip r:embed="rId5"/>
          <a:stretch>
            <a:fillRect/>
          </a:stretch>
        </p:blipFill>
        <p:spPr>
          <a:xfrm>
            <a:off x="734928" y="8421147"/>
            <a:ext cx="6384610" cy="754937"/>
          </a:xfrm>
          <a:prstGeom prst="rect">
            <a:avLst/>
          </a:prstGeom>
        </p:spPr>
      </p:pic>
    </p:spTree>
    <p:extLst>
      <p:ext uri="{BB962C8B-B14F-4D97-AF65-F5344CB8AC3E}">
        <p14:creationId xmlns:p14="http://schemas.microsoft.com/office/powerpoint/2010/main" val="2755476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Lesson 2: </a:t>
            </a:r>
            <a:r>
              <a:rPr lang="en-US" dirty="0" smtClean="0"/>
              <a:t>String and list Manipulation</a:t>
            </a:r>
            <a:br>
              <a:rPr lang="en-US" dirty="0" smtClean="0"/>
            </a:br>
            <a:r>
              <a:rPr lang="en-US" sz="4000" dirty="0" smtClean="0">
                <a:cs typeface="Arial" pitchFamily="34" charset="0"/>
              </a:rPr>
              <a:t/>
            </a:r>
            <a:br>
              <a:rPr lang="en-US" sz="4000" dirty="0" smtClean="0">
                <a:cs typeface="Arial" pitchFamily="34" charset="0"/>
              </a:rPr>
            </a:br>
            <a:r>
              <a:rPr lang="en-US" dirty="0" smtClean="0">
                <a:cs typeface="Arial" pitchFamily="34" charset="0"/>
              </a:rPr>
              <a:t/>
            </a:r>
            <a:br>
              <a:rPr lang="en-US" dirty="0" smtClean="0">
                <a:cs typeface="Arial" pitchFamily="34" charset="0"/>
              </a:rPr>
            </a:br>
            <a:endParaRPr lang="en-US" dirty="0"/>
          </a:p>
        </p:txBody>
      </p:sp>
      <p:sp>
        <p:nvSpPr>
          <p:cNvPr id="3" name="Text Placeholder 2"/>
          <p:cNvSpPr>
            <a:spLocks noGrp="1"/>
          </p:cNvSpPr>
          <p:nvPr>
            <p:ph type="body" sz="quarter" idx="10"/>
          </p:nvPr>
        </p:nvSpPr>
        <p:spPr/>
        <p:txBody>
          <a:bodyPr/>
          <a:lstStyle/>
          <a:p>
            <a:r>
              <a:rPr lang="en-US" dirty="0"/>
              <a:t>Understand Tcl Fundamentals</a:t>
            </a:r>
          </a:p>
          <a:p>
            <a:r>
              <a:rPr lang="en-US" b="1" dirty="0">
                <a:solidFill>
                  <a:schemeClr val="accent2"/>
                </a:solidFill>
              </a:rPr>
              <a:t>String and list manipulation</a:t>
            </a:r>
            <a:endParaRPr lang="en-US" b="1" dirty="0" smtClean="0">
              <a:solidFill>
                <a:schemeClr val="accent2"/>
              </a:solidFill>
            </a:endParaRPr>
          </a:p>
          <a:p>
            <a:r>
              <a:rPr lang="en-US" dirty="0"/>
              <a:t>Control Flow and Exception </a:t>
            </a:r>
            <a:r>
              <a:rPr lang="en-US" dirty="0" smtClean="0"/>
              <a:t>handling</a:t>
            </a:r>
          </a:p>
          <a:p>
            <a:r>
              <a:rPr lang="en-US" dirty="0" smtClean="0"/>
              <a:t>RPE and </a:t>
            </a:r>
            <a:r>
              <a:rPr lang="en-US" dirty="0"/>
              <a:t>Tcl </a:t>
            </a:r>
            <a:r>
              <a:rPr lang="en-US" dirty="0" smtClean="0"/>
              <a:t>Trigger Programs</a:t>
            </a:r>
            <a:endParaRPr lang="en-US" dirty="0"/>
          </a:p>
          <a:p>
            <a:endParaRPr lang="en-US" dirty="0" smtClean="0"/>
          </a:p>
        </p:txBody>
      </p:sp>
      <p:sp>
        <p:nvSpPr>
          <p:cNvPr id="4" name="Text Placeholder 3"/>
          <p:cNvSpPr>
            <a:spLocks noGrp="1"/>
          </p:cNvSpPr>
          <p:nvPr>
            <p:ph type="body" sz="quarter" idx="12"/>
          </p:nvPr>
        </p:nvSpPr>
        <p:spPr/>
        <p:txBody>
          <a:bodyPr/>
          <a:lstStyle/>
          <a:p>
            <a:r>
              <a:rPr lang="en-US" dirty="0"/>
              <a:t>In this lesson you will learn </a:t>
            </a:r>
            <a:r>
              <a:rPr lang="en-US" dirty="0" smtClean="0"/>
              <a:t>the Tcl commands to manipulate strings and Tcl lists.</a:t>
            </a:r>
            <a:br>
              <a:rPr lang="en-US" dirty="0" smtClean="0"/>
            </a:br>
            <a:endParaRPr lang="en-US" dirty="0" smtClean="0"/>
          </a:p>
          <a:p>
            <a:endParaRPr lang="en-US" dirty="0" smtClean="0"/>
          </a:p>
          <a:p>
            <a:endParaRPr lang="en-US" dirty="0"/>
          </a:p>
        </p:txBody>
      </p:sp>
      <p:sp>
        <p:nvSpPr>
          <p:cNvPr id="6" name="Rectangle à coins arrondis 23"/>
          <p:cNvSpPr/>
          <p:nvPr/>
        </p:nvSpPr>
        <p:spPr>
          <a:xfrm rot="10800000" flipV="1">
            <a:off x="8197850" y="1653103"/>
            <a:ext cx="4104760" cy="512149"/>
          </a:xfrm>
          <a:prstGeom prst="wedgeRoundRectCallout">
            <a:avLst>
              <a:gd name="adj1" fmla="val 61403"/>
              <a:gd name="adj2" fmla="val -3558"/>
              <a:gd name="adj3" fmla="val 16667"/>
            </a:avLst>
          </a:prstGeom>
          <a:solidFill>
            <a:srgbClr val="EEEDF3"/>
          </a:solidFill>
          <a:ln w="3175" cap="flat" cmpd="sng" algn="ctr">
            <a:solidFill>
              <a:srgbClr val="FFFFFF">
                <a:shade val="50000"/>
              </a:srgbClr>
            </a:solidFill>
            <a:prstDash val="solid"/>
          </a:ln>
          <a:effectLst/>
        </p:spPr>
        <p:txBody>
          <a:bodyPr rtlCol="0" anchor="ctr"/>
          <a:lstStyle/>
          <a:p>
            <a:pPr lvl="0" algn="ctr">
              <a:defRPr/>
            </a:pPr>
            <a:endParaRPr lang="en-US" sz="1800" b="1" dirty="0" smtClean="0">
              <a:latin typeface="Arial" pitchFamily="34" charset="0"/>
              <a:cs typeface="Arial" pitchFamily="34" charset="0"/>
            </a:endParaRPr>
          </a:p>
          <a:p>
            <a:pPr lvl="0" algn="ctr">
              <a:defRPr/>
            </a:pPr>
            <a:r>
              <a:rPr lang="en-US" sz="1800" b="1" dirty="0" smtClean="0">
                <a:latin typeface="Arial" pitchFamily="34" charset="0"/>
                <a:cs typeface="Arial" pitchFamily="34" charset="0"/>
              </a:rPr>
              <a:t>Here are the topics to be covered:</a:t>
            </a:r>
          </a:p>
          <a:p>
            <a:pPr algn="ctr">
              <a:defRPr/>
            </a:pPr>
            <a:endParaRPr lang="en-US" sz="1800" b="1" noProof="0" dirty="0" smtClean="0">
              <a:solidFill>
                <a:schemeClr val="tx1"/>
              </a:solidFill>
              <a:latin typeface="Arial" pitchFamily="34" charset="0"/>
              <a:cs typeface="Arial" pitchFamily="34" charset="0"/>
            </a:endParaRPr>
          </a:p>
        </p:txBody>
      </p:sp>
      <p:pic>
        <p:nvPicPr>
          <p:cNvPr id="7" name="Picture 3" descr="E:\users\qpz\V6_Templates\Images\Bullets\tips.png"/>
          <p:cNvPicPr>
            <a:picLocks noChangeAspect="1" noChangeArrowheads="1"/>
          </p:cNvPicPr>
          <p:nvPr/>
        </p:nvPicPr>
        <p:blipFill>
          <a:blip r:embed="rId3" cstate="print"/>
          <a:srcRect/>
          <a:stretch>
            <a:fillRect/>
          </a:stretch>
        </p:blipFill>
        <p:spPr bwMode="auto">
          <a:xfrm>
            <a:off x="7399130" y="2566544"/>
            <a:ext cx="367022" cy="361148"/>
          </a:xfrm>
          <a:prstGeom prst="rect">
            <a:avLst/>
          </a:prstGeom>
          <a:noFill/>
        </p:spPr>
      </p:pic>
      <p:sp>
        <p:nvSpPr>
          <p:cNvPr id="8" name="TextBox 7"/>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3-25</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bwMode="auto">
          <a:xfrm>
            <a:off x="1171575" y="463550"/>
            <a:ext cx="11406188" cy="463550"/>
          </a:xfrm>
          <a:noFill/>
          <a:ln>
            <a:miter lim="800000"/>
            <a:headEnd/>
            <a:tailEnd/>
          </a:ln>
        </p:spPr>
        <p:txBody>
          <a:bodyPr vert="horz" wrap="square" numCol="1" anchor="t" anchorCtr="0" compatLnSpc="1">
            <a:prstTxWarp prst="textNoShape">
              <a:avLst/>
            </a:prstTxWarp>
          </a:bodyPr>
          <a:lstStyle/>
          <a:p>
            <a:pPr eaLnBrk="1" hangingPunct="1"/>
            <a:r>
              <a:rPr lang="en-US" dirty="0" smtClean="0"/>
              <a:t>Introduction – Tcl String Manipulation Commands</a:t>
            </a:r>
            <a:endParaRPr lang="de-DE" dirty="0" smtClean="0"/>
          </a:p>
        </p:txBody>
      </p:sp>
      <p:sp>
        <p:nvSpPr>
          <p:cNvPr id="106499" name="Rectangle 3"/>
          <p:cNvSpPr>
            <a:spLocks noGrp="1" noChangeArrowheads="1"/>
          </p:cNvSpPr>
          <p:nvPr>
            <p:ph type="body" sz="quarter" idx="10"/>
          </p:nvPr>
        </p:nvSpPr>
        <p:spPr>
          <a:xfrm>
            <a:off x="982663" y="1439863"/>
            <a:ext cx="11572875" cy="7862887"/>
          </a:xfrm>
        </p:spPr>
        <p:txBody>
          <a:bodyPr/>
          <a:lstStyle/>
          <a:p>
            <a:pPr>
              <a:buSzTx/>
            </a:pPr>
            <a:r>
              <a:rPr lang="en-US" dirty="0" smtClean="0">
                <a:latin typeface="Arial" charset="0"/>
                <a:cs typeface="Arial" charset="0"/>
              </a:rPr>
              <a:t>Tcl provides commands </a:t>
            </a:r>
            <a:r>
              <a:rPr lang="en-US" dirty="0" smtClean="0"/>
              <a:t>search through, compare, format, scan, convert, sort and trim strings</a:t>
            </a:r>
            <a:r>
              <a:rPr lang="en-US" dirty="0" smtClean="0">
                <a:latin typeface="Arial" charset="0"/>
                <a:cs typeface="Arial" charset="0"/>
              </a:rPr>
              <a:t>.</a:t>
            </a:r>
            <a:endParaRPr lang="en-US" dirty="0" smtClean="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3-26</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String Manipulation Commands</a:t>
            </a:r>
            <a:endParaRPr lang="en-US" dirty="0"/>
          </a:p>
        </p:txBody>
      </p:sp>
      <p:sp>
        <p:nvSpPr>
          <p:cNvPr id="3" name="Text Placeholder 2"/>
          <p:cNvSpPr>
            <a:spLocks noGrp="1"/>
          </p:cNvSpPr>
          <p:nvPr>
            <p:ph type="body" sz="quarter" idx="10"/>
          </p:nvPr>
        </p:nvSpPr>
        <p:spPr/>
        <p:txBody>
          <a:bodyPr/>
          <a:lstStyle/>
          <a:p>
            <a:r>
              <a:rPr lang="en-US" dirty="0" smtClean="0"/>
              <a:t>The following Tcl commands are available that allow you to manipulate strings. </a:t>
            </a:r>
            <a:br>
              <a:rPr lang="en-US" dirty="0" smtClean="0"/>
            </a:br>
            <a:endParaRPr lang="en-US" dirty="0" smtClean="0"/>
          </a:p>
          <a:p>
            <a:pPr marL="401578" lvl="1" indent="-401578">
              <a:buSzPct val="100000"/>
              <a:buNone/>
            </a:pPr>
            <a:r>
              <a:rPr lang="en-US" b="1" dirty="0" smtClean="0"/>
              <a:t>	format</a:t>
            </a:r>
            <a:br>
              <a:rPr lang="en-US" b="1" dirty="0" smtClean="0"/>
            </a:br>
            <a:endParaRPr lang="en-US" b="1" dirty="0" smtClean="0"/>
          </a:p>
          <a:p>
            <a:pPr marL="401578" lvl="1" indent="-401578">
              <a:buSzPct val="100000"/>
              <a:buNone/>
            </a:pPr>
            <a:r>
              <a:rPr lang="en-US" b="1" dirty="0" smtClean="0"/>
              <a:t>	string compare</a:t>
            </a:r>
            <a:br>
              <a:rPr lang="en-US" b="1" dirty="0" smtClean="0"/>
            </a:br>
            <a:endParaRPr lang="en-US" b="1" dirty="0" smtClean="0"/>
          </a:p>
          <a:p>
            <a:pPr marL="401578" lvl="1" indent="-401578">
              <a:buSzPct val="100000"/>
              <a:buNone/>
            </a:pPr>
            <a:r>
              <a:rPr lang="en-US" b="1" dirty="0" smtClean="0"/>
              <a:t>	string first / string last</a:t>
            </a:r>
            <a:br>
              <a:rPr lang="en-US" b="1" dirty="0" smtClean="0"/>
            </a:br>
            <a:endParaRPr lang="en-US" b="1" dirty="0" smtClean="0"/>
          </a:p>
          <a:p>
            <a:pPr marL="401578" lvl="1" indent="-401578">
              <a:buSzPct val="100000"/>
              <a:buNone/>
            </a:pPr>
            <a:r>
              <a:rPr lang="en-US" b="1" dirty="0" smtClean="0"/>
              <a:t>	string index</a:t>
            </a:r>
            <a:br>
              <a:rPr lang="en-US" b="1" dirty="0" smtClean="0"/>
            </a:br>
            <a:endParaRPr lang="en-US" b="1" dirty="0" smtClean="0"/>
          </a:p>
          <a:p>
            <a:pPr marL="401578" lvl="1" indent="-401578">
              <a:buSzPct val="100000"/>
              <a:buNone/>
            </a:pPr>
            <a:r>
              <a:rPr lang="en-US" b="1" dirty="0" smtClean="0"/>
              <a:t>	string length</a:t>
            </a:r>
            <a:br>
              <a:rPr lang="en-US" b="1" dirty="0" smtClean="0"/>
            </a:br>
            <a:endParaRPr lang="en-US" b="1" dirty="0" smtClean="0"/>
          </a:p>
          <a:p>
            <a:pPr marL="401578" lvl="1" indent="-401578">
              <a:buSzPct val="100000"/>
              <a:buNone/>
            </a:pPr>
            <a:r>
              <a:rPr lang="en-US" b="1" dirty="0" smtClean="0"/>
              <a:t>	string match</a:t>
            </a:r>
            <a:br>
              <a:rPr lang="en-US" b="1" dirty="0" smtClean="0"/>
            </a:br>
            <a:endParaRPr lang="en-US" b="1" dirty="0" smtClean="0"/>
          </a:p>
          <a:p>
            <a:pPr marL="401578" lvl="1" indent="-401578">
              <a:buSzPct val="100000"/>
              <a:buNone/>
            </a:pPr>
            <a:r>
              <a:rPr lang="en-US" b="1" dirty="0" smtClean="0"/>
              <a:t>	string range</a:t>
            </a:r>
            <a:br>
              <a:rPr lang="en-US" b="1" dirty="0" smtClean="0"/>
            </a:br>
            <a:endParaRPr lang="en-US" b="1" dirty="0" smtClean="0"/>
          </a:p>
          <a:p>
            <a:pPr marL="401578" lvl="1" indent="-401578">
              <a:buSzPct val="100000"/>
              <a:buNone/>
            </a:pPr>
            <a:r>
              <a:rPr lang="en-US" b="1" dirty="0" smtClean="0"/>
              <a:t>	string </a:t>
            </a:r>
            <a:r>
              <a:rPr lang="en-US" b="1" dirty="0" err="1" smtClean="0"/>
              <a:t>tolower</a:t>
            </a:r>
            <a:r>
              <a:rPr lang="en-US" b="1" dirty="0" smtClean="0"/>
              <a:t> / string </a:t>
            </a:r>
            <a:r>
              <a:rPr lang="en-US" b="1" dirty="0" err="1" smtClean="0"/>
              <a:t>toupper</a:t>
            </a:r>
            <a:r>
              <a:rPr lang="en-US" b="1" dirty="0" smtClean="0"/>
              <a:t/>
            </a:r>
            <a:br>
              <a:rPr lang="en-US" b="1" dirty="0" smtClean="0"/>
            </a:br>
            <a:endParaRPr lang="en-US" b="1" dirty="0" smtClean="0"/>
          </a:p>
          <a:p>
            <a:pPr marL="401578" lvl="1" indent="-401578">
              <a:buSzPct val="100000"/>
              <a:buNone/>
            </a:pPr>
            <a:r>
              <a:rPr lang="en-US" b="1" dirty="0" smtClean="0"/>
              <a:t>	string trim / string </a:t>
            </a:r>
            <a:r>
              <a:rPr lang="en-US" b="1" dirty="0" err="1" smtClean="0"/>
              <a:t>trimleft</a:t>
            </a:r>
            <a:r>
              <a:rPr lang="en-US" b="1" dirty="0" smtClean="0"/>
              <a:t> / string </a:t>
            </a:r>
            <a:r>
              <a:rPr lang="en-US" b="1" dirty="0" err="1" smtClean="0"/>
              <a:t>trimright</a:t>
            </a:r>
            <a:endParaRPr lang="en-US" b="1" dirty="0" smtClean="0"/>
          </a:p>
          <a:p>
            <a:pPr marL="401578" lvl="1" indent="-401578">
              <a:buSzPct val="100000"/>
              <a:buBlip>
                <a:blip r:embed="rId2"/>
              </a:buBlip>
            </a:pPr>
            <a:endParaRPr lang="en-US" sz="1600" b="1" dirty="0" smtClean="0"/>
          </a:p>
          <a:p>
            <a:endParaRPr lang="en-US" dirty="0" smtClean="0"/>
          </a:p>
          <a:p>
            <a:pPr>
              <a:buNone/>
            </a:pP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3-27</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‘string length’ Command</a:t>
            </a:r>
            <a:endParaRPr lang="en-US" dirty="0"/>
          </a:p>
        </p:txBody>
      </p:sp>
      <p:sp>
        <p:nvSpPr>
          <p:cNvPr id="3" name="Text Placeholder 2"/>
          <p:cNvSpPr>
            <a:spLocks noGrp="1"/>
          </p:cNvSpPr>
          <p:nvPr>
            <p:ph type="body" sz="quarter" idx="10"/>
          </p:nvPr>
        </p:nvSpPr>
        <p:spPr/>
        <p:txBody>
          <a:bodyPr/>
          <a:lstStyle/>
          <a:p>
            <a:r>
              <a:rPr lang="en-US" b="1" dirty="0" smtClean="0"/>
              <a:t>Syntax:</a:t>
            </a:r>
          </a:p>
          <a:p>
            <a:pPr>
              <a:buNone/>
            </a:pPr>
            <a:r>
              <a:rPr lang="en-US" dirty="0" smtClean="0">
                <a:solidFill>
                  <a:schemeClr val="accent2"/>
                </a:solidFill>
                <a:latin typeface="Courier New" pitchFamily="49" charset="0"/>
              </a:rPr>
              <a:t>	</a:t>
            </a:r>
            <a:r>
              <a:rPr lang="en-US" b="1" dirty="0" smtClean="0">
                <a:solidFill>
                  <a:srgbClr val="C00000"/>
                </a:solidFill>
                <a:latin typeface="Courier New" pitchFamily="49" charset="0"/>
              </a:rPr>
              <a:t>string length</a:t>
            </a:r>
            <a:r>
              <a:rPr lang="en-US" b="1" i="1" dirty="0" smtClean="0">
                <a:solidFill>
                  <a:srgbClr val="C00000"/>
                </a:solidFill>
                <a:latin typeface="Courier New" pitchFamily="49" charset="0"/>
              </a:rPr>
              <a:t> string</a:t>
            </a:r>
            <a:r>
              <a:rPr lang="en-US" i="1" dirty="0" smtClean="0">
                <a:solidFill>
                  <a:schemeClr val="accent2"/>
                </a:solidFill>
                <a:latin typeface="Courier New" pitchFamily="49" charset="0"/>
              </a:rPr>
              <a:t/>
            </a:r>
            <a:br>
              <a:rPr lang="en-US" i="1" dirty="0" smtClean="0">
                <a:solidFill>
                  <a:schemeClr val="accent2"/>
                </a:solidFill>
                <a:latin typeface="Courier New" pitchFamily="49" charset="0"/>
              </a:rPr>
            </a:br>
            <a:endParaRPr lang="en-US" dirty="0" smtClean="0"/>
          </a:p>
          <a:p>
            <a:pPr marL="401578" lvl="1" indent="-401578">
              <a:buSzPct val="100000"/>
              <a:buBlip>
                <a:blip r:embed="rId2"/>
              </a:buBlip>
            </a:pPr>
            <a:r>
              <a:rPr lang="en-US" b="1" dirty="0" smtClean="0"/>
              <a:t>Example:</a:t>
            </a:r>
            <a:r>
              <a:rPr lang="en-US" dirty="0" smtClean="0"/>
              <a:t/>
            </a:r>
            <a:br>
              <a:rPr lang="en-US" dirty="0" smtClean="0"/>
            </a:br>
            <a:r>
              <a:rPr lang="en-US" b="1" dirty="0" smtClean="0">
                <a:solidFill>
                  <a:srgbClr val="C00000"/>
                </a:solidFill>
                <a:latin typeface="Courier New" pitchFamily="49" charset="0"/>
              </a:rPr>
              <a:t>string length </a:t>
            </a:r>
            <a:r>
              <a:rPr lang="en-US" b="1" dirty="0" smtClean="0">
                <a:solidFill>
                  <a:srgbClr val="C00000"/>
                </a:solidFill>
              </a:rPr>
              <a:t>“</a:t>
            </a:r>
            <a:r>
              <a:rPr lang="en-US" b="1" dirty="0" smtClean="0">
                <a:solidFill>
                  <a:srgbClr val="C00000"/>
                </a:solidFill>
                <a:latin typeface="Courier New" pitchFamily="49" charset="0"/>
              </a:rPr>
              <a:t>A test string</a:t>
            </a:r>
            <a:r>
              <a:rPr lang="en-US" b="1" dirty="0" smtClean="0">
                <a:solidFill>
                  <a:srgbClr val="C00000"/>
                </a:solidFill>
              </a:rPr>
              <a:t>”</a:t>
            </a:r>
            <a:r>
              <a:rPr lang="en-US" dirty="0" smtClean="0">
                <a:solidFill>
                  <a:schemeClr val="accent2"/>
                </a:solidFill>
              </a:rPr>
              <a:t/>
            </a:r>
            <a:br>
              <a:rPr lang="en-US" dirty="0" smtClean="0">
                <a:solidFill>
                  <a:schemeClr val="accent2"/>
                </a:solidFill>
              </a:rPr>
            </a:br>
            <a:r>
              <a:rPr lang="en-US" b="1" dirty="0" smtClean="0">
                <a:latin typeface="Courier New" pitchFamily="49" charset="0"/>
              </a:rPr>
              <a:t>==&gt;13</a:t>
            </a:r>
          </a:p>
          <a:p>
            <a:pPr>
              <a:buNone/>
            </a:pPr>
            <a:endParaRPr lang="en-US" dirty="0" smtClean="0"/>
          </a:p>
          <a:p>
            <a:r>
              <a:rPr lang="en-US" b="1" dirty="0" smtClean="0"/>
              <a:t>Results:</a:t>
            </a:r>
            <a:br>
              <a:rPr lang="en-US" b="1" dirty="0" smtClean="0"/>
            </a:br>
            <a:r>
              <a:rPr lang="en-US" dirty="0" smtClean="0"/>
              <a:t>Returns the number of characters in the string, 13.</a:t>
            </a:r>
          </a:p>
          <a:p>
            <a:endParaRPr lang="en-US" dirty="0" smtClean="0"/>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3-28</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1056995" indent="-406537" eaLnBrk="0" hangingPunct="0">
              <a:defRPr>
                <a:solidFill>
                  <a:schemeClr val="tx1"/>
                </a:solidFill>
                <a:latin typeface="Arial" panose="020B0604020202020204" pitchFamily="34" charset="0"/>
              </a:defRPr>
            </a:lvl2pPr>
            <a:lvl3pPr marL="1626146" indent="-325229" eaLnBrk="0" hangingPunct="0">
              <a:defRPr>
                <a:solidFill>
                  <a:schemeClr val="tx1"/>
                </a:solidFill>
                <a:latin typeface="Arial" panose="020B0604020202020204" pitchFamily="34" charset="0"/>
              </a:defRPr>
            </a:lvl3pPr>
            <a:lvl4pPr marL="2276605" indent="-325229" eaLnBrk="0" hangingPunct="0">
              <a:defRPr>
                <a:solidFill>
                  <a:schemeClr val="tx1"/>
                </a:solidFill>
                <a:latin typeface="Arial" panose="020B0604020202020204" pitchFamily="34" charset="0"/>
              </a:defRPr>
            </a:lvl4pPr>
            <a:lvl5pPr marL="2927063" indent="-325229" eaLnBrk="0" hangingPunct="0">
              <a:defRPr>
                <a:solidFill>
                  <a:schemeClr val="tx1"/>
                </a:solidFill>
                <a:latin typeface="Arial" panose="020B0604020202020204" pitchFamily="34" charset="0"/>
              </a:defRPr>
            </a:lvl5pPr>
            <a:lvl6pPr marL="3577521" indent="-325229" eaLnBrk="0" fontAlgn="base" hangingPunct="0">
              <a:spcBef>
                <a:spcPct val="0"/>
              </a:spcBef>
              <a:spcAft>
                <a:spcPct val="0"/>
              </a:spcAft>
              <a:defRPr>
                <a:solidFill>
                  <a:schemeClr val="tx1"/>
                </a:solidFill>
                <a:latin typeface="Arial" panose="020B0604020202020204" pitchFamily="34" charset="0"/>
              </a:defRPr>
            </a:lvl6pPr>
            <a:lvl7pPr marL="4227980" indent="-325229" eaLnBrk="0" fontAlgn="base" hangingPunct="0">
              <a:spcBef>
                <a:spcPct val="0"/>
              </a:spcBef>
              <a:spcAft>
                <a:spcPct val="0"/>
              </a:spcAft>
              <a:defRPr>
                <a:solidFill>
                  <a:schemeClr val="tx1"/>
                </a:solidFill>
                <a:latin typeface="Arial" panose="020B0604020202020204" pitchFamily="34" charset="0"/>
              </a:defRPr>
            </a:lvl7pPr>
            <a:lvl8pPr marL="4878438" indent="-325229" eaLnBrk="0" fontAlgn="base" hangingPunct="0">
              <a:spcBef>
                <a:spcPct val="0"/>
              </a:spcBef>
              <a:spcAft>
                <a:spcPct val="0"/>
              </a:spcAft>
              <a:defRPr>
                <a:solidFill>
                  <a:schemeClr val="tx1"/>
                </a:solidFill>
                <a:latin typeface="Arial" panose="020B0604020202020204" pitchFamily="34" charset="0"/>
              </a:defRPr>
            </a:lvl8pPr>
            <a:lvl9pPr marL="5528897" indent="-325229"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2"/>
                </a:solidFill>
              </a:rPr>
              <a:t>© Geometric Limited  </a:t>
            </a:r>
            <a:r>
              <a:rPr lang="en-US" altLang="en-US" smtClean="0"/>
              <a:t> </a:t>
            </a:r>
            <a:r>
              <a:rPr lang="en-US" altLang="en-US" smtClean="0">
                <a:solidFill>
                  <a:srgbClr val="FF9900"/>
                </a:solidFill>
              </a:rPr>
              <a:t>| </a:t>
            </a:r>
            <a:r>
              <a:rPr lang="en-US" altLang="en-US" smtClean="0"/>
              <a:t>  www.geometricglobal.com  </a:t>
            </a:r>
          </a:p>
          <a:p>
            <a:pPr eaLnBrk="1" hangingPunct="1"/>
            <a:endParaRPr lang="en-US" altLang="en-US" smtClean="0"/>
          </a:p>
        </p:txBody>
      </p:sp>
      <p:sp>
        <p:nvSpPr>
          <p:cNvPr id="17411" name="Rectangle 2"/>
          <p:cNvSpPr>
            <a:spLocks noGrp="1" noChangeArrowheads="1"/>
          </p:cNvSpPr>
          <p:nvPr>
            <p:ph type="title"/>
          </p:nvPr>
        </p:nvSpPr>
        <p:spPr>
          <a:xfrm>
            <a:off x="984250" y="344552"/>
            <a:ext cx="12351425" cy="754343"/>
          </a:xfrm>
        </p:spPr>
        <p:txBody>
          <a:bodyPr/>
          <a:lstStyle/>
          <a:p>
            <a:pPr eaLnBrk="1" hangingPunct="1"/>
            <a:r>
              <a:rPr lang="en-US" altLang="en-US" dirty="0" smtClean="0"/>
              <a:t>TCL Basics</a:t>
            </a:r>
          </a:p>
        </p:txBody>
      </p:sp>
      <p:sp>
        <p:nvSpPr>
          <p:cNvPr id="17412" name="Rectangle 3"/>
          <p:cNvSpPr>
            <a:spLocks noGrp="1" noChangeArrowheads="1"/>
          </p:cNvSpPr>
          <p:nvPr>
            <p:ph type="body" idx="1"/>
          </p:nvPr>
        </p:nvSpPr>
        <p:spPr/>
        <p:txBody>
          <a:bodyPr/>
          <a:lstStyle/>
          <a:p>
            <a:pPr eaLnBrk="1" hangingPunct="1"/>
            <a:r>
              <a:rPr lang="en-US" altLang="en-US" sz="2561" dirty="0"/>
              <a:t>What is TCL (Tool Command Language</a:t>
            </a:r>
            <a:r>
              <a:rPr lang="en-US" altLang="en-US" sz="2561" dirty="0" smtClean="0"/>
              <a:t>)?</a:t>
            </a:r>
          </a:p>
          <a:p>
            <a:pPr eaLnBrk="1" hangingPunct="1"/>
            <a:endParaRPr lang="en-US" altLang="en-US" sz="2561" dirty="0"/>
          </a:p>
          <a:p>
            <a:pPr marL="1139723" lvl="1" indent="-457200" eaLnBrk="1" hangingPunct="1">
              <a:buFont typeface="Wingdings" panose="05000000000000000000" pitchFamily="2" charset="2"/>
              <a:buChar char="Ø"/>
            </a:pPr>
            <a:r>
              <a:rPr lang="en-US" altLang="en-US" sz="2561" dirty="0"/>
              <a:t>TCL (Tickle) is an interpreted programming language for controlling and extending </a:t>
            </a:r>
            <a:r>
              <a:rPr lang="en-US" altLang="en-US" sz="2561" dirty="0" smtClean="0"/>
              <a:t>MQL</a:t>
            </a:r>
          </a:p>
          <a:p>
            <a:pPr marL="1139723" lvl="1" indent="-457200">
              <a:buFont typeface="Wingdings" panose="05000000000000000000" pitchFamily="2" charset="2"/>
              <a:buChar char="Ø"/>
            </a:pPr>
            <a:r>
              <a:rPr lang="en-US" sz="2800" dirty="0"/>
              <a:t>Tcl  is supported on multiple platforms (UNIX, Linux, Windows, Mac OS</a:t>
            </a:r>
            <a:r>
              <a:rPr lang="en-US" sz="2800" dirty="0" smtClean="0"/>
              <a:t>)</a:t>
            </a:r>
            <a:endParaRPr lang="en-US" sz="2800" dirty="0"/>
          </a:p>
          <a:p>
            <a:pPr marL="1139723" lvl="1" indent="-457200" eaLnBrk="1" hangingPunct="1">
              <a:buFont typeface="Wingdings" panose="05000000000000000000" pitchFamily="2" charset="2"/>
              <a:buChar char="Ø"/>
            </a:pPr>
            <a:r>
              <a:rPr lang="en-US" altLang="en-US" sz="2561" dirty="0" smtClean="0"/>
              <a:t>Each </a:t>
            </a:r>
            <a:r>
              <a:rPr lang="en-US" altLang="en-US" sz="2561" dirty="0"/>
              <a:t>command consists of one or more words separated by </a:t>
            </a:r>
            <a:r>
              <a:rPr lang="en-US" altLang="en-US" sz="2561" dirty="0" smtClean="0"/>
              <a:t>spaces</a:t>
            </a:r>
            <a:endParaRPr lang="en-US" altLang="en-US" sz="2561" dirty="0"/>
          </a:p>
          <a:p>
            <a:pPr marL="1139723" lvl="1" indent="-457200" eaLnBrk="1" hangingPunct="1">
              <a:buFont typeface="Wingdings" panose="05000000000000000000" pitchFamily="2" charset="2"/>
              <a:buChar char="Ø"/>
            </a:pPr>
            <a:r>
              <a:rPr lang="en-US" altLang="en-US" sz="2561" dirty="0"/>
              <a:t>Provides full set of programming features like variables, loops, arrays and </a:t>
            </a:r>
            <a:r>
              <a:rPr lang="en-US" altLang="en-US" sz="2561" dirty="0" smtClean="0"/>
              <a:t>procedures</a:t>
            </a:r>
            <a:endParaRPr lang="en-US" altLang="en-US" sz="2561" dirty="0"/>
          </a:p>
          <a:p>
            <a:pPr marL="1139723" lvl="1" indent="-457200" eaLnBrk="1" hangingPunct="1">
              <a:buFont typeface="Wingdings" panose="05000000000000000000" pitchFamily="2" charset="2"/>
              <a:buChar char="Ø"/>
            </a:pPr>
            <a:r>
              <a:rPr lang="en-US" altLang="en-US" sz="2561" dirty="0"/>
              <a:t>To enter TCL mode, give the command: </a:t>
            </a:r>
            <a:r>
              <a:rPr lang="en-US" altLang="en-US" sz="2561" dirty="0" err="1"/>
              <a:t>tcl</a:t>
            </a:r>
            <a:r>
              <a:rPr lang="en-US" altLang="en-US" sz="2561" dirty="0"/>
              <a:t>; on the MQL </a:t>
            </a:r>
            <a:r>
              <a:rPr lang="en-US" altLang="en-US" sz="2561" dirty="0" smtClean="0"/>
              <a:t>prompt</a:t>
            </a:r>
            <a:endParaRPr lang="en-US" altLang="en-US" sz="2561" dirty="0"/>
          </a:p>
          <a:p>
            <a:pPr marL="1139723" lvl="1" indent="-457200" eaLnBrk="1" hangingPunct="1">
              <a:buFont typeface="Wingdings" panose="05000000000000000000" pitchFamily="2" charset="2"/>
              <a:buChar char="Ø"/>
            </a:pPr>
            <a:r>
              <a:rPr lang="en-US" altLang="en-US" sz="2561" dirty="0"/>
              <a:t>The same command can be given in a script also.  After this command, all the statements are interpreted by the TCL </a:t>
            </a:r>
            <a:r>
              <a:rPr lang="en-US" altLang="en-US" sz="2561" dirty="0" smtClean="0"/>
              <a:t>interpreter</a:t>
            </a:r>
            <a:endParaRPr lang="en-US" altLang="en-US" sz="2561" dirty="0"/>
          </a:p>
          <a:p>
            <a:pPr marL="1139723" lvl="1" indent="-457200" eaLnBrk="1" hangingPunct="1">
              <a:buFont typeface="Wingdings" panose="05000000000000000000" pitchFamily="2" charset="2"/>
              <a:buChar char="Ø"/>
            </a:pPr>
            <a:r>
              <a:rPr lang="en-US" altLang="en-US" sz="2561" dirty="0"/>
              <a:t>To run an MQL command when in TCL mode, prepend the command with the word “</a:t>
            </a:r>
            <a:r>
              <a:rPr lang="en-US" altLang="en-US" sz="2561" dirty="0" err="1"/>
              <a:t>mql</a:t>
            </a:r>
            <a:r>
              <a:rPr lang="en-US" altLang="en-US" sz="2561" dirty="0" smtClean="0"/>
              <a:t>”</a:t>
            </a:r>
            <a:endParaRPr lang="en-US" altLang="en-US" sz="2561" dirty="0"/>
          </a:p>
          <a:p>
            <a:pPr eaLnBrk="1" hangingPunct="1"/>
            <a:endParaRPr lang="en-US" altLang="en-US" dirty="0" smtClean="0"/>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3223157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‘string index’ Command</a:t>
            </a:r>
            <a:endParaRPr lang="en-US" dirty="0"/>
          </a:p>
        </p:txBody>
      </p:sp>
      <p:sp>
        <p:nvSpPr>
          <p:cNvPr id="3" name="Text Placeholder 2"/>
          <p:cNvSpPr>
            <a:spLocks noGrp="1"/>
          </p:cNvSpPr>
          <p:nvPr>
            <p:ph type="body" sz="quarter" idx="10"/>
          </p:nvPr>
        </p:nvSpPr>
        <p:spPr/>
        <p:txBody>
          <a:bodyPr/>
          <a:lstStyle/>
          <a:p>
            <a:r>
              <a:rPr lang="en-US" b="1" dirty="0" smtClean="0"/>
              <a:t>Syntax:</a:t>
            </a:r>
            <a:r>
              <a:rPr lang="en-US" dirty="0" smtClean="0"/>
              <a:t/>
            </a:r>
            <a:br>
              <a:rPr lang="en-US" dirty="0" smtClean="0"/>
            </a:br>
            <a:r>
              <a:rPr lang="en-US" b="1" dirty="0" smtClean="0">
                <a:solidFill>
                  <a:srgbClr val="C00000"/>
                </a:solidFill>
                <a:latin typeface="Courier New" pitchFamily="49" charset="0"/>
              </a:rPr>
              <a:t>string index</a:t>
            </a:r>
            <a:r>
              <a:rPr lang="en-US" b="1" i="1" dirty="0" smtClean="0">
                <a:solidFill>
                  <a:srgbClr val="C00000"/>
                </a:solidFill>
                <a:latin typeface="Courier New" pitchFamily="49" charset="0"/>
              </a:rPr>
              <a:t> string </a:t>
            </a:r>
            <a:r>
              <a:rPr lang="en-US" b="1" i="1" dirty="0" err="1" smtClean="0">
                <a:solidFill>
                  <a:srgbClr val="C00000"/>
                </a:solidFill>
                <a:latin typeface="Courier New" pitchFamily="49" charset="0"/>
              </a:rPr>
              <a:t>charIndex</a:t>
            </a:r>
            <a:r>
              <a:rPr lang="en-US" b="1" i="1" dirty="0" smtClean="0">
                <a:solidFill>
                  <a:srgbClr val="C00000"/>
                </a:solidFill>
                <a:latin typeface="Courier New" pitchFamily="49" charset="0"/>
              </a:rPr>
              <a:t/>
            </a:r>
            <a:br>
              <a:rPr lang="en-US" b="1" i="1" dirty="0" smtClean="0">
                <a:solidFill>
                  <a:srgbClr val="C00000"/>
                </a:solidFill>
                <a:latin typeface="Courier New" pitchFamily="49" charset="0"/>
              </a:rPr>
            </a:br>
            <a:endParaRPr lang="en-US" b="1" dirty="0" smtClean="0">
              <a:solidFill>
                <a:srgbClr val="C00000"/>
              </a:solidFill>
            </a:endParaRPr>
          </a:p>
          <a:p>
            <a:pPr marL="401578" lvl="1" indent="-401578">
              <a:buSzPct val="100000"/>
              <a:buBlip>
                <a:blip r:embed="rId2"/>
              </a:buBlip>
            </a:pPr>
            <a:r>
              <a:rPr lang="en-US" b="1" dirty="0" smtClean="0"/>
              <a:t>Example:</a:t>
            </a:r>
            <a:r>
              <a:rPr lang="en-US" dirty="0" smtClean="0"/>
              <a:t/>
            </a:r>
            <a:br>
              <a:rPr lang="en-US" dirty="0" smtClean="0"/>
            </a:br>
            <a:r>
              <a:rPr lang="en-US" b="1" dirty="0" smtClean="0">
                <a:solidFill>
                  <a:srgbClr val="C00000"/>
                </a:solidFill>
                <a:latin typeface="Courier New" pitchFamily="49" charset="0"/>
              </a:rPr>
              <a:t>string index </a:t>
            </a:r>
            <a:r>
              <a:rPr lang="en-US" b="1" dirty="0" smtClean="0">
                <a:solidFill>
                  <a:srgbClr val="C00000"/>
                </a:solidFill>
              </a:rPr>
              <a:t>“</a:t>
            </a:r>
            <a:r>
              <a:rPr lang="en-US" b="1" dirty="0" smtClean="0">
                <a:solidFill>
                  <a:srgbClr val="C00000"/>
                </a:solidFill>
                <a:latin typeface="Courier New" pitchFamily="49" charset="0"/>
              </a:rPr>
              <a:t>Hello World</a:t>
            </a:r>
            <a:r>
              <a:rPr lang="en-US" b="1" dirty="0" smtClean="0">
                <a:solidFill>
                  <a:srgbClr val="C00000"/>
                </a:solidFill>
              </a:rPr>
              <a:t>”</a:t>
            </a:r>
            <a:r>
              <a:rPr lang="en-US" b="1" dirty="0" smtClean="0">
                <a:solidFill>
                  <a:srgbClr val="C00000"/>
                </a:solidFill>
                <a:latin typeface="Courier New" pitchFamily="49" charset="0"/>
              </a:rPr>
              <a:t> 4</a:t>
            </a:r>
            <a:br>
              <a:rPr lang="en-US" b="1" dirty="0" smtClean="0">
                <a:solidFill>
                  <a:srgbClr val="C00000"/>
                </a:solidFill>
                <a:latin typeface="Courier New" pitchFamily="49" charset="0"/>
              </a:rPr>
            </a:br>
            <a:r>
              <a:rPr lang="en-US" b="1" dirty="0" smtClean="0">
                <a:latin typeface="Courier New" pitchFamily="49" charset="0"/>
              </a:rPr>
              <a:t>==&gt;o</a:t>
            </a:r>
            <a:br>
              <a:rPr lang="en-US" b="1" dirty="0" smtClean="0">
                <a:latin typeface="Courier New" pitchFamily="49" charset="0"/>
              </a:rPr>
            </a:br>
            <a:endParaRPr lang="en-US" dirty="0" smtClean="0"/>
          </a:p>
          <a:p>
            <a:pPr marL="401578" lvl="1" indent="-401578">
              <a:buSzPct val="100000"/>
              <a:buBlip>
                <a:blip r:embed="rId2"/>
              </a:buBlip>
            </a:pPr>
            <a:r>
              <a:rPr lang="en-US" b="1" dirty="0" smtClean="0"/>
              <a:t>Results:</a:t>
            </a:r>
            <a:br>
              <a:rPr lang="en-US" b="1" dirty="0" smtClean="0"/>
            </a:br>
            <a:r>
              <a:rPr lang="en-US" dirty="0" smtClean="0"/>
              <a:t>Returns the 4th character in the string, “o”.</a:t>
            </a:r>
            <a:br>
              <a:rPr lang="en-US" dirty="0" smtClean="0"/>
            </a:b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3-29</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‘string range’ Command</a:t>
            </a:r>
            <a:endParaRPr lang="en-US" dirty="0"/>
          </a:p>
        </p:txBody>
      </p:sp>
      <p:sp>
        <p:nvSpPr>
          <p:cNvPr id="3" name="Text Placeholder 2"/>
          <p:cNvSpPr>
            <a:spLocks noGrp="1"/>
          </p:cNvSpPr>
          <p:nvPr>
            <p:ph type="body" sz="quarter" idx="10"/>
          </p:nvPr>
        </p:nvSpPr>
        <p:spPr/>
        <p:txBody>
          <a:bodyPr/>
          <a:lstStyle/>
          <a:p>
            <a:r>
              <a:rPr lang="en-US" b="1" dirty="0" smtClean="0"/>
              <a:t>Syntax:</a:t>
            </a:r>
            <a:br>
              <a:rPr lang="en-US" b="1" dirty="0" smtClean="0"/>
            </a:br>
            <a:r>
              <a:rPr lang="en-US" b="1" dirty="0" smtClean="0">
                <a:solidFill>
                  <a:srgbClr val="C00000"/>
                </a:solidFill>
                <a:latin typeface="Courier New" pitchFamily="49" charset="0"/>
              </a:rPr>
              <a:t>string range </a:t>
            </a:r>
            <a:r>
              <a:rPr lang="en-US" b="1" i="1" dirty="0" smtClean="0">
                <a:solidFill>
                  <a:srgbClr val="C00000"/>
                </a:solidFill>
                <a:latin typeface="Courier New" pitchFamily="49" charset="0"/>
              </a:rPr>
              <a:t>string first last</a:t>
            </a:r>
            <a:endParaRPr lang="en-US" b="1" dirty="0" smtClean="0">
              <a:solidFill>
                <a:srgbClr val="C00000"/>
              </a:solidFill>
            </a:endParaRPr>
          </a:p>
          <a:p>
            <a:pPr>
              <a:buNone/>
            </a:pPr>
            <a:endParaRPr lang="en-US" dirty="0" smtClean="0"/>
          </a:p>
          <a:p>
            <a:r>
              <a:rPr lang="en-US" b="1" dirty="0" smtClean="0"/>
              <a:t>Example:</a:t>
            </a:r>
          </a:p>
          <a:p>
            <a:pPr>
              <a:buNone/>
            </a:pPr>
            <a:r>
              <a:rPr lang="en-US" dirty="0" smtClean="0">
                <a:solidFill>
                  <a:schemeClr val="accent2"/>
                </a:solidFill>
                <a:latin typeface="Courier New" pitchFamily="49" charset="0"/>
              </a:rPr>
              <a:t>	</a:t>
            </a:r>
            <a:r>
              <a:rPr lang="en-US" b="1" dirty="0" smtClean="0">
                <a:solidFill>
                  <a:srgbClr val="C00000"/>
                </a:solidFill>
                <a:latin typeface="Courier New" pitchFamily="49" charset="0"/>
              </a:rPr>
              <a:t>string range </a:t>
            </a:r>
            <a:r>
              <a:rPr lang="en-US" b="1" dirty="0" smtClean="0">
                <a:solidFill>
                  <a:srgbClr val="C00000"/>
                </a:solidFill>
              </a:rPr>
              <a:t>“</a:t>
            </a:r>
            <a:r>
              <a:rPr lang="en-US" b="1" dirty="0" smtClean="0">
                <a:solidFill>
                  <a:srgbClr val="C00000"/>
                </a:solidFill>
                <a:latin typeface="Courier New" pitchFamily="49" charset="0"/>
              </a:rPr>
              <a:t>A test string</a:t>
            </a:r>
            <a:r>
              <a:rPr lang="en-US" b="1" dirty="0" smtClean="0">
                <a:solidFill>
                  <a:srgbClr val="C00000"/>
                </a:solidFill>
              </a:rPr>
              <a:t>”</a:t>
            </a:r>
            <a:r>
              <a:rPr lang="en-US" b="1" dirty="0" smtClean="0">
                <a:solidFill>
                  <a:srgbClr val="C00000"/>
                </a:solidFill>
                <a:latin typeface="Courier New" pitchFamily="49" charset="0"/>
              </a:rPr>
              <a:t> 7 end</a:t>
            </a:r>
            <a:endParaRPr lang="en-US" b="1" dirty="0" smtClean="0">
              <a:solidFill>
                <a:srgbClr val="C00000"/>
              </a:solidFill>
            </a:endParaRPr>
          </a:p>
          <a:p>
            <a:pPr>
              <a:buNone/>
            </a:pPr>
            <a:r>
              <a:rPr lang="en-US" b="1" dirty="0" smtClean="0">
                <a:solidFill>
                  <a:srgbClr val="C00000"/>
                </a:solidFill>
              </a:rPr>
              <a:t>	</a:t>
            </a:r>
            <a:r>
              <a:rPr lang="en-US" b="1" dirty="0" smtClean="0"/>
              <a:t>==&gt;string</a:t>
            </a:r>
          </a:p>
          <a:p>
            <a:endParaRPr lang="en-US" dirty="0" smtClean="0"/>
          </a:p>
          <a:p>
            <a:r>
              <a:rPr lang="en-US" b="1" dirty="0" smtClean="0"/>
              <a:t>Results:</a:t>
            </a:r>
          </a:p>
          <a:p>
            <a:pPr>
              <a:buNone/>
            </a:pPr>
            <a:r>
              <a:rPr lang="en-US" dirty="0" smtClean="0"/>
              <a:t>	The substring from character 7 to the end is returned.</a:t>
            </a: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3-30</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‘string first’ and ‘string last’ Commands</a:t>
            </a:r>
            <a:endParaRPr lang="en-US" dirty="0"/>
          </a:p>
        </p:txBody>
      </p:sp>
      <p:sp>
        <p:nvSpPr>
          <p:cNvPr id="3" name="Text Placeholder 2"/>
          <p:cNvSpPr>
            <a:spLocks noGrp="1"/>
          </p:cNvSpPr>
          <p:nvPr>
            <p:ph type="body" sz="quarter" idx="10"/>
          </p:nvPr>
        </p:nvSpPr>
        <p:spPr/>
        <p:txBody>
          <a:bodyPr/>
          <a:lstStyle/>
          <a:p>
            <a:r>
              <a:rPr lang="en-US" b="1" dirty="0" smtClean="0"/>
              <a:t>Syntax:</a:t>
            </a:r>
            <a:br>
              <a:rPr lang="en-US" b="1" dirty="0" smtClean="0"/>
            </a:br>
            <a:r>
              <a:rPr lang="en-US" b="1" dirty="0" smtClean="0">
                <a:solidFill>
                  <a:srgbClr val="C00000"/>
                </a:solidFill>
                <a:latin typeface="Courier New" pitchFamily="49" charset="0"/>
              </a:rPr>
              <a:t>string first </a:t>
            </a:r>
            <a:r>
              <a:rPr lang="en-US" b="1" i="1" dirty="0" smtClean="0">
                <a:solidFill>
                  <a:srgbClr val="C00000"/>
                </a:solidFill>
                <a:latin typeface="Courier New" pitchFamily="49" charset="0"/>
              </a:rPr>
              <a:t>string1 string2</a:t>
            </a:r>
            <a:endParaRPr lang="en-US" b="1" dirty="0" smtClean="0">
              <a:solidFill>
                <a:srgbClr val="C00000"/>
              </a:solidFill>
            </a:endParaRPr>
          </a:p>
          <a:p>
            <a:endParaRPr lang="en-US" dirty="0" smtClean="0"/>
          </a:p>
          <a:p>
            <a:r>
              <a:rPr lang="en-US" b="1" dirty="0" smtClean="0"/>
              <a:t>Example:</a:t>
            </a:r>
          </a:p>
          <a:p>
            <a:pPr marL="401578" lvl="1" indent="-401578">
              <a:buSzPct val="100000"/>
              <a:buNone/>
            </a:pPr>
            <a:r>
              <a:rPr lang="en-US" b="1" dirty="0" smtClean="0">
                <a:solidFill>
                  <a:srgbClr val="C00000"/>
                </a:solidFill>
              </a:rPr>
              <a:t>	</a:t>
            </a:r>
            <a:r>
              <a:rPr lang="en-US" b="1" dirty="0" smtClean="0">
                <a:solidFill>
                  <a:srgbClr val="C00000"/>
                </a:solidFill>
                <a:latin typeface="Courier New" pitchFamily="49" charset="0"/>
              </a:rPr>
              <a:t>string first </a:t>
            </a:r>
            <a:r>
              <a:rPr lang="en-US" b="1" dirty="0" smtClean="0">
                <a:solidFill>
                  <a:srgbClr val="C00000"/>
                </a:solidFill>
              </a:rPr>
              <a:t>“</a:t>
            </a:r>
            <a:r>
              <a:rPr lang="en-US" b="1" dirty="0" smtClean="0">
                <a:solidFill>
                  <a:srgbClr val="C00000"/>
                </a:solidFill>
                <a:latin typeface="Courier New" pitchFamily="49" charset="0"/>
              </a:rPr>
              <a:t>!</a:t>
            </a:r>
            <a:r>
              <a:rPr lang="en-US" b="1" dirty="0" smtClean="0">
                <a:solidFill>
                  <a:srgbClr val="C00000"/>
                </a:solidFill>
              </a:rPr>
              <a:t>”</a:t>
            </a:r>
            <a:r>
              <a:rPr lang="en-US" b="1" dirty="0" smtClean="0">
                <a:solidFill>
                  <a:srgbClr val="C00000"/>
                </a:solidFill>
                <a:latin typeface="Courier New" pitchFamily="49" charset="0"/>
              </a:rPr>
              <a:t> </a:t>
            </a:r>
            <a:r>
              <a:rPr lang="en-US" b="1" dirty="0" smtClean="0">
                <a:solidFill>
                  <a:srgbClr val="C00000"/>
                </a:solidFill>
              </a:rPr>
              <a:t>“</a:t>
            </a:r>
            <a:r>
              <a:rPr lang="en-US" b="1" dirty="0" err="1" smtClean="0">
                <a:solidFill>
                  <a:srgbClr val="C00000"/>
                </a:solidFill>
                <a:latin typeface="Courier New" pitchFamily="49" charset="0"/>
              </a:rPr>
              <a:t>Help!Me</a:t>
            </a:r>
            <a:r>
              <a:rPr lang="en-US" b="1" dirty="0" smtClean="0">
                <a:solidFill>
                  <a:srgbClr val="C00000"/>
                </a:solidFill>
                <a:latin typeface="Courier New" pitchFamily="49" charset="0"/>
              </a:rPr>
              <a:t>!</a:t>
            </a:r>
            <a:r>
              <a:rPr lang="en-US" b="1" dirty="0" smtClean="0">
                <a:solidFill>
                  <a:srgbClr val="C00000"/>
                </a:solidFill>
              </a:rPr>
              <a:t>”</a:t>
            </a:r>
          </a:p>
          <a:p>
            <a:pPr>
              <a:buNone/>
            </a:pPr>
            <a:r>
              <a:rPr lang="en-US" dirty="0" smtClean="0"/>
              <a:t>	</a:t>
            </a:r>
            <a:r>
              <a:rPr lang="en-US" b="1" dirty="0" smtClean="0"/>
              <a:t>==&gt;4</a:t>
            </a:r>
            <a:br>
              <a:rPr lang="en-US" b="1" dirty="0" smtClean="0"/>
            </a:br>
            <a:endParaRPr lang="en-US" b="1" dirty="0" smtClean="0"/>
          </a:p>
          <a:p>
            <a:r>
              <a:rPr lang="en-US" b="1" dirty="0" smtClean="0"/>
              <a:t>Results:</a:t>
            </a:r>
            <a:br>
              <a:rPr lang="en-US" b="1" dirty="0" smtClean="0"/>
            </a:br>
            <a:r>
              <a:rPr lang="en-US" dirty="0" smtClean="0"/>
              <a:t>Finds the first ! at index 4 of the second string.</a:t>
            </a:r>
          </a:p>
          <a:p>
            <a:endParaRPr lang="en-US" dirty="0" smtClean="0"/>
          </a:p>
          <a:p>
            <a:endParaRPr lang="en-US" dirty="0" smtClean="0"/>
          </a:p>
          <a:p>
            <a:r>
              <a:rPr lang="en-US" b="1" dirty="0" smtClean="0"/>
              <a:t>Syntax:</a:t>
            </a:r>
            <a:br>
              <a:rPr lang="en-US" b="1" dirty="0" smtClean="0"/>
            </a:br>
            <a:r>
              <a:rPr lang="en-US" b="1" dirty="0" smtClean="0">
                <a:solidFill>
                  <a:srgbClr val="C00000"/>
                </a:solidFill>
                <a:latin typeface="Courier New" pitchFamily="49" charset="0"/>
              </a:rPr>
              <a:t>string last </a:t>
            </a:r>
            <a:r>
              <a:rPr lang="en-US" b="1" i="1" dirty="0" smtClean="0">
                <a:solidFill>
                  <a:srgbClr val="C00000"/>
                </a:solidFill>
                <a:latin typeface="Courier New" pitchFamily="49" charset="0"/>
              </a:rPr>
              <a:t>string1 string2</a:t>
            </a:r>
            <a:endParaRPr lang="en-US" b="1" dirty="0" smtClean="0">
              <a:solidFill>
                <a:srgbClr val="C00000"/>
              </a:solidFill>
            </a:endParaRPr>
          </a:p>
          <a:p>
            <a:endParaRPr lang="en-US" dirty="0" smtClean="0"/>
          </a:p>
          <a:p>
            <a:r>
              <a:rPr lang="en-US" b="1" dirty="0" smtClean="0"/>
              <a:t>Example:</a:t>
            </a:r>
          </a:p>
          <a:p>
            <a:pPr>
              <a:buNone/>
            </a:pPr>
            <a:r>
              <a:rPr lang="en-US" dirty="0" smtClean="0">
                <a:solidFill>
                  <a:schemeClr val="accent2"/>
                </a:solidFill>
                <a:latin typeface="Courier New" pitchFamily="49" charset="0"/>
              </a:rPr>
              <a:t>	</a:t>
            </a:r>
            <a:r>
              <a:rPr lang="en-US" b="1" dirty="0" smtClean="0">
                <a:solidFill>
                  <a:srgbClr val="C00000"/>
                </a:solidFill>
                <a:latin typeface="Courier New" pitchFamily="49" charset="0"/>
              </a:rPr>
              <a:t>string last </a:t>
            </a:r>
            <a:r>
              <a:rPr lang="en-US" b="1" dirty="0" smtClean="0">
                <a:solidFill>
                  <a:srgbClr val="C00000"/>
                </a:solidFill>
              </a:rPr>
              <a:t>“</a:t>
            </a:r>
            <a:r>
              <a:rPr lang="en-US" b="1" dirty="0" smtClean="0">
                <a:solidFill>
                  <a:srgbClr val="C00000"/>
                </a:solidFill>
                <a:latin typeface="Courier New" pitchFamily="49" charset="0"/>
              </a:rPr>
              <a:t>!</a:t>
            </a:r>
            <a:r>
              <a:rPr lang="en-US" b="1" dirty="0" smtClean="0">
                <a:solidFill>
                  <a:srgbClr val="C00000"/>
                </a:solidFill>
              </a:rPr>
              <a:t>”</a:t>
            </a:r>
            <a:r>
              <a:rPr lang="en-US" b="1" dirty="0" smtClean="0">
                <a:solidFill>
                  <a:srgbClr val="C00000"/>
                </a:solidFill>
                <a:latin typeface="Courier New" pitchFamily="49" charset="0"/>
              </a:rPr>
              <a:t> </a:t>
            </a:r>
            <a:r>
              <a:rPr lang="en-US" b="1" dirty="0" smtClean="0">
                <a:solidFill>
                  <a:srgbClr val="C00000"/>
                </a:solidFill>
              </a:rPr>
              <a:t>“</a:t>
            </a:r>
            <a:r>
              <a:rPr lang="en-US" b="1" dirty="0" err="1" smtClean="0">
                <a:solidFill>
                  <a:srgbClr val="C00000"/>
                </a:solidFill>
                <a:latin typeface="Courier New" pitchFamily="49" charset="0"/>
              </a:rPr>
              <a:t>Help!Me</a:t>
            </a:r>
            <a:r>
              <a:rPr lang="en-US" b="1" dirty="0" smtClean="0">
                <a:solidFill>
                  <a:srgbClr val="C00000"/>
                </a:solidFill>
                <a:latin typeface="Courier New" pitchFamily="49" charset="0"/>
              </a:rPr>
              <a:t>!</a:t>
            </a:r>
            <a:r>
              <a:rPr lang="en-US" b="1" dirty="0" smtClean="0">
                <a:solidFill>
                  <a:srgbClr val="C00000"/>
                </a:solidFill>
              </a:rPr>
              <a:t>”</a:t>
            </a:r>
          </a:p>
          <a:p>
            <a:pPr>
              <a:buNone/>
            </a:pPr>
            <a:r>
              <a:rPr lang="en-US" dirty="0" smtClean="0"/>
              <a:t>	</a:t>
            </a:r>
            <a:r>
              <a:rPr lang="en-US" b="1" dirty="0" smtClean="0"/>
              <a:t>==&gt;7</a:t>
            </a:r>
            <a:br>
              <a:rPr lang="en-US" b="1" dirty="0" smtClean="0"/>
            </a:br>
            <a:endParaRPr lang="en-US" b="1" dirty="0" smtClean="0"/>
          </a:p>
          <a:p>
            <a:r>
              <a:rPr lang="en-US" b="1" dirty="0" smtClean="0"/>
              <a:t>Results:</a:t>
            </a:r>
            <a:br>
              <a:rPr lang="en-US" b="1" dirty="0" smtClean="0"/>
            </a:br>
            <a:r>
              <a:rPr lang="en-US" dirty="0" smtClean="0"/>
              <a:t>Finds the first ! at index 7 of the second string.</a:t>
            </a: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3-31</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‘string compare’ Command</a:t>
            </a:r>
            <a:endParaRPr lang="en-US" dirty="0"/>
          </a:p>
        </p:txBody>
      </p:sp>
      <p:sp>
        <p:nvSpPr>
          <p:cNvPr id="3" name="Text Placeholder 2"/>
          <p:cNvSpPr>
            <a:spLocks noGrp="1"/>
          </p:cNvSpPr>
          <p:nvPr>
            <p:ph type="body" sz="quarter" idx="10"/>
          </p:nvPr>
        </p:nvSpPr>
        <p:spPr/>
        <p:txBody>
          <a:bodyPr/>
          <a:lstStyle/>
          <a:p>
            <a:r>
              <a:rPr lang="en-US" b="1" dirty="0" smtClean="0"/>
              <a:t>Syntax:</a:t>
            </a:r>
          </a:p>
          <a:p>
            <a:pPr>
              <a:buNone/>
            </a:pPr>
            <a:r>
              <a:rPr lang="en-US" dirty="0" smtClean="0"/>
              <a:t>	</a:t>
            </a:r>
            <a:r>
              <a:rPr lang="en-US" b="1" dirty="0" smtClean="0">
                <a:solidFill>
                  <a:srgbClr val="C00000"/>
                </a:solidFill>
                <a:latin typeface="Courier New" pitchFamily="49" charset="0"/>
              </a:rPr>
              <a:t>string compare </a:t>
            </a:r>
            <a:r>
              <a:rPr lang="en-US" b="1" i="1" dirty="0" smtClean="0">
                <a:solidFill>
                  <a:srgbClr val="C00000"/>
                </a:solidFill>
                <a:latin typeface="Courier New" pitchFamily="49" charset="0"/>
              </a:rPr>
              <a:t>string1 string2</a:t>
            </a:r>
            <a:endParaRPr lang="en-US" b="1" dirty="0" smtClean="0">
              <a:solidFill>
                <a:srgbClr val="C00000"/>
              </a:solidFill>
            </a:endParaRPr>
          </a:p>
          <a:p>
            <a:endParaRPr lang="en-US" dirty="0" smtClean="0"/>
          </a:p>
          <a:p>
            <a:r>
              <a:rPr lang="en-US" b="1" dirty="0" smtClean="0"/>
              <a:t>Example:</a:t>
            </a:r>
          </a:p>
          <a:p>
            <a:pPr>
              <a:buNone/>
            </a:pPr>
            <a:r>
              <a:rPr lang="en-US" dirty="0" smtClean="0">
                <a:solidFill>
                  <a:schemeClr val="accent2"/>
                </a:solidFill>
                <a:latin typeface="Courier New" pitchFamily="49" charset="0"/>
              </a:rPr>
              <a:t>	</a:t>
            </a:r>
            <a:r>
              <a:rPr lang="en-US" b="1" dirty="0" smtClean="0">
                <a:solidFill>
                  <a:srgbClr val="C00000"/>
                </a:solidFill>
                <a:latin typeface="Courier New" pitchFamily="49" charset="0"/>
              </a:rPr>
              <a:t>string compare </a:t>
            </a:r>
            <a:r>
              <a:rPr lang="en-US" b="1" dirty="0" smtClean="0">
                <a:solidFill>
                  <a:srgbClr val="C00000"/>
                </a:solidFill>
              </a:rPr>
              <a:t>“</a:t>
            </a:r>
            <a:r>
              <a:rPr lang="en-US" b="1" dirty="0" smtClean="0">
                <a:solidFill>
                  <a:srgbClr val="C00000"/>
                </a:solidFill>
                <a:latin typeface="Courier New" pitchFamily="49" charset="0"/>
              </a:rPr>
              <a:t>First</a:t>
            </a:r>
            <a:r>
              <a:rPr lang="en-US" b="1" dirty="0" smtClean="0">
                <a:solidFill>
                  <a:srgbClr val="C00000"/>
                </a:solidFill>
              </a:rPr>
              <a:t>”</a:t>
            </a:r>
            <a:r>
              <a:rPr lang="en-US" b="1" dirty="0" smtClean="0">
                <a:solidFill>
                  <a:srgbClr val="C00000"/>
                </a:solidFill>
                <a:latin typeface="Courier New" pitchFamily="49" charset="0"/>
              </a:rPr>
              <a:t> </a:t>
            </a:r>
            <a:r>
              <a:rPr lang="en-US" b="1" dirty="0" smtClean="0">
                <a:solidFill>
                  <a:srgbClr val="C00000"/>
                </a:solidFill>
              </a:rPr>
              <a:t>“</a:t>
            </a:r>
            <a:r>
              <a:rPr lang="en-US" b="1" dirty="0" smtClean="0">
                <a:solidFill>
                  <a:srgbClr val="C00000"/>
                </a:solidFill>
                <a:latin typeface="Courier New" pitchFamily="49" charset="0"/>
              </a:rPr>
              <a:t>Second</a:t>
            </a:r>
            <a:r>
              <a:rPr lang="en-US" b="1" dirty="0" smtClean="0">
                <a:solidFill>
                  <a:srgbClr val="C00000"/>
                </a:solidFill>
              </a:rPr>
              <a:t>”</a:t>
            </a:r>
          </a:p>
          <a:p>
            <a:pPr>
              <a:buNone/>
            </a:pPr>
            <a:r>
              <a:rPr lang="en-US" dirty="0" smtClean="0"/>
              <a:t>	</a:t>
            </a:r>
            <a:r>
              <a:rPr lang="en-US" b="1" dirty="0" smtClean="0"/>
              <a:t>==&gt;-1</a:t>
            </a:r>
          </a:p>
          <a:p>
            <a:pPr>
              <a:buNone/>
            </a:pPr>
            <a:endParaRPr lang="en-US" b="1" dirty="0" smtClean="0"/>
          </a:p>
          <a:p>
            <a:r>
              <a:rPr lang="en-US" b="1" dirty="0" smtClean="0"/>
              <a:t>Results:</a:t>
            </a:r>
          </a:p>
          <a:p>
            <a:pPr>
              <a:buNone/>
            </a:pPr>
            <a:r>
              <a:rPr lang="en-US" dirty="0" smtClean="0"/>
              <a:t>	“First” is less than “Second”, so a -1 is returned.</a:t>
            </a: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3-32</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‘string match’ Command</a:t>
            </a:r>
            <a:endParaRPr lang="en-US" dirty="0"/>
          </a:p>
        </p:txBody>
      </p:sp>
      <p:sp>
        <p:nvSpPr>
          <p:cNvPr id="3" name="Text Placeholder 2"/>
          <p:cNvSpPr>
            <a:spLocks noGrp="1"/>
          </p:cNvSpPr>
          <p:nvPr>
            <p:ph type="body" sz="quarter" idx="10"/>
          </p:nvPr>
        </p:nvSpPr>
        <p:spPr/>
        <p:txBody>
          <a:bodyPr/>
          <a:lstStyle/>
          <a:p>
            <a:r>
              <a:rPr lang="en-US" b="1" dirty="0" smtClean="0"/>
              <a:t>Syntax:</a:t>
            </a:r>
          </a:p>
          <a:p>
            <a:pPr>
              <a:buNone/>
            </a:pPr>
            <a:r>
              <a:rPr lang="en-US" b="1" dirty="0" smtClean="0">
                <a:solidFill>
                  <a:srgbClr val="C00000"/>
                </a:solidFill>
              </a:rPr>
              <a:t>	</a:t>
            </a:r>
            <a:r>
              <a:rPr lang="en-US" b="1" dirty="0" smtClean="0">
                <a:solidFill>
                  <a:srgbClr val="C00000"/>
                </a:solidFill>
                <a:latin typeface="Courier New" pitchFamily="49" charset="0"/>
              </a:rPr>
              <a:t> string match </a:t>
            </a:r>
            <a:r>
              <a:rPr lang="en-US" b="1" i="1" dirty="0" smtClean="0">
                <a:solidFill>
                  <a:srgbClr val="C00000"/>
                </a:solidFill>
                <a:latin typeface="Courier New" pitchFamily="49" charset="0"/>
              </a:rPr>
              <a:t>pattern string</a:t>
            </a:r>
            <a:endParaRPr lang="en-US" b="1" dirty="0" smtClean="0">
              <a:solidFill>
                <a:srgbClr val="C00000"/>
              </a:solidFill>
            </a:endParaRPr>
          </a:p>
          <a:p>
            <a:pPr>
              <a:buNone/>
            </a:pPr>
            <a:endParaRPr lang="en-US" b="1" dirty="0" smtClean="0">
              <a:solidFill>
                <a:srgbClr val="C00000"/>
              </a:solidFill>
            </a:endParaRPr>
          </a:p>
          <a:p>
            <a:r>
              <a:rPr lang="en-US" b="1" dirty="0" smtClean="0"/>
              <a:t>Example:</a:t>
            </a:r>
          </a:p>
          <a:p>
            <a:pPr>
              <a:buNone/>
            </a:pPr>
            <a:r>
              <a:rPr lang="en-US" b="1" dirty="0" smtClean="0">
                <a:solidFill>
                  <a:srgbClr val="C00000"/>
                </a:solidFill>
              </a:rPr>
              <a:t>	</a:t>
            </a:r>
            <a:r>
              <a:rPr lang="en-US" b="1" dirty="0" smtClean="0">
                <a:solidFill>
                  <a:srgbClr val="C00000"/>
                </a:solidFill>
                <a:latin typeface="Courier New" pitchFamily="49" charset="0"/>
              </a:rPr>
              <a:t> string match </a:t>
            </a:r>
            <a:r>
              <a:rPr lang="en-US" b="1" dirty="0" smtClean="0">
                <a:solidFill>
                  <a:srgbClr val="C00000"/>
                </a:solidFill>
              </a:rPr>
              <a:t>“</a:t>
            </a:r>
            <a:r>
              <a:rPr lang="en-US" b="1" dirty="0" smtClean="0">
                <a:solidFill>
                  <a:srgbClr val="C00000"/>
                </a:solidFill>
                <a:latin typeface="Courier New" pitchFamily="49" charset="0"/>
              </a:rPr>
              <a:t>*test*</a:t>
            </a:r>
            <a:r>
              <a:rPr lang="en-US" b="1" dirty="0" smtClean="0">
                <a:solidFill>
                  <a:srgbClr val="C00000"/>
                </a:solidFill>
              </a:rPr>
              <a:t>”</a:t>
            </a:r>
            <a:r>
              <a:rPr lang="en-US" b="1" dirty="0" smtClean="0">
                <a:solidFill>
                  <a:srgbClr val="C00000"/>
                </a:solidFill>
                <a:latin typeface="Courier New" pitchFamily="49" charset="0"/>
              </a:rPr>
              <a:t> </a:t>
            </a:r>
            <a:r>
              <a:rPr lang="en-US" b="1" dirty="0" smtClean="0">
                <a:solidFill>
                  <a:srgbClr val="C00000"/>
                </a:solidFill>
              </a:rPr>
              <a:t>“</a:t>
            </a:r>
            <a:r>
              <a:rPr lang="en-US" b="1" dirty="0" smtClean="0">
                <a:solidFill>
                  <a:srgbClr val="C00000"/>
                </a:solidFill>
                <a:latin typeface="Courier New" pitchFamily="49" charset="0"/>
              </a:rPr>
              <a:t>A test string</a:t>
            </a:r>
            <a:r>
              <a:rPr lang="en-US" b="1" dirty="0" smtClean="0">
                <a:solidFill>
                  <a:srgbClr val="C00000"/>
                </a:solidFill>
              </a:rPr>
              <a:t>”</a:t>
            </a:r>
          </a:p>
          <a:p>
            <a:pPr>
              <a:buNone/>
            </a:pPr>
            <a:r>
              <a:rPr lang="en-US" dirty="0" smtClean="0"/>
              <a:t>	</a:t>
            </a:r>
            <a:r>
              <a:rPr lang="en-US" b="1" dirty="0" smtClean="0"/>
              <a:t>==&gt;1</a:t>
            </a:r>
            <a:br>
              <a:rPr lang="en-US" b="1" dirty="0" smtClean="0"/>
            </a:br>
            <a:endParaRPr lang="en-US" b="1" dirty="0" smtClean="0"/>
          </a:p>
          <a:p>
            <a:r>
              <a:rPr lang="en-US" b="1" dirty="0" smtClean="0"/>
              <a:t>Results:</a:t>
            </a:r>
            <a:br>
              <a:rPr lang="en-US" b="1" dirty="0" smtClean="0"/>
            </a:br>
            <a:r>
              <a:rPr lang="en-US" dirty="0" smtClean="0"/>
              <a:t>The pattern matches the string, so a 1 is returned.</a:t>
            </a: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3-33</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‘string </a:t>
            </a:r>
            <a:r>
              <a:rPr lang="en-US" dirty="0" err="1" smtClean="0"/>
              <a:t>tolower</a:t>
            </a:r>
            <a:r>
              <a:rPr lang="en-US" dirty="0" smtClean="0"/>
              <a:t>’ and ‘string </a:t>
            </a:r>
            <a:r>
              <a:rPr lang="en-US" dirty="0" err="1" smtClean="0"/>
              <a:t>toupper</a:t>
            </a:r>
            <a:r>
              <a:rPr lang="en-US" dirty="0" smtClean="0"/>
              <a:t>’ Commands</a:t>
            </a:r>
            <a:endParaRPr lang="en-US" dirty="0"/>
          </a:p>
        </p:txBody>
      </p:sp>
      <p:sp>
        <p:nvSpPr>
          <p:cNvPr id="3" name="Text Placeholder 2"/>
          <p:cNvSpPr>
            <a:spLocks noGrp="1"/>
          </p:cNvSpPr>
          <p:nvPr>
            <p:ph type="body" sz="quarter" idx="10"/>
          </p:nvPr>
        </p:nvSpPr>
        <p:spPr/>
        <p:txBody>
          <a:bodyPr/>
          <a:lstStyle/>
          <a:p>
            <a:r>
              <a:rPr lang="en-US" b="1" dirty="0" smtClean="0"/>
              <a:t>Syntax:</a:t>
            </a:r>
            <a:r>
              <a:rPr lang="en-US" dirty="0" smtClean="0"/>
              <a:t/>
            </a:r>
            <a:br>
              <a:rPr lang="en-US" dirty="0" smtClean="0"/>
            </a:br>
            <a:r>
              <a:rPr lang="en-US" b="1" dirty="0" smtClean="0">
                <a:solidFill>
                  <a:srgbClr val="C00000"/>
                </a:solidFill>
                <a:latin typeface="Courier New" pitchFamily="49" charset="0"/>
              </a:rPr>
              <a:t> string </a:t>
            </a:r>
            <a:r>
              <a:rPr lang="en-US" b="1" dirty="0" err="1" smtClean="0">
                <a:solidFill>
                  <a:srgbClr val="C00000"/>
                </a:solidFill>
                <a:latin typeface="Courier New" pitchFamily="49" charset="0"/>
              </a:rPr>
              <a:t>tolower</a:t>
            </a:r>
            <a:r>
              <a:rPr lang="en-US" b="1" dirty="0" smtClean="0">
                <a:solidFill>
                  <a:srgbClr val="C00000"/>
                </a:solidFill>
                <a:latin typeface="Courier New" pitchFamily="49" charset="0"/>
              </a:rPr>
              <a:t> </a:t>
            </a:r>
            <a:r>
              <a:rPr lang="en-US" b="1" i="1" dirty="0" smtClean="0">
                <a:solidFill>
                  <a:srgbClr val="C00000"/>
                </a:solidFill>
                <a:latin typeface="Courier New" pitchFamily="49" charset="0"/>
              </a:rPr>
              <a:t>string</a:t>
            </a:r>
            <a:endParaRPr lang="en-US" b="1" dirty="0" smtClean="0">
              <a:solidFill>
                <a:srgbClr val="C00000"/>
              </a:solidFill>
            </a:endParaRPr>
          </a:p>
          <a:p>
            <a:endParaRPr lang="en-US" b="1" dirty="0" smtClean="0">
              <a:solidFill>
                <a:srgbClr val="C00000"/>
              </a:solidFill>
            </a:endParaRPr>
          </a:p>
          <a:p>
            <a:r>
              <a:rPr lang="en-US" b="1" dirty="0" smtClean="0"/>
              <a:t>Example:</a:t>
            </a:r>
          </a:p>
          <a:p>
            <a:pPr>
              <a:buNone/>
            </a:pPr>
            <a:r>
              <a:rPr lang="en-US" b="1" dirty="0" smtClean="0">
                <a:solidFill>
                  <a:srgbClr val="C00000"/>
                </a:solidFill>
              </a:rPr>
              <a:t>	</a:t>
            </a:r>
            <a:r>
              <a:rPr lang="en-US" b="1" dirty="0" smtClean="0">
                <a:solidFill>
                  <a:srgbClr val="C00000"/>
                </a:solidFill>
                <a:latin typeface="Courier New" pitchFamily="49" charset="0"/>
              </a:rPr>
              <a:t> string </a:t>
            </a:r>
            <a:r>
              <a:rPr lang="en-US" b="1" dirty="0" err="1" smtClean="0">
                <a:solidFill>
                  <a:srgbClr val="C00000"/>
                </a:solidFill>
                <a:latin typeface="Courier New" pitchFamily="49" charset="0"/>
              </a:rPr>
              <a:t>tolower</a:t>
            </a:r>
            <a:r>
              <a:rPr lang="en-US" b="1" dirty="0" smtClean="0">
                <a:solidFill>
                  <a:srgbClr val="C00000"/>
                </a:solidFill>
                <a:latin typeface="Courier New" pitchFamily="49" charset="0"/>
              </a:rPr>
              <a:t> </a:t>
            </a:r>
            <a:r>
              <a:rPr lang="en-US" b="1" dirty="0" smtClean="0">
                <a:solidFill>
                  <a:srgbClr val="C00000"/>
                </a:solidFill>
              </a:rPr>
              <a:t>“</a:t>
            </a:r>
            <a:r>
              <a:rPr lang="en-US" b="1" dirty="0" smtClean="0">
                <a:solidFill>
                  <a:srgbClr val="C00000"/>
                </a:solidFill>
                <a:latin typeface="Courier New" pitchFamily="49" charset="0"/>
              </a:rPr>
              <a:t>A Test String</a:t>
            </a:r>
            <a:r>
              <a:rPr lang="en-US" b="1" dirty="0" smtClean="0">
                <a:solidFill>
                  <a:srgbClr val="C00000"/>
                </a:solidFill>
              </a:rPr>
              <a:t>”</a:t>
            </a:r>
          </a:p>
          <a:p>
            <a:pPr>
              <a:buNone/>
            </a:pPr>
            <a:r>
              <a:rPr lang="en-US" b="1" dirty="0" smtClean="0"/>
              <a:t>	==&gt;a test string</a:t>
            </a:r>
          </a:p>
          <a:p>
            <a:endParaRPr lang="en-US" b="1" dirty="0" smtClean="0"/>
          </a:p>
          <a:p>
            <a:r>
              <a:rPr lang="en-US" b="1" dirty="0" smtClean="0"/>
              <a:t>Results:</a:t>
            </a:r>
          </a:p>
          <a:p>
            <a:pPr>
              <a:buNone/>
            </a:pPr>
            <a:r>
              <a:rPr lang="en-US" b="1" dirty="0" smtClean="0"/>
              <a:t>	</a:t>
            </a:r>
            <a:r>
              <a:rPr lang="en-US" dirty="0" smtClean="0"/>
              <a:t>All the uppercase characters are converted to lowercase.</a:t>
            </a:r>
          </a:p>
          <a:p>
            <a:endParaRPr lang="en-US" b="1" dirty="0" smtClean="0"/>
          </a:p>
          <a:p>
            <a:endParaRPr lang="en-US" b="1" dirty="0" smtClean="0"/>
          </a:p>
          <a:p>
            <a:r>
              <a:rPr lang="en-US" b="1" dirty="0" smtClean="0"/>
              <a:t>Syntax:</a:t>
            </a:r>
            <a:r>
              <a:rPr lang="en-US" dirty="0" smtClean="0"/>
              <a:t/>
            </a:r>
            <a:br>
              <a:rPr lang="en-US" dirty="0" smtClean="0"/>
            </a:br>
            <a:r>
              <a:rPr lang="en-US" b="1" dirty="0" smtClean="0">
                <a:solidFill>
                  <a:srgbClr val="C00000"/>
                </a:solidFill>
                <a:latin typeface="Courier New" pitchFamily="49" charset="0"/>
              </a:rPr>
              <a:t> string </a:t>
            </a:r>
            <a:r>
              <a:rPr lang="en-US" b="1" dirty="0" err="1" smtClean="0">
                <a:solidFill>
                  <a:srgbClr val="C00000"/>
                </a:solidFill>
                <a:latin typeface="Courier New" pitchFamily="49" charset="0"/>
              </a:rPr>
              <a:t>toupper</a:t>
            </a:r>
            <a:r>
              <a:rPr lang="en-US" b="1" dirty="0" smtClean="0">
                <a:solidFill>
                  <a:srgbClr val="C00000"/>
                </a:solidFill>
                <a:latin typeface="Courier New" pitchFamily="49" charset="0"/>
              </a:rPr>
              <a:t> </a:t>
            </a:r>
            <a:r>
              <a:rPr lang="en-US" b="1" i="1" dirty="0" smtClean="0">
                <a:solidFill>
                  <a:srgbClr val="C00000"/>
                </a:solidFill>
                <a:latin typeface="Courier New" pitchFamily="49" charset="0"/>
              </a:rPr>
              <a:t>string</a:t>
            </a:r>
            <a:endParaRPr lang="en-US" b="1" dirty="0" smtClean="0">
              <a:solidFill>
                <a:srgbClr val="C00000"/>
              </a:solidFill>
            </a:endParaRPr>
          </a:p>
          <a:p>
            <a:endParaRPr lang="en-US" b="1" dirty="0" smtClean="0">
              <a:solidFill>
                <a:srgbClr val="C00000"/>
              </a:solidFill>
            </a:endParaRPr>
          </a:p>
          <a:p>
            <a:r>
              <a:rPr lang="en-US" b="1" dirty="0" smtClean="0"/>
              <a:t>Example:</a:t>
            </a:r>
          </a:p>
          <a:p>
            <a:pPr marL="512763" lvl="1" indent="0">
              <a:lnSpc>
                <a:spcPct val="80000"/>
              </a:lnSpc>
              <a:buFont typeface="Wingdings" pitchFamily="2" charset="2"/>
              <a:buNone/>
            </a:pPr>
            <a:r>
              <a:rPr lang="en-US" b="1" dirty="0" smtClean="0">
                <a:solidFill>
                  <a:srgbClr val="C00000"/>
                </a:solidFill>
                <a:latin typeface="Courier New" pitchFamily="49" charset="0"/>
              </a:rPr>
              <a:t>string </a:t>
            </a:r>
            <a:r>
              <a:rPr lang="en-US" b="1" dirty="0" err="1" smtClean="0">
                <a:solidFill>
                  <a:srgbClr val="C00000"/>
                </a:solidFill>
                <a:latin typeface="Courier New" pitchFamily="49" charset="0"/>
              </a:rPr>
              <a:t>toupper</a:t>
            </a:r>
            <a:r>
              <a:rPr lang="en-US" b="1" dirty="0" smtClean="0">
                <a:solidFill>
                  <a:srgbClr val="C00000"/>
                </a:solidFill>
                <a:latin typeface="Courier New" pitchFamily="49" charset="0"/>
              </a:rPr>
              <a:t> </a:t>
            </a:r>
            <a:r>
              <a:rPr lang="en-US" b="1" dirty="0" smtClean="0">
                <a:solidFill>
                  <a:srgbClr val="C00000"/>
                </a:solidFill>
              </a:rPr>
              <a:t>“</a:t>
            </a:r>
            <a:r>
              <a:rPr lang="en-US" b="1" dirty="0" smtClean="0">
                <a:solidFill>
                  <a:srgbClr val="C00000"/>
                </a:solidFill>
                <a:latin typeface="Courier New" pitchFamily="49" charset="0"/>
              </a:rPr>
              <a:t>A Test String</a:t>
            </a:r>
            <a:r>
              <a:rPr lang="en-US" b="1" dirty="0" smtClean="0">
                <a:solidFill>
                  <a:srgbClr val="C00000"/>
                </a:solidFill>
              </a:rPr>
              <a:t>”</a:t>
            </a:r>
            <a:endParaRPr lang="en-US" b="1" dirty="0" smtClean="0">
              <a:solidFill>
                <a:srgbClr val="C00000"/>
              </a:solidFill>
              <a:latin typeface="Courier New" pitchFamily="49" charset="0"/>
            </a:endParaRPr>
          </a:p>
          <a:p>
            <a:pPr>
              <a:buNone/>
            </a:pPr>
            <a:r>
              <a:rPr lang="en-US" b="1" dirty="0" smtClean="0"/>
              <a:t>	==&gt;A TEST STRING</a:t>
            </a:r>
          </a:p>
          <a:p>
            <a:endParaRPr lang="en-US" b="1" dirty="0" smtClean="0"/>
          </a:p>
          <a:p>
            <a:r>
              <a:rPr lang="en-US" b="1" dirty="0" smtClean="0"/>
              <a:t>Results:</a:t>
            </a:r>
          </a:p>
          <a:p>
            <a:pPr>
              <a:buNone/>
            </a:pPr>
            <a:r>
              <a:rPr lang="en-US" b="1" dirty="0" smtClean="0"/>
              <a:t>	</a:t>
            </a:r>
            <a:r>
              <a:rPr lang="en-US" dirty="0" smtClean="0"/>
              <a:t>All the lowercase characters are converted to uppercase.</a:t>
            </a:r>
            <a:endParaRPr lang="en-US" b="1"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3-34</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‘string trim’, ‘string </a:t>
            </a:r>
            <a:r>
              <a:rPr lang="en-US" dirty="0" err="1" smtClean="0"/>
              <a:t>trimleft</a:t>
            </a:r>
            <a:r>
              <a:rPr lang="en-US" dirty="0" smtClean="0"/>
              <a:t>’ and ‘string </a:t>
            </a:r>
            <a:r>
              <a:rPr lang="en-US" dirty="0" err="1" smtClean="0"/>
              <a:t>trimright</a:t>
            </a:r>
            <a:r>
              <a:rPr lang="en-US" dirty="0" smtClean="0"/>
              <a:t>’ Commands</a:t>
            </a:r>
            <a:endParaRPr lang="en-US" dirty="0"/>
          </a:p>
        </p:txBody>
      </p:sp>
      <p:sp>
        <p:nvSpPr>
          <p:cNvPr id="3" name="Text Placeholder 2"/>
          <p:cNvSpPr>
            <a:spLocks noGrp="1"/>
          </p:cNvSpPr>
          <p:nvPr>
            <p:ph type="body" sz="quarter" idx="10"/>
          </p:nvPr>
        </p:nvSpPr>
        <p:spPr>
          <a:xfrm>
            <a:off x="966759" y="1279258"/>
            <a:ext cx="11572956" cy="7863486"/>
          </a:xfrm>
        </p:spPr>
        <p:txBody>
          <a:bodyPr/>
          <a:lstStyle/>
          <a:p>
            <a:r>
              <a:rPr lang="en-US" b="1" dirty="0" smtClean="0"/>
              <a:t>Syntax:</a:t>
            </a:r>
            <a:r>
              <a:rPr lang="en-US" dirty="0" smtClean="0"/>
              <a:t/>
            </a:r>
            <a:br>
              <a:rPr lang="en-US" dirty="0" smtClean="0"/>
            </a:br>
            <a:r>
              <a:rPr lang="en-US" b="1" dirty="0" smtClean="0">
                <a:solidFill>
                  <a:srgbClr val="C00000"/>
                </a:solidFill>
                <a:latin typeface="Courier New" pitchFamily="49" charset="0"/>
              </a:rPr>
              <a:t> string trim </a:t>
            </a:r>
            <a:r>
              <a:rPr lang="en-US" b="1" i="1" dirty="0" smtClean="0">
                <a:solidFill>
                  <a:srgbClr val="C00000"/>
                </a:solidFill>
                <a:latin typeface="Courier New" pitchFamily="49" charset="0"/>
              </a:rPr>
              <a:t>string ?chars? </a:t>
            </a:r>
            <a:r>
              <a:rPr lang="en-US" b="1" dirty="0" smtClean="0">
                <a:solidFill>
                  <a:srgbClr val="C00000"/>
                </a:solidFill>
              </a:rPr>
              <a:t/>
            </a:r>
            <a:br>
              <a:rPr lang="en-US" b="1" dirty="0" smtClean="0">
                <a:solidFill>
                  <a:srgbClr val="C00000"/>
                </a:solidFill>
              </a:rPr>
            </a:br>
            <a:endParaRPr lang="en-US" b="1" dirty="0" smtClean="0">
              <a:solidFill>
                <a:srgbClr val="C00000"/>
              </a:solidFill>
            </a:endParaRPr>
          </a:p>
          <a:p>
            <a:r>
              <a:rPr lang="en-US" b="1" dirty="0" smtClean="0"/>
              <a:t>Example:</a:t>
            </a:r>
          </a:p>
          <a:p>
            <a:pPr>
              <a:buNone/>
            </a:pPr>
            <a:r>
              <a:rPr lang="en-US" b="1" dirty="0" smtClean="0"/>
              <a:t>	</a:t>
            </a:r>
            <a:r>
              <a:rPr lang="en-US" dirty="0" smtClean="0">
                <a:solidFill>
                  <a:srgbClr val="C00000"/>
                </a:solidFill>
                <a:latin typeface="Courier New" pitchFamily="49" charset="0"/>
              </a:rPr>
              <a:t> </a:t>
            </a:r>
            <a:r>
              <a:rPr lang="en-US" b="1" dirty="0" smtClean="0">
                <a:solidFill>
                  <a:srgbClr val="C00000"/>
                </a:solidFill>
                <a:latin typeface="Courier New" pitchFamily="49" charset="0"/>
              </a:rPr>
              <a:t>string trim </a:t>
            </a:r>
            <a:r>
              <a:rPr lang="en-US" b="1" dirty="0" smtClean="0">
                <a:solidFill>
                  <a:srgbClr val="C00000"/>
                </a:solidFill>
              </a:rPr>
              <a:t>“</a:t>
            </a:r>
            <a:r>
              <a:rPr lang="en-US" b="1" dirty="0" smtClean="0">
                <a:solidFill>
                  <a:srgbClr val="C00000"/>
                </a:solidFill>
                <a:latin typeface="Courier New" pitchFamily="49" charset="0"/>
              </a:rPr>
              <a:t>  A test string !!!!</a:t>
            </a:r>
            <a:r>
              <a:rPr lang="en-US" b="1" dirty="0" smtClean="0">
                <a:solidFill>
                  <a:srgbClr val="C00000"/>
                </a:solidFill>
              </a:rPr>
              <a:t>”</a:t>
            </a:r>
            <a:r>
              <a:rPr lang="en-US" b="1" dirty="0" smtClean="0">
                <a:solidFill>
                  <a:srgbClr val="C00000"/>
                </a:solidFill>
                <a:latin typeface="Courier New" pitchFamily="49" charset="0"/>
              </a:rPr>
              <a:t> </a:t>
            </a:r>
            <a:r>
              <a:rPr lang="en-US" b="1" dirty="0" smtClean="0">
                <a:solidFill>
                  <a:srgbClr val="C00000"/>
                </a:solidFill>
              </a:rPr>
              <a:t>“</a:t>
            </a:r>
            <a:r>
              <a:rPr lang="en-US" b="1" dirty="0" smtClean="0">
                <a:solidFill>
                  <a:srgbClr val="C00000"/>
                </a:solidFill>
                <a:latin typeface="Courier New" pitchFamily="49" charset="0"/>
              </a:rPr>
              <a:t> !</a:t>
            </a:r>
            <a:r>
              <a:rPr lang="en-US" b="1" dirty="0" smtClean="0">
                <a:solidFill>
                  <a:srgbClr val="C00000"/>
                </a:solidFill>
              </a:rPr>
              <a:t>”</a:t>
            </a:r>
          </a:p>
          <a:p>
            <a:pPr>
              <a:buNone/>
            </a:pPr>
            <a:r>
              <a:rPr lang="en-US" dirty="0" smtClean="0">
                <a:solidFill>
                  <a:srgbClr val="C00000"/>
                </a:solidFill>
              </a:rPr>
              <a:t>	</a:t>
            </a:r>
            <a:r>
              <a:rPr lang="en-US" b="1" dirty="0" smtClean="0"/>
              <a:t>==&gt;A test string</a:t>
            </a:r>
            <a:br>
              <a:rPr lang="en-US" b="1" dirty="0" smtClean="0"/>
            </a:br>
            <a:endParaRPr lang="en-US" b="1" dirty="0" smtClean="0"/>
          </a:p>
          <a:p>
            <a:r>
              <a:rPr lang="en-US" b="1" dirty="0" smtClean="0"/>
              <a:t>Results:</a:t>
            </a:r>
          </a:p>
          <a:p>
            <a:pPr>
              <a:buNone/>
            </a:pPr>
            <a:r>
              <a:rPr lang="en-US" dirty="0" smtClean="0"/>
              <a:t>	Removes all spaces and !’s from left end of the string.</a:t>
            </a:r>
          </a:p>
          <a:p>
            <a:pPr>
              <a:buNone/>
            </a:pPr>
            <a:endParaRPr lang="en-US" dirty="0" smtClean="0"/>
          </a:p>
          <a:p>
            <a:pPr marL="401578" lvl="1" indent="-401578">
              <a:buSzPct val="100000"/>
              <a:buBlip>
                <a:blip r:embed="rId2"/>
              </a:buBlip>
            </a:pPr>
            <a:r>
              <a:rPr lang="en-US" b="1" dirty="0" smtClean="0"/>
              <a:t>Syntax:</a:t>
            </a:r>
            <a:r>
              <a:rPr lang="en-US" dirty="0" smtClean="0"/>
              <a:t/>
            </a:r>
            <a:br>
              <a:rPr lang="en-US" dirty="0" smtClean="0"/>
            </a:br>
            <a:r>
              <a:rPr lang="en-US" b="1" dirty="0" smtClean="0">
                <a:solidFill>
                  <a:srgbClr val="C00000"/>
                </a:solidFill>
                <a:latin typeface="Courier New" pitchFamily="49" charset="0"/>
              </a:rPr>
              <a:t>string </a:t>
            </a:r>
            <a:r>
              <a:rPr lang="en-US" b="1" dirty="0" err="1" smtClean="0">
                <a:solidFill>
                  <a:srgbClr val="C00000"/>
                </a:solidFill>
                <a:latin typeface="Courier New" pitchFamily="49" charset="0"/>
              </a:rPr>
              <a:t>trimleft</a:t>
            </a:r>
            <a:r>
              <a:rPr lang="en-US" b="1" dirty="0" smtClean="0">
                <a:solidFill>
                  <a:srgbClr val="C00000"/>
                </a:solidFill>
                <a:latin typeface="Courier New" pitchFamily="49" charset="0"/>
              </a:rPr>
              <a:t> </a:t>
            </a:r>
            <a:r>
              <a:rPr lang="en-US" b="1" i="1" dirty="0" smtClean="0">
                <a:solidFill>
                  <a:srgbClr val="C00000"/>
                </a:solidFill>
                <a:latin typeface="Courier New" pitchFamily="49" charset="0"/>
              </a:rPr>
              <a:t>string ?chars?</a:t>
            </a:r>
            <a:r>
              <a:rPr lang="en-US" b="1" dirty="0" smtClean="0">
                <a:solidFill>
                  <a:srgbClr val="C00000"/>
                </a:solidFill>
              </a:rPr>
              <a:t/>
            </a:r>
            <a:br>
              <a:rPr lang="en-US" b="1" dirty="0" smtClean="0">
                <a:solidFill>
                  <a:srgbClr val="C00000"/>
                </a:solidFill>
              </a:rPr>
            </a:br>
            <a:endParaRPr lang="en-US" b="1" dirty="0" smtClean="0">
              <a:solidFill>
                <a:srgbClr val="C00000"/>
              </a:solidFill>
            </a:endParaRPr>
          </a:p>
          <a:p>
            <a:r>
              <a:rPr lang="en-US" b="1" dirty="0" smtClean="0"/>
              <a:t>Example:</a:t>
            </a:r>
          </a:p>
          <a:p>
            <a:pPr>
              <a:buNone/>
            </a:pPr>
            <a:r>
              <a:rPr lang="en-US" b="1" dirty="0" smtClean="0">
                <a:solidFill>
                  <a:srgbClr val="C00000"/>
                </a:solidFill>
              </a:rPr>
              <a:t>	</a:t>
            </a:r>
            <a:r>
              <a:rPr lang="en-US" b="1" dirty="0" smtClean="0">
                <a:solidFill>
                  <a:srgbClr val="C00000"/>
                </a:solidFill>
                <a:latin typeface="Courier New" pitchFamily="49" charset="0"/>
              </a:rPr>
              <a:t>string </a:t>
            </a:r>
            <a:r>
              <a:rPr lang="en-US" b="1" dirty="0" err="1" smtClean="0">
                <a:solidFill>
                  <a:srgbClr val="C00000"/>
                </a:solidFill>
                <a:latin typeface="Courier New" pitchFamily="49" charset="0"/>
              </a:rPr>
              <a:t>trimleft</a:t>
            </a:r>
            <a:r>
              <a:rPr lang="en-US" b="1" dirty="0" smtClean="0">
                <a:solidFill>
                  <a:srgbClr val="C00000"/>
                </a:solidFill>
                <a:latin typeface="Courier New" pitchFamily="49" charset="0"/>
              </a:rPr>
              <a:t> </a:t>
            </a:r>
            <a:r>
              <a:rPr lang="en-US" b="1" dirty="0" smtClean="0">
                <a:solidFill>
                  <a:srgbClr val="C00000"/>
                </a:solidFill>
              </a:rPr>
              <a:t>“</a:t>
            </a:r>
            <a:r>
              <a:rPr lang="en-US" b="1" dirty="0" smtClean="0">
                <a:solidFill>
                  <a:srgbClr val="C00000"/>
                </a:solidFill>
                <a:latin typeface="Courier New" pitchFamily="49" charset="0"/>
              </a:rPr>
              <a:t>  A test string !!!!</a:t>
            </a:r>
            <a:r>
              <a:rPr lang="en-US" b="1" dirty="0" smtClean="0">
                <a:solidFill>
                  <a:srgbClr val="C00000"/>
                </a:solidFill>
              </a:rPr>
              <a:t>”</a:t>
            </a:r>
            <a:r>
              <a:rPr lang="en-US" b="1" dirty="0" smtClean="0">
                <a:solidFill>
                  <a:srgbClr val="C00000"/>
                </a:solidFill>
                <a:latin typeface="Courier New" pitchFamily="49" charset="0"/>
              </a:rPr>
              <a:t> </a:t>
            </a:r>
            <a:r>
              <a:rPr lang="en-US" b="1" dirty="0" smtClean="0">
                <a:solidFill>
                  <a:srgbClr val="C00000"/>
                </a:solidFill>
              </a:rPr>
              <a:t>“</a:t>
            </a:r>
            <a:r>
              <a:rPr lang="en-US" b="1" dirty="0" smtClean="0">
                <a:solidFill>
                  <a:srgbClr val="C00000"/>
                </a:solidFill>
                <a:latin typeface="Courier New" pitchFamily="49" charset="0"/>
              </a:rPr>
              <a:t> !</a:t>
            </a:r>
            <a:r>
              <a:rPr lang="en-US" b="1" dirty="0" smtClean="0">
                <a:solidFill>
                  <a:srgbClr val="C00000"/>
                </a:solidFill>
              </a:rPr>
              <a:t>“</a:t>
            </a:r>
          </a:p>
          <a:p>
            <a:pPr>
              <a:buNone/>
            </a:pPr>
            <a:r>
              <a:rPr lang="en-US" dirty="0" smtClean="0"/>
              <a:t>	</a:t>
            </a:r>
            <a:r>
              <a:rPr lang="en-US" b="1" dirty="0" smtClean="0"/>
              <a:t>==&gt;A test string !!!!</a:t>
            </a:r>
            <a:br>
              <a:rPr lang="en-US" b="1" dirty="0" smtClean="0"/>
            </a:br>
            <a:endParaRPr lang="en-US" b="1" dirty="0" smtClean="0"/>
          </a:p>
          <a:p>
            <a:r>
              <a:rPr lang="en-US" b="1" dirty="0" smtClean="0"/>
              <a:t>Results:</a:t>
            </a:r>
          </a:p>
          <a:p>
            <a:pPr>
              <a:buNone/>
            </a:pPr>
            <a:r>
              <a:rPr lang="en-US" dirty="0" smtClean="0"/>
              <a:t>	Removes all spaces and !’s from right end of the string.</a:t>
            </a:r>
          </a:p>
          <a:p>
            <a:pPr>
              <a:buNone/>
            </a:pPr>
            <a:endParaRPr lang="en-US" dirty="0" smtClean="0"/>
          </a:p>
          <a:p>
            <a:pPr marL="401578" lvl="1" indent="-401578">
              <a:buSzPct val="100000"/>
              <a:buBlip>
                <a:blip r:embed="rId2"/>
              </a:buBlip>
            </a:pPr>
            <a:r>
              <a:rPr lang="en-US" b="1" dirty="0" smtClean="0"/>
              <a:t>Syntax:</a:t>
            </a:r>
            <a:r>
              <a:rPr lang="en-US" dirty="0" smtClean="0"/>
              <a:t/>
            </a:r>
            <a:br>
              <a:rPr lang="en-US" dirty="0" smtClean="0"/>
            </a:br>
            <a:r>
              <a:rPr lang="en-US" b="1" dirty="0" smtClean="0">
                <a:solidFill>
                  <a:srgbClr val="C00000"/>
                </a:solidFill>
                <a:latin typeface="Courier New" pitchFamily="49" charset="0"/>
              </a:rPr>
              <a:t>string </a:t>
            </a:r>
            <a:r>
              <a:rPr lang="en-US" b="1" dirty="0" err="1" smtClean="0">
                <a:solidFill>
                  <a:srgbClr val="C00000"/>
                </a:solidFill>
                <a:latin typeface="Courier New" pitchFamily="49" charset="0"/>
              </a:rPr>
              <a:t>trimright</a:t>
            </a:r>
            <a:r>
              <a:rPr lang="en-US" b="1" dirty="0" smtClean="0">
                <a:solidFill>
                  <a:srgbClr val="C00000"/>
                </a:solidFill>
                <a:latin typeface="Courier New" pitchFamily="49" charset="0"/>
              </a:rPr>
              <a:t> </a:t>
            </a:r>
            <a:r>
              <a:rPr lang="en-US" b="1" i="1" dirty="0" smtClean="0">
                <a:solidFill>
                  <a:srgbClr val="C00000"/>
                </a:solidFill>
                <a:latin typeface="Courier New" pitchFamily="49" charset="0"/>
              </a:rPr>
              <a:t>string ?chars?</a:t>
            </a:r>
            <a:r>
              <a:rPr lang="en-US" b="1" dirty="0" smtClean="0">
                <a:solidFill>
                  <a:srgbClr val="C00000"/>
                </a:solidFill>
              </a:rPr>
              <a:t/>
            </a:r>
            <a:br>
              <a:rPr lang="en-US" b="1" dirty="0" smtClean="0">
                <a:solidFill>
                  <a:srgbClr val="C00000"/>
                </a:solidFill>
              </a:rPr>
            </a:br>
            <a:endParaRPr lang="en-US" b="1" dirty="0" smtClean="0">
              <a:solidFill>
                <a:srgbClr val="C00000"/>
              </a:solidFill>
            </a:endParaRPr>
          </a:p>
          <a:p>
            <a:r>
              <a:rPr lang="en-US" b="1" dirty="0" smtClean="0"/>
              <a:t>Example:</a:t>
            </a:r>
          </a:p>
          <a:p>
            <a:pPr>
              <a:buNone/>
            </a:pPr>
            <a:r>
              <a:rPr lang="en-US" b="1" dirty="0" smtClean="0">
                <a:solidFill>
                  <a:srgbClr val="C00000"/>
                </a:solidFill>
              </a:rPr>
              <a:t>	</a:t>
            </a:r>
            <a:r>
              <a:rPr lang="en-US" b="1" dirty="0" smtClean="0">
                <a:solidFill>
                  <a:srgbClr val="C00000"/>
                </a:solidFill>
                <a:latin typeface="Courier New" pitchFamily="49" charset="0"/>
              </a:rPr>
              <a:t>string </a:t>
            </a:r>
            <a:r>
              <a:rPr lang="en-US" b="1" dirty="0" err="1" smtClean="0">
                <a:solidFill>
                  <a:srgbClr val="C00000"/>
                </a:solidFill>
                <a:latin typeface="Courier New" pitchFamily="49" charset="0"/>
              </a:rPr>
              <a:t>trimright</a:t>
            </a:r>
            <a:r>
              <a:rPr lang="en-US" b="1" dirty="0" smtClean="0">
                <a:solidFill>
                  <a:srgbClr val="C00000"/>
                </a:solidFill>
                <a:latin typeface="Courier New" pitchFamily="49" charset="0"/>
              </a:rPr>
              <a:t> </a:t>
            </a:r>
            <a:r>
              <a:rPr lang="en-US" b="1" dirty="0" smtClean="0">
                <a:solidFill>
                  <a:srgbClr val="C00000"/>
                </a:solidFill>
              </a:rPr>
              <a:t>“</a:t>
            </a:r>
            <a:r>
              <a:rPr lang="en-US" b="1" dirty="0" smtClean="0">
                <a:solidFill>
                  <a:srgbClr val="C00000"/>
                </a:solidFill>
                <a:latin typeface="Courier New" pitchFamily="49" charset="0"/>
              </a:rPr>
              <a:t>  A test string !!!!</a:t>
            </a:r>
            <a:r>
              <a:rPr lang="en-US" b="1" dirty="0" smtClean="0">
                <a:solidFill>
                  <a:srgbClr val="C00000"/>
                </a:solidFill>
              </a:rPr>
              <a:t>”</a:t>
            </a:r>
            <a:r>
              <a:rPr lang="en-US" b="1" dirty="0" smtClean="0">
                <a:solidFill>
                  <a:srgbClr val="C00000"/>
                </a:solidFill>
                <a:latin typeface="Courier New" pitchFamily="49" charset="0"/>
              </a:rPr>
              <a:t> </a:t>
            </a:r>
            <a:r>
              <a:rPr lang="en-US" b="1" dirty="0" smtClean="0">
                <a:solidFill>
                  <a:srgbClr val="C00000"/>
                </a:solidFill>
              </a:rPr>
              <a:t>“</a:t>
            </a:r>
            <a:r>
              <a:rPr lang="en-US" b="1" dirty="0" smtClean="0">
                <a:solidFill>
                  <a:srgbClr val="C00000"/>
                </a:solidFill>
                <a:latin typeface="Courier New" pitchFamily="49" charset="0"/>
              </a:rPr>
              <a:t> !</a:t>
            </a:r>
            <a:r>
              <a:rPr lang="en-US" b="1" dirty="0" smtClean="0">
                <a:solidFill>
                  <a:srgbClr val="C00000"/>
                </a:solidFill>
              </a:rPr>
              <a:t>“</a:t>
            </a:r>
          </a:p>
          <a:p>
            <a:pPr>
              <a:buNone/>
            </a:pPr>
            <a:r>
              <a:rPr lang="en-US" dirty="0" smtClean="0"/>
              <a:t>	</a:t>
            </a:r>
            <a:r>
              <a:rPr lang="en-US" b="1" dirty="0" smtClean="0"/>
              <a:t>==&gt;    A test string</a:t>
            </a:r>
            <a:endParaRPr lang="en-US" dirty="0" smtClean="0"/>
          </a:p>
          <a:p>
            <a:pPr>
              <a:buNone/>
            </a:pP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3-35</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Command</a:t>
            </a:r>
            <a:endParaRPr lang="en-US" dirty="0"/>
          </a:p>
        </p:txBody>
      </p:sp>
      <p:sp>
        <p:nvSpPr>
          <p:cNvPr id="3" name="Text Placeholder 2"/>
          <p:cNvSpPr>
            <a:spLocks noGrp="1"/>
          </p:cNvSpPr>
          <p:nvPr>
            <p:ph type="body" sz="quarter" idx="10"/>
          </p:nvPr>
        </p:nvSpPr>
        <p:spPr/>
        <p:txBody>
          <a:bodyPr/>
          <a:lstStyle/>
          <a:p>
            <a:r>
              <a:rPr lang="en-US" b="1" dirty="0" smtClean="0"/>
              <a:t>Syntax:</a:t>
            </a:r>
          </a:p>
          <a:p>
            <a:pPr>
              <a:buNone/>
            </a:pPr>
            <a:r>
              <a:rPr lang="en-US" dirty="0" smtClean="0">
                <a:solidFill>
                  <a:schemeClr val="accent2"/>
                </a:solidFill>
                <a:latin typeface="Courier New" pitchFamily="49" charset="0"/>
              </a:rPr>
              <a:t>	</a:t>
            </a:r>
            <a:r>
              <a:rPr lang="en-US" b="1" dirty="0" smtClean="0">
                <a:solidFill>
                  <a:srgbClr val="C00000"/>
                </a:solidFill>
                <a:latin typeface="Courier New" pitchFamily="49" charset="0"/>
              </a:rPr>
              <a:t>format </a:t>
            </a:r>
            <a:r>
              <a:rPr lang="en-US" b="1" i="1" dirty="0" err="1" smtClean="0">
                <a:solidFill>
                  <a:srgbClr val="C00000"/>
                </a:solidFill>
                <a:latin typeface="Courier New" pitchFamily="49" charset="0"/>
              </a:rPr>
              <a:t>formatString</a:t>
            </a:r>
            <a:r>
              <a:rPr lang="en-US" b="1" i="1" dirty="0" smtClean="0">
                <a:solidFill>
                  <a:srgbClr val="C00000"/>
                </a:solidFill>
                <a:latin typeface="Courier New" pitchFamily="49" charset="0"/>
              </a:rPr>
              <a:t> ?value </a:t>
            </a:r>
            <a:r>
              <a:rPr lang="en-US" b="1" i="1" dirty="0" err="1" smtClean="0">
                <a:solidFill>
                  <a:srgbClr val="C00000"/>
                </a:solidFill>
                <a:latin typeface="Courier New" pitchFamily="49" charset="0"/>
              </a:rPr>
              <a:t>value</a:t>
            </a:r>
            <a:r>
              <a:rPr lang="en-US" b="1" i="1" dirty="0" smtClean="0">
                <a:solidFill>
                  <a:srgbClr val="C00000"/>
                </a:solidFill>
                <a:latin typeface="Courier New" pitchFamily="49" charset="0"/>
              </a:rPr>
              <a:t> </a:t>
            </a:r>
            <a:r>
              <a:rPr lang="en-US" b="1" i="1" dirty="0" smtClean="0">
                <a:solidFill>
                  <a:srgbClr val="C00000"/>
                </a:solidFill>
              </a:rPr>
              <a:t>…</a:t>
            </a:r>
            <a:r>
              <a:rPr lang="en-US" b="1" i="1" dirty="0" smtClean="0">
                <a:solidFill>
                  <a:srgbClr val="C00000"/>
                </a:solidFill>
                <a:latin typeface="Courier New" pitchFamily="49" charset="0"/>
              </a:rPr>
              <a:t>?</a:t>
            </a:r>
            <a:r>
              <a:rPr lang="en-US" i="1" dirty="0" smtClean="0">
                <a:solidFill>
                  <a:schemeClr val="accent2"/>
                </a:solidFill>
                <a:latin typeface="Courier New" pitchFamily="49" charset="0"/>
              </a:rPr>
              <a:t/>
            </a:r>
            <a:br>
              <a:rPr lang="en-US" i="1" dirty="0" smtClean="0">
                <a:solidFill>
                  <a:schemeClr val="accent2"/>
                </a:solidFill>
                <a:latin typeface="Courier New" pitchFamily="49" charset="0"/>
              </a:rPr>
            </a:br>
            <a:endParaRPr lang="en-US" dirty="0" smtClean="0"/>
          </a:p>
          <a:p>
            <a:pPr>
              <a:lnSpc>
                <a:spcPct val="80000"/>
              </a:lnSpc>
            </a:pPr>
            <a:r>
              <a:rPr lang="en-US" b="1" dirty="0" smtClean="0"/>
              <a:t>Example:</a:t>
            </a:r>
          </a:p>
          <a:p>
            <a:pPr lvl="1">
              <a:lnSpc>
                <a:spcPct val="80000"/>
              </a:lnSpc>
              <a:buFont typeface="Wingdings" pitchFamily="2" charset="2"/>
              <a:buNone/>
            </a:pPr>
            <a:r>
              <a:rPr lang="en-US" b="1" dirty="0" smtClean="0">
                <a:solidFill>
                  <a:srgbClr val="C00000"/>
                </a:solidFill>
                <a:latin typeface="Courier New" pitchFamily="49" charset="0"/>
              </a:rPr>
              <a:t>format "The %s number %d is %x in %s" \ </a:t>
            </a:r>
          </a:p>
          <a:p>
            <a:pPr marL="690563" lvl="1" indent="-7938">
              <a:lnSpc>
                <a:spcPct val="80000"/>
              </a:lnSpc>
              <a:buFont typeface="Wingdings" pitchFamily="2" charset="2"/>
              <a:buNone/>
            </a:pPr>
            <a:r>
              <a:rPr lang="en-US" b="1" dirty="0" smtClean="0">
                <a:solidFill>
                  <a:srgbClr val="C00000"/>
                </a:solidFill>
                <a:latin typeface="Courier New" pitchFamily="49" charset="0"/>
              </a:rPr>
              <a:t>decimal 23 23 hex</a:t>
            </a:r>
            <a:r>
              <a:rPr lang="en-US" dirty="0" smtClean="0">
                <a:solidFill>
                  <a:schemeClr val="accent2"/>
                </a:solidFill>
                <a:latin typeface="Courier New" pitchFamily="49" charset="0"/>
              </a:rPr>
              <a:t/>
            </a:r>
            <a:br>
              <a:rPr lang="en-US" dirty="0" smtClean="0">
                <a:solidFill>
                  <a:schemeClr val="accent2"/>
                </a:solidFill>
                <a:latin typeface="Courier New" pitchFamily="49" charset="0"/>
              </a:rPr>
            </a:br>
            <a:r>
              <a:rPr lang="en-US" sz="1600" b="1" dirty="0" smtClean="0">
                <a:latin typeface="Courier New" pitchFamily="49" charset="0"/>
              </a:rPr>
              <a:t>==&gt;</a:t>
            </a:r>
            <a:r>
              <a:rPr lang="en-US" b="1" dirty="0" smtClean="0">
                <a:latin typeface="Courier New" pitchFamily="49" charset="0"/>
              </a:rPr>
              <a:t>The decimal number 23 is 17 in hex</a:t>
            </a:r>
            <a:r>
              <a:rPr lang="en-US" dirty="0" smtClean="0">
                <a:latin typeface="Courier New" pitchFamily="49" charset="0"/>
              </a:rPr>
              <a:t/>
            </a:r>
            <a:br>
              <a:rPr lang="en-US" dirty="0" smtClean="0">
                <a:latin typeface="Courier New" pitchFamily="49" charset="0"/>
              </a:rPr>
            </a:br>
            <a:endParaRPr lang="en-US" dirty="0" smtClean="0">
              <a:latin typeface="Courier New" pitchFamily="49" charset="0"/>
            </a:endParaRPr>
          </a:p>
          <a:p>
            <a:pPr marL="401578" lvl="1" indent="-401578">
              <a:buSzPct val="100000"/>
              <a:buBlip>
                <a:blip r:embed="rId2"/>
              </a:buBlip>
            </a:pPr>
            <a:r>
              <a:rPr lang="en-US" b="1" dirty="0" smtClean="0"/>
              <a:t>Results:</a:t>
            </a:r>
            <a:r>
              <a:rPr lang="en-US" dirty="0" smtClean="0"/>
              <a:t/>
            </a:r>
            <a:br>
              <a:rPr lang="en-US" dirty="0" smtClean="0"/>
            </a:br>
            <a:r>
              <a:rPr lang="en-US" dirty="0" smtClean="0"/>
              <a:t>A string is printed using the format defined.</a:t>
            </a:r>
          </a:p>
          <a:p>
            <a:endParaRPr lang="en-US" dirty="0" smtClean="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3-36</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bwMode="auto">
          <a:xfrm>
            <a:off x="1171575" y="463550"/>
            <a:ext cx="11406188" cy="463550"/>
          </a:xfrm>
          <a:noFill/>
          <a:ln>
            <a:miter lim="800000"/>
            <a:headEnd/>
            <a:tailEnd/>
          </a:ln>
        </p:spPr>
        <p:txBody>
          <a:bodyPr vert="horz" wrap="square" numCol="1" anchor="t" anchorCtr="0" compatLnSpc="1">
            <a:prstTxWarp prst="textNoShape">
              <a:avLst/>
            </a:prstTxWarp>
          </a:bodyPr>
          <a:lstStyle/>
          <a:p>
            <a:pPr eaLnBrk="1" hangingPunct="1"/>
            <a:r>
              <a:rPr lang="en-US" dirty="0" smtClean="0"/>
              <a:t>Introduction – Tcl List Manipulation Commands</a:t>
            </a:r>
            <a:endParaRPr lang="de-DE" dirty="0" smtClean="0"/>
          </a:p>
        </p:txBody>
      </p:sp>
      <p:sp>
        <p:nvSpPr>
          <p:cNvPr id="106499" name="Rectangle 3"/>
          <p:cNvSpPr>
            <a:spLocks noGrp="1" noChangeArrowheads="1"/>
          </p:cNvSpPr>
          <p:nvPr>
            <p:ph type="body" sz="quarter" idx="10"/>
          </p:nvPr>
        </p:nvSpPr>
        <p:spPr>
          <a:xfrm>
            <a:off x="982663" y="1439863"/>
            <a:ext cx="11572875" cy="7862887"/>
          </a:xfrm>
        </p:spPr>
        <p:txBody>
          <a:bodyPr/>
          <a:lstStyle/>
          <a:p>
            <a:pPr>
              <a:buSzTx/>
            </a:pPr>
            <a:r>
              <a:rPr lang="en-US" dirty="0" smtClean="0">
                <a:latin typeface="Arial" charset="0"/>
                <a:cs typeface="Arial" charset="0"/>
              </a:rPr>
              <a:t>A Tcl List is an ordered set of items containing any string value separated by white space. Lists can be nested to any level and are useful to process information returned from MQL commands.</a:t>
            </a:r>
          </a:p>
          <a:p>
            <a:pPr>
              <a:buSzTx/>
            </a:pPr>
            <a:endParaRPr lang="en-US" dirty="0" smtClean="0">
              <a:latin typeface="Arial" charset="0"/>
              <a:cs typeface="Arial" charset="0"/>
            </a:endParaRPr>
          </a:p>
          <a:p>
            <a:pPr>
              <a:buSzTx/>
            </a:pPr>
            <a:r>
              <a:rPr lang="en-US" dirty="0" smtClean="0"/>
              <a:t>Tcl List structures allow you to work with 3DEXPERIENCE Platform data easily and to parse specific data from a result.</a:t>
            </a:r>
          </a:p>
          <a:p>
            <a:pPr>
              <a:buSzTx/>
            </a:pPr>
            <a:endParaRPr lang="en-US" dirty="0" smtClean="0"/>
          </a:p>
          <a:p>
            <a:pPr>
              <a:buSzTx/>
            </a:pPr>
            <a:r>
              <a:rPr lang="en-US" dirty="0" smtClean="0"/>
              <a:t>Tcl Lists are considered a special kind of string in Tcl. </a:t>
            </a:r>
          </a:p>
          <a:p>
            <a:pPr>
              <a:buSzTx/>
            </a:pPr>
            <a:endParaRPr lang="en-US" dirty="0" smtClean="0"/>
          </a:p>
          <a:p>
            <a:pPr>
              <a:buSzTx/>
            </a:pPr>
            <a:r>
              <a:rPr lang="en-US" dirty="0" smtClean="0"/>
              <a:t>Rather than dealing with collections of characters, Tcl Lists deal with collections of elements, which become very useful with the results of MQL commands from 3D Experience Platform.</a:t>
            </a:r>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3-37</a:t>
            </a: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List Manipulation Commands</a:t>
            </a:r>
            <a:endParaRPr lang="en-US" dirty="0"/>
          </a:p>
        </p:txBody>
      </p:sp>
      <p:sp>
        <p:nvSpPr>
          <p:cNvPr id="6" name="Text Placeholder 2"/>
          <p:cNvSpPr>
            <a:spLocks noGrp="1"/>
          </p:cNvSpPr>
          <p:nvPr>
            <p:ph type="body" sz="quarter" idx="10"/>
          </p:nvPr>
        </p:nvSpPr>
        <p:spPr>
          <a:xfrm>
            <a:off x="982801" y="1439679"/>
            <a:ext cx="11572956" cy="7863486"/>
          </a:xfrm>
        </p:spPr>
        <p:txBody>
          <a:bodyPr/>
          <a:lstStyle/>
          <a:p>
            <a:r>
              <a:rPr lang="en-US" dirty="0" smtClean="0"/>
              <a:t>The following Tcl commands are available that allow you to manipulate Tcl Lists: </a:t>
            </a:r>
            <a:br>
              <a:rPr lang="en-US" dirty="0" smtClean="0"/>
            </a:br>
            <a:endParaRPr lang="en-US" dirty="0" smtClean="0"/>
          </a:p>
          <a:p>
            <a:pPr marL="401578" lvl="1" indent="-401578">
              <a:buSzPct val="100000"/>
              <a:buNone/>
            </a:pPr>
            <a:r>
              <a:rPr lang="en-US" b="1" dirty="0" smtClean="0"/>
              <a:t>	list  </a:t>
            </a:r>
            <a:r>
              <a:rPr lang="en-US" b="1" dirty="0" err="1" smtClean="0"/>
              <a:t>concat</a:t>
            </a:r>
            <a:r>
              <a:rPr lang="en-US" b="1" dirty="0" smtClean="0"/>
              <a:t> </a:t>
            </a:r>
            <a:r>
              <a:rPr lang="en-US" b="1" dirty="0" err="1" smtClean="0"/>
              <a:t>lappend</a:t>
            </a:r>
            <a:r>
              <a:rPr lang="en-US" b="1" dirty="0" smtClean="0"/>
              <a:t> </a:t>
            </a:r>
            <a:br>
              <a:rPr lang="en-US" b="1" dirty="0" smtClean="0"/>
            </a:br>
            <a:endParaRPr lang="en-US" b="1" dirty="0" smtClean="0"/>
          </a:p>
          <a:p>
            <a:pPr marL="401578" lvl="1" indent="-401578">
              <a:buSzPct val="100000"/>
              <a:buNone/>
            </a:pPr>
            <a:r>
              <a:rPr lang="en-US" b="1" dirty="0" smtClean="0"/>
              <a:t>	</a:t>
            </a:r>
            <a:r>
              <a:rPr lang="en-US" b="1" dirty="0" err="1" smtClean="0"/>
              <a:t>llength</a:t>
            </a:r>
            <a:r>
              <a:rPr lang="en-US" b="1" dirty="0" smtClean="0"/>
              <a:t> </a:t>
            </a:r>
            <a:r>
              <a:rPr lang="en-US" b="1" dirty="0" err="1" smtClean="0"/>
              <a:t>lindex</a:t>
            </a:r>
            <a:r>
              <a:rPr lang="en-US" b="1" dirty="0" smtClean="0"/>
              <a:t> </a:t>
            </a:r>
            <a:r>
              <a:rPr lang="en-US" b="1" dirty="0" err="1" smtClean="0"/>
              <a:t>lrange</a:t>
            </a:r>
            <a:r>
              <a:rPr lang="en-US" b="1" dirty="0" smtClean="0"/>
              <a:t> </a:t>
            </a:r>
            <a:br>
              <a:rPr lang="en-US" b="1" dirty="0" smtClean="0"/>
            </a:br>
            <a:endParaRPr lang="en-US" b="1" dirty="0" smtClean="0"/>
          </a:p>
          <a:p>
            <a:pPr marL="401578" lvl="1" indent="-401578">
              <a:buSzPct val="100000"/>
              <a:buNone/>
            </a:pPr>
            <a:r>
              <a:rPr lang="en-US" b="1" dirty="0" smtClean="0"/>
              <a:t>	</a:t>
            </a:r>
            <a:r>
              <a:rPr lang="en-US" b="1" dirty="0" err="1" smtClean="0"/>
              <a:t>linsert</a:t>
            </a:r>
            <a:r>
              <a:rPr lang="en-US" b="1" dirty="0" smtClean="0"/>
              <a:t> </a:t>
            </a:r>
            <a:r>
              <a:rPr lang="en-US" b="1" dirty="0" err="1" smtClean="0"/>
              <a:t>lreplace</a:t>
            </a:r>
            <a:r>
              <a:rPr lang="en-US" b="1" dirty="0" smtClean="0"/>
              <a:t> </a:t>
            </a:r>
            <a:br>
              <a:rPr lang="en-US" b="1" dirty="0" smtClean="0"/>
            </a:br>
            <a:endParaRPr lang="en-US" b="1" dirty="0" smtClean="0"/>
          </a:p>
          <a:p>
            <a:pPr marL="401578" lvl="1" indent="-401578">
              <a:buSzPct val="100000"/>
              <a:buNone/>
            </a:pPr>
            <a:r>
              <a:rPr lang="en-US" b="1" dirty="0" smtClean="0"/>
              <a:t>	</a:t>
            </a:r>
            <a:r>
              <a:rPr lang="en-US" b="1" dirty="0" err="1" smtClean="0"/>
              <a:t>lsearch</a:t>
            </a:r>
            <a:r>
              <a:rPr lang="en-US" b="1" dirty="0" smtClean="0"/>
              <a:t> </a:t>
            </a:r>
            <a:br>
              <a:rPr lang="en-US" b="1" dirty="0" smtClean="0"/>
            </a:br>
            <a:endParaRPr lang="en-US" b="1" dirty="0" smtClean="0"/>
          </a:p>
          <a:p>
            <a:pPr marL="401578" lvl="1" indent="-401578">
              <a:buSzPct val="100000"/>
              <a:buNone/>
            </a:pPr>
            <a:r>
              <a:rPr lang="en-US" b="1" dirty="0" smtClean="0"/>
              <a:t>	</a:t>
            </a:r>
            <a:r>
              <a:rPr lang="en-US" b="1" dirty="0" err="1" smtClean="0"/>
              <a:t>lsort</a:t>
            </a:r>
            <a:r>
              <a:rPr lang="en-US" b="1" dirty="0" smtClean="0"/>
              <a:t> </a:t>
            </a:r>
            <a:br>
              <a:rPr lang="en-US" b="1" dirty="0" smtClean="0"/>
            </a:br>
            <a:endParaRPr lang="en-US" b="1" dirty="0" smtClean="0"/>
          </a:p>
          <a:p>
            <a:pPr marL="401578" lvl="1" indent="-401578">
              <a:buSzPct val="100000"/>
              <a:buNone/>
            </a:pPr>
            <a:r>
              <a:rPr lang="en-US" b="1" dirty="0" smtClean="0"/>
              <a:t>	split</a:t>
            </a:r>
          </a:p>
          <a:p>
            <a:pPr marL="401578" lvl="1" indent="-401578">
              <a:buSzPct val="100000"/>
              <a:buBlip>
                <a:blip r:embed="rId2"/>
              </a:buBlip>
            </a:pPr>
            <a:endParaRPr lang="en-US" sz="1600" b="1" dirty="0" smtClean="0">
              <a:solidFill>
                <a:srgbClr val="C00000"/>
              </a:solidFill>
            </a:endParaRPr>
          </a:p>
          <a:p>
            <a:endParaRPr lang="en-US" dirty="0" smtClean="0"/>
          </a:p>
          <a:p>
            <a:pPr>
              <a:buNone/>
            </a:pP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3-38</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a:t>
            </a:r>
            <a:endParaRPr lang="en-US" dirty="0"/>
          </a:p>
        </p:txBody>
      </p:sp>
      <p:sp>
        <p:nvSpPr>
          <p:cNvPr id="3" name="Text Placeholder 2"/>
          <p:cNvSpPr>
            <a:spLocks noGrp="1"/>
          </p:cNvSpPr>
          <p:nvPr>
            <p:ph type="body" sz="quarter" idx="10"/>
          </p:nvPr>
        </p:nvSpPr>
        <p:spPr/>
        <p:txBody>
          <a:bodyPr/>
          <a:lstStyle/>
          <a:p>
            <a:r>
              <a:rPr lang="en-US" dirty="0" smtClean="0"/>
              <a:t>Tcl provides the following capabilities:</a:t>
            </a:r>
          </a:p>
          <a:p>
            <a:pPr lvl="1"/>
            <a:r>
              <a:rPr lang="en-US" b="1" dirty="0" smtClean="0"/>
              <a:t>Variables, Arrays and Lists</a:t>
            </a:r>
            <a:r>
              <a:rPr lang="en-US" dirty="0" smtClean="0"/>
              <a:t/>
            </a:r>
            <a:br>
              <a:rPr lang="en-US" dirty="0" smtClean="0"/>
            </a:br>
            <a:r>
              <a:rPr lang="en-US" dirty="0" smtClean="0"/>
              <a:t> Allows for easy storage and manipulation of data.</a:t>
            </a:r>
            <a:br>
              <a:rPr lang="en-US" dirty="0" smtClean="0"/>
            </a:br>
            <a:endParaRPr lang="en-US" dirty="0" smtClean="0"/>
          </a:p>
          <a:p>
            <a:pPr lvl="1"/>
            <a:r>
              <a:rPr lang="en-US" b="1" dirty="0" smtClean="0"/>
              <a:t>String Manipulation</a:t>
            </a:r>
            <a:r>
              <a:rPr lang="en-US" dirty="0" smtClean="0"/>
              <a:t/>
            </a:r>
            <a:br>
              <a:rPr lang="en-US" dirty="0" smtClean="0"/>
            </a:br>
            <a:r>
              <a:rPr lang="en-US" dirty="0" smtClean="0"/>
              <a:t> Searching, parsing, and sorting data.</a:t>
            </a:r>
            <a:br>
              <a:rPr lang="en-US" dirty="0" smtClean="0"/>
            </a:br>
            <a:endParaRPr lang="en-US" dirty="0" smtClean="0"/>
          </a:p>
          <a:p>
            <a:pPr lvl="1"/>
            <a:r>
              <a:rPr lang="en-US" b="1" dirty="0" smtClean="0"/>
              <a:t>Flow Control</a:t>
            </a:r>
            <a:r>
              <a:rPr lang="en-US" dirty="0" smtClean="0"/>
              <a:t/>
            </a:r>
            <a:br>
              <a:rPr lang="en-US" dirty="0" smtClean="0"/>
            </a:br>
            <a:r>
              <a:rPr lang="en-US" dirty="0" smtClean="0"/>
              <a:t> Condition testing, loop control, procedures, and error trapping.</a:t>
            </a:r>
            <a:br>
              <a:rPr lang="en-US" dirty="0" smtClean="0"/>
            </a:br>
            <a:endParaRPr lang="en-US" dirty="0" smtClean="0"/>
          </a:p>
          <a:p>
            <a:pPr lvl="1"/>
            <a:r>
              <a:rPr lang="en-US" b="1" dirty="0" smtClean="0"/>
              <a:t>Procedures</a:t>
            </a:r>
            <a:r>
              <a:rPr lang="en-US" dirty="0" smtClean="0"/>
              <a:t/>
            </a:r>
            <a:br>
              <a:rPr lang="en-US" dirty="0" smtClean="0"/>
            </a:br>
            <a:r>
              <a:rPr lang="en-US" dirty="0" smtClean="0"/>
              <a:t> User defined subroutines and functions.</a:t>
            </a:r>
            <a:br>
              <a:rPr lang="en-US" dirty="0" smtClean="0"/>
            </a:br>
            <a:endParaRPr lang="en-US" dirty="0" smtClean="0"/>
          </a:p>
          <a:p>
            <a:pPr lvl="1"/>
            <a:r>
              <a:rPr lang="en-US" b="1" dirty="0" smtClean="0"/>
              <a:t>File Access</a:t>
            </a:r>
            <a:r>
              <a:rPr lang="en-US" dirty="0" smtClean="0"/>
              <a:t/>
            </a:r>
            <a:br>
              <a:rPr lang="en-US" dirty="0" smtClean="0"/>
            </a:br>
            <a:r>
              <a:rPr lang="en-US" dirty="0" smtClean="0"/>
              <a:t> Reading, writing, and manipulating files</a:t>
            </a:r>
            <a:br>
              <a:rPr lang="en-US" dirty="0" smtClean="0"/>
            </a:br>
            <a:endParaRPr lang="en-US" dirty="0" smtClean="0"/>
          </a:p>
          <a:p>
            <a:pPr lvl="1"/>
            <a:r>
              <a:rPr lang="en-US" b="1" dirty="0" smtClean="0"/>
              <a:t>Process Execution</a:t>
            </a:r>
            <a:r>
              <a:rPr lang="en-US" dirty="0" smtClean="0"/>
              <a:t> </a:t>
            </a:r>
            <a:br>
              <a:rPr lang="en-US" dirty="0" smtClean="0"/>
            </a:br>
            <a:r>
              <a:rPr lang="en-US" dirty="0" smtClean="0"/>
              <a:t>Running external programs </a:t>
            </a:r>
            <a:br>
              <a:rPr lang="en-US" dirty="0" smtClean="0"/>
            </a:b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3-4</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list Command</a:t>
            </a:r>
            <a:endParaRPr lang="en-US" dirty="0"/>
          </a:p>
        </p:txBody>
      </p:sp>
      <p:sp>
        <p:nvSpPr>
          <p:cNvPr id="3" name="Text Placeholder 2"/>
          <p:cNvSpPr>
            <a:spLocks noGrp="1"/>
          </p:cNvSpPr>
          <p:nvPr>
            <p:ph type="body" sz="quarter" idx="10"/>
          </p:nvPr>
        </p:nvSpPr>
        <p:spPr/>
        <p:txBody>
          <a:bodyPr/>
          <a:lstStyle/>
          <a:p>
            <a:pPr marL="401578" lvl="1" indent="-401578">
              <a:buSzPct val="100000"/>
              <a:buBlip>
                <a:blip r:embed="rId2"/>
              </a:buBlip>
            </a:pPr>
            <a:r>
              <a:rPr lang="en-US" b="1" dirty="0" smtClean="0"/>
              <a:t>Syntax:</a:t>
            </a:r>
            <a:r>
              <a:rPr lang="en-US" dirty="0" smtClean="0"/>
              <a:t/>
            </a:r>
            <a:br>
              <a:rPr lang="en-US" dirty="0" smtClean="0"/>
            </a:br>
            <a:r>
              <a:rPr lang="en-US" dirty="0" smtClean="0">
                <a:solidFill>
                  <a:srgbClr val="C00000"/>
                </a:solidFill>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list ?value </a:t>
            </a:r>
            <a:r>
              <a:rPr lang="en-US" b="1" dirty="0" err="1" smtClean="0">
                <a:solidFill>
                  <a:srgbClr val="C00000"/>
                </a:solidFill>
                <a:latin typeface="Courier New" pitchFamily="49" charset="0"/>
                <a:cs typeface="Courier New" pitchFamily="49" charset="0"/>
              </a:rPr>
              <a:t>value</a:t>
            </a:r>
            <a:r>
              <a:rPr lang="en-US" b="1" dirty="0" smtClean="0">
                <a:solidFill>
                  <a:srgbClr val="C00000"/>
                </a:solidFill>
                <a:latin typeface="Courier New" pitchFamily="49" charset="0"/>
                <a:cs typeface="Courier New" pitchFamily="49" charset="0"/>
              </a:rPr>
              <a:t> …?</a:t>
            </a:r>
          </a:p>
          <a:p>
            <a:endParaRPr lang="en-US" dirty="0" smtClean="0"/>
          </a:p>
          <a:p>
            <a:r>
              <a:rPr lang="en-US" b="1" dirty="0" smtClean="0"/>
              <a:t>Example:</a:t>
            </a:r>
          </a:p>
          <a:p>
            <a:pPr lvl="1">
              <a:buNone/>
            </a:pPr>
            <a:r>
              <a:rPr lang="en-US" b="1" dirty="0" smtClean="0">
                <a:solidFill>
                  <a:srgbClr val="C00000"/>
                </a:solidFill>
                <a:latin typeface="Courier New" pitchFamily="49" charset="0"/>
                <a:cs typeface="Courier New" pitchFamily="49" charset="0"/>
              </a:rPr>
              <a:t>set </a:t>
            </a:r>
            <a:r>
              <a:rPr lang="en-US" b="1" dirty="0" err="1" smtClean="0">
                <a:solidFill>
                  <a:srgbClr val="C00000"/>
                </a:solidFill>
                <a:latin typeface="Courier New" pitchFamily="49" charset="0"/>
                <a:cs typeface="Courier New" pitchFamily="49" charset="0"/>
              </a:rPr>
              <a:t>lComps</a:t>
            </a:r>
            <a:r>
              <a:rPr lang="en-US" b="1" dirty="0" smtClean="0">
                <a:solidFill>
                  <a:srgbClr val="C00000"/>
                </a:solidFill>
                <a:latin typeface="Courier New" pitchFamily="49" charset="0"/>
                <a:cs typeface="Courier New" pitchFamily="49" charset="0"/>
              </a:rPr>
              <a:t> [list Memory Mouse “System Box”]</a:t>
            </a:r>
          </a:p>
          <a:p>
            <a:pPr lvl="1">
              <a:buNone/>
            </a:pPr>
            <a:r>
              <a:rPr lang="en-US" b="1" dirty="0" smtClean="0">
                <a:latin typeface="Courier New" pitchFamily="49" charset="0"/>
                <a:cs typeface="Courier New" pitchFamily="49" charset="0"/>
              </a:rPr>
              <a:t>=&gt;Memory Mouse {System Box}</a:t>
            </a:r>
          </a:p>
          <a:p>
            <a:pPr>
              <a:buNone/>
            </a:pPr>
            <a:endParaRPr lang="en-US" sz="1600" b="1" dirty="0" smtClean="0"/>
          </a:p>
          <a:p>
            <a:pPr marL="401578" lvl="1" indent="-401578">
              <a:buSzPct val="100000"/>
              <a:buBlip>
                <a:blip r:embed="rId2"/>
              </a:buBlip>
            </a:pPr>
            <a:r>
              <a:rPr lang="en-US" b="1" dirty="0" smtClean="0"/>
              <a:t>Results:</a:t>
            </a:r>
            <a:r>
              <a:rPr lang="en-US" sz="1600" b="1" dirty="0" smtClean="0"/>
              <a:t/>
            </a:r>
            <a:br>
              <a:rPr lang="en-US" sz="1600" b="1" dirty="0" smtClean="0"/>
            </a:br>
            <a:r>
              <a:rPr lang="en-US" dirty="0" smtClean="0"/>
              <a:t>A list is created from the arguments and stored in the </a:t>
            </a:r>
            <a:r>
              <a:rPr lang="en-US" dirty="0" err="1" smtClean="0"/>
              <a:t>lComps</a:t>
            </a:r>
            <a:r>
              <a:rPr lang="en-US" dirty="0" smtClean="0"/>
              <a:t> variable.</a:t>
            </a:r>
            <a:endParaRPr lang="en-US" dirty="0" smtClean="0">
              <a:solidFill>
                <a:srgbClr val="000080"/>
              </a:solidFill>
            </a:endParaRPr>
          </a:p>
          <a:p>
            <a:endParaRPr lang="en-US" sz="1600" b="1" dirty="0" smtClean="0"/>
          </a:p>
          <a:p>
            <a:pPr lvl="1">
              <a:buNone/>
            </a:pPr>
            <a:endParaRPr lang="en-US" sz="1600" b="1" dirty="0" smtClean="0"/>
          </a:p>
          <a:p>
            <a:pPr lvl="1">
              <a:buNone/>
            </a:pPr>
            <a:endParaRPr lang="en-US" sz="1600" b="1"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3-39</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a:t>
            </a:r>
            <a:r>
              <a:rPr lang="en-US" dirty="0" err="1" smtClean="0"/>
              <a:t>concat</a:t>
            </a:r>
            <a:r>
              <a:rPr lang="en-US" dirty="0" smtClean="0"/>
              <a:t> command</a:t>
            </a:r>
            <a:endParaRPr lang="en-US" dirty="0"/>
          </a:p>
        </p:txBody>
      </p:sp>
      <p:sp>
        <p:nvSpPr>
          <p:cNvPr id="3" name="Text Placeholder 2"/>
          <p:cNvSpPr>
            <a:spLocks noGrp="1"/>
          </p:cNvSpPr>
          <p:nvPr>
            <p:ph type="body" sz="quarter" idx="10"/>
          </p:nvPr>
        </p:nvSpPr>
        <p:spPr/>
        <p:txBody>
          <a:bodyPr/>
          <a:lstStyle/>
          <a:p>
            <a:pPr marL="401578" lvl="1" indent="-401578">
              <a:buSzPct val="100000"/>
              <a:buBlip>
                <a:blip r:embed="rId2"/>
              </a:buBlip>
            </a:pPr>
            <a:r>
              <a:rPr lang="en-US" b="1" dirty="0" smtClean="0"/>
              <a:t>Syntax:</a:t>
            </a:r>
            <a:r>
              <a:rPr lang="en-US" dirty="0" smtClean="0"/>
              <a:t/>
            </a:r>
            <a:br>
              <a:rPr lang="en-US" dirty="0" smtClean="0"/>
            </a:br>
            <a:r>
              <a:rPr lang="en-US" dirty="0" smtClean="0">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concat</a:t>
            </a:r>
            <a:r>
              <a:rPr lang="en-US" b="1" dirty="0" smtClean="0">
                <a:solidFill>
                  <a:srgbClr val="C00000"/>
                </a:solidFill>
                <a:latin typeface="Courier New" pitchFamily="49" charset="0"/>
                <a:cs typeface="Courier New" pitchFamily="49" charset="0"/>
              </a:rPr>
              <a:t> ?list </a:t>
            </a:r>
            <a:r>
              <a:rPr lang="en-US" b="1" dirty="0" err="1" smtClean="0">
                <a:solidFill>
                  <a:srgbClr val="C00000"/>
                </a:solidFill>
                <a:latin typeface="Courier New" pitchFamily="49" charset="0"/>
                <a:cs typeface="Courier New" pitchFamily="49" charset="0"/>
              </a:rPr>
              <a:t>list</a:t>
            </a:r>
            <a:r>
              <a:rPr lang="en-US" b="1" dirty="0" smtClean="0">
                <a:solidFill>
                  <a:srgbClr val="C00000"/>
                </a:solidFill>
                <a:latin typeface="Courier New" pitchFamily="49" charset="0"/>
                <a:cs typeface="Courier New" pitchFamily="49" charset="0"/>
              </a:rPr>
              <a:t> …?</a:t>
            </a:r>
          </a:p>
          <a:p>
            <a:pPr marL="401578" lvl="1" indent="-401578">
              <a:buSzPct val="100000"/>
              <a:buBlip>
                <a:blip r:embed="rId2"/>
              </a:buBlip>
            </a:pPr>
            <a:endParaRPr lang="en-US" sz="1600" dirty="0" smtClean="0">
              <a:solidFill>
                <a:srgbClr val="993333"/>
              </a:solidFill>
            </a:endParaRPr>
          </a:p>
          <a:p>
            <a:r>
              <a:rPr lang="en-US" b="1" dirty="0" smtClean="0"/>
              <a:t>Example:</a:t>
            </a:r>
            <a:r>
              <a:rPr lang="en-US" dirty="0" smtClean="0"/>
              <a:t/>
            </a:r>
            <a:br>
              <a:rPr lang="en-US" dirty="0" smtClean="0"/>
            </a:br>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 set </a:t>
            </a:r>
            <a:r>
              <a:rPr lang="en-US" b="1" dirty="0" err="1" smtClean="0">
                <a:solidFill>
                  <a:srgbClr val="C00000"/>
                </a:solidFill>
                <a:latin typeface="Courier New" pitchFamily="49" charset="0"/>
                <a:cs typeface="Courier New" pitchFamily="49" charset="0"/>
              </a:rPr>
              <a:t>lComps</a:t>
            </a: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concat</a:t>
            </a: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lComps</a:t>
            </a:r>
            <a:r>
              <a:rPr lang="en-US" b="1" dirty="0" smtClean="0">
                <a:solidFill>
                  <a:srgbClr val="C00000"/>
                </a:solidFill>
                <a:latin typeface="Courier New" pitchFamily="49" charset="0"/>
                <a:cs typeface="Courier New" pitchFamily="49" charset="0"/>
              </a:rPr>
              <a:t> [list Monitor Keyboard]]</a:t>
            </a:r>
          </a:p>
          <a:p>
            <a:pPr lvl="1">
              <a:buNone/>
            </a:pPr>
            <a:r>
              <a:rPr lang="en-US" b="1" dirty="0" smtClean="0">
                <a:latin typeface="Courier New" pitchFamily="49" charset="0"/>
                <a:cs typeface="Courier New" pitchFamily="49" charset="0"/>
              </a:rPr>
              <a:t>=&gt;Memory Mouse {System Box} Monitor Keyboard</a:t>
            </a:r>
          </a:p>
          <a:p>
            <a:pPr lvl="1">
              <a:buNone/>
            </a:pPr>
            <a:endParaRPr lang="en-US" sz="1600" dirty="0" smtClean="0"/>
          </a:p>
          <a:p>
            <a:pPr marL="401578" lvl="1" indent="-401578">
              <a:buSzPct val="100000"/>
              <a:buBlip>
                <a:blip r:embed="rId2"/>
              </a:buBlip>
            </a:pPr>
            <a:r>
              <a:rPr lang="en-US" b="1" dirty="0" smtClean="0"/>
              <a:t>Results:</a:t>
            </a:r>
            <a:r>
              <a:rPr lang="en-US" sz="1600" dirty="0" smtClean="0"/>
              <a:t/>
            </a:r>
            <a:br>
              <a:rPr lang="en-US" sz="1600" dirty="0" smtClean="0"/>
            </a:br>
            <a:r>
              <a:rPr lang="en-US" sz="1600" dirty="0" smtClean="0"/>
              <a:t>  </a:t>
            </a:r>
            <a:r>
              <a:rPr lang="en-US" dirty="0" smtClean="0"/>
              <a:t>The </a:t>
            </a:r>
            <a:r>
              <a:rPr lang="en-US" dirty="0" err="1" smtClean="0"/>
              <a:t>lComps</a:t>
            </a:r>
            <a:r>
              <a:rPr lang="en-US" dirty="0" smtClean="0"/>
              <a:t> list is concatenated with the list of Monitor and Keyboard to form a new list of Components.</a:t>
            </a: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3-40</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a:t>
            </a:r>
            <a:r>
              <a:rPr lang="en-US" dirty="0" err="1" smtClean="0"/>
              <a:t>lappend</a:t>
            </a:r>
            <a:r>
              <a:rPr lang="en-US" dirty="0" smtClean="0"/>
              <a:t> Command</a:t>
            </a:r>
            <a:endParaRPr lang="en-US" dirty="0"/>
          </a:p>
        </p:txBody>
      </p:sp>
      <p:sp>
        <p:nvSpPr>
          <p:cNvPr id="4" name="Text Placeholder 2"/>
          <p:cNvSpPr>
            <a:spLocks noGrp="1"/>
          </p:cNvSpPr>
          <p:nvPr>
            <p:ph type="body" sz="quarter" idx="10"/>
          </p:nvPr>
        </p:nvSpPr>
        <p:spPr>
          <a:xfrm>
            <a:off x="982801" y="1439679"/>
            <a:ext cx="11572956" cy="7863486"/>
          </a:xfrm>
        </p:spPr>
        <p:txBody>
          <a:bodyPr/>
          <a:lstStyle/>
          <a:p>
            <a:pPr marL="401578" lvl="1" indent="-401578">
              <a:buSzPct val="100000"/>
              <a:buBlip>
                <a:blip r:embed="rId2"/>
              </a:buBlip>
            </a:pPr>
            <a:r>
              <a:rPr lang="en-US" b="1" dirty="0" smtClean="0"/>
              <a:t>Syntax:</a:t>
            </a:r>
            <a:r>
              <a:rPr lang="en-US" dirty="0" smtClean="0"/>
              <a:t/>
            </a:r>
            <a:br>
              <a:rPr lang="en-US" dirty="0" smtClean="0"/>
            </a:br>
            <a:r>
              <a:rPr lang="en-US" b="1" dirty="0" smtClean="0">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lappend</a:t>
            </a: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varName</a:t>
            </a:r>
            <a:r>
              <a:rPr lang="en-US" b="1" dirty="0" smtClean="0">
                <a:solidFill>
                  <a:srgbClr val="C00000"/>
                </a:solidFill>
                <a:latin typeface="Courier New" pitchFamily="49" charset="0"/>
                <a:cs typeface="Courier New" pitchFamily="49" charset="0"/>
              </a:rPr>
              <a:t> value ?value …?</a:t>
            </a:r>
          </a:p>
          <a:p>
            <a:pPr marL="401578" lvl="1" indent="-401578">
              <a:buSzPct val="100000"/>
              <a:buBlip>
                <a:blip r:embed="rId2"/>
              </a:buBlip>
            </a:pPr>
            <a:endParaRPr lang="en-US" sz="1600" dirty="0" smtClean="0">
              <a:solidFill>
                <a:srgbClr val="993333"/>
              </a:solidFill>
            </a:endParaRPr>
          </a:p>
          <a:p>
            <a:r>
              <a:rPr lang="en-US" b="1" dirty="0" smtClean="0"/>
              <a:t>Example:</a:t>
            </a:r>
            <a:r>
              <a:rPr lang="en-US" dirty="0" smtClean="0"/>
              <a:t/>
            </a:r>
            <a:br>
              <a:rPr lang="en-US" dirty="0" smtClean="0"/>
            </a:br>
            <a:r>
              <a:rPr lang="en-US" dirty="0" smtClean="0">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lappend</a:t>
            </a: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lComps</a:t>
            </a:r>
            <a:r>
              <a:rPr lang="en-US" b="1" dirty="0" smtClean="0">
                <a:solidFill>
                  <a:srgbClr val="C00000"/>
                </a:solidFill>
                <a:latin typeface="Courier New" pitchFamily="49" charset="0"/>
                <a:cs typeface="Courier New" pitchFamily="49" charset="0"/>
              </a:rPr>
              <a:t> Monitor</a:t>
            </a:r>
          </a:p>
          <a:p>
            <a:pPr lvl="1">
              <a:buNone/>
            </a:pPr>
            <a:r>
              <a:rPr lang="en-US" b="1" dirty="0" smtClean="0">
                <a:latin typeface="Courier New" pitchFamily="49" charset="0"/>
                <a:cs typeface="Courier New" pitchFamily="49" charset="0"/>
              </a:rPr>
              <a:t>=&gt;Memory Mouse {System Box} Monitor</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pPr marL="401578" lvl="1" indent="-401578">
              <a:buSzPct val="100000"/>
              <a:buBlip>
                <a:blip r:embed="rId2"/>
              </a:buBlip>
            </a:pPr>
            <a:r>
              <a:rPr lang="en-US" b="1" dirty="0" smtClean="0"/>
              <a:t>Results:</a:t>
            </a:r>
            <a:r>
              <a:rPr lang="en-US" dirty="0" smtClean="0"/>
              <a:t/>
            </a:r>
            <a:br>
              <a:rPr lang="en-US" dirty="0" smtClean="0"/>
            </a:br>
            <a:r>
              <a:rPr lang="en-US" dirty="0" smtClean="0"/>
              <a:t>  The </a:t>
            </a:r>
            <a:r>
              <a:rPr lang="en-US" dirty="0" err="1" smtClean="0"/>
              <a:t>lComps</a:t>
            </a:r>
            <a:r>
              <a:rPr lang="en-US" dirty="0" smtClean="0"/>
              <a:t> list is concatenated with the list of Monitor and Keyboard to form a new list of Components.</a:t>
            </a:r>
          </a:p>
          <a:p>
            <a:endParaRPr lang="en-US" dirty="0"/>
          </a:p>
        </p:txBody>
      </p:sp>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3-41</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a:t>
            </a:r>
            <a:r>
              <a:rPr lang="en-US" dirty="0" err="1" smtClean="0"/>
              <a:t>lindex</a:t>
            </a:r>
            <a:r>
              <a:rPr lang="en-US" dirty="0" smtClean="0"/>
              <a:t> Command</a:t>
            </a:r>
            <a:endParaRPr lang="en-US" dirty="0"/>
          </a:p>
        </p:txBody>
      </p:sp>
      <p:sp>
        <p:nvSpPr>
          <p:cNvPr id="4" name="Text Placeholder 2"/>
          <p:cNvSpPr>
            <a:spLocks noGrp="1"/>
          </p:cNvSpPr>
          <p:nvPr>
            <p:ph type="body" sz="quarter" idx="10"/>
          </p:nvPr>
        </p:nvSpPr>
        <p:spPr>
          <a:xfrm>
            <a:off x="982801" y="1439679"/>
            <a:ext cx="11572956" cy="7863486"/>
          </a:xfrm>
        </p:spPr>
        <p:txBody>
          <a:bodyPr/>
          <a:lstStyle/>
          <a:p>
            <a:pPr marL="401578" lvl="1" indent="-401578">
              <a:buSzPct val="100000"/>
              <a:buBlip>
                <a:blip r:embed="rId2"/>
              </a:buBlip>
            </a:pPr>
            <a:r>
              <a:rPr lang="en-US" b="1" dirty="0" smtClean="0"/>
              <a:t>Syntax:</a:t>
            </a:r>
            <a:r>
              <a:rPr lang="en-US" dirty="0" smtClean="0"/>
              <a:t/>
            </a:r>
            <a:br>
              <a:rPr lang="en-US" dirty="0" smtClean="0"/>
            </a:br>
            <a:r>
              <a:rPr lang="en-US"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lindex</a:t>
            </a:r>
            <a:r>
              <a:rPr lang="en-US" b="1" dirty="0" smtClean="0">
                <a:solidFill>
                  <a:srgbClr val="C00000"/>
                </a:solidFill>
                <a:latin typeface="Courier New" pitchFamily="49" charset="0"/>
                <a:cs typeface="Courier New" pitchFamily="49" charset="0"/>
              </a:rPr>
              <a:t> list index</a:t>
            </a:r>
          </a:p>
          <a:p>
            <a:pPr marL="401578" lvl="1" indent="-401578">
              <a:buSzPct val="100000"/>
              <a:buBlip>
                <a:blip r:embed="rId2"/>
              </a:buBlip>
            </a:pPr>
            <a:endParaRPr lang="en-US" sz="1600" dirty="0" smtClean="0">
              <a:solidFill>
                <a:srgbClr val="993333"/>
              </a:solidFill>
            </a:endParaRPr>
          </a:p>
          <a:p>
            <a:r>
              <a:rPr lang="en-US" b="1" dirty="0" smtClean="0"/>
              <a:t>Example:</a:t>
            </a:r>
            <a:r>
              <a:rPr lang="en-US" dirty="0" smtClean="0"/>
              <a:t/>
            </a:r>
            <a:br>
              <a:rPr lang="en-US" dirty="0" smtClean="0"/>
            </a:br>
            <a:r>
              <a:rPr lang="en-US" b="1" dirty="0" smtClean="0">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lindex</a:t>
            </a: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lComps</a:t>
            </a:r>
            <a:r>
              <a:rPr lang="en-US" b="1" dirty="0" smtClean="0">
                <a:solidFill>
                  <a:srgbClr val="C00000"/>
                </a:solidFill>
                <a:latin typeface="Courier New" pitchFamily="49" charset="0"/>
                <a:cs typeface="Courier New" pitchFamily="49" charset="0"/>
              </a:rPr>
              <a:t> 2</a:t>
            </a:r>
          </a:p>
          <a:p>
            <a:pPr lvl="1">
              <a:buNone/>
            </a:pPr>
            <a:r>
              <a:rPr lang="en-US" b="1" dirty="0" smtClean="0">
                <a:latin typeface="Courier New" pitchFamily="49" charset="0"/>
                <a:cs typeface="Courier New" pitchFamily="49" charset="0"/>
              </a:rPr>
              <a:t>=&gt;System Box</a:t>
            </a:r>
          </a:p>
          <a:p>
            <a:pPr lvl="1">
              <a:buNone/>
            </a:pP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pPr marL="401578" lvl="1" indent="-401578">
              <a:buSzPct val="100000"/>
              <a:buBlip>
                <a:blip r:embed="rId2"/>
              </a:buBlip>
            </a:pPr>
            <a:r>
              <a:rPr lang="en-US" b="1" dirty="0" smtClean="0"/>
              <a:t>Results:</a:t>
            </a:r>
            <a:r>
              <a:rPr lang="en-US" dirty="0" smtClean="0"/>
              <a:t/>
            </a:r>
            <a:br>
              <a:rPr lang="en-US" dirty="0" smtClean="0"/>
            </a:br>
            <a:r>
              <a:rPr lang="en-US" dirty="0" smtClean="0"/>
              <a:t>  The 3rd item (index 2) is returned from the </a:t>
            </a:r>
            <a:r>
              <a:rPr lang="en-US" dirty="0" err="1" smtClean="0"/>
              <a:t>lComps</a:t>
            </a:r>
            <a:r>
              <a:rPr lang="en-US" dirty="0" smtClean="0"/>
              <a:t> list.</a:t>
            </a:r>
          </a:p>
          <a:p>
            <a:endParaRPr lang="en-US" dirty="0"/>
          </a:p>
        </p:txBody>
      </p:sp>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3-42</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a:t>
            </a:r>
            <a:r>
              <a:rPr lang="en-US" dirty="0" err="1" smtClean="0"/>
              <a:t>llength</a:t>
            </a:r>
            <a:r>
              <a:rPr lang="en-US" dirty="0" smtClean="0"/>
              <a:t> Command</a:t>
            </a:r>
            <a:endParaRPr lang="en-US" dirty="0"/>
          </a:p>
        </p:txBody>
      </p:sp>
      <p:sp>
        <p:nvSpPr>
          <p:cNvPr id="4" name="Text Placeholder 2"/>
          <p:cNvSpPr>
            <a:spLocks noGrp="1"/>
          </p:cNvSpPr>
          <p:nvPr>
            <p:ph type="body" sz="quarter" idx="10"/>
          </p:nvPr>
        </p:nvSpPr>
        <p:spPr>
          <a:xfrm>
            <a:off x="982801" y="1439679"/>
            <a:ext cx="11572956" cy="7863486"/>
          </a:xfrm>
        </p:spPr>
        <p:txBody>
          <a:bodyPr/>
          <a:lstStyle/>
          <a:p>
            <a:pPr marL="401578" lvl="1" indent="-401578">
              <a:buSzPct val="100000"/>
              <a:buBlip>
                <a:blip r:embed="rId2"/>
              </a:buBlip>
            </a:pPr>
            <a:r>
              <a:rPr lang="en-US" b="1" dirty="0" smtClean="0"/>
              <a:t>Syntax:</a:t>
            </a:r>
            <a:r>
              <a:rPr lang="en-US" dirty="0" smtClean="0"/>
              <a:t/>
            </a:r>
            <a:br>
              <a:rPr lang="en-US" dirty="0" smtClean="0"/>
            </a:b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llength</a:t>
            </a:r>
            <a:r>
              <a:rPr lang="en-US" b="1" dirty="0" smtClean="0">
                <a:solidFill>
                  <a:srgbClr val="C00000"/>
                </a:solidFill>
                <a:latin typeface="Courier New" pitchFamily="49" charset="0"/>
                <a:cs typeface="Courier New" pitchFamily="49" charset="0"/>
              </a:rPr>
              <a:t> list</a:t>
            </a:r>
          </a:p>
          <a:p>
            <a:pPr marL="401578" lvl="1" indent="-401578">
              <a:buSzPct val="100000"/>
              <a:buBlip>
                <a:blip r:embed="rId2"/>
              </a:buBlip>
            </a:pPr>
            <a:endParaRPr lang="en-US" sz="1600" dirty="0" smtClean="0">
              <a:solidFill>
                <a:srgbClr val="993333"/>
              </a:solidFill>
            </a:endParaRPr>
          </a:p>
          <a:p>
            <a:r>
              <a:rPr lang="en-US" b="1" dirty="0" smtClean="0"/>
              <a:t>Example:</a:t>
            </a:r>
            <a:r>
              <a:rPr lang="en-US" dirty="0" smtClean="0"/>
              <a:t/>
            </a:r>
            <a:br>
              <a:rPr lang="en-US" dirty="0" smtClean="0"/>
            </a:br>
            <a:r>
              <a:rPr lang="en-US" b="1" dirty="0" smtClean="0">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llength</a:t>
            </a: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lComps</a:t>
            </a:r>
            <a:endParaRPr lang="en-US" b="1" dirty="0" smtClean="0">
              <a:solidFill>
                <a:srgbClr val="C00000"/>
              </a:solidFill>
              <a:latin typeface="Courier New" pitchFamily="49" charset="0"/>
              <a:cs typeface="Courier New" pitchFamily="49" charset="0"/>
            </a:endParaRPr>
          </a:p>
          <a:p>
            <a:pPr lvl="1">
              <a:buNone/>
            </a:pPr>
            <a:r>
              <a:rPr lang="en-US" b="1" dirty="0" smtClean="0">
                <a:latin typeface="Courier New" pitchFamily="49" charset="0"/>
                <a:cs typeface="Courier New" pitchFamily="49" charset="0"/>
              </a:rPr>
              <a:t>=&gt;5 </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pPr marL="401578" lvl="1" indent="-401578">
              <a:buSzPct val="100000"/>
              <a:buBlip>
                <a:blip r:embed="rId2"/>
              </a:buBlip>
            </a:pPr>
            <a:r>
              <a:rPr lang="en-US" b="1" dirty="0" smtClean="0"/>
              <a:t>Results:</a:t>
            </a:r>
            <a:r>
              <a:rPr lang="en-US" dirty="0" smtClean="0"/>
              <a:t/>
            </a:r>
            <a:br>
              <a:rPr lang="en-US" dirty="0" smtClean="0"/>
            </a:br>
            <a:r>
              <a:rPr lang="en-US" dirty="0" smtClean="0"/>
              <a:t> Returns the number of items in the </a:t>
            </a:r>
            <a:r>
              <a:rPr lang="en-US" dirty="0" err="1" smtClean="0"/>
              <a:t>lComps</a:t>
            </a:r>
            <a:r>
              <a:rPr lang="en-US" dirty="0" smtClean="0"/>
              <a:t> list.</a:t>
            </a:r>
          </a:p>
          <a:p>
            <a:endParaRPr lang="en-US" dirty="0"/>
          </a:p>
        </p:txBody>
      </p:sp>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3-43</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a:t>
            </a:r>
            <a:r>
              <a:rPr lang="en-US" dirty="0" err="1" smtClean="0"/>
              <a:t>lrange</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b="1" dirty="0" smtClean="0"/>
              <a:t>Syntax:</a:t>
            </a:r>
          </a:p>
          <a:p>
            <a:pPr marL="401578" lvl="1" indent="-401578">
              <a:buSzPct val="100000"/>
              <a:buNone/>
            </a:pPr>
            <a:r>
              <a:rPr lang="en-US" dirty="0" smtClean="0">
                <a:solidFill>
                  <a:srgbClr val="993333"/>
                </a:solidFill>
              </a:rPr>
              <a:t>	 </a:t>
            </a:r>
            <a:r>
              <a:rPr lang="en-US" b="1" dirty="0" err="1" smtClean="0">
                <a:solidFill>
                  <a:srgbClr val="C00000"/>
                </a:solidFill>
                <a:latin typeface="Courier New" pitchFamily="49" charset="0"/>
                <a:cs typeface="Courier New" pitchFamily="49" charset="0"/>
              </a:rPr>
              <a:t>lrange</a:t>
            </a:r>
            <a:r>
              <a:rPr lang="en-US" b="1" dirty="0" smtClean="0">
                <a:solidFill>
                  <a:srgbClr val="C00000"/>
                </a:solidFill>
                <a:latin typeface="Courier New" pitchFamily="49" charset="0"/>
                <a:cs typeface="Courier New" pitchFamily="49" charset="0"/>
              </a:rPr>
              <a:t> list first last</a:t>
            </a:r>
          </a:p>
          <a:p>
            <a:endParaRPr lang="en-US" dirty="0" smtClean="0"/>
          </a:p>
          <a:p>
            <a:r>
              <a:rPr lang="en-US" b="1" dirty="0" smtClean="0"/>
              <a:t>Example:</a:t>
            </a:r>
            <a:r>
              <a:rPr lang="en-US" dirty="0" smtClean="0"/>
              <a:t/>
            </a:r>
            <a:br>
              <a:rPr lang="en-US" dirty="0" smtClean="0"/>
            </a:br>
            <a:r>
              <a:rPr lang="en-US" dirty="0" smtClean="0"/>
              <a:t> </a:t>
            </a:r>
            <a:r>
              <a:rPr lang="en-US" b="1" dirty="0" err="1" smtClean="0">
                <a:solidFill>
                  <a:srgbClr val="C00000"/>
                </a:solidFill>
                <a:latin typeface="Courier New" pitchFamily="49" charset="0"/>
                <a:cs typeface="Courier New" pitchFamily="49" charset="0"/>
              </a:rPr>
              <a:t>lrange</a:t>
            </a: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lComps</a:t>
            </a:r>
            <a:r>
              <a:rPr lang="en-US" b="1" dirty="0" smtClean="0">
                <a:solidFill>
                  <a:srgbClr val="C00000"/>
                </a:solidFill>
                <a:latin typeface="Courier New" pitchFamily="49" charset="0"/>
                <a:cs typeface="Courier New" pitchFamily="49" charset="0"/>
              </a:rPr>
              <a:t> 0 2</a:t>
            </a:r>
          </a:p>
          <a:p>
            <a:pPr>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=&gt;Memory Mouse {System Box}</a:t>
            </a:r>
            <a:r>
              <a:rPr lang="en-US" b="1" dirty="0" smtClean="0">
                <a:solidFill>
                  <a:srgbClr val="993333"/>
                </a:solidFill>
                <a:latin typeface="Courier New" pitchFamily="49" charset="0"/>
                <a:cs typeface="Courier New" pitchFamily="49" charset="0"/>
              </a:rPr>
              <a:t> </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r>
              <a:rPr lang="en-US" b="1" dirty="0" smtClean="0"/>
              <a:t>Results:</a:t>
            </a:r>
            <a:r>
              <a:rPr lang="en-US" dirty="0" smtClean="0"/>
              <a:t/>
            </a:r>
            <a:br>
              <a:rPr lang="en-US" dirty="0" smtClean="0"/>
            </a:br>
            <a:r>
              <a:rPr lang="en-US" dirty="0" smtClean="0"/>
              <a:t> Items 0 through 2 of </a:t>
            </a:r>
            <a:r>
              <a:rPr lang="en-US" dirty="0" err="1" smtClean="0"/>
              <a:t>lComps</a:t>
            </a:r>
            <a:r>
              <a:rPr lang="en-US" dirty="0" smtClean="0"/>
              <a:t> are returned.</a:t>
            </a: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3-44</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a:t>
            </a:r>
            <a:r>
              <a:rPr lang="en-US" dirty="0" err="1" smtClean="0"/>
              <a:t>linsert</a:t>
            </a:r>
            <a:r>
              <a:rPr lang="en-US" dirty="0" smtClean="0"/>
              <a:t> Command</a:t>
            </a:r>
            <a:endParaRPr lang="en-US" dirty="0"/>
          </a:p>
        </p:txBody>
      </p:sp>
      <p:sp>
        <p:nvSpPr>
          <p:cNvPr id="4" name="Text Placeholder 2"/>
          <p:cNvSpPr>
            <a:spLocks noGrp="1"/>
          </p:cNvSpPr>
          <p:nvPr>
            <p:ph type="body" sz="quarter" idx="10"/>
          </p:nvPr>
        </p:nvSpPr>
        <p:spPr>
          <a:xfrm>
            <a:off x="982801" y="1439679"/>
            <a:ext cx="11572956" cy="7863486"/>
          </a:xfrm>
        </p:spPr>
        <p:txBody>
          <a:bodyPr/>
          <a:lstStyle/>
          <a:p>
            <a:r>
              <a:rPr lang="en-US" b="1" dirty="0" smtClean="0"/>
              <a:t>Syntax:</a:t>
            </a:r>
          </a:p>
          <a:p>
            <a:pPr marL="401578" lvl="1" indent="-401578">
              <a:buSzPct val="100000"/>
              <a:buNone/>
            </a:pPr>
            <a:r>
              <a:rPr lang="en-US" dirty="0" smtClean="0">
                <a:solidFill>
                  <a:srgbClr val="993333"/>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linsert</a:t>
            </a:r>
            <a:r>
              <a:rPr lang="en-US" b="1" dirty="0" smtClean="0">
                <a:solidFill>
                  <a:srgbClr val="C00000"/>
                </a:solidFill>
                <a:latin typeface="Courier New" pitchFamily="49" charset="0"/>
                <a:cs typeface="Courier New" pitchFamily="49" charset="0"/>
              </a:rPr>
              <a:t> list index value ?value …?</a:t>
            </a:r>
          </a:p>
          <a:p>
            <a:endParaRPr lang="en-US" dirty="0" smtClean="0"/>
          </a:p>
          <a:p>
            <a:r>
              <a:rPr lang="en-US" b="1" dirty="0" smtClean="0"/>
              <a:t>Example:</a:t>
            </a:r>
            <a:r>
              <a:rPr lang="en-US" dirty="0" smtClean="0"/>
              <a:t/>
            </a:r>
            <a:br>
              <a:rPr lang="en-US" dirty="0" smtClean="0"/>
            </a:br>
            <a:r>
              <a:rPr lang="en-US" b="1" dirty="0" smtClean="0">
                <a:solidFill>
                  <a:schemeClr val="accent2"/>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linsert</a:t>
            </a: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lComps</a:t>
            </a:r>
            <a:r>
              <a:rPr lang="en-US" b="1" dirty="0" smtClean="0">
                <a:solidFill>
                  <a:srgbClr val="C00000"/>
                </a:solidFill>
                <a:latin typeface="Courier New" pitchFamily="49" charset="0"/>
                <a:cs typeface="Courier New" pitchFamily="49" charset="0"/>
              </a:rPr>
              <a:t> 2 RAM</a:t>
            </a:r>
          </a:p>
          <a:p>
            <a:pPr>
              <a:buNone/>
            </a:pPr>
            <a:r>
              <a:rPr lang="en-US" b="1" dirty="0" smtClean="0">
                <a:latin typeface="Courier New" pitchFamily="49" charset="0"/>
                <a:cs typeface="Courier New" pitchFamily="49" charset="0"/>
              </a:rPr>
              <a:t>	 =&gt;Memory Mouse RAM {System Box} Monitor Keyboard</a:t>
            </a:r>
            <a:r>
              <a:rPr lang="en-US" b="1" dirty="0" smtClean="0">
                <a:solidFill>
                  <a:srgbClr val="993333"/>
                </a:solidFill>
                <a:latin typeface="Courier New" pitchFamily="49" charset="0"/>
                <a:cs typeface="Courier New" pitchFamily="49" charset="0"/>
              </a:rPr>
              <a:t> </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r>
              <a:rPr lang="en-US" b="1" dirty="0" smtClean="0"/>
              <a:t>Results:</a:t>
            </a:r>
            <a:r>
              <a:rPr lang="en-US" dirty="0" smtClean="0"/>
              <a:t/>
            </a:r>
            <a:br>
              <a:rPr lang="en-US" dirty="0" smtClean="0"/>
            </a:br>
            <a:r>
              <a:rPr lang="en-US" dirty="0" smtClean="0"/>
              <a:t>The value RAM is inserted before item 2 in the </a:t>
            </a:r>
            <a:r>
              <a:rPr lang="en-US" dirty="0" err="1" smtClean="0"/>
              <a:t>lComps</a:t>
            </a:r>
            <a:r>
              <a:rPr lang="en-US" dirty="0" smtClean="0"/>
              <a:t> list.</a:t>
            </a:r>
            <a:endParaRPr lang="en-US" dirty="0"/>
          </a:p>
        </p:txBody>
      </p:sp>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3-45</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a:t>
            </a:r>
            <a:r>
              <a:rPr lang="en-US" dirty="0" err="1" smtClean="0"/>
              <a:t>lreplace</a:t>
            </a:r>
            <a:r>
              <a:rPr lang="en-US" dirty="0" smtClean="0"/>
              <a:t> Command</a:t>
            </a:r>
            <a:endParaRPr lang="en-US" dirty="0"/>
          </a:p>
        </p:txBody>
      </p:sp>
      <p:sp>
        <p:nvSpPr>
          <p:cNvPr id="4" name="Text Placeholder 2"/>
          <p:cNvSpPr>
            <a:spLocks noGrp="1"/>
          </p:cNvSpPr>
          <p:nvPr>
            <p:ph type="body" sz="quarter" idx="10"/>
          </p:nvPr>
        </p:nvSpPr>
        <p:spPr>
          <a:xfrm>
            <a:off x="982801" y="1439679"/>
            <a:ext cx="11572956" cy="7863486"/>
          </a:xfrm>
        </p:spPr>
        <p:txBody>
          <a:bodyPr/>
          <a:lstStyle/>
          <a:p>
            <a:r>
              <a:rPr lang="en-US" b="1" dirty="0" smtClean="0"/>
              <a:t>Syntax:</a:t>
            </a:r>
          </a:p>
          <a:p>
            <a:pPr marL="401578" lvl="1" indent="-401578">
              <a:buSzPct val="100000"/>
              <a:buNone/>
            </a:pPr>
            <a:r>
              <a:rPr lang="en-US" b="1" dirty="0" smtClean="0">
                <a:solidFill>
                  <a:srgbClr val="993333"/>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lreplace</a:t>
            </a:r>
            <a:r>
              <a:rPr lang="en-US" b="1" dirty="0" smtClean="0">
                <a:solidFill>
                  <a:srgbClr val="C00000"/>
                </a:solidFill>
                <a:latin typeface="Courier New" pitchFamily="49" charset="0"/>
                <a:cs typeface="Courier New" pitchFamily="49" charset="0"/>
              </a:rPr>
              <a:t> list first last ?</a:t>
            </a:r>
            <a:r>
              <a:rPr lang="en-US" b="1" dirty="0" err="1" smtClean="0">
                <a:solidFill>
                  <a:srgbClr val="C00000"/>
                </a:solidFill>
                <a:latin typeface="Courier New" pitchFamily="49" charset="0"/>
                <a:cs typeface="Courier New" pitchFamily="49" charset="0"/>
              </a:rPr>
              <a:t>val</a:t>
            </a: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val</a:t>
            </a:r>
            <a:r>
              <a:rPr lang="en-US" b="1" dirty="0" smtClean="0">
                <a:solidFill>
                  <a:srgbClr val="C00000"/>
                </a:solidFill>
                <a:latin typeface="Courier New" pitchFamily="49" charset="0"/>
                <a:cs typeface="Courier New" pitchFamily="49" charset="0"/>
              </a:rPr>
              <a:t>…?</a:t>
            </a:r>
          </a:p>
          <a:p>
            <a:endParaRPr lang="en-US" dirty="0" smtClean="0"/>
          </a:p>
          <a:p>
            <a:pPr marL="401578" lvl="1" indent="-401578">
              <a:buSzPct val="100000"/>
              <a:buBlip>
                <a:blip r:embed="rId2"/>
              </a:buBlip>
            </a:pPr>
            <a:r>
              <a:rPr lang="en-US" b="1" dirty="0" smtClean="0"/>
              <a:t>Example 1:</a:t>
            </a:r>
          </a:p>
          <a:p>
            <a:pPr marL="401578" lvl="1" indent="-401578">
              <a:buSzPct val="100000"/>
              <a:buNone/>
            </a:pPr>
            <a:r>
              <a:rPr lang="en-US"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lreplace</a:t>
            </a: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lComps</a:t>
            </a:r>
            <a:r>
              <a:rPr lang="en-US" b="1" dirty="0" smtClean="0">
                <a:solidFill>
                  <a:srgbClr val="C00000"/>
                </a:solidFill>
                <a:latin typeface="Courier New" pitchFamily="49" charset="0"/>
                <a:cs typeface="Courier New" pitchFamily="49" charset="0"/>
              </a:rPr>
              <a:t> 2 2 </a:t>
            </a:r>
            <a:r>
              <a:rPr lang="en-US" b="1" dirty="0" err="1" smtClean="0">
                <a:solidFill>
                  <a:srgbClr val="C00000"/>
                </a:solidFill>
                <a:latin typeface="Courier New" pitchFamily="49" charset="0"/>
                <a:cs typeface="Courier New" pitchFamily="49" charset="0"/>
              </a:rPr>
              <a:t>Speicher</a:t>
            </a:r>
            <a:r>
              <a:rPr lang="en-US" b="1" dirty="0" smtClean="0">
                <a:solidFill>
                  <a:srgbClr val="C00000"/>
                </a:solidFill>
                <a:latin typeface="Courier New" pitchFamily="49" charset="0"/>
                <a:cs typeface="Courier New" pitchFamily="49" charset="0"/>
              </a:rPr>
              <a:t> </a:t>
            </a:r>
          </a:p>
          <a:p>
            <a:pPr>
              <a:buNone/>
            </a:pPr>
            <a:r>
              <a:rPr lang="en-US" b="1" dirty="0" smtClean="0">
                <a:latin typeface="Courier New" pitchFamily="49" charset="0"/>
                <a:cs typeface="Courier New" pitchFamily="49" charset="0"/>
              </a:rPr>
              <a:t>	 =&gt;Memory Mouse </a:t>
            </a:r>
            <a:r>
              <a:rPr lang="en-US" b="1" dirty="0" err="1" smtClean="0">
                <a:latin typeface="Courier New" pitchFamily="49" charset="0"/>
                <a:cs typeface="Courier New" pitchFamily="49" charset="0"/>
              </a:rPr>
              <a:t>Speicher</a:t>
            </a:r>
            <a:r>
              <a:rPr lang="en-US" b="1" dirty="0" smtClean="0">
                <a:latin typeface="Courier New" pitchFamily="49" charset="0"/>
                <a:cs typeface="Courier New" pitchFamily="49" charset="0"/>
              </a:rPr>
              <a:t> {System Box} Monitor Keyboard</a:t>
            </a:r>
            <a:r>
              <a:rPr lang="en-US" b="1" dirty="0" smtClean="0">
                <a:solidFill>
                  <a:srgbClr val="993333"/>
                </a:solidFill>
                <a:latin typeface="Courier New" pitchFamily="49" charset="0"/>
                <a:cs typeface="Courier New" pitchFamily="49" charset="0"/>
              </a:rPr>
              <a:t> </a:t>
            </a:r>
            <a:endParaRPr lang="en-US" b="1" dirty="0" smtClean="0"/>
          </a:p>
          <a:p>
            <a:pPr marL="401578" lvl="1" indent="-401578">
              <a:buSzPct val="100000"/>
              <a:buBlip>
                <a:blip r:embed="rId2"/>
              </a:buBlip>
            </a:pPr>
            <a:endParaRPr lang="en-US" b="1" dirty="0" smtClean="0"/>
          </a:p>
          <a:p>
            <a:r>
              <a:rPr lang="en-US" b="1" dirty="0" smtClean="0"/>
              <a:t>Results:</a:t>
            </a:r>
            <a:r>
              <a:rPr lang="en-US" dirty="0" smtClean="0"/>
              <a:t/>
            </a:r>
            <a:br>
              <a:rPr lang="en-US" dirty="0" smtClean="0"/>
            </a:br>
            <a:r>
              <a:rPr lang="en-US" dirty="0" smtClean="0"/>
              <a:t>Item 2 of list </a:t>
            </a:r>
            <a:r>
              <a:rPr lang="en-US" dirty="0" err="1" smtClean="0"/>
              <a:t>lComps</a:t>
            </a:r>
            <a:r>
              <a:rPr lang="en-US" dirty="0" smtClean="0"/>
              <a:t> is replaced with </a:t>
            </a:r>
            <a:r>
              <a:rPr lang="en-US" dirty="0" err="1" smtClean="0"/>
              <a:t>Speicher</a:t>
            </a:r>
            <a:r>
              <a:rPr lang="en-US" dirty="0" smtClean="0"/>
              <a:t>.</a:t>
            </a:r>
          </a:p>
          <a:p>
            <a:pPr marL="401578" lvl="1" indent="-401578">
              <a:buSzPct val="100000"/>
              <a:buNone/>
            </a:pPr>
            <a:endParaRPr lang="en-US" b="1" dirty="0" smtClean="0"/>
          </a:p>
          <a:p>
            <a:pPr marL="401578" lvl="1" indent="-401578">
              <a:buSzPct val="100000"/>
              <a:buBlip>
                <a:blip r:embed="rId2"/>
              </a:buBlip>
            </a:pPr>
            <a:endParaRPr lang="en-US" b="1" dirty="0" smtClean="0"/>
          </a:p>
          <a:p>
            <a:pPr marL="401578" lvl="1" indent="-401578">
              <a:buSzPct val="100000"/>
              <a:buBlip>
                <a:blip r:embed="rId2"/>
              </a:buBlip>
            </a:pPr>
            <a:r>
              <a:rPr lang="en-US" b="1" dirty="0" smtClean="0"/>
              <a:t>Example 2:</a:t>
            </a:r>
            <a:r>
              <a:rPr lang="en-US" dirty="0" smtClean="0"/>
              <a:t/>
            </a:r>
            <a:br>
              <a:rPr lang="en-US" dirty="0" smtClean="0"/>
            </a:br>
            <a:r>
              <a:rPr lang="en-US" b="1" dirty="0" err="1" smtClean="0">
                <a:solidFill>
                  <a:srgbClr val="C00000"/>
                </a:solidFill>
                <a:latin typeface="Courier New" pitchFamily="49" charset="0"/>
                <a:cs typeface="Courier New" pitchFamily="49" charset="0"/>
              </a:rPr>
              <a:t>lreplace</a:t>
            </a: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lComps</a:t>
            </a:r>
            <a:r>
              <a:rPr lang="en-US" b="1" dirty="0" smtClean="0">
                <a:solidFill>
                  <a:srgbClr val="C00000"/>
                </a:solidFill>
                <a:latin typeface="Courier New" pitchFamily="49" charset="0"/>
                <a:cs typeface="Courier New" pitchFamily="49" charset="0"/>
              </a:rPr>
              <a:t> 3 3</a:t>
            </a:r>
          </a:p>
          <a:p>
            <a:pPr>
              <a:buNone/>
            </a:pPr>
            <a:r>
              <a:rPr lang="en-US" b="1" dirty="0" smtClean="0">
                <a:latin typeface="Courier New" pitchFamily="49" charset="0"/>
                <a:cs typeface="Courier New" pitchFamily="49" charset="0"/>
              </a:rPr>
              <a:t>	 =&gt;Memory Mouse </a:t>
            </a:r>
            <a:r>
              <a:rPr lang="en-US" b="1" dirty="0" err="1" smtClean="0">
                <a:latin typeface="Courier New" pitchFamily="49" charset="0"/>
                <a:cs typeface="Courier New" pitchFamily="49" charset="0"/>
              </a:rPr>
              <a:t>Speicher</a:t>
            </a:r>
            <a:r>
              <a:rPr lang="en-US" b="1" dirty="0" smtClean="0">
                <a:latin typeface="Courier New" pitchFamily="49" charset="0"/>
                <a:cs typeface="Courier New" pitchFamily="49" charset="0"/>
              </a:rPr>
              <a:t> Monitor Keyboard</a:t>
            </a:r>
            <a:r>
              <a:rPr lang="en-US" b="1" dirty="0" smtClean="0">
                <a:solidFill>
                  <a:srgbClr val="993333"/>
                </a:solidFill>
                <a:latin typeface="Courier New" pitchFamily="49" charset="0"/>
                <a:cs typeface="Courier New" pitchFamily="49" charset="0"/>
              </a:rPr>
              <a:t> </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r>
              <a:rPr lang="en-US" b="1" dirty="0" smtClean="0"/>
              <a:t>Results:</a:t>
            </a:r>
            <a:r>
              <a:rPr lang="en-US" dirty="0" smtClean="0"/>
              <a:t/>
            </a:r>
            <a:br>
              <a:rPr lang="en-US" dirty="0" smtClean="0"/>
            </a:br>
            <a:r>
              <a:rPr lang="en-US" dirty="0" smtClean="0"/>
              <a:t> Item 3 of list </a:t>
            </a:r>
            <a:r>
              <a:rPr lang="en-US" dirty="0" err="1" smtClean="0"/>
              <a:t>lComps</a:t>
            </a:r>
            <a:r>
              <a:rPr lang="en-US" dirty="0" smtClean="0"/>
              <a:t> is replaced with nothing.</a:t>
            </a:r>
            <a:endParaRPr lang="en-US" dirty="0"/>
          </a:p>
        </p:txBody>
      </p:sp>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3-47</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a:t>
            </a:r>
            <a:r>
              <a:rPr lang="en-US" dirty="0" err="1" smtClean="0"/>
              <a:t>lsearch</a:t>
            </a:r>
            <a:r>
              <a:rPr lang="en-US" dirty="0" smtClean="0"/>
              <a:t> Command</a:t>
            </a:r>
            <a:endParaRPr lang="en-US" dirty="0"/>
          </a:p>
        </p:txBody>
      </p:sp>
      <p:sp>
        <p:nvSpPr>
          <p:cNvPr id="5" name="Text Placeholder 2"/>
          <p:cNvSpPr>
            <a:spLocks noGrp="1"/>
          </p:cNvSpPr>
          <p:nvPr>
            <p:ph type="body" sz="quarter" idx="10"/>
          </p:nvPr>
        </p:nvSpPr>
        <p:spPr>
          <a:xfrm>
            <a:off x="982801" y="1439679"/>
            <a:ext cx="11572956" cy="7863486"/>
          </a:xfrm>
        </p:spPr>
        <p:txBody>
          <a:bodyPr/>
          <a:lstStyle/>
          <a:p>
            <a:r>
              <a:rPr lang="en-US" b="1" dirty="0" smtClean="0"/>
              <a:t>Syntax:</a:t>
            </a:r>
          </a:p>
          <a:p>
            <a:pPr marL="401578" lvl="1" indent="-401578">
              <a:buSzPct val="100000"/>
              <a:buNone/>
            </a:pPr>
            <a:r>
              <a:rPr lang="en-US" b="1" dirty="0" smtClean="0">
                <a:solidFill>
                  <a:srgbClr val="993333"/>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lsearch</a:t>
            </a:r>
            <a:r>
              <a:rPr lang="en-US" b="1" dirty="0" smtClean="0">
                <a:solidFill>
                  <a:srgbClr val="C00000"/>
                </a:solidFill>
                <a:latin typeface="Courier New" pitchFamily="49" charset="0"/>
                <a:cs typeface="Courier New" pitchFamily="49" charset="0"/>
              </a:rPr>
              <a:t> ?-glob? ?-exact? ?-</a:t>
            </a:r>
            <a:r>
              <a:rPr lang="en-US" b="1" dirty="0" err="1" smtClean="0">
                <a:solidFill>
                  <a:srgbClr val="C00000"/>
                </a:solidFill>
                <a:latin typeface="Courier New" pitchFamily="49" charset="0"/>
                <a:cs typeface="Courier New" pitchFamily="49" charset="0"/>
              </a:rPr>
              <a:t>regexp</a:t>
            </a:r>
            <a:r>
              <a:rPr lang="en-US" b="1" dirty="0" smtClean="0">
                <a:solidFill>
                  <a:srgbClr val="C00000"/>
                </a:solidFill>
                <a:latin typeface="Courier New" pitchFamily="49" charset="0"/>
                <a:cs typeface="Courier New" pitchFamily="49" charset="0"/>
              </a:rPr>
              <a:t>? list pattern</a:t>
            </a:r>
          </a:p>
          <a:p>
            <a:endParaRPr lang="en-US" dirty="0" smtClean="0"/>
          </a:p>
          <a:p>
            <a:pPr marL="401578" lvl="1" indent="-401578">
              <a:buSzPct val="100000"/>
              <a:buBlip>
                <a:blip r:embed="rId2"/>
              </a:buBlip>
            </a:pPr>
            <a:r>
              <a:rPr lang="en-US" b="1" dirty="0" smtClean="0"/>
              <a:t>Example:</a:t>
            </a:r>
            <a:r>
              <a:rPr lang="en-US" dirty="0" smtClean="0"/>
              <a:t/>
            </a:r>
            <a:br>
              <a:rPr lang="en-US" dirty="0" smtClean="0"/>
            </a:b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lsearch</a:t>
            </a:r>
            <a:r>
              <a:rPr lang="en-US" b="1" dirty="0" smtClean="0">
                <a:solidFill>
                  <a:srgbClr val="C00000"/>
                </a:solidFill>
                <a:latin typeface="Courier New" pitchFamily="49" charset="0"/>
                <a:cs typeface="Courier New" pitchFamily="49" charset="0"/>
              </a:rPr>
              <a:t> -glob $</a:t>
            </a:r>
            <a:r>
              <a:rPr lang="en-US" b="1" dirty="0" err="1" smtClean="0">
                <a:solidFill>
                  <a:srgbClr val="C00000"/>
                </a:solidFill>
                <a:latin typeface="Courier New" pitchFamily="49" charset="0"/>
                <a:cs typeface="Courier New" pitchFamily="49" charset="0"/>
              </a:rPr>
              <a:t>lComps</a:t>
            </a:r>
            <a:r>
              <a:rPr lang="en-US" b="1" dirty="0" smtClean="0">
                <a:solidFill>
                  <a:srgbClr val="C00000"/>
                </a:solidFill>
                <a:latin typeface="Courier New" pitchFamily="49" charset="0"/>
                <a:cs typeface="Courier New" pitchFamily="49" charset="0"/>
              </a:rPr>
              <a:t> *r*</a:t>
            </a:r>
          </a:p>
          <a:p>
            <a:pPr>
              <a:buNone/>
            </a:pPr>
            <a:r>
              <a:rPr lang="en-US" b="1" dirty="0" smtClean="0">
                <a:latin typeface="Courier New" pitchFamily="49" charset="0"/>
                <a:cs typeface="Courier New" pitchFamily="49" charset="0"/>
              </a:rPr>
              <a:t>	 =&gt;0</a:t>
            </a:r>
            <a:r>
              <a:rPr lang="en-US" b="1" dirty="0" smtClean="0">
                <a:solidFill>
                  <a:srgbClr val="993333"/>
                </a:solidFill>
                <a:latin typeface="Courier New" pitchFamily="49" charset="0"/>
                <a:cs typeface="Courier New" pitchFamily="49" charset="0"/>
              </a:rPr>
              <a:t> </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r>
              <a:rPr lang="en-US" b="1" dirty="0" smtClean="0"/>
              <a:t>Results:</a:t>
            </a:r>
            <a:r>
              <a:rPr lang="en-US" dirty="0" smtClean="0"/>
              <a:t/>
            </a:r>
            <a:br>
              <a:rPr lang="en-US" dirty="0" smtClean="0"/>
            </a:br>
            <a:r>
              <a:rPr lang="en-US" dirty="0" smtClean="0"/>
              <a:t> Returns the index of the first item in list </a:t>
            </a:r>
            <a:r>
              <a:rPr lang="en-US" dirty="0" err="1" smtClean="0"/>
              <a:t>lComps</a:t>
            </a:r>
            <a:r>
              <a:rPr lang="en-US" dirty="0" smtClean="0"/>
              <a:t> that matches *r*, which is Memory, item 0.</a:t>
            </a:r>
            <a:br>
              <a:rPr lang="en-US" dirty="0" smtClean="0"/>
            </a:br>
            <a:r>
              <a:rPr lang="en-US" dirty="0" smtClean="0"/>
              <a:t> Drive Mouse RAM Monitor Keyboard. (-1 would be returned if there are no matches).</a:t>
            </a: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3-48</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a:t>
            </a:r>
            <a:r>
              <a:rPr lang="en-US" dirty="0" err="1" smtClean="0"/>
              <a:t>lsort</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b="1" dirty="0" smtClean="0"/>
              <a:t>Syntax:</a:t>
            </a:r>
            <a:r>
              <a:rPr lang="en-US" dirty="0" smtClean="0"/>
              <a:t/>
            </a:r>
            <a:br>
              <a:rPr lang="en-US" dirty="0" smtClean="0"/>
            </a:br>
            <a:r>
              <a:rPr lang="en-US" b="1" dirty="0" err="1" smtClean="0">
                <a:solidFill>
                  <a:srgbClr val="C00000"/>
                </a:solidFill>
                <a:latin typeface="Courier New" pitchFamily="49" charset="0"/>
                <a:cs typeface="Courier New" pitchFamily="49" charset="0"/>
              </a:rPr>
              <a:t>lsort</a:t>
            </a:r>
            <a:r>
              <a:rPr lang="en-US" b="1" dirty="0" smtClean="0">
                <a:solidFill>
                  <a:srgbClr val="C00000"/>
                </a:solidFill>
                <a:latin typeface="Courier New" pitchFamily="49" charset="0"/>
                <a:cs typeface="Courier New" pitchFamily="49" charset="0"/>
              </a:rPr>
              <a:t> ?options? list</a:t>
            </a:r>
          </a:p>
          <a:p>
            <a:endParaRPr lang="en-US" dirty="0" smtClean="0"/>
          </a:p>
          <a:p>
            <a:r>
              <a:rPr lang="en-US" b="1" dirty="0" smtClean="0"/>
              <a:t>Description:</a:t>
            </a:r>
            <a:r>
              <a:rPr lang="en-US" dirty="0" smtClean="0"/>
              <a:t/>
            </a:r>
            <a:br>
              <a:rPr lang="en-US" dirty="0" smtClean="0"/>
            </a:br>
            <a:r>
              <a:rPr lang="en-US" dirty="0" smtClean="0"/>
              <a:t>Sorts the list based on the specified options and returns it.  Options include </a:t>
            </a:r>
            <a:r>
              <a:rPr lang="en-US" b="1" dirty="0" smtClean="0">
                <a:solidFill>
                  <a:srgbClr val="C00000"/>
                </a:solidFill>
              </a:rPr>
              <a:t>-</a:t>
            </a:r>
            <a:r>
              <a:rPr lang="en-US" b="1" dirty="0" err="1" smtClean="0">
                <a:solidFill>
                  <a:srgbClr val="C00000"/>
                </a:solidFill>
              </a:rPr>
              <a:t>ascii</a:t>
            </a:r>
            <a:r>
              <a:rPr lang="en-US" dirty="0" smtClean="0"/>
              <a:t>, </a:t>
            </a:r>
            <a:r>
              <a:rPr lang="en-US" b="1" dirty="0" smtClean="0">
                <a:solidFill>
                  <a:srgbClr val="C00000"/>
                </a:solidFill>
              </a:rPr>
              <a:t>-integer</a:t>
            </a:r>
            <a:r>
              <a:rPr lang="en-US" dirty="0" smtClean="0"/>
              <a:t>, </a:t>
            </a:r>
            <a:r>
              <a:rPr lang="en-US" b="1" dirty="0" smtClean="0">
                <a:solidFill>
                  <a:srgbClr val="C00000"/>
                </a:solidFill>
              </a:rPr>
              <a:t>-real</a:t>
            </a:r>
            <a:r>
              <a:rPr lang="en-US" dirty="0" smtClean="0"/>
              <a:t>, </a:t>
            </a:r>
            <a:r>
              <a:rPr lang="en-US" b="1" dirty="0" smtClean="0">
                <a:solidFill>
                  <a:srgbClr val="C00000"/>
                </a:solidFill>
              </a:rPr>
              <a:t>-dictionary</a:t>
            </a:r>
            <a:r>
              <a:rPr lang="en-US" dirty="0" smtClean="0"/>
              <a:t>, </a:t>
            </a:r>
            <a:r>
              <a:rPr lang="en-US" b="1" dirty="0" smtClean="0">
                <a:solidFill>
                  <a:srgbClr val="C00000"/>
                </a:solidFill>
              </a:rPr>
              <a:t>-increasing</a:t>
            </a:r>
            <a:r>
              <a:rPr lang="en-US" dirty="0" smtClean="0"/>
              <a:t>, </a:t>
            </a:r>
            <a:r>
              <a:rPr lang="en-US" b="1" dirty="0" smtClean="0">
                <a:solidFill>
                  <a:srgbClr val="C00000"/>
                </a:solidFill>
              </a:rPr>
              <a:t>-decreasing</a:t>
            </a:r>
            <a:r>
              <a:rPr lang="en-US" dirty="0" smtClean="0"/>
              <a:t>, </a:t>
            </a:r>
            <a:r>
              <a:rPr lang="en-US" b="1" dirty="0" smtClean="0">
                <a:solidFill>
                  <a:srgbClr val="C00000"/>
                </a:solidFill>
              </a:rPr>
              <a:t>-index x</a:t>
            </a:r>
            <a:r>
              <a:rPr lang="en-US" dirty="0" smtClean="0"/>
              <a:t>, </a:t>
            </a:r>
            <a:r>
              <a:rPr lang="en-US" b="1" dirty="0" smtClean="0">
                <a:solidFill>
                  <a:srgbClr val="C00000"/>
                </a:solidFill>
              </a:rPr>
              <a:t>-command cmd</a:t>
            </a:r>
            <a:r>
              <a:rPr lang="en-US" dirty="0" smtClean="0"/>
              <a:t>.</a:t>
            </a:r>
          </a:p>
          <a:p>
            <a:endParaRPr lang="en-US" dirty="0" smtClean="0"/>
          </a:p>
          <a:p>
            <a:r>
              <a:rPr lang="en-US" b="1" dirty="0" smtClean="0"/>
              <a:t>Example 1:</a:t>
            </a:r>
            <a:r>
              <a:rPr lang="en-US" dirty="0" smtClean="0"/>
              <a:t/>
            </a:r>
            <a:br>
              <a:rPr lang="en-US" dirty="0" smtClean="0"/>
            </a:br>
            <a:r>
              <a:rPr lang="en-US" b="1" dirty="0" err="1" smtClean="0">
                <a:solidFill>
                  <a:srgbClr val="C00000"/>
                </a:solidFill>
                <a:latin typeface="Courier New" pitchFamily="49" charset="0"/>
                <a:cs typeface="Courier New" pitchFamily="49" charset="0"/>
              </a:rPr>
              <a:t>lsort</a:t>
            </a: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ascii</a:t>
            </a: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lComps</a:t>
            </a:r>
            <a:endParaRPr lang="en-US" b="1" dirty="0" smtClean="0">
              <a:solidFill>
                <a:srgbClr val="C00000"/>
              </a:solidFill>
              <a:latin typeface="Courier New" pitchFamily="49" charset="0"/>
              <a:cs typeface="Courier New" pitchFamily="49" charset="0"/>
            </a:endParaRPr>
          </a:p>
          <a:p>
            <a:pPr>
              <a:buNone/>
            </a:pPr>
            <a:r>
              <a:rPr lang="en-US" b="1" dirty="0" smtClean="0"/>
              <a:t>	=&gt;Keyboard Memory Monitor Mouse RAM</a:t>
            </a:r>
            <a:br>
              <a:rPr lang="en-US" b="1" dirty="0" smtClean="0"/>
            </a:br>
            <a:endParaRPr lang="en-US" b="1" dirty="0" smtClean="0"/>
          </a:p>
          <a:p>
            <a:r>
              <a:rPr lang="en-US" b="1" dirty="0" smtClean="0"/>
              <a:t>Example 2:</a:t>
            </a:r>
          </a:p>
          <a:p>
            <a:pPr>
              <a:buNone/>
            </a:pPr>
            <a:r>
              <a:rPr lang="en-US" dirty="0" smtClean="0"/>
              <a:t>	</a:t>
            </a:r>
            <a:r>
              <a:rPr lang="en-US" b="1" dirty="0" smtClean="0">
                <a:solidFill>
                  <a:srgbClr val="C00000"/>
                </a:solidFill>
                <a:latin typeface="Courier New" pitchFamily="49" charset="0"/>
                <a:cs typeface="Courier New" pitchFamily="49" charset="0"/>
              </a:rPr>
              <a:t>set </a:t>
            </a:r>
            <a:r>
              <a:rPr lang="en-US" b="1" dirty="0" err="1" smtClean="0">
                <a:solidFill>
                  <a:srgbClr val="C00000"/>
                </a:solidFill>
                <a:latin typeface="Courier New" pitchFamily="49" charset="0"/>
                <a:cs typeface="Courier New" pitchFamily="49" charset="0"/>
              </a:rPr>
              <a:t>lNames</a:t>
            </a:r>
            <a:r>
              <a:rPr lang="en-US" b="1" dirty="0" smtClean="0">
                <a:solidFill>
                  <a:srgbClr val="C00000"/>
                </a:solidFill>
                <a:latin typeface="Courier New" pitchFamily="49" charset="0"/>
                <a:cs typeface="Courier New" pitchFamily="49" charset="0"/>
              </a:rPr>
              <a:t> [ list “Dave </a:t>
            </a:r>
            <a:r>
              <a:rPr lang="en-US" b="1" dirty="0" err="1" smtClean="0">
                <a:solidFill>
                  <a:srgbClr val="C00000"/>
                </a:solidFill>
                <a:latin typeface="Courier New" pitchFamily="49" charset="0"/>
                <a:cs typeface="Courier New" pitchFamily="49" charset="0"/>
              </a:rPr>
              <a:t>McNellis</a:t>
            </a:r>
            <a:r>
              <a:rPr lang="en-US" b="1" dirty="0" smtClean="0">
                <a:solidFill>
                  <a:srgbClr val="C00000"/>
                </a:solidFill>
                <a:latin typeface="Courier New" pitchFamily="49" charset="0"/>
                <a:cs typeface="Courier New" pitchFamily="49" charset="0"/>
              </a:rPr>
              <a:t>” “Angie Smith” “Joe Jackson”]</a:t>
            </a:r>
          </a:p>
          <a:p>
            <a:pPr>
              <a:buNone/>
            </a:pPr>
            <a:r>
              <a:rPr lang="en-US" dirty="0" smtClean="0">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lsort</a:t>
            </a:r>
            <a:r>
              <a:rPr lang="en-US" b="1" dirty="0" smtClean="0">
                <a:solidFill>
                  <a:srgbClr val="C00000"/>
                </a:solidFill>
                <a:latin typeface="Courier New" pitchFamily="49" charset="0"/>
                <a:cs typeface="Courier New" pitchFamily="49" charset="0"/>
              </a:rPr>
              <a:t> -dictionary -index 0 $</a:t>
            </a:r>
            <a:r>
              <a:rPr lang="en-US" b="1" dirty="0" err="1" smtClean="0">
                <a:solidFill>
                  <a:srgbClr val="C00000"/>
                </a:solidFill>
                <a:latin typeface="Courier New" pitchFamily="49" charset="0"/>
                <a:cs typeface="Courier New" pitchFamily="49" charset="0"/>
              </a:rPr>
              <a:t>lNames</a:t>
            </a:r>
            <a:endParaRPr lang="en-US" b="1" dirty="0" smtClean="0">
              <a:solidFill>
                <a:srgbClr val="C00000"/>
              </a:solidFill>
              <a:latin typeface="Courier New" pitchFamily="49" charset="0"/>
              <a:cs typeface="Courier New" pitchFamily="49" charset="0"/>
            </a:endParaRPr>
          </a:p>
          <a:p>
            <a:pPr>
              <a:buNone/>
            </a:pPr>
            <a:r>
              <a:rPr lang="en-US" b="1" dirty="0" smtClean="0">
                <a:latin typeface="Courier New" pitchFamily="49" charset="0"/>
                <a:cs typeface="Courier New" pitchFamily="49" charset="0"/>
              </a:rPr>
              <a:t>	==&gt;{Angie Smith} {Dave </a:t>
            </a:r>
            <a:r>
              <a:rPr lang="en-US" b="1" dirty="0" err="1" smtClean="0">
                <a:latin typeface="Courier New" pitchFamily="49" charset="0"/>
                <a:cs typeface="Courier New" pitchFamily="49" charset="0"/>
              </a:rPr>
              <a:t>McNellis</a:t>
            </a:r>
            <a:r>
              <a:rPr lang="en-US" b="1" dirty="0" smtClean="0">
                <a:latin typeface="Courier New" pitchFamily="49" charset="0"/>
                <a:cs typeface="Courier New" pitchFamily="49" charset="0"/>
              </a:rPr>
              <a:t>} {Joe Jackson}</a:t>
            </a:r>
          </a:p>
          <a:p>
            <a:pPr>
              <a:buNone/>
            </a:pPr>
            <a:endParaRPr lang="en-US" dirty="0" smtClean="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3-49</a:t>
            </a:r>
            <a:endParaRPr lang="en-US" dirty="0"/>
          </a:p>
        </p:txBody>
      </p:sp>
      <p:pic>
        <p:nvPicPr>
          <p:cNvPr id="5" name="Picture 4"/>
          <p:cNvPicPr>
            <a:picLocks noChangeAspect="1"/>
          </p:cNvPicPr>
          <p:nvPr/>
        </p:nvPicPr>
        <p:blipFill>
          <a:blip r:embed="rId2"/>
          <a:stretch>
            <a:fillRect/>
          </a:stretch>
        </p:blipFill>
        <p:spPr>
          <a:xfrm>
            <a:off x="1171539" y="6754812"/>
            <a:ext cx="10601697" cy="153895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Scripts</a:t>
            </a:r>
            <a:endParaRPr lang="en-US" dirty="0"/>
          </a:p>
        </p:txBody>
      </p:sp>
      <p:sp>
        <p:nvSpPr>
          <p:cNvPr id="3" name="Text Placeholder 2"/>
          <p:cNvSpPr>
            <a:spLocks noGrp="1"/>
          </p:cNvSpPr>
          <p:nvPr>
            <p:ph type="body" sz="quarter" idx="10"/>
          </p:nvPr>
        </p:nvSpPr>
        <p:spPr/>
        <p:txBody>
          <a:bodyPr/>
          <a:lstStyle/>
          <a:p>
            <a:r>
              <a:rPr lang="en-US" dirty="0" smtClean="0"/>
              <a:t>Commands entered in an ASCII text file and then evaluated by the Tcl interpreter</a:t>
            </a:r>
          </a:p>
          <a:p>
            <a:endParaRPr lang="en-US" dirty="0" smtClean="0"/>
          </a:p>
          <a:p>
            <a:pPr marL="401578" lvl="1" indent="-401578">
              <a:buSzPct val="100000"/>
              <a:buBlip>
                <a:blip r:embed="rId2"/>
              </a:buBlip>
            </a:pPr>
            <a:r>
              <a:rPr lang="en-US" dirty="0" smtClean="0"/>
              <a:t>Text file evaluated using the source command.</a:t>
            </a:r>
            <a:r>
              <a:rPr lang="en-US" dirty="0" smtClean="0">
                <a:solidFill>
                  <a:srgbClr val="000080"/>
                </a:solidFill>
              </a:rPr>
              <a:t/>
            </a:r>
            <a:br>
              <a:rPr lang="en-US" dirty="0" smtClean="0">
                <a:solidFill>
                  <a:srgbClr val="000080"/>
                </a:solidFill>
              </a:rPr>
            </a:br>
            <a:r>
              <a:rPr lang="en-US" dirty="0" smtClean="0">
                <a:solidFill>
                  <a:srgbClr val="000080"/>
                </a:solidFill>
              </a:rPr>
              <a:t>	</a:t>
            </a:r>
            <a:r>
              <a:rPr lang="en-US" b="1" dirty="0" smtClean="0">
                <a:solidFill>
                  <a:srgbClr val="C00000"/>
                </a:solidFill>
              </a:rPr>
              <a:t>source “c:/Class Files/MyProgram.tcl”</a:t>
            </a:r>
          </a:p>
          <a:p>
            <a:endParaRPr lang="en-US" dirty="0" smtClean="0">
              <a:solidFill>
                <a:srgbClr val="000080"/>
              </a:solidFill>
            </a:endParaRPr>
          </a:p>
          <a:p>
            <a:pPr lvl="1"/>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3-5</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split Command</a:t>
            </a:r>
            <a:endParaRPr lang="en-US" dirty="0"/>
          </a:p>
        </p:txBody>
      </p:sp>
      <p:sp>
        <p:nvSpPr>
          <p:cNvPr id="3" name="Text Placeholder 2"/>
          <p:cNvSpPr>
            <a:spLocks noGrp="1"/>
          </p:cNvSpPr>
          <p:nvPr>
            <p:ph type="body" sz="quarter" idx="10"/>
          </p:nvPr>
        </p:nvSpPr>
        <p:spPr/>
        <p:txBody>
          <a:bodyPr/>
          <a:lstStyle/>
          <a:p>
            <a:r>
              <a:rPr lang="en-US" b="1" dirty="0" smtClean="0"/>
              <a:t>Syntax:</a:t>
            </a:r>
            <a:br>
              <a:rPr lang="en-US" b="1" dirty="0" smtClean="0"/>
            </a:br>
            <a:r>
              <a:rPr lang="en-US" b="1" dirty="0" smtClean="0">
                <a:solidFill>
                  <a:srgbClr val="C00000"/>
                </a:solidFill>
                <a:latin typeface="Courier New" pitchFamily="49" charset="0"/>
                <a:cs typeface="Courier New" pitchFamily="49" charset="0"/>
              </a:rPr>
              <a:t>split string ?</a:t>
            </a:r>
            <a:r>
              <a:rPr lang="en-US" b="1" dirty="0" err="1" smtClean="0">
                <a:solidFill>
                  <a:srgbClr val="C00000"/>
                </a:solidFill>
                <a:latin typeface="Courier New" pitchFamily="49" charset="0"/>
                <a:cs typeface="Courier New" pitchFamily="49" charset="0"/>
              </a:rPr>
              <a:t>splitChars</a:t>
            </a:r>
            <a:r>
              <a:rPr lang="en-US" b="1" dirty="0" smtClean="0">
                <a:solidFill>
                  <a:srgbClr val="C00000"/>
                </a:solidFill>
                <a:latin typeface="Courier New" pitchFamily="49" charset="0"/>
                <a:cs typeface="Courier New" pitchFamily="49" charset="0"/>
              </a:rPr>
              <a:t>?</a:t>
            </a:r>
          </a:p>
          <a:p>
            <a:endParaRPr lang="en-US" dirty="0" smtClean="0"/>
          </a:p>
          <a:p>
            <a:r>
              <a:rPr lang="en-US" b="1" dirty="0" smtClean="0"/>
              <a:t>Example:</a:t>
            </a:r>
          </a:p>
          <a:p>
            <a:pPr>
              <a:buNone/>
            </a:pPr>
            <a:r>
              <a:rPr lang="en-US" b="1" dirty="0" smtClean="0">
                <a:solidFill>
                  <a:srgbClr val="C00000"/>
                </a:solidFill>
                <a:latin typeface="Courier New" pitchFamily="49" charset="0"/>
                <a:cs typeface="Courier New" pitchFamily="49" charset="0"/>
              </a:rPr>
              <a:t>	split [</a:t>
            </a:r>
            <a:r>
              <a:rPr lang="en-US" b="1" dirty="0" err="1" smtClean="0">
                <a:solidFill>
                  <a:srgbClr val="C00000"/>
                </a:solidFill>
                <a:latin typeface="Courier New" pitchFamily="49" charset="0"/>
                <a:cs typeface="Courier New" pitchFamily="49" charset="0"/>
              </a:rPr>
              <a:t>mql</a:t>
            </a:r>
            <a:r>
              <a:rPr lang="en-US" b="1" dirty="0" smtClean="0">
                <a:solidFill>
                  <a:srgbClr val="C00000"/>
                </a:solidFill>
                <a:latin typeface="Courier New" pitchFamily="49" charset="0"/>
                <a:cs typeface="Courier New" pitchFamily="49" charset="0"/>
              </a:rPr>
              <a:t> list group] \n</a:t>
            </a:r>
          </a:p>
          <a:p>
            <a:pPr>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=&gt;{HCC Corp} Sales Manufacturing</a:t>
            </a:r>
          </a:p>
          <a:p>
            <a:pPr>
              <a:buNone/>
            </a:pPr>
            <a:endParaRPr lang="en-US" b="1" dirty="0" smtClean="0"/>
          </a:p>
          <a:p>
            <a:r>
              <a:rPr lang="en-US" b="1" dirty="0" smtClean="0"/>
              <a:t>Results:</a:t>
            </a:r>
          </a:p>
          <a:p>
            <a:pPr>
              <a:buNone/>
            </a:pPr>
            <a:r>
              <a:rPr lang="en-US" b="1" dirty="0" smtClean="0"/>
              <a:t>	</a:t>
            </a:r>
            <a:r>
              <a:rPr lang="en-US" dirty="0" smtClean="0"/>
              <a:t>The string is split at each instance of the newline character and the resulting list is returned.</a:t>
            </a:r>
          </a:p>
          <a:p>
            <a:pPr>
              <a:buNone/>
            </a:pPr>
            <a:endParaRPr lang="en-US" b="1"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3-50</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xfrm>
            <a:off x="1171575" y="411163"/>
            <a:ext cx="11406188" cy="463550"/>
          </a:xfrm>
          <a:noFill/>
          <a:ln>
            <a:miter lim="800000"/>
            <a:headEnd/>
            <a:tailEnd/>
          </a:ln>
        </p:spPr>
        <p:txBody>
          <a:bodyPr vert="horz" wrap="square" numCol="1" anchor="t" anchorCtr="0" compatLnSpc="1">
            <a:prstTxWarp prst="textNoShape">
              <a:avLst/>
            </a:prstTxWarp>
          </a:bodyPr>
          <a:lstStyle/>
          <a:p>
            <a:pPr eaLnBrk="1" hangingPunct="1"/>
            <a:r>
              <a:rPr lang="en-US" dirty="0" smtClean="0"/>
              <a:t>Lists</a:t>
            </a:r>
          </a:p>
        </p:txBody>
      </p:sp>
      <p:sp>
        <p:nvSpPr>
          <p:cNvPr id="108547" name="Textplatzhalter 4"/>
          <p:cNvSpPr>
            <a:spLocks noGrp="1"/>
          </p:cNvSpPr>
          <p:nvPr>
            <p:ph type="body" sz="quarter" idx="10"/>
          </p:nvPr>
        </p:nvSpPr>
        <p:spPr>
          <a:xfrm>
            <a:off x="1931988" y="8650288"/>
            <a:ext cx="3143250" cy="365125"/>
          </a:xfrm>
        </p:spPr>
        <p:txBody>
          <a:bodyPr/>
          <a:lstStyle/>
          <a:p>
            <a:pPr eaLnBrk="1" hangingPunct="1">
              <a:buFont typeface="+mj-lt"/>
              <a:buNone/>
            </a:pPr>
            <a:r>
              <a:rPr lang="en-US" dirty="0" smtClean="0"/>
              <a:t>15 minutes</a:t>
            </a:r>
          </a:p>
        </p:txBody>
      </p:sp>
      <p:sp>
        <p:nvSpPr>
          <p:cNvPr id="108548" name="Textplatzhalter 14"/>
          <p:cNvSpPr>
            <a:spLocks noGrp="1"/>
          </p:cNvSpPr>
          <p:nvPr>
            <p:ph type="body" sz="quarter" idx="4294967295"/>
          </p:nvPr>
        </p:nvSpPr>
        <p:spPr>
          <a:xfrm>
            <a:off x="977901" y="1407170"/>
            <a:ext cx="11590338" cy="6424613"/>
          </a:xfrm>
          <a:prstGeom prst="rect">
            <a:avLst/>
          </a:prstGeom>
        </p:spPr>
        <p:txBody>
          <a:bodyPr/>
          <a:lstStyle/>
          <a:p>
            <a:pPr marL="0" indent="0">
              <a:buNone/>
            </a:pPr>
            <a:r>
              <a:rPr lang="en-US" b="1" dirty="0" smtClean="0"/>
              <a:t>In this step you will:</a:t>
            </a:r>
          </a:p>
          <a:p>
            <a:r>
              <a:rPr lang="en-US" b="1" dirty="0" smtClean="0"/>
              <a:t>Create a Tcl list.</a:t>
            </a:r>
          </a:p>
          <a:p>
            <a:r>
              <a:rPr lang="en-US" b="1" dirty="0" smtClean="0"/>
              <a:t>Use various commands to interact with the newly created list.</a:t>
            </a:r>
          </a:p>
          <a:p>
            <a:r>
              <a:rPr lang="en-US" b="1" dirty="0" smtClean="0"/>
              <a:t>Use other list commands to interact with the 3DEXPERIENCE Platform database </a:t>
            </a:r>
          </a:p>
        </p:txBody>
      </p:sp>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3-51</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Do It Yourself</a:t>
            </a:r>
            <a:endParaRPr lang="en-US" dirty="0"/>
          </a:p>
        </p:txBody>
      </p:sp>
      <p:sp>
        <p:nvSpPr>
          <p:cNvPr id="4" name="Text Placeholder 2"/>
          <p:cNvSpPr>
            <a:spLocks noGrp="1"/>
          </p:cNvSpPr>
          <p:nvPr>
            <p:ph type="body" sz="quarter" idx="11"/>
          </p:nvPr>
        </p:nvSpPr>
        <p:spPr>
          <a:xfrm>
            <a:off x="982803" y="1233063"/>
            <a:ext cx="11610249" cy="7861550"/>
          </a:xfrm>
        </p:spPr>
        <p:txBody>
          <a:bodyPr/>
          <a:lstStyle/>
          <a:p>
            <a:pPr marL="400050" indent="-400050">
              <a:lnSpc>
                <a:spcPct val="90000"/>
              </a:lnSpc>
              <a:buFont typeface="+mj-lt"/>
              <a:buAutoNum type="arabicPeriod"/>
              <a:defRPr/>
            </a:pPr>
            <a:r>
              <a:rPr lang="en-US" dirty="0" smtClean="0"/>
              <a:t>Using the MQL command editor in Tcl mode set a variable named </a:t>
            </a:r>
            <a:r>
              <a:rPr lang="en-US" dirty="0" err="1" smtClean="0"/>
              <a:t>lsDays</a:t>
            </a:r>
            <a:r>
              <a:rPr lang="en-US" dirty="0" smtClean="0"/>
              <a:t> that contains the days of the week starting with Sunday.</a:t>
            </a:r>
          </a:p>
          <a:p>
            <a:pPr marL="400050" lvl="0" indent="-400050">
              <a:lnSpc>
                <a:spcPct val="90000"/>
              </a:lnSpc>
              <a:buFont typeface="+mj-lt"/>
              <a:buAutoNum type="arabicPeriod"/>
              <a:defRPr/>
            </a:pPr>
            <a:endParaRPr lang="en-US" dirty="0" smtClean="0">
              <a:latin typeface="Arial" charset="0"/>
            </a:endParaRPr>
          </a:p>
          <a:p>
            <a:pPr marL="400050" lvl="0" indent="-400050">
              <a:lnSpc>
                <a:spcPct val="90000"/>
              </a:lnSpc>
              <a:buFont typeface="+mj-lt"/>
              <a:buAutoNum type="arabicPeriod"/>
              <a:defRPr/>
            </a:pPr>
            <a:r>
              <a:rPr lang="en-US" dirty="0" smtClean="0"/>
              <a:t>Output the third day of the week to the screen (Hint: it’s not Weds).</a:t>
            </a:r>
            <a:endParaRPr lang="en-US" dirty="0" smtClean="0">
              <a:latin typeface="Arial" charset="0"/>
            </a:endParaRPr>
          </a:p>
          <a:p>
            <a:pPr marL="400050" lvl="0" indent="-400050">
              <a:lnSpc>
                <a:spcPct val="90000"/>
              </a:lnSpc>
              <a:buFont typeface="+mj-lt"/>
              <a:buAutoNum type="arabicPeriod"/>
              <a:defRPr/>
            </a:pPr>
            <a:endParaRPr lang="en-US" dirty="0" smtClean="0">
              <a:latin typeface="Arial" charset="0"/>
            </a:endParaRPr>
          </a:p>
          <a:p>
            <a:pPr marL="400050" lvl="0" indent="-400050">
              <a:lnSpc>
                <a:spcPct val="90000"/>
              </a:lnSpc>
              <a:buFont typeface="+mj-lt"/>
              <a:buAutoNum type="arabicPeriod" startAt="4"/>
              <a:defRPr/>
            </a:pPr>
            <a:r>
              <a:rPr lang="en-US" dirty="0" smtClean="0"/>
              <a:t>Set a new variable </a:t>
            </a:r>
            <a:r>
              <a:rPr lang="en-US" dirty="0" err="1" smtClean="0"/>
              <a:t>lsWeek</a:t>
            </a:r>
            <a:r>
              <a:rPr lang="en-US" dirty="0" smtClean="0"/>
              <a:t> that contains the contents of </a:t>
            </a:r>
            <a:r>
              <a:rPr lang="en-US" dirty="0" err="1" smtClean="0"/>
              <a:t>lsDays</a:t>
            </a:r>
            <a:r>
              <a:rPr lang="en-US" dirty="0" smtClean="0"/>
              <a:t> without the weekend days. </a:t>
            </a:r>
            <a:r>
              <a:rPr lang="en-US" b="1" dirty="0" smtClean="0">
                <a:solidFill>
                  <a:srgbClr val="C00000"/>
                </a:solidFill>
                <a:latin typeface="Arial" charset="0"/>
              </a:rPr>
              <a:t/>
            </a:r>
            <a:br>
              <a:rPr lang="en-US" b="1" dirty="0" smtClean="0">
                <a:solidFill>
                  <a:srgbClr val="C00000"/>
                </a:solidFill>
                <a:latin typeface="Arial" charset="0"/>
              </a:rPr>
            </a:br>
            <a:endParaRPr lang="en-US" b="1" dirty="0" smtClean="0">
              <a:solidFill>
                <a:srgbClr val="C00000"/>
              </a:solidFill>
              <a:latin typeface="Arial" charset="0"/>
            </a:endParaRPr>
          </a:p>
          <a:p>
            <a:pPr marL="400050" lvl="0" indent="-400050">
              <a:lnSpc>
                <a:spcPct val="90000"/>
              </a:lnSpc>
              <a:buFont typeface="+mj-lt"/>
              <a:buAutoNum type="arabicPeriod" startAt="4"/>
              <a:defRPr/>
            </a:pPr>
            <a:r>
              <a:rPr lang="en-US" dirty="0" smtClean="0"/>
              <a:t>Output the length of </a:t>
            </a:r>
            <a:r>
              <a:rPr lang="en-US" dirty="0" err="1" smtClean="0"/>
              <a:t>lsWeek</a:t>
            </a:r>
            <a:r>
              <a:rPr lang="en-US" dirty="0" smtClean="0">
                <a:latin typeface="Arial" charset="0"/>
              </a:rPr>
              <a:t>. </a:t>
            </a:r>
            <a:br>
              <a:rPr lang="en-US" dirty="0" smtClean="0">
                <a:latin typeface="Arial" charset="0"/>
              </a:rPr>
            </a:br>
            <a:endParaRPr lang="en-US" dirty="0" smtClean="0">
              <a:latin typeface="Arial" charset="0"/>
            </a:endParaRPr>
          </a:p>
          <a:p>
            <a:pPr marL="400050" lvl="0" indent="-400050">
              <a:lnSpc>
                <a:spcPct val="90000"/>
              </a:lnSpc>
              <a:buFont typeface="+mj-lt"/>
              <a:buAutoNum type="arabicPeriod" startAt="4"/>
              <a:defRPr/>
            </a:pPr>
            <a:r>
              <a:rPr lang="en-US" dirty="0" smtClean="0"/>
              <a:t>Use an MQL command to set a variable </a:t>
            </a:r>
            <a:r>
              <a:rPr lang="en-US" dirty="0" err="1" smtClean="0"/>
              <a:t>lsGroups</a:t>
            </a:r>
            <a:r>
              <a:rPr lang="en-US" dirty="0" smtClean="0"/>
              <a:t> equal to a list of group objects in the database.</a:t>
            </a:r>
            <a:r>
              <a:rPr lang="en-US" b="1" dirty="0" smtClean="0">
                <a:solidFill>
                  <a:srgbClr val="C00000"/>
                </a:solidFill>
                <a:latin typeface="Arial" charset="0"/>
              </a:rPr>
              <a:t> </a:t>
            </a:r>
            <a:br>
              <a:rPr lang="en-US" b="1" dirty="0" smtClean="0">
                <a:solidFill>
                  <a:srgbClr val="C00000"/>
                </a:solidFill>
                <a:latin typeface="Arial" charset="0"/>
              </a:rPr>
            </a:br>
            <a:r>
              <a:rPr lang="en-US" b="1" dirty="0" smtClean="0">
                <a:solidFill>
                  <a:srgbClr val="C00000"/>
                </a:solidFill>
                <a:latin typeface="Arial" charset="0"/>
              </a:rPr>
              <a:t/>
            </a:r>
            <a:br>
              <a:rPr lang="en-US" b="1" dirty="0" smtClean="0">
                <a:solidFill>
                  <a:srgbClr val="C00000"/>
                </a:solidFill>
                <a:latin typeface="Arial" charset="0"/>
              </a:rPr>
            </a:br>
            <a:r>
              <a:rPr lang="en-US" b="1" dirty="0" smtClean="0">
                <a:solidFill>
                  <a:srgbClr val="C00000"/>
                </a:solidFill>
                <a:latin typeface="Arial" charset="0"/>
              </a:rPr>
              <a:t/>
            </a:r>
            <a:br>
              <a:rPr lang="en-US" b="1" dirty="0" smtClean="0">
                <a:solidFill>
                  <a:srgbClr val="C00000"/>
                </a:solidFill>
                <a:latin typeface="Arial" charset="0"/>
              </a:rPr>
            </a:br>
            <a:endParaRPr lang="en-US" dirty="0" smtClean="0">
              <a:latin typeface="Arial" charset="0"/>
            </a:endParaRPr>
          </a:p>
          <a:p>
            <a:pPr marL="400050" lvl="0" indent="-400050">
              <a:lnSpc>
                <a:spcPct val="90000"/>
              </a:lnSpc>
              <a:buFont typeface="+mj-lt"/>
              <a:buAutoNum type="arabicPeriod" startAt="4"/>
              <a:defRPr/>
            </a:pPr>
            <a:endParaRPr lang="en-US" dirty="0" smtClean="0"/>
          </a:p>
          <a:p>
            <a:pPr marL="400050" lvl="0" indent="-400050">
              <a:lnSpc>
                <a:spcPct val="90000"/>
              </a:lnSpc>
              <a:buFont typeface="+mj-lt"/>
              <a:buAutoNum type="arabicPeriod" startAt="4"/>
              <a:defRPr/>
            </a:pPr>
            <a:endParaRPr lang="en-US" dirty="0"/>
          </a:p>
          <a:p>
            <a:pPr marL="400050" lvl="0" indent="-400050">
              <a:lnSpc>
                <a:spcPct val="90000"/>
              </a:lnSpc>
              <a:buFont typeface="+mj-lt"/>
              <a:buAutoNum type="arabicPeriod" startAt="4"/>
              <a:defRPr/>
            </a:pPr>
            <a:endParaRPr lang="en-US" dirty="0" smtClean="0"/>
          </a:p>
          <a:p>
            <a:pPr marL="400050" lvl="0" indent="-400050">
              <a:lnSpc>
                <a:spcPct val="90000"/>
              </a:lnSpc>
              <a:buFont typeface="+mj-lt"/>
              <a:buAutoNum type="arabicPeriod" startAt="4"/>
              <a:defRPr/>
            </a:pPr>
            <a:endParaRPr lang="en-US" dirty="0"/>
          </a:p>
          <a:p>
            <a:pPr marL="400050" lvl="0" indent="-400050">
              <a:lnSpc>
                <a:spcPct val="90000"/>
              </a:lnSpc>
              <a:buFont typeface="+mj-lt"/>
              <a:buAutoNum type="arabicPeriod" startAt="4"/>
              <a:defRPr/>
            </a:pPr>
            <a:r>
              <a:rPr lang="en-US" dirty="0" smtClean="0"/>
              <a:t>Output the first item in the list. Is this what you expected? Why does this occur? </a:t>
            </a:r>
            <a:br>
              <a:rPr lang="en-US" dirty="0" smtClean="0"/>
            </a:br>
            <a:endParaRPr lang="en-US" dirty="0" smtClean="0"/>
          </a:p>
          <a:p>
            <a:pPr marL="400050" lvl="0" indent="-400050">
              <a:lnSpc>
                <a:spcPct val="90000"/>
              </a:lnSpc>
              <a:buFont typeface="+mj-lt"/>
              <a:buAutoNum type="arabicPeriod" startAt="4"/>
              <a:defRPr/>
            </a:pPr>
            <a:endParaRPr lang="en-US" dirty="0" smtClean="0"/>
          </a:p>
          <a:p>
            <a:pPr marL="400050" lvl="0" indent="-400050">
              <a:lnSpc>
                <a:spcPct val="90000"/>
              </a:lnSpc>
              <a:buFont typeface="+mj-lt"/>
              <a:buAutoNum type="arabicPeriod" startAt="4"/>
              <a:defRPr/>
            </a:pPr>
            <a:endParaRPr lang="en-US" dirty="0"/>
          </a:p>
          <a:p>
            <a:pPr marL="400050" lvl="0" indent="-400050">
              <a:lnSpc>
                <a:spcPct val="90000"/>
              </a:lnSpc>
              <a:buFont typeface="+mj-lt"/>
              <a:buAutoNum type="arabicPeriod" startAt="4"/>
              <a:defRPr/>
            </a:pPr>
            <a:endParaRPr lang="en-US" dirty="0" smtClean="0"/>
          </a:p>
          <a:p>
            <a:pPr marL="400050" lvl="0" indent="-400050">
              <a:lnSpc>
                <a:spcPct val="90000"/>
              </a:lnSpc>
              <a:buFont typeface="+mj-lt"/>
              <a:buAutoNum type="arabicPeriod" startAt="4"/>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400050" lvl="0" indent="-400050">
              <a:lnSpc>
                <a:spcPct val="90000"/>
              </a:lnSpc>
              <a:defRPr/>
            </a:pPr>
            <a:r>
              <a:rPr lang="en-US" b="1" dirty="0" smtClean="0">
                <a:solidFill>
                  <a:srgbClr val="C00000"/>
                </a:solidFill>
                <a:latin typeface="Arial" charset="0"/>
              </a:rPr>
              <a:t/>
            </a:r>
            <a:br>
              <a:rPr lang="en-US" b="1" dirty="0" smtClean="0">
                <a:solidFill>
                  <a:srgbClr val="C00000"/>
                </a:solidFill>
                <a:latin typeface="Arial" charset="0"/>
              </a:rPr>
            </a:br>
            <a:r>
              <a:rPr lang="en-US" dirty="0" smtClean="0">
                <a:latin typeface="Arial" charset="0"/>
              </a:rPr>
              <a:t/>
            </a:r>
            <a:br>
              <a:rPr lang="en-US" dirty="0" smtClean="0">
                <a:latin typeface="Arial" charset="0"/>
              </a:rPr>
            </a:br>
            <a:endParaRPr lang="en-US" dirty="0" smtClean="0"/>
          </a:p>
          <a:p>
            <a:endParaRPr lang="en-US" dirty="0"/>
          </a:p>
        </p:txBody>
      </p:sp>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3-52</a:t>
            </a:r>
            <a:endParaRPr lang="en-US" dirty="0"/>
          </a:p>
        </p:txBody>
      </p:sp>
      <p:pic>
        <p:nvPicPr>
          <p:cNvPr id="2" name="Picture 1"/>
          <p:cNvPicPr>
            <a:picLocks noChangeAspect="1"/>
          </p:cNvPicPr>
          <p:nvPr/>
        </p:nvPicPr>
        <p:blipFill>
          <a:blip r:embed="rId3"/>
          <a:stretch>
            <a:fillRect/>
          </a:stretch>
        </p:blipFill>
        <p:spPr>
          <a:xfrm>
            <a:off x="3706589" y="1572710"/>
            <a:ext cx="6162675" cy="419100"/>
          </a:xfrm>
          <a:prstGeom prst="rect">
            <a:avLst/>
          </a:prstGeom>
        </p:spPr>
      </p:pic>
      <p:pic>
        <p:nvPicPr>
          <p:cNvPr id="3" name="Picture 2"/>
          <p:cNvPicPr>
            <a:picLocks noChangeAspect="1"/>
          </p:cNvPicPr>
          <p:nvPr/>
        </p:nvPicPr>
        <p:blipFill>
          <a:blip r:embed="rId4"/>
          <a:stretch>
            <a:fillRect/>
          </a:stretch>
        </p:blipFill>
        <p:spPr>
          <a:xfrm>
            <a:off x="8243105" y="2055232"/>
            <a:ext cx="1666875" cy="276225"/>
          </a:xfrm>
          <a:prstGeom prst="rect">
            <a:avLst/>
          </a:prstGeom>
        </p:spPr>
      </p:pic>
      <p:pic>
        <p:nvPicPr>
          <p:cNvPr id="6" name="Picture 5"/>
          <p:cNvPicPr>
            <a:picLocks noChangeAspect="1"/>
          </p:cNvPicPr>
          <p:nvPr/>
        </p:nvPicPr>
        <p:blipFill>
          <a:blip r:embed="rId5"/>
          <a:stretch>
            <a:fillRect/>
          </a:stretch>
        </p:blipFill>
        <p:spPr>
          <a:xfrm>
            <a:off x="8064416" y="2986486"/>
            <a:ext cx="4653164" cy="334279"/>
          </a:xfrm>
          <a:prstGeom prst="rect">
            <a:avLst/>
          </a:prstGeom>
        </p:spPr>
      </p:pic>
      <p:pic>
        <p:nvPicPr>
          <p:cNvPr id="7" name="Picture 6"/>
          <p:cNvPicPr>
            <a:picLocks noChangeAspect="1"/>
          </p:cNvPicPr>
          <p:nvPr/>
        </p:nvPicPr>
        <p:blipFill>
          <a:blip r:embed="rId6"/>
          <a:stretch>
            <a:fillRect/>
          </a:stretch>
        </p:blipFill>
        <p:spPr>
          <a:xfrm>
            <a:off x="4444664" y="3320764"/>
            <a:ext cx="1795715" cy="307837"/>
          </a:xfrm>
          <a:prstGeom prst="rect">
            <a:avLst/>
          </a:prstGeom>
        </p:spPr>
      </p:pic>
      <p:pic>
        <p:nvPicPr>
          <p:cNvPr id="12" name="Picture 11"/>
          <p:cNvPicPr>
            <a:picLocks noChangeAspect="1"/>
          </p:cNvPicPr>
          <p:nvPr/>
        </p:nvPicPr>
        <p:blipFill>
          <a:blip r:embed="rId7"/>
          <a:stretch>
            <a:fillRect/>
          </a:stretch>
        </p:blipFill>
        <p:spPr>
          <a:xfrm>
            <a:off x="1307700" y="4395363"/>
            <a:ext cx="4695590" cy="1236561"/>
          </a:xfrm>
          <a:prstGeom prst="rect">
            <a:avLst/>
          </a:prstGeom>
        </p:spPr>
      </p:pic>
      <p:pic>
        <p:nvPicPr>
          <p:cNvPr id="13" name="Picture 12"/>
          <p:cNvPicPr>
            <a:picLocks noChangeAspect="1"/>
          </p:cNvPicPr>
          <p:nvPr/>
        </p:nvPicPr>
        <p:blipFill>
          <a:blip r:embed="rId8"/>
          <a:stretch>
            <a:fillRect/>
          </a:stretch>
        </p:blipFill>
        <p:spPr>
          <a:xfrm>
            <a:off x="5998527" y="6659545"/>
            <a:ext cx="2778575" cy="645831"/>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1"/>
          </p:nvPr>
        </p:nvSpPr>
        <p:spPr/>
        <p:txBody>
          <a:bodyPr/>
          <a:lstStyle/>
          <a:p>
            <a:pPr marL="400050" indent="-400050">
              <a:lnSpc>
                <a:spcPct val="90000"/>
              </a:lnSpc>
              <a:buFont typeface="+mj-lt"/>
              <a:buAutoNum type="arabicPeriod" startAt="4"/>
              <a:defRPr/>
            </a:pPr>
            <a:r>
              <a:rPr lang="en-US" dirty="0"/>
              <a:t>Use the Tcl split command to assign the groups stored in the variable </a:t>
            </a:r>
            <a:r>
              <a:rPr lang="en-US" dirty="0" err="1"/>
              <a:t>lsGroups</a:t>
            </a:r>
            <a:r>
              <a:rPr lang="en-US" dirty="0"/>
              <a:t> to a new list variable named </a:t>
            </a:r>
            <a:r>
              <a:rPr lang="en-US" dirty="0" err="1"/>
              <a:t>lsSplitGroup</a:t>
            </a:r>
            <a:r>
              <a:rPr lang="en-US" dirty="0"/>
              <a:t>. What is the delimiter to split the string? </a:t>
            </a:r>
            <a:br>
              <a:rPr lang="en-US" dirty="0"/>
            </a:br>
            <a:endParaRPr lang="en-US" dirty="0" smtClean="0"/>
          </a:p>
          <a:p>
            <a:pPr marL="400050" indent="-400050">
              <a:lnSpc>
                <a:spcPct val="90000"/>
              </a:lnSpc>
              <a:buFont typeface="+mj-lt"/>
              <a:buAutoNum type="arabicPeriod" startAt="4"/>
              <a:defRPr/>
            </a:pPr>
            <a:r>
              <a:rPr lang="en-US" dirty="0" smtClean="0"/>
              <a:t>Now </a:t>
            </a:r>
            <a:r>
              <a:rPr lang="en-US" dirty="0"/>
              <a:t>output the first item in the list and note any differences. </a:t>
            </a:r>
            <a:br>
              <a:rPr lang="en-US" dirty="0"/>
            </a:br>
            <a:endParaRPr lang="en-US" dirty="0"/>
          </a:p>
          <a:p>
            <a:pPr marL="400050" indent="-400050">
              <a:lnSpc>
                <a:spcPct val="90000"/>
              </a:lnSpc>
              <a:buFont typeface="+mj-lt"/>
              <a:buAutoNum type="arabicPeriod" startAt="4"/>
              <a:defRPr/>
            </a:pPr>
            <a:endParaRPr lang="en-US" dirty="0" smtClean="0"/>
          </a:p>
          <a:p>
            <a:pPr marL="400050" indent="-400050">
              <a:lnSpc>
                <a:spcPct val="90000"/>
              </a:lnSpc>
              <a:buFont typeface="+mj-lt"/>
              <a:buAutoNum type="arabicPeriod" startAt="4"/>
              <a:defRPr/>
            </a:pPr>
            <a:endParaRPr lang="en-US" dirty="0"/>
          </a:p>
          <a:p>
            <a:pPr marL="400050" indent="-400050">
              <a:lnSpc>
                <a:spcPct val="90000"/>
              </a:lnSpc>
              <a:buFont typeface="+mj-lt"/>
              <a:buAutoNum type="arabicPeriod" startAt="4"/>
              <a:defRPr/>
            </a:pPr>
            <a:endParaRPr lang="en-US" dirty="0" smtClean="0"/>
          </a:p>
          <a:p>
            <a:pPr marL="400050" indent="-400050">
              <a:lnSpc>
                <a:spcPct val="90000"/>
              </a:lnSpc>
              <a:buFont typeface="+mj-lt"/>
              <a:buAutoNum type="arabicPeriod" startAt="4"/>
              <a:defRPr/>
            </a:pPr>
            <a:endParaRPr lang="en-US" dirty="0"/>
          </a:p>
          <a:p>
            <a:pPr marL="400050" indent="-400050">
              <a:lnSpc>
                <a:spcPct val="90000"/>
              </a:lnSpc>
              <a:buFont typeface="+mj-lt"/>
              <a:buAutoNum type="arabicPeriod" startAt="4"/>
              <a:defRPr/>
            </a:pPr>
            <a:endParaRPr lang="en-US" dirty="0" smtClean="0"/>
          </a:p>
          <a:p>
            <a:pPr marL="400050" indent="-400050">
              <a:lnSpc>
                <a:spcPct val="90000"/>
              </a:lnSpc>
              <a:buFont typeface="+mj-lt"/>
              <a:buAutoNum type="arabicPeriod" startAt="4"/>
              <a:defRPr/>
            </a:pPr>
            <a:endParaRPr lang="en-US" dirty="0"/>
          </a:p>
          <a:p>
            <a:pPr marL="400050" indent="-400050">
              <a:lnSpc>
                <a:spcPct val="90000"/>
              </a:lnSpc>
              <a:buFont typeface="+mj-lt"/>
              <a:buAutoNum type="arabicPeriod" startAt="4"/>
              <a:defRPr/>
            </a:pPr>
            <a:endParaRPr lang="en-US" dirty="0" smtClean="0"/>
          </a:p>
          <a:p>
            <a:pPr marL="400050" indent="-400050">
              <a:lnSpc>
                <a:spcPct val="90000"/>
              </a:lnSpc>
              <a:buFont typeface="+mj-lt"/>
              <a:buAutoNum type="arabicPeriod" startAt="4"/>
              <a:defRPr/>
            </a:pPr>
            <a:endParaRPr lang="en-US" dirty="0"/>
          </a:p>
          <a:p>
            <a:pPr marL="400050" indent="-400050">
              <a:lnSpc>
                <a:spcPct val="90000"/>
              </a:lnSpc>
              <a:buFont typeface="+mj-lt"/>
              <a:buAutoNum type="arabicPeriod" startAt="4"/>
              <a:defRPr/>
            </a:pPr>
            <a:r>
              <a:rPr lang="en-US" dirty="0" smtClean="0"/>
              <a:t>Use </a:t>
            </a:r>
            <a:r>
              <a:rPr lang="en-US" dirty="0"/>
              <a:t>an MQL command to obtain the attributes Source and Weight from the </a:t>
            </a:r>
            <a:r>
              <a:rPr lang="en-US" u="sng" dirty="0"/>
              <a:t>single</a:t>
            </a:r>
            <a:r>
              <a:rPr lang="en-US" dirty="0"/>
              <a:t> </a:t>
            </a:r>
            <a:r>
              <a:rPr lang="en-US" dirty="0" err="1"/>
              <a:t>businessobject</a:t>
            </a:r>
            <a:r>
              <a:rPr lang="en-US" dirty="0"/>
              <a:t> ‘System Box’ ‘Metro0001’ A so that it outputs as the following. (Hint: You will need to use the backslash character to prevent an error condition in Tcl).</a:t>
            </a:r>
            <a:br>
              <a:rPr lang="en-US" dirty="0"/>
            </a:br>
            <a:r>
              <a:rPr lang="en-US" dirty="0">
                <a:solidFill>
                  <a:srgbClr val="C00000"/>
                </a:solidFill>
              </a:rPr>
              <a:t>Intel|0.0 </a:t>
            </a:r>
            <a:r>
              <a:rPr lang="en-US" dirty="0">
                <a:solidFill>
                  <a:schemeClr val="accent2"/>
                </a:solidFill>
              </a:rPr>
              <a:t/>
            </a:r>
            <a:br>
              <a:rPr lang="en-US" dirty="0">
                <a:solidFill>
                  <a:schemeClr val="accent2"/>
                </a:solidFill>
              </a:rPr>
            </a:br>
            <a:endParaRPr lang="en-US" dirty="0">
              <a:solidFill>
                <a:schemeClr val="accent2"/>
              </a:solidFill>
            </a:endParaRPr>
          </a:p>
          <a:p>
            <a:pPr marL="400050" indent="-400050">
              <a:lnSpc>
                <a:spcPct val="90000"/>
              </a:lnSpc>
              <a:buFont typeface="+mj-lt"/>
              <a:buAutoNum type="arabicPeriod" startAt="4"/>
              <a:defRPr/>
            </a:pPr>
            <a:r>
              <a:rPr lang="en-US" dirty="0"/>
              <a:t>Assign the output of this command to a variable </a:t>
            </a:r>
            <a:r>
              <a:rPr lang="en-US" dirty="0" err="1"/>
              <a:t>sResult</a:t>
            </a:r>
            <a:r>
              <a:rPr lang="en-US" dirty="0" smtClean="0"/>
              <a:t>.</a:t>
            </a:r>
            <a:br>
              <a:rPr lang="en-US" dirty="0" smtClean="0"/>
            </a:br>
            <a:r>
              <a:rPr lang="en-US" dirty="0" smtClean="0"/>
              <a:t/>
            </a:r>
            <a:br>
              <a:rPr lang="en-US" dirty="0" smtClean="0"/>
            </a:br>
            <a:endParaRPr lang="en-US" dirty="0"/>
          </a:p>
          <a:p>
            <a:pPr marL="400050" indent="-400050">
              <a:lnSpc>
                <a:spcPct val="90000"/>
              </a:lnSpc>
              <a:buFont typeface="+mj-lt"/>
              <a:buAutoNum type="arabicPeriod" startAt="4"/>
              <a:defRPr/>
            </a:pPr>
            <a:endParaRPr lang="en-US" dirty="0"/>
          </a:p>
          <a:p>
            <a:pPr marL="400050" indent="-400050">
              <a:lnSpc>
                <a:spcPct val="90000"/>
              </a:lnSpc>
              <a:buFont typeface="+mj-lt"/>
              <a:buAutoNum type="arabicPeriod" startAt="4"/>
              <a:defRPr/>
            </a:pPr>
            <a:r>
              <a:rPr lang="en-US" dirty="0"/>
              <a:t>Use the split command to assign the value of </a:t>
            </a:r>
            <a:r>
              <a:rPr lang="en-US" dirty="0" err="1"/>
              <a:t>sResult</a:t>
            </a:r>
            <a:r>
              <a:rPr lang="en-US" dirty="0"/>
              <a:t> to a list variable </a:t>
            </a:r>
            <a:r>
              <a:rPr lang="en-US" dirty="0" err="1"/>
              <a:t>lsResult</a:t>
            </a:r>
            <a:r>
              <a:rPr lang="en-US" dirty="0"/>
              <a:t>. What delimiter is required to split this string?</a:t>
            </a:r>
            <a:br>
              <a:rPr lang="en-US" dirty="0"/>
            </a:br>
            <a:endParaRPr lang="en-US" dirty="0"/>
          </a:p>
          <a:p>
            <a:endParaRPr lang="en-US" dirty="0"/>
          </a:p>
        </p:txBody>
      </p:sp>
      <p:pic>
        <p:nvPicPr>
          <p:cNvPr id="5" name="Picture 4"/>
          <p:cNvPicPr>
            <a:picLocks noChangeAspect="1"/>
          </p:cNvPicPr>
          <p:nvPr/>
        </p:nvPicPr>
        <p:blipFill>
          <a:blip r:embed="rId2"/>
          <a:stretch>
            <a:fillRect/>
          </a:stretch>
        </p:blipFill>
        <p:spPr>
          <a:xfrm>
            <a:off x="1323742" y="2894723"/>
            <a:ext cx="10433685" cy="1954297"/>
          </a:xfrm>
          <a:prstGeom prst="rect">
            <a:avLst/>
          </a:prstGeom>
        </p:spPr>
      </p:pic>
      <p:pic>
        <p:nvPicPr>
          <p:cNvPr id="6" name="Picture 5"/>
          <p:cNvPicPr>
            <a:picLocks noChangeAspect="1"/>
          </p:cNvPicPr>
          <p:nvPr/>
        </p:nvPicPr>
        <p:blipFill>
          <a:blip r:embed="rId3"/>
          <a:stretch>
            <a:fillRect/>
          </a:stretch>
        </p:blipFill>
        <p:spPr>
          <a:xfrm>
            <a:off x="1323742" y="6903391"/>
            <a:ext cx="6172200" cy="504825"/>
          </a:xfrm>
          <a:prstGeom prst="rect">
            <a:avLst/>
          </a:prstGeom>
        </p:spPr>
      </p:pic>
      <p:pic>
        <p:nvPicPr>
          <p:cNvPr id="7" name="Picture 6"/>
          <p:cNvPicPr>
            <a:picLocks noChangeAspect="1"/>
          </p:cNvPicPr>
          <p:nvPr/>
        </p:nvPicPr>
        <p:blipFill>
          <a:blip r:embed="rId4"/>
          <a:stretch>
            <a:fillRect/>
          </a:stretch>
        </p:blipFill>
        <p:spPr>
          <a:xfrm>
            <a:off x="1323742" y="8306635"/>
            <a:ext cx="3765450" cy="821323"/>
          </a:xfrm>
          <a:prstGeom prst="rect">
            <a:avLst/>
          </a:prstGeom>
        </p:spPr>
      </p:pic>
    </p:spTree>
    <p:extLst>
      <p:ext uri="{BB962C8B-B14F-4D97-AF65-F5344CB8AC3E}">
        <p14:creationId xmlns:p14="http://schemas.microsoft.com/office/powerpoint/2010/main" val="23429384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Lesson 3: </a:t>
            </a:r>
            <a:r>
              <a:rPr lang="en-US" dirty="0" smtClean="0"/>
              <a:t>Control Flow and Exception Handling</a:t>
            </a:r>
            <a:br>
              <a:rPr lang="en-US" dirty="0" smtClean="0"/>
            </a:br>
            <a:r>
              <a:rPr lang="en-US" sz="4000" dirty="0" smtClean="0">
                <a:cs typeface="Arial" pitchFamily="34" charset="0"/>
              </a:rPr>
              <a:t/>
            </a:r>
            <a:br>
              <a:rPr lang="en-US" sz="4000" dirty="0" smtClean="0">
                <a:cs typeface="Arial" pitchFamily="34" charset="0"/>
              </a:rPr>
            </a:br>
            <a:r>
              <a:rPr lang="en-US" dirty="0" smtClean="0">
                <a:cs typeface="Arial" pitchFamily="34" charset="0"/>
              </a:rPr>
              <a:t/>
            </a:r>
            <a:br>
              <a:rPr lang="en-US" dirty="0" smtClean="0">
                <a:cs typeface="Arial" pitchFamily="34" charset="0"/>
              </a:rPr>
            </a:br>
            <a:endParaRPr lang="en-US" dirty="0"/>
          </a:p>
        </p:txBody>
      </p:sp>
      <p:sp>
        <p:nvSpPr>
          <p:cNvPr id="3" name="Text Placeholder 2"/>
          <p:cNvSpPr>
            <a:spLocks noGrp="1"/>
          </p:cNvSpPr>
          <p:nvPr>
            <p:ph type="body" sz="quarter" idx="10"/>
          </p:nvPr>
        </p:nvSpPr>
        <p:spPr/>
        <p:txBody>
          <a:bodyPr/>
          <a:lstStyle/>
          <a:p>
            <a:r>
              <a:rPr lang="en-US" dirty="0"/>
              <a:t>Understand Tcl Fundamentals</a:t>
            </a:r>
          </a:p>
          <a:p>
            <a:r>
              <a:rPr lang="en-US" dirty="0"/>
              <a:t>String and list manipulation</a:t>
            </a:r>
            <a:endParaRPr lang="en-US" dirty="0" smtClean="0"/>
          </a:p>
          <a:p>
            <a:r>
              <a:rPr lang="en-US" b="1" dirty="0">
                <a:solidFill>
                  <a:schemeClr val="accent2"/>
                </a:solidFill>
              </a:rPr>
              <a:t>Control Flow and Exception </a:t>
            </a:r>
            <a:r>
              <a:rPr lang="en-US" b="1" dirty="0" smtClean="0">
                <a:solidFill>
                  <a:schemeClr val="accent2"/>
                </a:solidFill>
              </a:rPr>
              <a:t>handling</a:t>
            </a:r>
          </a:p>
          <a:p>
            <a:r>
              <a:rPr lang="en-US" dirty="0" smtClean="0"/>
              <a:t>RPE and </a:t>
            </a:r>
            <a:r>
              <a:rPr lang="en-US" dirty="0"/>
              <a:t>Tcl </a:t>
            </a:r>
            <a:r>
              <a:rPr lang="en-US" dirty="0" smtClean="0"/>
              <a:t>Trigger Programs</a:t>
            </a:r>
            <a:endParaRPr lang="en-US" dirty="0"/>
          </a:p>
          <a:p>
            <a:endParaRPr lang="en-US" dirty="0" smtClean="0"/>
          </a:p>
        </p:txBody>
      </p:sp>
      <p:sp>
        <p:nvSpPr>
          <p:cNvPr id="4" name="Text Placeholder 3"/>
          <p:cNvSpPr>
            <a:spLocks noGrp="1"/>
          </p:cNvSpPr>
          <p:nvPr>
            <p:ph type="body" sz="quarter" idx="12"/>
          </p:nvPr>
        </p:nvSpPr>
        <p:spPr/>
        <p:txBody>
          <a:bodyPr/>
          <a:lstStyle/>
          <a:p>
            <a:r>
              <a:rPr lang="en-US" dirty="0"/>
              <a:t>In this lesson you will </a:t>
            </a:r>
            <a:r>
              <a:rPr lang="en-US" dirty="0" smtClean="0"/>
              <a:t>how </a:t>
            </a:r>
            <a:r>
              <a:rPr lang="en-US" dirty="0"/>
              <a:t>to control the flow of execution and gently handle any errors that may occur at </a:t>
            </a:r>
            <a:r>
              <a:rPr lang="en-US" dirty="0" smtClean="0"/>
              <a:t>runtime.</a:t>
            </a:r>
          </a:p>
          <a:p>
            <a:endParaRPr lang="en-US" dirty="0" smtClean="0"/>
          </a:p>
          <a:p>
            <a:endParaRPr lang="en-US" dirty="0"/>
          </a:p>
        </p:txBody>
      </p:sp>
      <p:sp>
        <p:nvSpPr>
          <p:cNvPr id="6" name="Rectangle à coins arrondis 23"/>
          <p:cNvSpPr/>
          <p:nvPr/>
        </p:nvSpPr>
        <p:spPr>
          <a:xfrm rot="10800000" flipV="1">
            <a:off x="8197850" y="1653103"/>
            <a:ext cx="4104760" cy="512149"/>
          </a:xfrm>
          <a:prstGeom prst="wedgeRoundRectCallout">
            <a:avLst>
              <a:gd name="adj1" fmla="val 61403"/>
              <a:gd name="adj2" fmla="val -3558"/>
              <a:gd name="adj3" fmla="val 16667"/>
            </a:avLst>
          </a:prstGeom>
          <a:solidFill>
            <a:srgbClr val="EEEDF3"/>
          </a:solidFill>
          <a:ln w="3175" cap="flat" cmpd="sng" algn="ctr">
            <a:solidFill>
              <a:srgbClr val="FFFFFF">
                <a:shade val="50000"/>
              </a:srgbClr>
            </a:solidFill>
            <a:prstDash val="solid"/>
          </a:ln>
          <a:effectLst/>
        </p:spPr>
        <p:txBody>
          <a:bodyPr rtlCol="0" anchor="ctr"/>
          <a:lstStyle/>
          <a:p>
            <a:pPr lvl="0" algn="ctr">
              <a:defRPr/>
            </a:pPr>
            <a:endParaRPr lang="en-US" sz="1800" b="1" dirty="0" smtClean="0">
              <a:latin typeface="Arial" pitchFamily="34" charset="0"/>
              <a:cs typeface="Arial" pitchFamily="34" charset="0"/>
            </a:endParaRPr>
          </a:p>
          <a:p>
            <a:pPr lvl="0" algn="ctr">
              <a:defRPr/>
            </a:pPr>
            <a:r>
              <a:rPr lang="en-US" sz="1800" b="1" dirty="0" smtClean="0">
                <a:latin typeface="Arial" pitchFamily="34" charset="0"/>
                <a:cs typeface="Arial" pitchFamily="34" charset="0"/>
              </a:rPr>
              <a:t>Here are the topics to be covered:</a:t>
            </a:r>
          </a:p>
          <a:p>
            <a:pPr algn="ctr">
              <a:defRPr/>
            </a:pPr>
            <a:endParaRPr lang="en-US" sz="1800" b="1" noProof="0" dirty="0" smtClean="0">
              <a:solidFill>
                <a:schemeClr val="tx1"/>
              </a:solidFill>
              <a:latin typeface="Arial" pitchFamily="34" charset="0"/>
              <a:cs typeface="Arial" pitchFamily="34" charset="0"/>
            </a:endParaRPr>
          </a:p>
        </p:txBody>
      </p:sp>
      <p:pic>
        <p:nvPicPr>
          <p:cNvPr id="7" name="Picture 3" descr="E:\users\qpz\V6_Templates\Images\Bullets\tips.png"/>
          <p:cNvPicPr>
            <a:picLocks noChangeAspect="1" noChangeArrowheads="1"/>
          </p:cNvPicPr>
          <p:nvPr/>
        </p:nvPicPr>
        <p:blipFill>
          <a:blip r:embed="rId3" cstate="print"/>
          <a:srcRect/>
          <a:stretch>
            <a:fillRect/>
          </a:stretch>
        </p:blipFill>
        <p:spPr bwMode="auto">
          <a:xfrm>
            <a:off x="7399130" y="2566544"/>
            <a:ext cx="367022" cy="361148"/>
          </a:xfrm>
          <a:prstGeom prst="rect">
            <a:avLst/>
          </a:prstGeom>
          <a:noFill/>
        </p:spPr>
      </p:pic>
      <p:pic>
        <p:nvPicPr>
          <p:cNvPr id="8" name="Picture 3" descr="E:\users\qpz\V6_Templates\Images\Bullets\tips.png"/>
          <p:cNvPicPr>
            <a:picLocks noChangeAspect="1" noChangeArrowheads="1"/>
          </p:cNvPicPr>
          <p:nvPr/>
        </p:nvPicPr>
        <p:blipFill>
          <a:blip r:embed="rId3" cstate="print"/>
          <a:srcRect/>
          <a:stretch>
            <a:fillRect/>
          </a:stretch>
        </p:blipFill>
        <p:spPr bwMode="auto">
          <a:xfrm>
            <a:off x="7407151" y="2975618"/>
            <a:ext cx="367022" cy="361148"/>
          </a:xfrm>
          <a:prstGeom prst="rect">
            <a:avLst/>
          </a:prstGeom>
          <a:noFill/>
        </p:spPr>
      </p:pic>
      <p:sp>
        <p:nvSpPr>
          <p:cNvPr id="9" name="TextBox 8"/>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3-53</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bwMode="auto">
          <a:xfrm>
            <a:off x="1171575" y="463550"/>
            <a:ext cx="11406188" cy="463550"/>
          </a:xfrm>
          <a:noFill/>
          <a:ln>
            <a:miter lim="800000"/>
            <a:headEnd/>
            <a:tailEnd/>
          </a:ln>
        </p:spPr>
        <p:txBody>
          <a:bodyPr vert="horz" wrap="square" numCol="1" anchor="t" anchorCtr="0" compatLnSpc="1">
            <a:prstTxWarp prst="textNoShape">
              <a:avLst/>
            </a:prstTxWarp>
          </a:bodyPr>
          <a:lstStyle/>
          <a:p>
            <a:pPr eaLnBrk="1" hangingPunct="1"/>
            <a:r>
              <a:rPr lang="en-US" dirty="0" smtClean="0"/>
              <a:t>Introduction – Control Flow</a:t>
            </a:r>
            <a:endParaRPr lang="de-DE" dirty="0" smtClean="0"/>
          </a:p>
        </p:txBody>
      </p:sp>
      <p:sp>
        <p:nvSpPr>
          <p:cNvPr id="106499" name="Rectangle 3"/>
          <p:cNvSpPr>
            <a:spLocks noGrp="1" noChangeArrowheads="1"/>
          </p:cNvSpPr>
          <p:nvPr>
            <p:ph type="body" sz="quarter" idx="10"/>
          </p:nvPr>
        </p:nvSpPr>
        <p:spPr>
          <a:xfrm>
            <a:off x="982663" y="1439863"/>
            <a:ext cx="11572875" cy="7862887"/>
          </a:xfrm>
        </p:spPr>
        <p:txBody>
          <a:bodyPr/>
          <a:lstStyle/>
          <a:p>
            <a:pPr>
              <a:buSzTx/>
            </a:pPr>
            <a:r>
              <a:rPr lang="en-US" dirty="0" smtClean="0"/>
              <a:t>Control Flow commands in Tcl allow for conditional testing of variables, looping, and error handling.  </a:t>
            </a:r>
          </a:p>
          <a:p>
            <a:pPr>
              <a:buSzTx/>
            </a:pPr>
            <a:endParaRPr lang="en-US" dirty="0" smtClean="0"/>
          </a:p>
          <a:p>
            <a:pPr>
              <a:buSzTx/>
            </a:pPr>
            <a:r>
              <a:rPr lang="en-US" dirty="0" smtClean="0"/>
              <a:t>They allow your program to react differently based on different situations and values.  </a:t>
            </a:r>
          </a:p>
          <a:p>
            <a:pPr>
              <a:buSzTx/>
            </a:pPr>
            <a:endParaRPr lang="en-US" dirty="0" smtClean="0"/>
          </a:p>
          <a:p>
            <a:pPr>
              <a:buSzTx/>
            </a:pPr>
            <a:r>
              <a:rPr lang="en-US" dirty="0" smtClean="0"/>
              <a:t>These commands typically provide the program logic to your MQL/</a:t>
            </a:r>
            <a:r>
              <a:rPr lang="en-US" dirty="0" err="1" smtClean="0"/>
              <a:t>Tcl</a:t>
            </a:r>
            <a:r>
              <a:rPr lang="en-US" dirty="0" smtClean="0"/>
              <a:t> programs in 3DEXPERIENCE Platform.</a:t>
            </a:r>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3-54</a:t>
            </a:r>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Control Flow Commands</a:t>
            </a:r>
            <a:endParaRPr lang="en-US" dirty="0"/>
          </a:p>
        </p:txBody>
      </p:sp>
      <p:sp>
        <p:nvSpPr>
          <p:cNvPr id="3" name="Text Placeholder 2"/>
          <p:cNvSpPr>
            <a:spLocks noGrp="1"/>
          </p:cNvSpPr>
          <p:nvPr>
            <p:ph type="body" sz="quarter" idx="10"/>
          </p:nvPr>
        </p:nvSpPr>
        <p:spPr/>
        <p:txBody>
          <a:bodyPr/>
          <a:lstStyle/>
          <a:p>
            <a:r>
              <a:rPr lang="en-US" dirty="0" smtClean="0"/>
              <a:t>The following Tcl commands are available that allow you to control flow of execution in Tcl code (</a:t>
            </a:r>
            <a:r>
              <a:rPr lang="en-US" dirty="0" err="1" smtClean="0"/>
              <a:t>scipts</a:t>
            </a:r>
            <a:r>
              <a:rPr lang="en-US" dirty="0" smtClean="0"/>
              <a:t>):</a:t>
            </a:r>
            <a:br>
              <a:rPr lang="en-US" dirty="0" smtClean="0"/>
            </a:br>
            <a:endParaRPr lang="en-US" dirty="0" smtClean="0"/>
          </a:p>
          <a:p>
            <a:pPr marL="401578" lvl="1" indent="-401578">
              <a:buSzPct val="100000"/>
              <a:buNone/>
            </a:pPr>
            <a:r>
              <a:rPr lang="en-US" b="1" dirty="0" smtClean="0">
                <a:solidFill>
                  <a:srgbClr val="000080"/>
                </a:solidFill>
              </a:rPr>
              <a:t>	</a:t>
            </a:r>
            <a:r>
              <a:rPr lang="en-US" b="1" dirty="0" smtClean="0"/>
              <a:t>break</a:t>
            </a:r>
          </a:p>
          <a:p>
            <a:pPr marL="401578" lvl="1" indent="-401578">
              <a:buSzPct val="100000"/>
              <a:buNone/>
            </a:pPr>
            <a:endParaRPr lang="en-US" b="1" dirty="0" smtClean="0"/>
          </a:p>
          <a:p>
            <a:pPr marL="401578" lvl="1" indent="-401578">
              <a:buSzPct val="100000"/>
              <a:buNone/>
            </a:pPr>
            <a:r>
              <a:rPr lang="en-US" b="1" dirty="0" smtClean="0"/>
              <a:t>	continue</a:t>
            </a:r>
          </a:p>
          <a:p>
            <a:pPr marL="401578" lvl="1" indent="-401578">
              <a:buSzPct val="100000"/>
              <a:buNone/>
            </a:pPr>
            <a:endParaRPr lang="en-US" b="1" dirty="0" smtClean="0"/>
          </a:p>
          <a:p>
            <a:pPr marL="401578" lvl="1" indent="-401578">
              <a:buSzPct val="100000"/>
              <a:buNone/>
            </a:pPr>
            <a:r>
              <a:rPr lang="en-US" b="1" dirty="0" smtClean="0"/>
              <a:t>	for</a:t>
            </a:r>
          </a:p>
          <a:p>
            <a:pPr marL="401578" lvl="1" indent="-401578">
              <a:buSzPct val="100000"/>
              <a:buNone/>
            </a:pPr>
            <a:endParaRPr lang="en-US" b="1" dirty="0" smtClean="0"/>
          </a:p>
          <a:p>
            <a:pPr marL="401578" lvl="1" indent="-401578">
              <a:buSzPct val="100000"/>
              <a:buNone/>
            </a:pPr>
            <a:r>
              <a:rPr lang="en-US" b="1" dirty="0" smtClean="0"/>
              <a:t>	</a:t>
            </a:r>
            <a:r>
              <a:rPr lang="en-US" b="1" dirty="0" err="1" smtClean="0"/>
              <a:t>foreach</a:t>
            </a:r>
            <a:endParaRPr lang="en-US" b="1" dirty="0" smtClean="0"/>
          </a:p>
          <a:p>
            <a:pPr marL="401578" lvl="1" indent="-401578">
              <a:buSzPct val="100000"/>
              <a:buNone/>
            </a:pPr>
            <a:endParaRPr lang="en-US" b="1" dirty="0" smtClean="0"/>
          </a:p>
          <a:p>
            <a:pPr marL="401578" lvl="1" indent="-401578">
              <a:buSzPct val="100000"/>
              <a:buNone/>
            </a:pPr>
            <a:r>
              <a:rPr lang="en-US" b="1" dirty="0" smtClean="0"/>
              <a:t>	if</a:t>
            </a:r>
          </a:p>
          <a:p>
            <a:pPr marL="401578" lvl="1" indent="-401578">
              <a:buSzPct val="100000"/>
              <a:buNone/>
            </a:pPr>
            <a:endParaRPr lang="en-US" b="1" dirty="0" smtClean="0"/>
          </a:p>
          <a:p>
            <a:pPr marL="401578" lvl="1" indent="-401578">
              <a:buSzPct val="100000"/>
              <a:buNone/>
            </a:pPr>
            <a:r>
              <a:rPr lang="en-US" b="1" dirty="0" smtClean="0"/>
              <a:t>	switch</a:t>
            </a:r>
          </a:p>
          <a:p>
            <a:pPr marL="401578" lvl="1" indent="-401578">
              <a:buSzPct val="100000"/>
              <a:buNone/>
            </a:pPr>
            <a:endParaRPr lang="en-US" b="1" dirty="0" smtClean="0"/>
          </a:p>
          <a:p>
            <a:pPr marL="401578" lvl="1" indent="-401578">
              <a:buSzPct val="100000"/>
              <a:buNone/>
            </a:pPr>
            <a:r>
              <a:rPr lang="en-US" b="1" dirty="0" smtClean="0"/>
              <a:t>	while</a:t>
            </a:r>
          </a:p>
          <a:p>
            <a:pPr marL="401578" lvl="1" indent="-401578">
              <a:buSzPct val="100000"/>
              <a:buNone/>
            </a:pPr>
            <a:endParaRPr lang="en-US" dirty="0" smtClean="0"/>
          </a:p>
          <a:p>
            <a:pPr marL="401578" lvl="1" indent="-401578">
              <a:buSzPct val="100000"/>
              <a:buNone/>
            </a:pPr>
            <a:endParaRPr lang="en-US" dirty="0" smtClean="0"/>
          </a:p>
          <a:p>
            <a:pPr marL="401578" lvl="1" indent="-401578">
              <a:buSzPct val="100000"/>
              <a:buNone/>
            </a:pPr>
            <a:endParaRPr lang="en-US" dirty="0" smtClean="0"/>
          </a:p>
          <a:p>
            <a:pPr marL="401578" lvl="1" indent="-401578">
              <a:buSzPct val="100000"/>
              <a:buNone/>
            </a:pPr>
            <a:endParaRPr lang="en-US" dirty="0" smtClean="0"/>
          </a:p>
          <a:p>
            <a:pPr marL="401578" lvl="1" indent="-401578">
              <a:buSzPct val="100000"/>
              <a:buNone/>
            </a:pP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3-55</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if Command</a:t>
            </a:r>
            <a:endParaRPr lang="en-US" dirty="0"/>
          </a:p>
        </p:txBody>
      </p:sp>
      <p:sp>
        <p:nvSpPr>
          <p:cNvPr id="3" name="Text Placeholder 2"/>
          <p:cNvSpPr>
            <a:spLocks noGrp="1"/>
          </p:cNvSpPr>
          <p:nvPr>
            <p:ph type="body" sz="quarter" idx="10"/>
          </p:nvPr>
        </p:nvSpPr>
        <p:spPr/>
        <p:txBody>
          <a:bodyPr/>
          <a:lstStyle/>
          <a:p>
            <a:pPr marL="401578" lvl="1" indent="-401578">
              <a:buSzPct val="100000"/>
              <a:buBlip>
                <a:blip r:embed="rId2"/>
              </a:buBlip>
            </a:pPr>
            <a:r>
              <a:rPr lang="en-US" b="1" dirty="0" smtClean="0"/>
              <a:t>Syntax:</a:t>
            </a:r>
            <a:br>
              <a:rPr lang="en-US" b="1" dirty="0" smtClean="0"/>
            </a:br>
            <a:r>
              <a:rPr lang="en-US" b="1" dirty="0" smtClean="0">
                <a:solidFill>
                  <a:srgbClr val="C00000"/>
                </a:solidFill>
                <a:latin typeface="Courier New" pitchFamily="49" charset="0"/>
                <a:cs typeface="Courier New" pitchFamily="49" charset="0"/>
              </a:rPr>
              <a:t>if test1 body1 ?</a:t>
            </a:r>
            <a:r>
              <a:rPr lang="en-US" b="1" dirty="0" err="1" smtClean="0">
                <a:solidFill>
                  <a:srgbClr val="C00000"/>
                </a:solidFill>
                <a:latin typeface="Courier New" pitchFamily="49" charset="0"/>
                <a:cs typeface="Courier New" pitchFamily="49" charset="0"/>
              </a:rPr>
              <a:t>elseif</a:t>
            </a:r>
            <a:r>
              <a:rPr lang="en-US" b="1" dirty="0" smtClean="0">
                <a:solidFill>
                  <a:srgbClr val="C00000"/>
                </a:solidFill>
                <a:latin typeface="Courier New" pitchFamily="49" charset="0"/>
                <a:cs typeface="Courier New" pitchFamily="49" charset="0"/>
              </a:rPr>
              <a:t> test2 body2 </a:t>
            </a:r>
            <a:r>
              <a:rPr lang="en-US" b="1" dirty="0" err="1" smtClean="0">
                <a:solidFill>
                  <a:srgbClr val="C00000"/>
                </a:solidFill>
                <a:latin typeface="Courier New" pitchFamily="49" charset="0"/>
                <a:cs typeface="Courier New" pitchFamily="49" charset="0"/>
              </a:rPr>
              <a:t>elseif</a:t>
            </a:r>
            <a:r>
              <a:rPr lang="en-US" b="1" dirty="0" smtClean="0">
                <a:solidFill>
                  <a:srgbClr val="C00000"/>
                </a:solidFill>
                <a:latin typeface="Courier New" pitchFamily="49" charset="0"/>
                <a:cs typeface="Courier New" pitchFamily="49" charset="0"/>
              </a:rPr>
              <a:t> …? ?else </a:t>
            </a:r>
            <a:r>
              <a:rPr lang="en-US" b="1" dirty="0" err="1" smtClean="0">
                <a:solidFill>
                  <a:srgbClr val="C00000"/>
                </a:solidFill>
                <a:latin typeface="Courier New" pitchFamily="49" charset="0"/>
                <a:cs typeface="Courier New" pitchFamily="49" charset="0"/>
              </a:rPr>
              <a:t>bodyn</a:t>
            </a:r>
            <a:r>
              <a:rPr lang="en-US" b="1" dirty="0" smtClean="0">
                <a:solidFill>
                  <a:srgbClr val="C00000"/>
                </a:solidFill>
                <a:latin typeface="Courier New" pitchFamily="49" charset="0"/>
                <a:cs typeface="Courier New" pitchFamily="49" charset="0"/>
              </a:rPr>
              <a:t>?</a:t>
            </a:r>
          </a:p>
          <a:p>
            <a:endParaRPr lang="en-US" dirty="0" smtClean="0"/>
          </a:p>
          <a:p>
            <a:endParaRPr lang="en-US" dirty="0" smtClean="0"/>
          </a:p>
          <a:p>
            <a:pPr>
              <a:spcBef>
                <a:spcPct val="50000"/>
              </a:spcBef>
            </a:pPr>
            <a:r>
              <a:rPr lang="en-US" b="1" dirty="0" smtClean="0"/>
              <a:t>Example:</a:t>
            </a:r>
            <a:r>
              <a:rPr lang="en-US" dirty="0" smtClean="0"/>
              <a:t/>
            </a:r>
            <a:br>
              <a:rPr lang="en-US" dirty="0" smtClean="0"/>
            </a:br>
            <a:r>
              <a:rPr lang="en-US" sz="1600" b="1" dirty="0" smtClean="0">
                <a:solidFill>
                  <a:srgbClr val="C00000"/>
                </a:solidFill>
                <a:latin typeface="Courier New" pitchFamily="49" charset="0"/>
                <a:cs typeface="Courier New" pitchFamily="49" charset="0"/>
              </a:rPr>
              <a:t> if { $</a:t>
            </a:r>
            <a:r>
              <a:rPr lang="en-US" sz="1600" b="1" dirty="0" err="1" smtClean="0">
                <a:solidFill>
                  <a:srgbClr val="C00000"/>
                </a:solidFill>
                <a:latin typeface="Courier New" pitchFamily="49" charset="0"/>
                <a:cs typeface="Courier New" pitchFamily="49" charset="0"/>
              </a:rPr>
              <a:t>sPart</a:t>
            </a:r>
            <a:r>
              <a:rPr lang="en-US" sz="1600" b="1" dirty="0" smtClean="0">
                <a:solidFill>
                  <a:srgbClr val="C00000"/>
                </a:solidFill>
                <a:latin typeface="Courier New" pitchFamily="49" charset="0"/>
                <a:cs typeface="Courier New" pitchFamily="49" charset="0"/>
              </a:rPr>
              <a:t> == “Memory” } {</a:t>
            </a:r>
          </a:p>
          <a:p>
            <a:pPr>
              <a:spcBef>
                <a:spcPct val="50000"/>
              </a:spcBef>
              <a:buNone/>
            </a:pPr>
            <a:r>
              <a:rPr lang="en-US" sz="1600" b="1" dirty="0" smtClean="0">
                <a:solidFill>
                  <a:srgbClr val="C00000"/>
                </a:solidFill>
                <a:latin typeface="Courier New" pitchFamily="49" charset="0"/>
                <a:cs typeface="Courier New" pitchFamily="49" charset="0"/>
              </a:rPr>
              <a:t>	      puts “Found Memory” </a:t>
            </a:r>
          </a:p>
          <a:p>
            <a:pPr>
              <a:spcBef>
                <a:spcPct val="50000"/>
              </a:spcBef>
              <a:buNone/>
            </a:pPr>
            <a:r>
              <a:rPr lang="en-US" sz="1600" b="1" dirty="0" smtClean="0">
                <a:solidFill>
                  <a:srgbClr val="C00000"/>
                </a:solidFill>
                <a:latin typeface="Courier New" pitchFamily="49" charset="0"/>
                <a:cs typeface="Courier New" pitchFamily="49" charset="0"/>
              </a:rPr>
              <a:t>	} </a:t>
            </a:r>
            <a:r>
              <a:rPr lang="en-US" sz="1600" b="1" dirty="0" err="1" smtClean="0">
                <a:solidFill>
                  <a:srgbClr val="C00000"/>
                </a:solidFill>
                <a:latin typeface="Courier New" pitchFamily="49" charset="0"/>
                <a:cs typeface="Courier New" pitchFamily="49" charset="0"/>
              </a:rPr>
              <a:t>elseif</a:t>
            </a:r>
            <a:r>
              <a:rPr lang="en-US" sz="1600" b="1" dirty="0" smtClean="0">
                <a:solidFill>
                  <a:srgbClr val="C00000"/>
                </a:solidFill>
                <a:latin typeface="Courier New" pitchFamily="49" charset="0"/>
                <a:cs typeface="Courier New" pitchFamily="49" charset="0"/>
              </a:rPr>
              <a:t> {$</a:t>
            </a:r>
            <a:r>
              <a:rPr lang="en-US" sz="1600" b="1" dirty="0" err="1" smtClean="0">
                <a:solidFill>
                  <a:srgbClr val="C00000"/>
                </a:solidFill>
                <a:latin typeface="Courier New" pitchFamily="49" charset="0"/>
                <a:cs typeface="Courier New" pitchFamily="49" charset="0"/>
              </a:rPr>
              <a:t>sPart</a:t>
            </a:r>
            <a:r>
              <a:rPr lang="en-US" sz="1600" b="1" dirty="0" smtClean="0">
                <a:solidFill>
                  <a:srgbClr val="C00000"/>
                </a:solidFill>
                <a:latin typeface="Courier New" pitchFamily="49" charset="0"/>
                <a:cs typeface="Courier New" pitchFamily="49" charset="0"/>
              </a:rPr>
              <a:t> == “Mouse”} {</a:t>
            </a:r>
          </a:p>
          <a:p>
            <a:pPr>
              <a:spcBef>
                <a:spcPct val="50000"/>
              </a:spcBef>
              <a:buNone/>
            </a:pPr>
            <a:r>
              <a:rPr lang="en-US" sz="1600" b="1" dirty="0" smtClean="0">
                <a:solidFill>
                  <a:srgbClr val="C00000"/>
                </a:solidFill>
                <a:latin typeface="Courier New" pitchFamily="49" charset="0"/>
                <a:cs typeface="Courier New" pitchFamily="49" charset="0"/>
              </a:rPr>
              <a:t>	      puts “Found Mouse”	</a:t>
            </a:r>
          </a:p>
          <a:p>
            <a:pPr>
              <a:spcBef>
                <a:spcPct val="50000"/>
              </a:spcBef>
              <a:buNone/>
            </a:pPr>
            <a:r>
              <a:rPr lang="en-US" sz="1600" b="1" dirty="0" smtClean="0">
                <a:solidFill>
                  <a:srgbClr val="C00000"/>
                </a:solidFill>
                <a:latin typeface="Courier New" pitchFamily="49" charset="0"/>
                <a:cs typeface="Courier New" pitchFamily="49" charset="0"/>
              </a:rPr>
              <a:t>	} else {</a:t>
            </a:r>
          </a:p>
          <a:p>
            <a:pPr>
              <a:spcBef>
                <a:spcPct val="50000"/>
              </a:spcBef>
              <a:buNone/>
            </a:pPr>
            <a:r>
              <a:rPr lang="en-US" sz="1600" b="1" dirty="0" smtClean="0">
                <a:solidFill>
                  <a:srgbClr val="C00000"/>
                </a:solidFill>
                <a:latin typeface="Courier New" pitchFamily="49" charset="0"/>
                <a:cs typeface="Courier New" pitchFamily="49" charset="0"/>
              </a:rPr>
              <a:t>	      puts “Not Found” </a:t>
            </a:r>
          </a:p>
          <a:p>
            <a:pPr>
              <a:spcBef>
                <a:spcPct val="50000"/>
              </a:spcBef>
              <a:buNone/>
            </a:pPr>
            <a:r>
              <a:rPr lang="en-US" sz="1600" b="1" dirty="0" smtClean="0">
                <a:solidFill>
                  <a:srgbClr val="C00000"/>
                </a:solidFill>
                <a:latin typeface="Courier New" pitchFamily="49" charset="0"/>
                <a:cs typeface="Courier New" pitchFamily="49" charset="0"/>
              </a:rPr>
              <a:t>	} </a:t>
            </a:r>
            <a:r>
              <a:rPr lang="en-US" dirty="0" smtClean="0"/>
              <a:t/>
            </a:r>
            <a:br>
              <a:rPr lang="en-US" dirty="0" smtClean="0"/>
            </a:br>
            <a:endParaRPr lang="en-US" dirty="0" smtClean="0"/>
          </a:p>
          <a:p>
            <a:endParaRPr lang="en-US" dirty="0" smtClean="0"/>
          </a:p>
          <a:p>
            <a:r>
              <a:rPr lang="en-US" b="1" dirty="0" smtClean="0"/>
              <a:t>Results:</a:t>
            </a:r>
            <a:r>
              <a:rPr lang="en-US" dirty="0" smtClean="0"/>
              <a:t/>
            </a:r>
            <a:br>
              <a:rPr lang="en-US" dirty="0" smtClean="0"/>
            </a:br>
            <a:r>
              <a:rPr lang="en-US" dirty="0" smtClean="0"/>
              <a:t>Print ‘Found Memory’ if the </a:t>
            </a:r>
            <a:r>
              <a:rPr lang="en-US" dirty="0" err="1" smtClean="0"/>
              <a:t>sPart</a:t>
            </a:r>
            <a:r>
              <a:rPr lang="en-US" dirty="0" smtClean="0"/>
              <a:t> variable is set to “Memory”, otherwise print ‘Not Found’.</a:t>
            </a:r>
            <a:endParaRPr lang="en-US" dirty="0"/>
          </a:p>
        </p:txBody>
      </p:sp>
      <p:sp>
        <p:nvSpPr>
          <p:cNvPr id="4" name="Text Box 6"/>
          <p:cNvSpPr txBox="1">
            <a:spLocks noChangeArrowheads="1"/>
          </p:cNvSpPr>
          <p:nvPr/>
        </p:nvSpPr>
        <p:spPr bwMode="auto">
          <a:xfrm>
            <a:off x="7100554" y="2994360"/>
            <a:ext cx="2166937" cy="314325"/>
          </a:xfrm>
          <a:prstGeom prst="rect">
            <a:avLst/>
          </a:prstGeom>
          <a:solidFill>
            <a:schemeClr val="accent2"/>
          </a:solidFill>
          <a:ln w="9525">
            <a:solidFill>
              <a:srgbClr val="993300"/>
            </a:solidFill>
            <a:miter lim="800000"/>
            <a:headEnd/>
            <a:tailEnd/>
          </a:ln>
        </p:spPr>
        <p:txBody>
          <a:bodyPr lIns="91449" tIns="45725" rIns="91449" bIns="45725">
            <a:spAutoFit/>
          </a:bodyPr>
          <a:lstStyle/>
          <a:p>
            <a:pPr>
              <a:spcBef>
                <a:spcPct val="50000"/>
              </a:spcBef>
            </a:pPr>
            <a:r>
              <a:rPr lang="en-US" sz="1400" b="1" dirty="0"/>
              <a:t>Note position of braces</a:t>
            </a:r>
          </a:p>
        </p:txBody>
      </p:sp>
      <p:sp>
        <p:nvSpPr>
          <p:cNvPr id="5" name="Line 7"/>
          <p:cNvSpPr>
            <a:spLocks noChangeShapeType="1"/>
          </p:cNvSpPr>
          <p:nvPr/>
        </p:nvSpPr>
        <p:spPr bwMode="auto">
          <a:xfrm flipH="1">
            <a:off x="4920916" y="3167398"/>
            <a:ext cx="2189163" cy="0"/>
          </a:xfrm>
          <a:prstGeom prst="line">
            <a:avLst/>
          </a:prstGeom>
          <a:noFill/>
          <a:ln w="28575">
            <a:solidFill>
              <a:srgbClr val="993300"/>
            </a:solidFill>
            <a:round/>
            <a:headEnd/>
            <a:tailEnd type="triangle" w="med" len="lg"/>
          </a:ln>
        </p:spPr>
        <p:txBody>
          <a:bodyPr/>
          <a:lstStyle/>
          <a:p>
            <a:endParaRPr lang="en-US"/>
          </a:p>
        </p:txBody>
      </p:sp>
      <p:sp>
        <p:nvSpPr>
          <p:cNvPr id="6" name="Line 8"/>
          <p:cNvSpPr>
            <a:spLocks noChangeShapeType="1"/>
          </p:cNvSpPr>
          <p:nvPr/>
        </p:nvSpPr>
        <p:spPr bwMode="auto">
          <a:xfrm flipH="1">
            <a:off x="5127291" y="3910348"/>
            <a:ext cx="2897188" cy="0"/>
          </a:xfrm>
          <a:prstGeom prst="line">
            <a:avLst/>
          </a:prstGeom>
          <a:noFill/>
          <a:ln w="28575">
            <a:solidFill>
              <a:srgbClr val="993300"/>
            </a:solidFill>
            <a:round/>
            <a:headEnd/>
            <a:tailEnd type="triangle" w="med" len="lg"/>
          </a:ln>
        </p:spPr>
        <p:txBody>
          <a:bodyPr/>
          <a:lstStyle/>
          <a:p>
            <a:endParaRPr lang="en-US"/>
          </a:p>
        </p:txBody>
      </p:sp>
      <p:sp>
        <p:nvSpPr>
          <p:cNvPr id="7" name="Line 9"/>
          <p:cNvSpPr>
            <a:spLocks noChangeShapeType="1"/>
          </p:cNvSpPr>
          <p:nvPr/>
        </p:nvSpPr>
        <p:spPr bwMode="auto">
          <a:xfrm flipH="1">
            <a:off x="2992104" y="4659648"/>
            <a:ext cx="5030787" cy="0"/>
          </a:xfrm>
          <a:prstGeom prst="line">
            <a:avLst/>
          </a:prstGeom>
          <a:noFill/>
          <a:ln w="28575">
            <a:solidFill>
              <a:srgbClr val="993300"/>
            </a:solidFill>
            <a:round/>
            <a:headEnd/>
            <a:tailEnd type="triangle" w="med" len="lg"/>
          </a:ln>
        </p:spPr>
        <p:txBody>
          <a:bodyPr/>
          <a:lstStyle/>
          <a:p>
            <a:endParaRPr lang="en-US"/>
          </a:p>
        </p:txBody>
      </p:sp>
      <p:sp>
        <p:nvSpPr>
          <p:cNvPr id="8" name="Line 10"/>
          <p:cNvSpPr>
            <a:spLocks noChangeShapeType="1"/>
          </p:cNvSpPr>
          <p:nvPr/>
        </p:nvSpPr>
        <p:spPr bwMode="auto">
          <a:xfrm flipV="1">
            <a:off x="8013366" y="3308685"/>
            <a:ext cx="0" cy="1362075"/>
          </a:xfrm>
          <a:prstGeom prst="line">
            <a:avLst/>
          </a:prstGeom>
          <a:noFill/>
          <a:ln w="28575">
            <a:solidFill>
              <a:srgbClr val="993300"/>
            </a:solidFill>
            <a:round/>
            <a:headEnd/>
            <a:tailEnd/>
          </a:ln>
        </p:spPr>
        <p:txBody>
          <a:bodyPr/>
          <a:lstStyle/>
          <a:p>
            <a:endParaRPr lang="en-US"/>
          </a:p>
        </p:txBody>
      </p:sp>
      <p:sp>
        <p:nvSpPr>
          <p:cNvPr id="9" name="TextBox 8"/>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3-56</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switch Command</a:t>
            </a:r>
            <a:endParaRPr lang="en-US" dirty="0"/>
          </a:p>
        </p:txBody>
      </p:sp>
      <p:sp>
        <p:nvSpPr>
          <p:cNvPr id="3" name="Text Placeholder 2"/>
          <p:cNvSpPr>
            <a:spLocks noGrp="1"/>
          </p:cNvSpPr>
          <p:nvPr>
            <p:ph type="body" sz="quarter" idx="10"/>
          </p:nvPr>
        </p:nvSpPr>
        <p:spPr/>
        <p:txBody>
          <a:bodyPr/>
          <a:lstStyle/>
          <a:p>
            <a:r>
              <a:rPr lang="en-US" b="1" dirty="0" smtClean="0"/>
              <a:t>Syntax:</a:t>
            </a:r>
          </a:p>
          <a:p>
            <a:pPr lvl="1">
              <a:buNone/>
            </a:pPr>
            <a:r>
              <a:rPr lang="en-US" b="1" dirty="0" smtClean="0">
                <a:solidFill>
                  <a:srgbClr val="C00000"/>
                </a:solidFill>
                <a:latin typeface="Courier New" pitchFamily="49" charset="0"/>
                <a:cs typeface="Courier New" pitchFamily="49" charset="0"/>
              </a:rPr>
              <a:t>switch ?options? string {</a:t>
            </a:r>
          </a:p>
          <a:p>
            <a:pPr lvl="1">
              <a:buNone/>
            </a:pPr>
            <a:r>
              <a:rPr lang="en-US" b="1" dirty="0" smtClean="0">
                <a:solidFill>
                  <a:srgbClr val="C00000"/>
                </a:solidFill>
                <a:latin typeface="Courier New" pitchFamily="49" charset="0"/>
                <a:cs typeface="Courier New" pitchFamily="49" charset="0"/>
              </a:rPr>
              <a:t>   value body</a:t>
            </a:r>
          </a:p>
          <a:p>
            <a:pPr lvl="1">
              <a:buNone/>
            </a:pPr>
            <a:r>
              <a:rPr lang="en-US" b="1" dirty="0" smtClean="0">
                <a:solidFill>
                  <a:srgbClr val="C00000"/>
                </a:solidFill>
                <a:latin typeface="Courier New" pitchFamily="49" charset="0"/>
                <a:cs typeface="Courier New" pitchFamily="49" charset="0"/>
              </a:rPr>
              <a:t>   ?default body …?</a:t>
            </a:r>
          </a:p>
          <a:p>
            <a:pPr lvl="1">
              <a:buNone/>
            </a:pPr>
            <a:r>
              <a:rPr lang="en-US" b="1" dirty="0" smtClean="0">
                <a:solidFill>
                  <a:srgbClr val="C00000"/>
                </a:solidFill>
                <a:latin typeface="Courier New" pitchFamily="49" charset="0"/>
                <a:cs typeface="Courier New" pitchFamily="49" charset="0"/>
              </a:rPr>
              <a:t>}</a:t>
            </a:r>
          </a:p>
          <a:p>
            <a:pPr>
              <a:buNone/>
            </a:pPr>
            <a:endParaRPr lang="en-US" dirty="0" smtClean="0"/>
          </a:p>
          <a:p>
            <a:r>
              <a:rPr lang="en-US" b="1" dirty="0" smtClean="0"/>
              <a:t>Description:</a:t>
            </a:r>
            <a:br>
              <a:rPr lang="en-US" b="1" dirty="0" smtClean="0"/>
            </a:br>
            <a:r>
              <a:rPr lang="en-US" dirty="0" smtClean="0"/>
              <a:t>Evaluates the body of the first value that matches string.  Options include </a:t>
            </a:r>
            <a:r>
              <a:rPr lang="en-US" b="1" dirty="0" smtClean="0">
                <a:solidFill>
                  <a:srgbClr val="C00000"/>
                </a:solidFill>
              </a:rPr>
              <a:t>-exact</a:t>
            </a:r>
            <a:r>
              <a:rPr lang="en-US" dirty="0" smtClean="0"/>
              <a:t>, </a:t>
            </a:r>
            <a:r>
              <a:rPr lang="en-US" b="1" dirty="0" smtClean="0">
                <a:solidFill>
                  <a:srgbClr val="C00000"/>
                </a:solidFill>
              </a:rPr>
              <a:t>-glob</a:t>
            </a:r>
            <a:r>
              <a:rPr lang="en-US" dirty="0" smtClean="0"/>
              <a:t>, </a:t>
            </a:r>
            <a:r>
              <a:rPr lang="en-US" b="1" dirty="0" smtClean="0">
                <a:solidFill>
                  <a:srgbClr val="C00000"/>
                </a:solidFill>
              </a:rPr>
              <a:t>-</a:t>
            </a:r>
            <a:r>
              <a:rPr lang="en-US" b="1" dirty="0" err="1" smtClean="0">
                <a:solidFill>
                  <a:srgbClr val="C00000"/>
                </a:solidFill>
              </a:rPr>
              <a:t>regexp</a:t>
            </a:r>
            <a:r>
              <a:rPr lang="en-US" dirty="0" smtClean="0"/>
              <a:t>.</a:t>
            </a:r>
          </a:p>
          <a:p>
            <a:pPr lvl="1"/>
            <a:endParaRPr lang="en-US" dirty="0" smtClean="0"/>
          </a:p>
          <a:p>
            <a:r>
              <a:rPr lang="en-US" b="1" dirty="0" smtClean="0"/>
              <a:t>Example:</a:t>
            </a:r>
          </a:p>
          <a:p>
            <a:pPr lvl="1">
              <a:buNone/>
            </a:pPr>
            <a:r>
              <a:rPr lang="en-US" b="1" dirty="0" smtClean="0">
                <a:solidFill>
                  <a:srgbClr val="C00000"/>
                </a:solidFill>
                <a:latin typeface="Courier New" pitchFamily="49" charset="0"/>
                <a:cs typeface="Courier New" pitchFamily="49" charset="0"/>
              </a:rPr>
              <a:t>switch -exact $</a:t>
            </a:r>
            <a:r>
              <a:rPr lang="en-US" b="1" dirty="0" err="1" smtClean="0">
                <a:solidFill>
                  <a:srgbClr val="C00000"/>
                </a:solidFill>
                <a:latin typeface="Courier New" pitchFamily="49" charset="0"/>
                <a:cs typeface="Courier New" pitchFamily="49" charset="0"/>
              </a:rPr>
              <a:t>sType</a:t>
            </a:r>
            <a:r>
              <a:rPr lang="en-US" b="1" dirty="0" smtClean="0">
                <a:solidFill>
                  <a:srgbClr val="C00000"/>
                </a:solidFill>
                <a:latin typeface="Courier New" pitchFamily="49" charset="0"/>
                <a:cs typeface="Courier New" pitchFamily="49" charset="0"/>
              </a:rPr>
              <a:t> {</a:t>
            </a:r>
          </a:p>
          <a:p>
            <a:pPr lvl="1">
              <a:buNone/>
            </a:pPr>
            <a:r>
              <a:rPr lang="en-US" b="1" dirty="0" smtClean="0">
                <a:solidFill>
                  <a:srgbClr val="C00000"/>
                </a:solidFill>
                <a:latin typeface="Courier New" pitchFamily="49" charset="0"/>
                <a:cs typeface="Courier New" pitchFamily="49" charset="0"/>
              </a:rPr>
              <a:t>  Memory          {</a:t>
            </a:r>
            <a:r>
              <a:rPr lang="en-US" b="1" dirty="0" err="1" smtClean="0">
                <a:solidFill>
                  <a:srgbClr val="C00000"/>
                </a:solidFill>
                <a:latin typeface="Courier New" pitchFamily="49" charset="0"/>
                <a:cs typeface="Courier New" pitchFamily="49" charset="0"/>
              </a:rPr>
              <a:t>mql</a:t>
            </a:r>
            <a:r>
              <a:rPr lang="en-US" b="1" dirty="0" smtClean="0">
                <a:solidFill>
                  <a:srgbClr val="C00000"/>
                </a:solidFill>
                <a:latin typeface="Courier New" pitchFamily="49" charset="0"/>
                <a:cs typeface="Courier New" pitchFamily="49" charset="0"/>
              </a:rPr>
              <a:t> print Type $</a:t>
            </a:r>
            <a:r>
              <a:rPr lang="en-US" b="1" dirty="0" err="1" smtClean="0">
                <a:solidFill>
                  <a:srgbClr val="C00000"/>
                </a:solidFill>
                <a:latin typeface="Courier New" pitchFamily="49" charset="0"/>
                <a:cs typeface="Courier New" pitchFamily="49" charset="0"/>
              </a:rPr>
              <a:t>sType</a:t>
            </a:r>
            <a:r>
              <a:rPr lang="en-US" b="1" dirty="0" smtClean="0">
                <a:solidFill>
                  <a:srgbClr val="C00000"/>
                </a:solidFill>
                <a:latin typeface="Courier New" pitchFamily="49" charset="0"/>
                <a:cs typeface="Courier New" pitchFamily="49" charset="0"/>
              </a:rPr>
              <a:t>}</a:t>
            </a:r>
          </a:p>
          <a:p>
            <a:pPr lvl="1">
              <a:buNone/>
            </a:pPr>
            <a:r>
              <a:rPr lang="en-US" b="1" dirty="0" smtClean="0">
                <a:solidFill>
                  <a:srgbClr val="C00000"/>
                </a:solidFill>
                <a:latin typeface="Courier New" pitchFamily="49" charset="0"/>
                <a:cs typeface="Courier New" pitchFamily="49" charset="0"/>
              </a:rPr>
              <a:t>  “System Box”  -</a:t>
            </a:r>
          </a:p>
          <a:p>
            <a:pPr lvl="1">
              <a:buNone/>
            </a:pPr>
            <a:r>
              <a:rPr lang="en-US" b="1" dirty="0" smtClean="0">
                <a:solidFill>
                  <a:srgbClr val="C00000"/>
                </a:solidFill>
                <a:latin typeface="Courier New" pitchFamily="49" charset="0"/>
                <a:cs typeface="Courier New" pitchFamily="49" charset="0"/>
              </a:rPr>
              <a:t>  Mouse           {</a:t>
            </a:r>
            <a:r>
              <a:rPr lang="en-US" b="1" dirty="0" err="1" smtClean="0">
                <a:solidFill>
                  <a:srgbClr val="C00000"/>
                </a:solidFill>
                <a:latin typeface="Courier New" pitchFamily="49" charset="0"/>
                <a:cs typeface="Courier New" pitchFamily="49" charset="0"/>
              </a:rPr>
              <a:t>mql</a:t>
            </a:r>
            <a:r>
              <a:rPr lang="en-US" b="1" dirty="0" smtClean="0">
                <a:solidFill>
                  <a:srgbClr val="C00000"/>
                </a:solidFill>
                <a:latin typeface="Courier New" pitchFamily="49" charset="0"/>
                <a:cs typeface="Courier New" pitchFamily="49" charset="0"/>
              </a:rPr>
              <a:t> delete Type $</a:t>
            </a:r>
            <a:r>
              <a:rPr lang="en-US" b="1" dirty="0" err="1" smtClean="0">
                <a:solidFill>
                  <a:srgbClr val="C00000"/>
                </a:solidFill>
                <a:latin typeface="Courier New" pitchFamily="49" charset="0"/>
                <a:cs typeface="Courier New" pitchFamily="49" charset="0"/>
              </a:rPr>
              <a:t>sType</a:t>
            </a:r>
            <a:r>
              <a:rPr lang="en-US" b="1" dirty="0" smtClean="0">
                <a:solidFill>
                  <a:srgbClr val="C00000"/>
                </a:solidFill>
                <a:latin typeface="Courier New" pitchFamily="49" charset="0"/>
                <a:cs typeface="Courier New" pitchFamily="49" charset="0"/>
              </a:rPr>
              <a:t>}</a:t>
            </a:r>
          </a:p>
          <a:p>
            <a:pPr lvl="1">
              <a:buNone/>
            </a:pP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CustOrder</a:t>
            </a:r>
            <a:r>
              <a:rPr lang="en-US" b="1" dirty="0" smtClean="0">
                <a:solidFill>
                  <a:srgbClr val="C00000"/>
                </a:solidFill>
                <a:latin typeface="Courier New" pitchFamily="49" charset="0"/>
                <a:cs typeface="Courier New" pitchFamily="49" charset="0"/>
              </a:rPr>
              <a:t>       {</a:t>
            </a:r>
            <a:r>
              <a:rPr lang="en-US" b="1" dirty="0" err="1" smtClean="0">
                <a:solidFill>
                  <a:srgbClr val="C00000"/>
                </a:solidFill>
                <a:latin typeface="Courier New" pitchFamily="49" charset="0"/>
                <a:cs typeface="Courier New" pitchFamily="49" charset="0"/>
              </a:rPr>
              <a:t>mql</a:t>
            </a:r>
            <a:r>
              <a:rPr lang="en-US" b="1" dirty="0" smtClean="0">
                <a:solidFill>
                  <a:srgbClr val="C00000"/>
                </a:solidFill>
                <a:latin typeface="Courier New" pitchFamily="49" charset="0"/>
                <a:cs typeface="Courier New" pitchFamily="49" charset="0"/>
              </a:rPr>
              <a:t> mod type $</a:t>
            </a:r>
            <a:r>
              <a:rPr lang="en-US" b="1" dirty="0" err="1" smtClean="0">
                <a:solidFill>
                  <a:srgbClr val="C00000"/>
                </a:solidFill>
                <a:latin typeface="Courier New" pitchFamily="49" charset="0"/>
                <a:cs typeface="Courier New" pitchFamily="49" charset="0"/>
              </a:rPr>
              <a:t>sType</a:t>
            </a:r>
            <a:r>
              <a:rPr lang="en-US" b="1" dirty="0" smtClean="0">
                <a:solidFill>
                  <a:srgbClr val="C00000"/>
                </a:solidFill>
                <a:latin typeface="Courier New" pitchFamily="49" charset="0"/>
                <a:cs typeface="Courier New" pitchFamily="49" charset="0"/>
              </a:rPr>
              <a:t> XY}</a:t>
            </a:r>
          </a:p>
          <a:p>
            <a:pPr lvl="1">
              <a:buNone/>
            </a:pPr>
            <a:r>
              <a:rPr lang="en-US" b="1" dirty="0" smtClean="0">
                <a:solidFill>
                  <a:srgbClr val="C00000"/>
                </a:solidFill>
                <a:latin typeface="Courier New" pitchFamily="49" charset="0"/>
                <a:cs typeface="Courier New" pitchFamily="49" charset="0"/>
              </a:rPr>
              <a:t>  Default         {puts “Undefined Type” }</a:t>
            </a:r>
          </a:p>
          <a:p>
            <a:pPr lvl="1">
              <a:buNone/>
            </a:pPr>
            <a:r>
              <a:rPr lang="en-US" b="1" dirty="0" smtClean="0">
                <a:solidFill>
                  <a:srgbClr val="C00000"/>
                </a:solidFill>
                <a:latin typeface="Courier New" pitchFamily="49" charset="0"/>
                <a:cs typeface="Courier New" pitchFamily="49" charset="0"/>
              </a:rPr>
              <a:t>}</a:t>
            </a:r>
          </a:p>
          <a:p>
            <a:pPr>
              <a:buNone/>
            </a:pPr>
            <a:endParaRPr lang="en-US" b="1" dirty="0" smtClean="0"/>
          </a:p>
          <a:p>
            <a:r>
              <a:rPr lang="en-US" b="1" dirty="0" smtClean="0"/>
              <a:t>Results:</a:t>
            </a:r>
            <a:r>
              <a:rPr lang="en-US" dirty="0" smtClean="0"/>
              <a:t/>
            </a:r>
            <a:br>
              <a:rPr lang="en-US" dirty="0" smtClean="0"/>
            </a:br>
            <a:r>
              <a:rPr lang="en-US" dirty="0" smtClean="0"/>
              <a:t>Matches the value of </a:t>
            </a:r>
            <a:r>
              <a:rPr lang="en-US" dirty="0" err="1" smtClean="0"/>
              <a:t>sType</a:t>
            </a:r>
            <a:r>
              <a:rPr lang="en-US" dirty="0" smtClean="0"/>
              <a:t> against the values listed in the command and evaluates the appropriate body. </a:t>
            </a:r>
          </a:p>
          <a:p>
            <a:endParaRPr lang="en-US" b="1" dirty="0" smtClean="0"/>
          </a:p>
          <a:p>
            <a:pPr lvl="1">
              <a:buNone/>
            </a:pPr>
            <a:endParaRPr lang="en-US" dirty="0" smtClean="0">
              <a:solidFill>
                <a:srgbClr val="C00000"/>
              </a:solidFill>
              <a:latin typeface="Courier New" pitchFamily="49" charset="0"/>
              <a:cs typeface="Courier New" pitchFamily="49" charset="0"/>
            </a:endParaRPr>
          </a:p>
          <a:p>
            <a:pPr lvl="1">
              <a:buNone/>
            </a:pPr>
            <a:endParaRPr lang="en-US" dirty="0" smtClean="0">
              <a:solidFill>
                <a:srgbClr val="C00000"/>
              </a:solidFill>
              <a:latin typeface="Courier New" pitchFamily="49" charset="0"/>
              <a:cs typeface="Courier New" pitchFamily="49" charset="0"/>
            </a:endParaRP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3-57</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for Command</a:t>
            </a:r>
            <a:endParaRPr lang="en-US" dirty="0"/>
          </a:p>
        </p:txBody>
      </p:sp>
      <p:sp>
        <p:nvSpPr>
          <p:cNvPr id="3" name="Text Placeholder 2"/>
          <p:cNvSpPr>
            <a:spLocks noGrp="1"/>
          </p:cNvSpPr>
          <p:nvPr>
            <p:ph type="body" sz="quarter" idx="10"/>
          </p:nvPr>
        </p:nvSpPr>
        <p:spPr/>
        <p:txBody>
          <a:bodyPr/>
          <a:lstStyle/>
          <a:p>
            <a:r>
              <a:rPr lang="en-US" b="1" dirty="0" smtClean="0"/>
              <a:t>Syntax:</a:t>
            </a:r>
          </a:p>
          <a:p>
            <a:pPr lvl="1">
              <a:buNone/>
            </a:pPr>
            <a:r>
              <a:rPr lang="en-US" b="1" dirty="0" smtClean="0">
                <a:solidFill>
                  <a:srgbClr val="C00000"/>
                </a:solidFill>
              </a:rPr>
              <a:t>for init test </a:t>
            </a:r>
            <a:r>
              <a:rPr lang="en-US" b="1" dirty="0" err="1" smtClean="0">
                <a:solidFill>
                  <a:srgbClr val="C00000"/>
                </a:solidFill>
              </a:rPr>
              <a:t>reinit</a:t>
            </a:r>
            <a:r>
              <a:rPr lang="en-US" b="1" dirty="0" smtClean="0">
                <a:solidFill>
                  <a:srgbClr val="C00000"/>
                </a:solidFill>
              </a:rPr>
              <a:t> body</a:t>
            </a:r>
            <a:br>
              <a:rPr lang="en-US" b="1" dirty="0" smtClean="0">
                <a:solidFill>
                  <a:srgbClr val="C00000"/>
                </a:solidFill>
              </a:rPr>
            </a:br>
            <a:endParaRPr lang="en-US" b="1" dirty="0" smtClean="0">
              <a:solidFill>
                <a:srgbClr val="C00000"/>
              </a:solidFill>
            </a:endParaRPr>
          </a:p>
          <a:p>
            <a:r>
              <a:rPr lang="en-US" b="1" dirty="0" smtClean="0"/>
              <a:t>Example:</a:t>
            </a:r>
          </a:p>
          <a:p>
            <a:pPr lvl="1">
              <a:buNone/>
            </a:pPr>
            <a:r>
              <a:rPr lang="en-US" b="1" dirty="0" smtClean="0">
                <a:solidFill>
                  <a:srgbClr val="C00000"/>
                </a:solidFill>
              </a:rPr>
              <a:t>for {set </a:t>
            </a:r>
            <a:r>
              <a:rPr lang="en-US" b="1" dirty="0" err="1" smtClean="0">
                <a:solidFill>
                  <a:srgbClr val="C00000"/>
                </a:solidFill>
              </a:rPr>
              <a:t>iNum</a:t>
            </a:r>
            <a:r>
              <a:rPr lang="en-US" b="1" dirty="0" smtClean="0">
                <a:solidFill>
                  <a:srgbClr val="C00000"/>
                </a:solidFill>
              </a:rPr>
              <a:t> 0} {$</a:t>
            </a:r>
            <a:r>
              <a:rPr lang="en-US" b="1" dirty="0" err="1" smtClean="0">
                <a:solidFill>
                  <a:srgbClr val="C00000"/>
                </a:solidFill>
              </a:rPr>
              <a:t>iNum</a:t>
            </a:r>
            <a:r>
              <a:rPr lang="en-US" b="1" dirty="0" smtClean="0">
                <a:solidFill>
                  <a:srgbClr val="C00000"/>
                </a:solidFill>
              </a:rPr>
              <a:t>&lt;3} {</a:t>
            </a:r>
            <a:r>
              <a:rPr lang="en-US" b="1" dirty="0" err="1" smtClean="0">
                <a:solidFill>
                  <a:srgbClr val="C00000"/>
                </a:solidFill>
              </a:rPr>
              <a:t>incr</a:t>
            </a:r>
            <a:r>
              <a:rPr lang="en-US" b="1" dirty="0" smtClean="0">
                <a:solidFill>
                  <a:srgbClr val="C00000"/>
                </a:solidFill>
              </a:rPr>
              <a:t> </a:t>
            </a:r>
            <a:r>
              <a:rPr lang="en-US" b="1" dirty="0" err="1" smtClean="0">
                <a:solidFill>
                  <a:srgbClr val="C00000"/>
                </a:solidFill>
              </a:rPr>
              <a:t>iNum</a:t>
            </a:r>
            <a:r>
              <a:rPr lang="en-US" b="1" dirty="0" smtClean="0">
                <a:solidFill>
                  <a:srgbClr val="C00000"/>
                </a:solidFill>
              </a:rPr>
              <a:t>} {</a:t>
            </a:r>
          </a:p>
          <a:p>
            <a:pPr lvl="1">
              <a:buNone/>
            </a:pPr>
            <a:r>
              <a:rPr lang="en-US" b="1" dirty="0" smtClean="0">
                <a:solidFill>
                  <a:srgbClr val="C00000"/>
                </a:solidFill>
              </a:rPr>
              <a:t>   puts $</a:t>
            </a:r>
            <a:r>
              <a:rPr lang="en-US" b="1" dirty="0" err="1" smtClean="0">
                <a:solidFill>
                  <a:srgbClr val="C00000"/>
                </a:solidFill>
              </a:rPr>
              <a:t>iNum</a:t>
            </a:r>
            <a:endParaRPr lang="en-US" b="1" dirty="0" smtClean="0">
              <a:solidFill>
                <a:srgbClr val="C00000"/>
              </a:solidFill>
            </a:endParaRPr>
          </a:p>
          <a:p>
            <a:pPr lvl="1">
              <a:buNone/>
            </a:pPr>
            <a:r>
              <a:rPr lang="en-US" b="1" dirty="0" smtClean="0">
                <a:solidFill>
                  <a:srgbClr val="C00000"/>
                </a:solidFill>
              </a:rPr>
              <a:t>}</a:t>
            </a:r>
          </a:p>
          <a:p>
            <a:pPr lvl="1"/>
            <a:endParaRPr lang="en-US" dirty="0" smtClean="0">
              <a:solidFill>
                <a:srgbClr val="993333"/>
              </a:solidFill>
            </a:endParaRPr>
          </a:p>
          <a:p>
            <a:pPr lvl="1">
              <a:buNone/>
            </a:pPr>
            <a:r>
              <a:rPr lang="en-US" b="1" dirty="0" smtClean="0"/>
              <a:t>=&gt;	0</a:t>
            </a:r>
          </a:p>
          <a:p>
            <a:pPr lvl="1">
              <a:buNone/>
            </a:pPr>
            <a:r>
              <a:rPr lang="en-US" b="1" dirty="0" smtClean="0"/>
              <a:t>	1</a:t>
            </a:r>
          </a:p>
          <a:p>
            <a:pPr lvl="1">
              <a:buNone/>
            </a:pPr>
            <a:r>
              <a:rPr lang="en-US" b="1" dirty="0" smtClean="0"/>
              <a:t>	2</a:t>
            </a:r>
          </a:p>
          <a:p>
            <a:endParaRPr lang="en-US" dirty="0" smtClean="0"/>
          </a:p>
          <a:p>
            <a:r>
              <a:rPr lang="en-US" b="1" dirty="0" smtClean="0"/>
              <a:t>Results:</a:t>
            </a:r>
          </a:p>
          <a:p>
            <a:pPr lvl="1">
              <a:buNone/>
            </a:pPr>
            <a:r>
              <a:rPr lang="en-US" dirty="0" smtClean="0"/>
              <a:t>The loop is executed 3 times printing out 0, 1, and 2.</a:t>
            </a: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3-58</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Syntax</a:t>
            </a:r>
            <a:endParaRPr lang="en-US" dirty="0"/>
          </a:p>
        </p:txBody>
      </p:sp>
      <p:sp>
        <p:nvSpPr>
          <p:cNvPr id="3" name="Text Placeholder 2"/>
          <p:cNvSpPr>
            <a:spLocks noGrp="1"/>
          </p:cNvSpPr>
          <p:nvPr>
            <p:ph type="body" sz="quarter" idx="10"/>
          </p:nvPr>
        </p:nvSpPr>
        <p:spPr/>
        <p:txBody>
          <a:bodyPr/>
          <a:lstStyle/>
          <a:p>
            <a:r>
              <a:rPr lang="en-US" dirty="0" smtClean="0"/>
              <a:t>Tcl scripts contain one or more Tcl commands separated by newlines or semicolons (;)</a:t>
            </a:r>
          </a:p>
          <a:p>
            <a:endParaRPr lang="en-US" dirty="0" smtClean="0"/>
          </a:p>
          <a:p>
            <a:r>
              <a:rPr lang="en-US" dirty="0" smtClean="0"/>
              <a:t>Tcl commands consist of a set of words separated by spaces.</a:t>
            </a:r>
          </a:p>
          <a:p>
            <a:endParaRPr lang="en-US" dirty="0" smtClean="0"/>
          </a:p>
          <a:p>
            <a:r>
              <a:rPr lang="en-US" dirty="0" smtClean="0"/>
              <a:t>The first word in a Tcl command is the name of the command. The rest of the words are the command arguments.</a:t>
            </a:r>
          </a:p>
          <a:p>
            <a:endParaRPr lang="en-US" dirty="0" smtClean="0"/>
          </a:p>
          <a:p>
            <a:r>
              <a:rPr lang="en-US" dirty="0" smtClean="0"/>
              <a:t>Tcl commands and variables are case sensitive.</a:t>
            </a: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3-6</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while Command</a:t>
            </a:r>
            <a:endParaRPr lang="en-US" dirty="0"/>
          </a:p>
        </p:txBody>
      </p:sp>
      <p:sp>
        <p:nvSpPr>
          <p:cNvPr id="3" name="Text Placeholder 2"/>
          <p:cNvSpPr>
            <a:spLocks noGrp="1"/>
          </p:cNvSpPr>
          <p:nvPr>
            <p:ph type="body" sz="quarter" idx="10"/>
          </p:nvPr>
        </p:nvSpPr>
        <p:spPr/>
        <p:txBody>
          <a:bodyPr/>
          <a:lstStyle/>
          <a:p>
            <a:r>
              <a:rPr lang="en-US" b="1" dirty="0" smtClean="0"/>
              <a:t>Syntax:</a:t>
            </a:r>
          </a:p>
          <a:p>
            <a:pPr lvl="1">
              <a:buNone/>
            </a:pPr>
            <a:r>
              <a:rPr lang="en-US" b="1" dirty="0" smtClean="0">
                <a:solidFill>
                  <a:srgbClr val="C00000"/>
                </a:solidFill>
              </a:rPr>
              <a:t>while test body</a:t>
            </a:r>
          </a:p>
          <a:p>
            <a:endParaRPr lang="en-US" dirty="0" smtClean="0"/>
          </a:p>
          <a:p>
            <a:r>
              <a:rPr lang="en-US" b="1" dirty="0" smtClean="0"/>
              <a:t>Example</a:t>
            </a:r>
            <a:r>
              <a:rPr lang="en-US" b="1" dirty="0" smtClean="0">
                <a:solidFill>
                  <a:srgbClr val="000080"/>
                </a:solidFill>
              </a:rPr>
              <a:t>:</a:t>
            </a:r>
          </a:p>
          <a:p>
            <a:pPr lvl="1">
              <a:buNone/>
            </a:pPr>
            <a:r>
              <a:rPr lang="en-US" b="1" dirty="0" smtClean="0">
                <a:solidFill>
                  <a:srgbClr val="C00000"/>
                </a:solidFill>
              </a:rPr>
              <a:t>while { $</a:t>
            </a:r>
            <a:r>
              <a:rPr lang="en-US" b="1" dirty="0" err="1" smtClean="0">
                <a:solidFill>
                  <a:srgbClr val="C00000"/>
                </a:solidFill>
              </a:rPr>
              <a:t>iNum</a:t>
            </a:r>
            <a:r>
              <a:rPr lang="en-US" b="1" dirty="0" smtClean="0">
                <a:solidFill>
                  <a:srgbClr val="C00000"/>
                </a:solidFill>
              </a:rPr>
              <a:t> &lt; 10 } { </a:t>
            </a:r>
            <a:r>
              <a:rPr lang="en-US" b="1" dirty="0" err="1" smtClean="0">
                <a:solidFill>
                  <a:srgbClr val="C00000"/>
                </a:solidFill>
              </a:rPr>
              <a:t>incr</a:t>
            </a:r>
            <a:r>
              <a:rPr lang="en-US" b="1" dirty="0" smtClean="0">
                <a:solidFill>
                  <a:srgbClr val="C00000"/>
                </a:solidFill>
              </a:rPr>
              <a:t> </a:t>
            </a:r>
            <a:r>
              <a:rPr lang="en-US" b="1" dirty="0" err="1" smtClean="0">
                <a:solidFill>
                  <a:srgbClr val="C00000"/>
                </a:solidFill>
              </a:rPr>
              <a:t>iNum</a:t>
            </a:r>
            <a:r>
              <a:rPr lang="en-US" b="1" dirty="0" smtClean="0">
                <a:solidFill>
                  <a:srgbClr val="C00000"/>
                </a:solidFill>
              </a:rPr>
              <a:t>; puts $</a:t>
            </a:r>
            <a:r>
              <a:rPr lang="en-US" b="1" dirty="0" err="1" smtClean="0">
                <a:solidFill>
                  <a:srgbClr val="C00000"/>
                </a:solidFill>
              </a:rPr>
              <a:t>iNum</a:t>
            </a:r>
            <a:r>
              <a:rPr lang="en-US" b="1" dirty="0" smtClean="0">
                <a:solidFill>
                  <a:srgbClr val="C00000"/>
                </a:solidFill>
              </a:rPr>
              <a:t> </a:t>
            </a:r>
            <a:r>
              <a:rPr lang="en-US" b="1" dirty="0" smtClean="0">
                <a:solidFill>
                  <a:srgbClr val="C00000"/>
                </a:solidFill>
              </a:rPr>
              <a:t>}</a:t>
            </a:r>
          </a:p>
          <a:p>
            <a:endParaRPr lang="en-US" dirty="0" smtClean="0">
              <a:solidFill>
                <a:srgbClr val="993333"/>
              </a:solidFill>
            </a:endParaRPr>
          </a:p>
          <a:p>
            <a:r>
              <a:rPr lang="en-US" b="1" dirty="0" smtClean="0"/>
              <a:t>Results:</a:t>
            </a:r>
          </a:p>
          <a:p>
            <a:pPr lvl="1">
              <a:buNone/>
            </a:pPr>
            <a:r>
              <a:rPr lang="en-US" dirty="0" smtClean="0"/>
              <a:t>While </a:t>
            </a:r>
            <a:r>
              <a:rPr lang="en-US" dirty="0" err="1" smtClean="0"/>
              <a:t>iNum</a:t>
            </a:r>
            <a:r>
              <a:rPr lang="en-US" dirty="0" smtClean="0"/>
              <a:t> is less than 10, evaluate the body of the command.</a:t>
            </a: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3-59</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a:t>
            </a:r>
            <a:r>
              <a:rPr lang="en-US" dirty="0" err="1" smtClean="0"/>
              <a:t>foreach</a:t>
            </a:r>
            <a:r>
              <a:rPr lang="en-US" dirty="0" smtClean="0"/>
              <a:t> Command</a:t>
            </a:r>
            <a:endParaRPr lang="en-US" dirty="0"/>
          </a:p>
        </p:txBody>
      </p:sp>
      <p:sp>
        <p:nvSpPr>
          <p:cNvPr id="3" name="Text Placeholder 2"/>
          <p:cNvSpPr>
            <a:spLocks noGrp="1"/>
          </p:cNvSpPr>
          <p:nvPr>
            <p:ph type="body" sz="quarter" idx="10"/>
          </p:nvPr>
        </p:nvSpPr>
        <p:spPr/>
        <p:txBody>
          <a:bodyPr/>
          <a:lstStyle/>
          <a:p>
            <a:pPr>
              <a:lnSpc>
                <a:spcPct val="80000"/>
              </a:lnSpc>
            </a:pPr>
            <a:r>
              <a:rPr lang="en-US" b="1" dirty="0" smtClean="0"/>
              <a:t>Syntax:</a:t>
            </a:r>
          </a:p>
          <a:p>
            <a:pPr lvl="1">
              <a:lnSpc>
                <a:spcPct val="80000"/>
              </a:lnSpc>
              <a:buFont typeface="Wingdings" pitchFamily="2" charset="2"/>
              <a:buNone/>
            </a:pPr>
            <a:r>
              <a:rPr lang="en-US" b="1" dirty="0" err="1" smtClean="0">
                <a:solidFill>
                  <a:srgbClr val="C00000"/>
                </a:solidFill>
              </a:rPr>
              <a:t>foreach</a:t>
            </a:r>
            <a:r>
              <a:rPr lang="en-US" b="1" dirty="0" smtClean="0">
                <a:solidFill>
                  <a:srgbClr val="C00000"/>
                </a:solidFill>
              </a:rPr>
              <a:t> </a:t>
            </a:r>
            <a:r>
              <a:rPr lang="en-US" b="1" dirty="0" err="1" smtClean="0">
                <a:solidFill>
                  <a:srgbClr val="C00000"/>
                </a:solidFill>
              </a:rPr>
              <a:t>varName</a:t>
            </a:r>
            <a:r>
              <a:rPr lang="en-US" b="1" dirty="0" smtClean="0">
                <a:solidFill>
                  <a:srgbClr val="C00000"/>
                </a:solidFill>
              </a:rPr>
              <a:t> list body</a:t>
            </a:r>
          </a:p>
          <a:p>
            <a:pPr>
              <a:lnSpc>
                <a:spcPct val="80000"/>
              </a:lnSpc>
            </a:pPr>
            <a:endParaRPr lang="en-US" dirty="0" smtClean="0"/>
          </a:p>
          <a:p>
            <a:pPr>
              <a:lnSpc>
                <a:spcPct val="80000"/>
              </a:lnSpc>
            </a:pPr>
            <a:r>
              <a:rPr lang="en-US" b="1" dirty="0" smtClean="0"/>
              <a:t>Description:</a:t>
            </a:r>
            <a:br>
              <a:rPr lang="en-US" b="1" dirty="0" smtClean="0"/>
            </a:br>
            <a:r>
              <a:rPr lang="en-US" dirty="0" smtClean="0"/>
              <a:t>For each item in </a:t>
            </a:r>
            <a:r>
              <a:rPr lang="en-US" dirty="0" smtClean="0">
                <a:latin typeface="Courier New" pitchFamily="49" charset="0"/>
              </a:rPr>
              <a:t>list</a:t>
            </a:r>
            <a:r>
              <a:rPr lang="en-US" dirty="0" smtClean="0"/>
              <a:t>, </a:t>
            </a:r>
            <a:r>
              <a:rPr lang="en-US" dirty="0" err="1" smtClean="0">
                <a:latin typeface="Courier New" pitchFamily="49" charset="0"/>
              </a:rPr>
              <a:t>varName</a:t>
            </a:r>
            <a:r>
              <a:rPr lang="en-US" dirty="0" smtClean="0"/>
              <a:t> is set to the value of that item and </a:t>
            </a:r>
            <a:r>
              <a:rPr lang="en-US" dirty="0" smtClean="0">
                <a:latin typeface="Courier New" pitchFamily="49" charset="0"/>
              </a:rPr>
              <a:t>body</a:t>
            </a:r>
            <a:r>
              <a:rPr lang="en-US" dirty="0" smtClean="0"/>
              <a:t> is evaluated as a Tcl script.</a:t>
            </a:r>
          </a:p>
          <a:p>
            <a:pPr lvl="1">
              <a:lnSpc>
                <a:spcPct val="80000"/>
              </a:lnSpc>
            </a:pPr>
            <a:endParaRPr lang="en-US" sz="1600" dirty="0" smtClean="0"/>
          </a:p>
          <a:p>
            <a:pPr lvl="1">
              <a:lnSpc>
                <a:spcPct val="80000"/>
              </a:lnSpc>
            </a:pPr>
            <a:endParaRPr lang="en-US" sz="1600" dirty="0" smtClean="0"/>
          </a:p>
          <a:p>
            <a:pPr>
              <a:lnSpc>
                <a:spcPct val="80000"/>
              </a:lnSpc>
            </a:pPr>
            <a:r>
              <a:rPr lang="en-US" b="1" dirty="0" smtClean="0"/>
              <a:t>Example:</a:t>
            </a:r>
          </a:p>
          <a:p>
            <a:pPr>
              <a:lnSpc>
                <a:spcPct val="80000"/>
              </a:lnSpc>
              <a:buFont typeface="Marlett" pitchFamily="2" charset="2"/>
              <a:buNone/>
            </a:pPr>
            <a:r>
              <a:rPr lang="en-US" dirty="0" smtClean="0">
                <a:solidFill>
                  <a:schemeClr val="accent2"/>
                </a:solidFill>
              </a:rPr>
              <a:t>	    </a:t>
            </a:r>
            <a:r>
              <a:rPr lang="en-US" b="1" dirty="0" err="1" smtClean="0">
                <a:solidFill>
                  <a:srgbClr val="C00000"/>
                </a:solidFill>
              </a:rPr>
              <a:t>foreach</a:t>
            </a:r>
            <a:r>
              <a:rPr lang="en-US" b="1" dirty="0" smtClean="0">
                <a:solidFill>
                  <a:srgbClr val="C00000"/>
                </a:solidFill>
              </a:rPr>
              <a:t> </a:t>
            </a:r>
            <a:r>
              <a:rPr lang="en-US" b="1" dirty="0" err="1" smtClean="0">
                <a:solidFill>
                  <a:srgbClr val="C00000"/>
                </a:solidFill>
              </a:rPr>
              <a:t>sRole</a:t>
            </a:r>
            <a:r>
              <a:rPr lang="en-US" b="1" dirty="0" smtClean="0">
                <a:solidFill>
                  <a:srgbClr val="C00000"/>
                </a:solidFill>
              </a:rPr>
              <a:t> [split [</a:t>
            </a:r>
            <a:r>
              <a:rPr lang="en-US" b="1" dirty="0" err="1" smtClean="0">
                <a:solidFill>
                  <a:srgbClr val="C00000"/>
                </a:solidFill>
              </a:rPr>
              <a:t>mql</a:t>
            </a:r>
            <a:r>
              <a:rPr lang="en-US" b="1" dirty="0" smtClean="0">
                <a:solidFill>
                  <a:srgbClr val="C00000"/>
                </a:solidFill>
              </a:rPr>
              <a:t> list role] \n] {             </a:t>
            </a:r>
          </a:p>
          <a:p>
            <a:pPr>
              <a:lnSpc>
                <a:spcPct val="80000"/>
              </a:lnSpc>
              <a:buFont typeface="Marlett" pitchFamily="2" charset="2"/>
              <a:buNone/>
            </a:pPr>
            <a:r>
              <a:rPr lang="en-US" b="1" dirty="0" smtClean="0">
                <a:solidFill>
                  <a:srgbClr val="C00000"/>
                </a:solidFill>
              </a:rPr>
              <a:t>             puts [</a:t>
            </a:r>
            <a:r>
              <a:rPr lang="en-US" b="1" dirty="0" err="1" smtClean="0">
                <a:solidFill>
                  <a:srgbClr val="C00000"/>
                </a:solidFill>
              </a:rPr>
              <a:t>mql</a:t>
            </a:r>
            <a:r>
              <a:rPr lang="en-US" b="1" dirty="0" smtClean="0">
                <a:solidFill>
                  <a:srgbClr val="C00000"/>
                </a:solidFill>
              </a:rPr>
              <a:t> print role $</a:t>
            </a:r>
            <a:r>
              <a:rPr lang="en-US" b="1" dirty="0" err="1" smtClean="0">
                <a:solidFill>
                  <a:srgbClr val="C00000"/>
                </a:solidFill>
              </a:rPr>
              <a:t>sRole</a:t>
            </a:r>
            <a:r>
              <a:rPr lang="en-US" b="1" dirty="0" smtClean="0">
                <a:solidFill>
                  <a:srgbClr val="C00000"/>
                </a:solidFill>
              </a:rPr>
              <a:t> select name person dump]</a:t>
            </a:r>
          </a:p>
          <a:p>
            <a:pPr>
              <a:lnSpc>
                <a:spcPct val="80000"/>
              </a:lnSpc>
              <a:buFont typeface="Marlett" pitchFamily="2" charset="2"/>
              <a:buNone/>
            </a:pPr>
            <a:r>
              <a:rPr lang="en-US" b="1" dirty="0" smtClean="0">
                <a:solidFill>
                  <a:srgbClr val="C00000"/>
                </a:solidFill>
              </a:rPr>
              <a:t>          } </a:t>
            </a:r>
          </a:p>
          <a:p>
            <a:pPr>
              <a:lnSpc>
                <a:spcPct val="80000"/>
              </a:lnSpc>
              <a:buNone/>
            </a:pPr>
            <a:endParaRPr lang="en-US" b="1" dirty="0" smtClean="0"/>
          </a:p>
          <a:p>
            <a:pPr>
              <a:lnSpc>
                <a:spcPct val="80000"/>
              </a:lnSpc>
            </a:pPr>
            <a:r>
              <a:rPr lang="en-US" b="1" dirty="0" smtClean="0"/>
              <a:t>Results:</a:t>
            </a:r>
            <a:r>
              <a:rPr lang="en-US" sz="1400" b="1" dirty="0" smtClean="0"/>
              <a:t> </a:t>
            </a:r>
            <a:r>
              <a:rPr lang="en-US" sz="1400" dirty="0" smtClean="0"/>
              <a:t/>
            </a:r>
            <a:br>
              <a:rPr lang="en-US" sz="1400" dirty="0" smtClean="0"/>
            </a:br>
            <a:r>
              <a:rPr lang="en-US" dirty="0" smtClean="0"/>
              <a:t>Prints out each role and persons in each role.</a:t>
            </a:r>
          </a:p>
          <a:p>
            <a:pPr>
              <a:lnSpc>
                <a:spcPct val="80000"/>
              </a:lnSpc>
            </a:pPr>
            <a:endParaRPr lang="en-US" b="1" dirty="0" smtClean="0"/>
          </a:p>
          <a:p>
            <a:pPr>
              <a:lnSpc>
                <a:spcPct val="80000"/>
              </a:lnSpc>
              <a:buFont typeface="Marlett" pitchFamily="2" charset="2"/>
              <a:buNone/>
            </a:pPr>
            <a:r>
              <a:rPr lang="en-US" dirty="0" smtClean="0"/>
              <a:t/>
            </a:r>
            <a:br>
              <a:rPr lang="en-US" dirty="0" smtClean="0"/>
            </a:br>
            <a:endParaRPr lang="en-US" dirty="0" smtClean="0"/>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3-60</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break Command </a:t>
            </a:r>
            <a:endParaRPr lang="en-US" dirty="0"/>
          </a:p>
        </p:txBody>
      </p:sp>
      <p:sp>
        <p:nvSpPr>
          <p:cNvPr id="3" name="Text Placeholder 2"/>
          <p:cNvSpPr>
            <a:spLocks noGrp="1"/>
          </p:cNvSpPr>
          <p:nvPr>
            <p:ph type="body" sz="quarter" idx="10"/>
          </p:nvPr>
        </p:nvSpPr>
        <p:spPr/>
        <p:txBody>
          <a:bodyPr/>
          <a:lstStyle/>
          <a:p>
            <a:r>
              <a:rPr lang="en-US" b="1" dirty="0" smtClean="0"/>
              <a:t>Syntax:</a:t>
            </a:r>
          </a:p>
          <a:p>
            <a:pPr lvl="1">
              <a:buNone/>
            </a:pPr>
            <a:r>
              <a:rPr lang="en-US" b="1" dirty="0" smtClean="0">
                <a:solidFill>
                  <a:srgbClr val="C00000"/>
                </a:solidFill>
                <a:latin typeface="Courier New" pitchFamily="49" charset="0"/>
                <a:cs typeface="Courier New" pitchFamily="49" charset="0"/>
              </a:rPr>
              <a:t>break</a:t>
            </a:r>
          </a:p>
          <a:p>
            <a:endParaRPr lang="en-US" dirty="0" smtClean="0">
              <a:solidFill>
                <a:srgbClr val="000080"/>
              </a:solidFill>
            </a:endParaRPr>
          </a:p>
          <a:p>
            <a:r>
              <a:rPr lang="en-US" b="1" dirty="0" smtClean="0"/>
              <a:t>Description:</a:t>
            </a:r>
            <a:br>
              <a:rPr lang="en-US" b="1" dirty="0" smtClean="0"/>
            </a:br>
            <a:r>
              <a:rPr lang="en-US" dirty="0" smtClean="0"/>
              <a:t>Terminates the innermost nested looping command.</a:t>
            </a:r>
          </a:p>
          <a:p>
            <a:endParaRPr lang="en-US" dirty="0" smtClean="0">
              <a:solidFill>
                <a:srgbClr val="000080"/>
              </a:solidFill>
            </a:endParaRPr>
          </a:p>
          <a:p>
            <a:r>
              <a:rPr lang="en-US" b="1" dirty="0" smtClean="0"/>
              <a:t>Example:</a:t>
            </a:r>
          </a:p>
          <a:p>
            <a:pPr lvl="1">
              <a:buNone/>
            </a:pPr>
            <a:r>
              <a:rPr lang="en-US" b="1" dirty="0" smtClean="0">
                <a:solidFill>
                  <a:srgbClr val="C00000"/>
                </a:solidFill>
                <a:latin typeface="Courier New" pitchFamily="49" charset="0"/>
                <a:cs typeface="Courier New" pitchFamily="49" charset="0"/>
              </a:rPr>
              <a:t>while { … } { break }</a:t>
            </a:r>
          </a:p>
          <a:p>
            <a:endParaRPr lang="en-US" dirty="0" smtClean="0">
              <a:solidFill>
                <a:srgbClr val="000080"/>
              </a:solidFill>
            </a:endParaRPr>
          </a:p>
          <a:p>
            <a:r>
              <a:rPr lang="en-US" b="1" dirty="0" smtClean="0"/>
              <a:t>Results:</a:t>
            </a:r>
          </a:p>
          <a:p>
            <a:pPr lvl="1"/>
            <a:r>
              <a:rPr lang="en-US" dirty="0" smtClean="0"/>
              <a:t>If the break command is reached, then the while command is terminated. </a:t>
            </a: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3-61</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continue Command</a:t>
            </a:r>
            <a:endParaRPr lang="en-US" dirty="0"/>
          </a:p>
        </p:txBody>
      </p:sp>
      <p:sp>
        <p:nvSpPr>
          <p:cNvPr id="3" name="Text Placeholder 2"/>
          <p:cNvSpPr>
            <a:spLocks noGrp="1"/>
          </p:cNvSpPr>
          <p:nvPr>
            <p:ph type="body" sz="quarter" idx="10"/>
          </p:nvPr>
        </p:nvSpPr>
        <p:spPr/>
        <p:txBody>
          <a:bodyPr/>
          <a:lstStyle/>
          <a:p>
            <a:r>
              <a:rPr lang="en-US" b="1" dirty="0" smtClean="0"/>
              <a:t>Syntax:</a:t>
            </a:r>
          </a:p>
          <a:p>
            <a:pPr lvl="1">
              <a:buNone/>
            </a:pPr>
            <a:r>
              <a:rPr lang="en-US" b="1" dirty="0" smtClean="0">
                <a:solidFill>
                  <a:srgbClr val="C00000"/>
                </a:solidFill>
                <a:latin typeface="Courier New" pitchFamily="49" charset="0"/>
                <a:cs typeface="Courier New" pitchFamily="49" charset="0"/>
              </a:rPr>
              <a:t>continue</a:t>
            </a:r>
          </a:p>
          <a:p>
            <a:endParaRPr lang="en-US" dirty="0" smtClean="0">
              <a:solidFill>
                <a:srgbClr val="993333"/>
              </a:solidFill>
            </a:endParaRPr>
          </a:p>
          <a:p>
            <a:r>
              <a:rPr lang="en-US" b="1" dirty="0" smtClean="0"/>
              <a:t>Description:</a:t>
            </a:r>
            <a:br>
              <a:rPr lang="en-US" b="1" dirty="0" smtClean="0"/>
            </a:br>
            <a:r>
              <a:rPr lang="en-US" dirty="0" smtClean="0"/>
              <a:t>Stops the current iteration of the innermost nested looping command and goes to the next iteration.</a:t>
            </a:r>
          </a:p>
          <a:p>
            <a:endParaRPr lang="en-US" dirty="0" smtClean="0">
              <a:solidFill>
                <a:srgbClr val="000080"/>
              </a:solidFill>
            </a:endParaRPr>
          </a:p>
          <a:p>
            <a:r>
              <a:rPr lang="en-US" b="1" dirty="0" smtClean="0"/>
              <a:t>Example</a:t>
            </a:r>
            <a:r>
              <a:rPr lang="en-US" b="1" dirty="0" smtClean="0">
                <a:solidFill>
                  <a:srgbClr val="000080"/>
                </a:solidFill>
              </a:rPr>
              <a:t>:</a:t>
            </a:r>
          </a:p>
          <a:p>
            <a:pPr lvl="1">
              <a:buNone/>
            </a:pPr>
            <a:r>
              <a:rPr lang="en-US" b="1" dirty="0" smtClean="0">
                <a:solidFill>
                  <a:srgbClr val="C00000"/>
                </a:solidFill>
                <a:latin typeface="Courier New" pitchFamily="49" charset="0"/>
                <a:cs typeface="Courier New" pitchFamily="49" charset="0"/>
              </a:rPr>
              <a:t>while { … } { continue }</a:t>
            </a:r>
          </a:p>
          <a:p>
            <a:endParaRPr lang="en-US" dirty="0" smtClean="0">
              <a:solidFill>
                <a:srgbClr val="993333"/>
              </a:solidFill>
            </a:endParaRPr>
          </a:p>
          <a:p>
            <a:r>
              <a:rPr lang="en-US" b="1" dirty="0" smtClean="0"/>
              <a:t>Results:</a:t>
            </a:r>
            <a:br>
              <a:rPr lang="en-US" b="1" dirty="0" smtClean="0"/>
            </a:br>
            <a:r>
              <a:rPr lang="en-US" dirty="0" smtClean="0"/>
              <a:t>If the continue command is reached, then control resumes at the while command.</a:t>
            </a: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3-62</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bwMode="auto">
          <a:xfrm>
            <a:off x="1171575" y="463550"/>
            <a:ext cx="11406188" cy="463550"/>
          </a:xfrm>
          <a:noFill/>
          <a:ln>
            <a:miter lim="800000"/>
            <a:headEnd/>
            <a:tailEnd/>
          </a:ln>
        </p:spPr>
        <p:txBody>
          <a:bodyPr vert="horz" wrap="square" numCol="1" anchor="t" anchorCtr="0" compatLnSpc="1">
            <a:prstTxWarp prst="textNoShape">
              <a:avLst/>
            </a:prstTxWarp>
          </a:bodyPr>
          <a:lstStyle/>
          <a:p>
            <a:pPr eaLnBrk="1" hangingPunct="1"/>
            <a:r>
              <a:rPr lang="en-US" dirty="0" smtClean="0"/>
              <a:t>Introduction – Exception Handling</a:t>
            </a:r>
            <a:endParaRPr lang="de-DE" dirty="0" smtClean="0"/>
          </a:p>
        </p:txBody>
      </p:sp>
      <p:sp>
        <p:nvSpPr>
          <p:cNvPr id="106499" name="Rectangle 3"/>
          <p:cNvSpPr>
            <a:spLocks noGrp="1" noChangeArrowheads="1"/>
          </p:cNvSpPr>
          <p:nvPr>
            <p:ph type="body" sz="quarter" idx="10"/>
          </p:nvPr>
        </p:nvSpPr>
        <p:spPr>
          <a:xfrm>
            <a:off x="982663" y="1439863"/>
            <a:ext cx="11572875" cy="7862887"/>
          </a:xfrm>
        </p:spPr>
        <p:txBody>
          <a:bodyPr/>
          <a:lstStyle/>
          <a:p>
            <a:pPr>
              <a:buSzTx/>
            </a:pPr>
            <a:r>
              <a:rPr lang="en-US" dirty="0" smtClean="0"/>
              <a:t>Exceptions can be caught by Tcl scripts to allow for recovery and better error reporting. </a:t>
            </a:r>
          </a:p>
          <a:p>
            <a:pPr>
              <a:buSzTx/>
            </a:pPr>
            <a:endParaRPr lang="en-US" dirty="0" smtClean="0"/>
          </a:p>
          <a:p>
            <a:pPr>
              <a:buSzTx/>
            </a:pPr>
            <a:r>
              <a:rPr lang="en-US" dirty="0" smtClean="0"/>
              <a:t>Unless errors are captured using the Tcl error handling commands, the program will fail and the user will be forced to start over.  </a:t>
            </a:r>
          </a:p>
          <a:p>
            <a:pPr>
              <a:buSzTx/>
            </a:pPr>
            <a:endParaRPr lang="en-US" dirty="0" smtClean="0"/>
          </a:p>
          <a:p>
            <a:pPr>
              <a:spcBef>
                <a:spcPct val="50000"/>
              </a:spcBef>
            </a:pPr>
            <a:r>
              <a:rPr lang="en-US" dirty="0" smtClean="0"/>
              <a:t>It is desirable to handle common error situations so that a program can end gracefully or the user has the chance to correct a mistake (e.g. passing a bad filename, object name, etc.).</a:t>
            </a:r>
          </a:p>
          <a:p>
            <a:pPr>
              <a:buSzTx/>
            </a:pPr>
            <a:endParaRPr lang="en-US" dirty="0" smtClean="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3-63</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catch Command</a:t>
            </a:r>
            <a:endParaRPr lang="en-US" dirty="0"/>
          </a:p>
        </p:txBody>
      </p:sp>
      <p:sp>
        <p:nvSpPr>
          <p:cNvPr id="3" name="Text Placeholder 2"/>
          <p:cNvSpPr>
            <a:spLocks noGrp="1"/>
          </p:cNvSpPr>
          <p:nvPr>
            <p:ph type="body" sz="quarter" idx="10"/>
          </p:nvPr>
        </p:nvSpPr>
        <p:spPr/>
        <p:txBody>
          <a:bodyPr/>
          <a:lstStyle/>
          <a:p>
            <a:r>
              <a:rPr lang="en-US" b="1" dirty="0" smtClean="0"/>
              <a:t>Syntax:</a:t>
            </a:r>
          </a:p>
          <a:p>
            <a:pPr lvl="1">
              <a:buNone/>
            </a:pPr>
            <a:r>
              <a:rPr lang="en-US" b="1" dirty="0" smtClean="0">
                <a:solidFill>
                  <a:srgbClr val="993333"/>
                </a:solidFill>
                <a:latin typeface="Courier New" pitchFamily="49" charset="0"/>
                <a:cs typeface="Courier New" pitchFamily="49" charset="0"/>
              </a:rPr>
              <a:t>catch command ?</a:t>
            </a:r>
            <a:r>
              <a:rPr lang="en-US" b="1" dirty="0" err="1" smtClean="0">
                <a:solidFill>
                  <a:srgbClr val="993333"/>
                </a:solidFill>
                <a:latin typeface="Courier New" pitchFamily="49" charset="0"/>
                <a:cs typeface="Courier New" pitchFamily="49" charset="0"/>
              </a:rPr>
              <a:t>varName</a:t>
            </a:r>
            <a:r>
              <a:rPr lang="en-US" b="1" dirty="0" smtClean="0">
                <a:solidFill>
                  <a:srgbClr val="993333"/>
                </a:solidFill>
                <a:latin typeface="Courier New" pitchFamily="49" charset="0"/>
                <a:cs typeface="Courier New" pitchFamily="49" charset="0"/>
              </a:rPr>
              <a:t>?</a:t>
            </a:r>
          </a:p>
          <a:p>
            <a:endParaRPr lang="en-US" dirty="0" smtClean="0">
              <a:solidFill>
                <a:srgbClr val="000080"/>
              </a:solidFill>
            </a:endParaRPr>
          </a:p>
          <a:p>
            <a:r>
              <a:rPr lang="en-US" b="1" dirty="0" smtClean="0"/>
              <a:t>Description:</a:t>
            </a:r>
          </a:p>
          <a:p>
            <a:pPr lvl="1"/>
            <a:r>
              <a:rPr lang="en-US" dirty="0" smtClean="0"/>
              <a:t>The catch command is executed and any exceptions are caught.</a:t>
            </a:r>
          </a:p>
          <a:p>
            <a:pPr lvl="1"/>
            <a:r>
              <a:rPr lang="en-US" dirty="0" smtClean="0"/>
              <a:t>The return from the catch command is a code indicating whether the command caused an exception.</a:t>
            </a:r>
          </a:p>
          <a:p>
            <a:pPr lvl="1"/>
            <a:r>
              <a:rPr lang="en-US" dirty="0" smtClean="0"/>
              <a:t>If there was an exception, the error message is placed in </a:t>
            </a:r>
            <a:r>
              <a:rPr lang="en-US" dirty="0" err="1" smtClean="0"/>
              <a:t>varName</a:t>
            </a:r>
            <a:r>
              <a:rPr lang="en-US" dirty="0" smtClean="0"/>
              <a:t>.</a:t>
            </a:r>
          </a:p>
          <a:p>
            <a:endParaRPr lang="en-US" dirty="0" smtClean="0">
              <a:solidFill>
                <a:srgbClr val="000080"/>
              </a:solidFill>
            </a:endParaRPr>
          </a:p>
          <a:p>
            <a:r>
              <a:rPr lang="en-US" b="1" dirty="0" smtClean="0"/>
              <a:t>Example:</a:t>
            </a:r>
          </a:p>
          <a:p>
            <a:pPr lvl="1">
              <a:buNone/>
            </a:pPr>
            <a:r>
              <a:rPr lang="en-US" b="1" dirty="0" smtClean="0">
                <a:solidFill>
                  <a:srgbClr val="993333"/>
                </a:solidFill>
              </a:rPr>
              <a:t>catch { </a:t>
            </a:r>
            <a:r>
              <a:rPr lang="en-US" b="1" dirty="0" err="1" smtClean="0">
                <a:solidFill>
                  <a:srgbClr val="993333"/>
                </a:solidFill>
              </a:rPr>
              <a:t>mql</a:t>
            </a:r>
            <a:r>
              <a:rPr lang="en-US" b="1" dirty="0" smtClean="0">
                <a:solidFill>
                  <a:srgbClr val="993333"/>
                </a:solidFill>
              </a:rPr>
              <a:t> print type </a:t>
            </a:r>
            <a:r>
              <a:rPr lang="en-US" b="1" dirty="0" err="1" smtClean="0">
                <a:solidFill>
                  <a:srgbClr val="993333"/>
                </a:solidFill>
              </a:rPr>
              <a:t>Mousx</a:t>
            </a:r>
            <a:r>
              <a:rPr lang="en-US" b="1" dirty="0" smtClean="0">
                <a:solidFill>
                  <a:srgbClr val="993333"/>
                </a:solidFill>
              </a:rPr>
              <a:t> } </a:t>
            </a:r>
            <a:r>
              <a:rPr lang="en-US" b="1" dirty="0" err="1" smtClean="0">
                <a:solidFill>
                  <a:srgbClr val="993333"/>
                </a:solidFill>
              </a:rPr>
              <a:t>sMessage</a:t>
            </a:r>
            <a:endParaRPr lang="en-US" b="1" dirty="0" smtClean="0">
              <a:solidFill>
                <a:srgbClr val="993333"/>
              </a:solidFill>
            </a:endParaRPr>
          </a:p>
          <a:p>
            <a:pPr lvl="1">
              <a:buNone/>
            </a:pPr>
            <a:r>
              <a:rPr lang="en-US" b="1" dirty="0" smtClean="0">
                <a:solidFill>
                  <a:srgbClr val="000080"/>
                </a:solidFill>
              </a:rPr>
              <a:t>=&gt;1</a:t>
            </a:r>
          </a:p>
          <a:p>
            <a:pPr lvl="1"/>
            <a:endParaRPr lang="en-US" dirty="0" smtClean="0">
              <a:solidFill>
                <a:srgbClr val="000080"/>
              </a:solidFill>
            </a:endParaRPr>
          </a:p>
          <a:p>
            <a:pPr lvl="1">
              <a:buNone/>
            </a:pPr>
            <a:r>
              <a:rPr lang="en-US" b="1" dirty="0" smtClean="0">
                <a:solidFill>
                  <a:srgbClr val="993333"/>
                </a:solidFill>
              </a:rPr>
              <a:t>puts $</a:t>
            </a:r>
            <a:r>
              <a:rPr lang="en-US" b="1" dirty="0" err="1" smtClean="0">
                <a:solidFill>
                  <a:srgbClr val="993333"/>
                </a:solidFill>
              </a:rPr>
              <a:t>sMessage</a:t>
            </a:r>
            <a:endParaRPr lang="en-US" b="1" dirty="0" smtClean="0">
              <a:solidFill>
                <a:srgbClr val="993333"/>
              </a:solidFill>
            </a:endParaRPr>
          </a:p>
          <a:p>
            <a:pPr lvl="1">
              <a:buNone/>
            </a:pPr>
            <a:r>
              <a:rPr lang="en-US" b="1" dirty="0" smtClean="0"/>
              <a:t>=&gt;Error: #1900068: print type failed</a:t>
            </a:r>
          </a:p>
          <a:p>
            <a:pPr lvl="1">
              <a:buNone/>
            </a:pPr>
            <a:r>
              <a:rPr lang="en-US" b="1" dirty="0" smtClean="0"/>
              <a:t>System Error: #1500178: business type ’</a:t>
            </a:r>
            <a:r>
              <a:rPr lang="en-US" b="1" dirty="0" err="1" smtClean="0"/>
              <a:t>Mousx</a:t>
            </a:r>
            <a:r>
              <a:rPr lang="en-US" b="1" dirty="0" smtClean="0"/>
              <a:t>' does not exist</a:t>
            </a:r>
          </a:p>
          <a:p>
            <a:endParaRPr lang="en-US" dirty="0" smtClean="0">
              <a:solidFill>
                <a:srgbClr val="993333"/>
              </a:solidFill>
            </a:endParaRPr>
          </a:p>
          <a:p>
            <a:r>
              <a:rPr lang="en-US" b="1" dirty="0" smtClean="0"/>
              <a:t>Results:</a:t>
            </a:r>
            <a:br>
              <a:rPr lang="en-US" b="1" dirty="0" smtClean="0"/>
            </a:br>
            <a:r>
              <a:rPr lang="en-US" dirty="0" smtClean="0"/>
              <a:t>The command fails and is caught by the catch command.  The catch command returns a value of 1 (error) and sets the message variable to the error message.</a:t>
            </a: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3-65</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errorCode</a:t>
            </a:r>
            <a:r>
              <a:rPr lang="en-US" dirty="0" smtClean="0"/>
              <a:t>  </a:t>
            </a:r>
            <a:r>
              <a:rPr lang="en-US" dirty="0" err="1" smtClean="0"/>
              <a:t>errorInfo</a:t>
            </a:r>
            <a:endParaRPr lang="en-US" dirty="0"/>
          </a:p>
        </p:txBody>
      </p:sp>
      <p:sp>
        <p:nvSpPr>
          <p:cNvPr id="3" name="Text Placeholder 2"/>
          <p:cNvSpPr>
            <a:spLocks noGrp="1"/>
          </p:cNvSpPr>
          <p:nvPr>
            <p:ph type="body" sz="quarter" idx="10"/>
          </p:nvPr>
        </p:nvSpPr>
        <p:spPr/>
        <p:txBody>
          <a:bodyPr/>
          <a:lstStyle/>
          <a:p>
            <a:r>
              <a:rPr lang="en-US" dirty="0" smtClean="0"/>
              <a:t>Reserved Tcl variables contain information on the last error that occurred.</a:t>
            </a:r>
          </a:p>
          <a:p>
            <a:endParaRPr lang="en-US" dirty="0" smtClean="0"/>
          </a:p>
          <a:p>
            <a:r>
              <a:rPr lang="en-US" dirty="0" err="1" smtClean="0"/>
              <a:t>errorCode</a:t>
            </a:r>
            <a:r>
              <a:rPr lang="en-US" dirty="0" smtClean="0"/>
              <a:t> returns the error code returned from a procedure (if any).</a:t>
            </a:r>
          </a:p>
          <a:p>
            <a:pPr>
              <a:buNone/>
            </a:pPr>
            <a:endParaRPr lang="en-US" dirty="0" smtClean="0"/>
          </a:p>
          <a:p>
            <a:r>
              <a:rPr lang="en-US" dirty="0" err="1" smtClean="0"/>
              <a:t>errorInfo</a:t>
            </a:r>
            <a:r>
              <a:rPr lang="en-US" dirty="0" smtClean="0"/>
              <a:t> returns the </a:t>
            </a:r>
            <a:r>
              <a:rPr lang="en-US" dirty="0" err="1" smtClean="0"/>
              <a:t>the</a:t>
            </a:r>
            <a:r>
              <a:rPr lang="en-US" dirty="0" smtClean="0"/>
              <a:t> error message text.</a:t>
            </a: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3-66</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Command</a:t>
            </a:r>
            <a:endParaRPr lang="en-US" dirty="0"/>
          </a:p>
        </p:txBody>
      </p:sp>
      <p:sp>
        <p:nvSpPr>
          <p:cNvPr id="3" name="Text Placeholder 2"/>
          <p:cNvSpPr>
            <a:spLocks noGrp="1"/>
          </p:cNvSpPr>
          <p:nvPr>
            <p:ph type="body" sz="quarter" idx="10"/>
          </p:nvPr>
        </p:nvSpPr>
        <p:spPr/>
        <p:txBody>
          <a:bodyPr/>
          <a:lstStyle/>
          <a:p>
            <a:r>
              <a:rPr lang="en-US" b="1" dirty="0" smtClean="0"/>
              <a:t>Syntax:</a:t>
            </a:r>
          </a:p>
          <a:p>
            <a:pPr lvl="1">
              <a:buNone/>
            </a:pPr>
            <a:r>
              <a:rPr lang="en-US" b="1" dirty="0" smtClean="0">
                <a:solidFill>
                  <a:srgbClr val="C00000"/>
                </a:solidFill>
                <a:latin typeface="Courier New" pitchFamily="49" charset="0"/>
                <a:cs typeface="Courier New" pitchFamily="49" charset="0"/>
              </a:rPr>
              <a:t>error message ?info? ?code?</a:t>
            </a:r>
          </a:p>
          <a:p>
            <a:endParaRPr lang="en-US" dirty="0" smtClean="0">
              <a:solidFill>
                <a:srgbClr val="000080"/>
              </a:solidFill>
            </a:endParaRPr>
          </a:p>
          <a:p>
            <a:r>
              <a:rPr lang="en-US" b="1" dirty="0" smtClean="0"/>
              <a:t>Description:</a:t>
            </a:r>
            <a:br>
              <a:rPr lang="en-US" b="1" dirty="0" smtClean="0"/>
            </a:br>
            <a:r>
              <a:rPr lang="en-US" dirty="0" smtClean="0"/>
              <a:t>Generates an error with the specified error message, aborts the current Tcl script, and places info into the </a:t>
            </a:r>
            <a:r>
              <a:rPr lang="en-US" dirty="0" err="1" smtClean="0"/>
              <a:t>errorInfo</a:t>
            </a:r>
            <a:r>
              <a:rPr lang="en-US" dirty="0" smtClean="0"/>
              <a:t> variable and code into the </a:t>
            </a:r>
            <a:r>
              <a:rPr lang="en-US" dirty="0" err="1" smtClean="0"/>
              <a:t>errorCode</a:t>
            </a:r>
            <a:r>
              <a:rPr lang="en-US" dirty="0" smtClean="0"/>
              <a:t> variable.</a:t>
            </a:r>
          </a:p>
          <a:p>
            <a:endParaRPr lang="en-US" dirty="0" smtClean="0">
              <a:solidFill>
                <a:srgbClr val="000080"/>
              </a:solidFill>
            </a:endParaRPr>
          </a:p>
          <a:p>
            <a:r>
              <a:rPr lang="en-US" b="1" dirty="0" smtClean="0"/>
              <a:t>Example:</a:t>
            </a:r>
          </a:p>
          <a:p>
            <a:pPr lvl="1">
              <a:buNone/>
            </a:pPr>
            <a:r>
              <a:rPr lang="en-US" b="1" dirty="0" smtClean="0">
                <a:solidFill>
                  <a:srgbClr val="C00000"/>
                </a:solidFill>
                <a:latin typeface="Courier New" pitchFamily="49" charset="0"/>
                <a:cs typeface="Courier New" pitchFamily="49" charset="0"/>
              </a:rPr>
              <a:t>error “Program has caused an error to occur” </a:t>
            </a:r>
          </a:p>
          <a:p>
            <a:endParaRPr lang="en-US" dirty="0" smtClean="0">
              <a:solidFill>
                <a:srgbClr val="000080"/>
              </a:solidFill>
            </a:endParaRPr>
          </a:p>
          <a:p>
            <a:r>
              <a:rPr lang="en-US" b="1" dirty="0" smtClean="0"/>
              <a:t>Results:</a:t>
            </a:r>
            <a:br>
              <a:rPr lang="en-US" b="1" dirty="0" smtClean="0"/>
            </a:br>
            <a:r>
              <a:rPr lang="en-US" dirty="0" smtClean="0"/>
              <a:t>An error is generated, the error message is displayed, and the Tcl script is aborted. </a:t>
            </a: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3-67</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xfrm>
            <a:off x="1171575" y="411163"/>
            <a:ext cx="11406188" cy="463550"/>
          </a:xfrm>
          <a:noFill/>
          <a:ln>
            <a:miter lim="800000"/>
            <a:headEnd/>
            <a:tailEnd/>
          </a:ln>
        </p:spPr>
        <p:txBody>
          <a:bodyPr vert="horz" wrap="square" numCol="1" anchor="t" anchorCtr="0" compatLnSpc="1">
            <a:prstTxWarp prst="textNoShape">
              <a:avLst/>
            </a:prstTxWarp>
          </a:bodyPr>
          <a:lstStyle/>
          <a:p>
            <a:pPr eaLnBrk="1" hangingPunct="1"/>
            <a:r>
              <a:rPr lang="en-US" dirty="0" smtClean="0"/>
              <a:t>Control Flow (</a:t>
            </a:r>
            <a:r>
              <a:rPr lang="en-US" dirty="0" err="1" smtClean="0"/>
              <a:t>foreach</a:t>
            </a:r>
            <a:r>
              <a:rPr lang="en-US" dirty="0" smtClean="0"/>
              <a:t>)</a:t>
            </a:r>
          </a:p>
        </p:txBody>
      </p:sp>
      <p:sp>
        <p:nvSpPr>
          <p:cNvPr id="108547" name="Textplatzhalter 4"/>
          <p:cNvSpPr>
            <a:spLocks noGrp="1"/>
          </p:cNvSpPr>
          <p:nvPr>
            <p:ph type="body" sz="quarter" idx="10"/>
          </p:nvPr>
        </p:nvSpPr>
        <p:spPr>
          <a:xfrm>
            <a:off x="1931988" y="8650288"/>
            <a:ext cx="3143250" cy="365125"/>
          </a:xfrm>
        </p:spPr>
        <p:txBody>
          <a:bodyPr/>
          <a:lstStyle/>
          <a:p>
            <a:pPr eaLnBrk="1" hangingPunct="1">
              <a:buFont typeface="+mj-lt"/>
              <a:buNone/>
            </a:pPr>
            <a:r>
              <a:rPr lang="en-US" dirty="0" smtClean="0"/>
              <a:t>20 minutes</a:t>
            </a:r>
          </a:p>
        </p:txBody>
      </p:sp>
      <p:sp>
        <p:nvSpPr>
          <p:cNvPr id="108548" name="Textplatzhalter 14"/>
          <p:cNvSpPr>
            <a:spLocks noGrp="1"/>
          </p:cNvSpPr>
          <p:nvPr>
            <p:ph type="body" sz="quarter" idx="4294967295"/>
          </p:nvPr>
        </p:nvSpPr>
        <p:spPr>
          <a:xfrm>
            <a:off x="977901" y="1407170"/>
            <a:ext cx="11590338" cy="6424613"/>
          </a:xfrm>
          <a:prstGeom prst="rect">
            <a:avLst/>
          </a:prstGeom>
        </p:spPr>
        <p:txBody>
          <a:bodyPr/>
          <a:lstStyle/>
          <a:p>
            <a:pPr marL="0" indent="0">
              <a:buNone/>
            </a:pPr>
            <a:r>
              <a:rPr lang="en-US" b="1" dirty="0" smtClean="0"/>
              <a:t>In this step you will:</a:t>
            </a:r>
          </a:p>
          <a:p>
            <a:r>
              <a:rPr lang="en-US" b="1" dirty="0" smtClean="0"/>
              <a:t>Retrieve all users from the database and put them into a list. </a:t>
            </a:r>
          </a:p>
          <a:p>
            <a:r>
              <a:rPr lang="en-US" b="1" dirty="0" smtClean="0"/>
              <a:t>Use a </a:t>
            </a:r>
            <a:r>
              <a:rPr lang="en-US" b="1" dirty="0" err="1" smtClean="0"/>
              <a:t>foreach</a:t>
            </a:r>
            <a:r>
              <a:rPr lang="en-US" b="1" dirty="0" smtClean="0"/>
              <a:t> command to output each person name to the screen in uppercase.</a:t>
            </a:r>
          </a:p>
          <a:p>
            <a:r>
              <a:rPr lang="en-US" b="1" dirty="0" smtClean="0"/>
              <a:t>Calculate total cost of ‘System Box’ assembly. </a:t>
            </a:r>
          </a:p>
        </p:txBody>
      </p:sp>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3-68</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Do It Yourself (1/2)</a:t>
            </a:r>
            <a:endParaRPr lang="en-US" dirty="0"/>
          </a:p>
        </p:txBody>
      </p:sp>
      <p:sp>
        <p:nvSpPr>
          <p:cNvPr id="4" name="Text Placeholder 2"/>
          <p:cNvSpPr>
            <a:spLocks noGrp="1"/>
          </p:cNvSpPr>
          <p:nvPr>
            <p:ph type="body" sz="quarter" idx="11"/>
          </p:nvPr>
        </p:nvSpPr>
        <p:spPr>
          <a:xfrm>
            <a:off x="982803" y="1233063"/>
            <a:ext cx="11610249" cy="7861550"/>
          </a:xfrm>
        </p:spPr>
        <p:txBody>
          <a:bodyPr/>
          <a:lstStyle/>
          <a:p>
            <a:pPr marL="400050" indent="-400050">
              <a:lnSpc>
                <a:spcPct val="90000"/>
              </a:lnSpc>
              <a:buFont typeface="+mj-lt"/>
              <a:buAutoNum type="arabicPeriod"/>
              <a:defRPr/>
            </a:pPr>
            <a:r>
              <a:rPr lang="en-US" dirty="0" smtClean="0"/>
              <a:t>Using a text editor, create a Tcl script that sets a variable named </a:t>
            </a:r>
            <a:r>
              <a:rPr lang="en-US" dirty="0" err="1" smtClean="0"/>
              <a:t>lPersons</a:t>
            </a:r>
            <a:r>
              <a:rPr lang="en-US" dirty="0" smtClean="0"/>
              <a:t> to a list of persons from the 3DEXPERIENCE Platform.</a:t>
            </a:r>
          </a:p>
          <a:p>
            <a:pPr marL="400050" lvl="0" indent="-400050">
              <a:lnSpc>
                <a:spcPct val="90000"/>
              </a:lnSpc>
              <a:buFont typeface="+mj-lt"/>
              <a:buAutoNum type="arabicPeriod"/>
              <a:defRPr/>
            </a:pPr>
            <a:endParaRPr lang="en-US" dirty="0" smtClean="0">
              <a:latin typeface="Arial" charset="0"/>
            </a:endParaRPr>
          </a:p>
          <a:p>
            <a:pPr marL="400050" lvl="0" indent="-400050">
              <a:lnSpc>
                <a:spcPct val="90000"/>
              </a:lnSpc>
              <a:buFont typeface="+mj-lt"/>
              <a:buAutoNum type="arabicPeriod"/>
              <a:defRPr/>
            </a:pPr>
            <a:r>
              <a:rPr lang="en-US" dirty="0" smtClean="0"/>
              <a:t>Use a </a:t>
            </a:r>
            <a:r>
              <a:rPr lang="en-US" dirty="0" err="1" smtClean="0"/>
              <a:t>foreach</a:t>
            </a:r>
            <a:r>
              <a:rPr lang="en-US" dirty="0" smtClean="0"/>
              <a:t> command that will output out each person in Uppercase to the screen. You will need to use a Tcl string command to perform the uppercase operation.</a:t>
            </a:r>
          </a:p>
          <a:p>
            <a:pPr marL="400050" lvl="0" indent="-400050">
              <a:lnSpc>
                <a:spcPct val="90000"/>
              </a:lnSpc>
              <a:buFont typeface="+mj-lt"/>
              <a:buAutoNum type="arabicPeriod"/>
              <a:defRPr/>
            </a:pPr>
            <a:endParaRPr lang="en-US" dirty="0" smtClean="0">
              <a:latin typeface="Arial" charset="0"/>
            </a:endParaRPr>
          </a:p>
          <a:p>
            <a:pPr marL="400050" lvl="0" indent="-400050">
              <a:lnSpc>
                <a:spcPct val="90000"/>
              </a:lnSpc>
              <a:buFont typeface="+mj-lt"/>
              <a:buAutoNum type="arabicPeriod"/>
              <a:defRPr/>
            </a:pPr>
            <a:r>
              <a:rPr lang="en-US" dirty="0" smtClean="0"/>
              <a:t>Source the file in the command editor to view the results. </a:t>
            </a:r>
            <a:br>
              <a:rPr lang="en-US" dirty="0" smtClean="0"/>
            </a:br>
            <a:r>
              <a:rPr lang="en-US" dirty="0" smtClean="0"/>
              <a:t/>
            </a:r>
            <a:br>
              <a:rPr lang="en-US" dirty="0" smtClean="0"/>
            </a:br>
            <a:r>
              <a:rPr lang="en-US" sz="1600" dirty="0" smtClean="0"/>
              <a:t>GUEST</a:t>
            </a:r>
          </a:p>
          <a:p>
            <a:pPr marL="685800" lvl="1">
              <a:lnSpc>
                <a:spcPct val="90000"/>
              </a:lnSpc>
              <a:buNone/>
            </a:pPr>
            <a:r>
              <a:rPr lang="en-US" sz="1600" dirty="0" smtClean="0"/>
              <a:t> CREATOR</a:t>
            </a:r>
          </a:p>
          <a:p>
            <a:pPr marL="685800" lvl="1">
              <a:lnSpc>
                <a:spcPct val="90000"/>
              </a:lnSpc>
              <a:buNone/>
            </a:pPr>
            <a:r>
              <a:rPr lang="en-US" sz="1600" dirty="0" smtClean="0"/>
              <a:t> JOE </a:t>
            </a:r>
          </a:p>
          <a:p>
            <a:pPr marL="685800" lvl="1">
              <a:lnSpc>
                <a:spcPct val="90000"/>
              </a:lnSpc>
              <a:buNone/>
            </a:pPr>
            <a:r>
              <a:rPr lang="en-US" sz="1600" dirty="0" smtClean="0"/>
              <a:t> DAVE</a:t>
            </a:r>
          </a:p>
          <a:p>
            <a:pPr marL="685800" lvl="1">
              <a:lnSpc>
                <a:spcPct val="90000"/>
              </a:lnSpc>
              <a:buNone/>
            </a:pPr>
            <a:r>
              <a:rPr lang="en-US" sz="1600" dirty="0" smtClean="0"/>
              <a:t> DARREN</a:t>
            </a:r>
          </a:p>
          <a:p>
            <a:pPr marL="685800" lvl="1">
              <a:lnSpc>
                <a:spcPct val="90000"/>
              </a:lnSpc>
              <a:buNone/>
            </a:pPr>
            <a:r>
              <a:rPr lang="en-US" sz="1600" dirty="0" smtClean="0"/>
              <a:t> ANGIE</a:t>
            </a:r>
          </a:p>
          <a:p>
            <a:pPr marL="685800" lvl="1">
              <a:lnSpc>
                <a:spcPct val="90000"/>
              </a:lnSpc>
              <a:buNone/>
            </a:pPr>
            <a:r>
              <a:rPr lang="en-US" sz="1600" dirty="0" smtClean="0"/>
              <a:t> STUDENT…</a:t>
            </a:r>
          </a:p>
          <a:p>
            <a:pPr marL="400050" lvl="0" indent="-400050">
              <a:lnSpc>
                <a:spcPct val="90000"/>
              </a:lnSpc>
              <a:defRPr/>
            </a:pPr>
            <a:endParaRPr lang="en-US" dirty="0" smtClean="0"/>
          </a:p>
          <a:p>
            <a:pPr marL="400050" lvl="0" indent="-400050">
              <a:lnSpc>
                <a:spcPct val="90000"/>
              </a:lnSpc>
              <a:buFont typeface="+mj-lt"/>
              <a:buAutoNum type="arabicPeriod" startAt="4"/>
              <a:defRPr/>
            </a:pPr>
            <a:r>
              <a:rPr lang="en-US" dirty="0" smtClean="0"/>
              <a:t>Using a text editor, create a Tcl script that:</a:t>
            </a:r>
          </a:p>
          <a:p>
            <a:pPr marL="400050" lvl="0" indent="-400050">
              <a:lnSpc>
                <a:spcPct val="90000"/>
              </a:lnSpc>
              <a:buFont typeface="+mj-lt"/>
              <a:buAutoNum type="arabicPeriod" startAt="4"/>
              <a:defRPr/>
            </a:pPr>
            <a:endParaRPr lang="en-US" dirty="0" smtClean="0"/>
          </a:p>
          <a:p>
            <a:pPr marL="400050" lvl="0" indent="-400050">
              <a:lnSpc>
                <a:spcPct val="90000"/>
              </a:lnSpc>
              <a:buFont typeface="+mj-lt"/>
              <a:buAutoNum type="arabicPeriod" startAt="4"/>
              <a:defRPr/>
            </a:pPr>
            <a:r>
              <a:rPr lang="en-US" dirty="0" smtClean="0"/>
              <a:t>Runs an expand bus command that will list all the subassemblies from the starting object “System Box” Metro0001 A and includes the attributes Cost, Weight and Quantity.</a:t>
            </a:r>
          </a:p>
          <a:p>
            <a:pPr marL="400050" lvl="0" indent="-400050">
              <a:lnSpc>
                <a:spcPct val="90000"/>
              </a:lnSpc>
              <a:buFont typeface="+mj-lt"/>
              <a:buAutoNum type="arabicPeriod" startAt="4"/>
              <a:defRPr/>
            </a:pPr>
            <a:endParaRPr lang="en-US" dirty="0" smtClean="0"/>
          </a:p>
          <a:p>
            <a:pPr marL="400050" lvl="0" indent="-400050">
              <a:lnSpc>
                <a:spcPct val="90000"/>
              </a:lnSpc>
              <a:buFont typeface="+mj-lt"/>
              <a:buAutoNum type="arabicPeriod" startAt="4"/>
              <a:defRPr/>
            </a:pPr>
            <a:r>
              <a:rPr lang="en-US" dirty="0" smtClean="0"/>
              <a:t>Store the result from the expand bus command to a variable named </a:t>
            </a:r>
            <a:r>
              <a:rPr lang="en-US" dirty="0" err="1" smtClean="0"/>
              <a:t>sPARTs</a:t>
            </a:r>
            <a:r>
              <a:rPr lang="en-US" dirty="0" smtClean="0"/>
              <a:t>. Make sure to specify the dump '|' option. The result of the command will produce something similar to the following ( System Box is the starting object in this example):</a:t>
            </a:r>
            <a:br>
              <a:rPr lang="en-US" dirty="0" smtClean="0"/>
            </a:br>
            <a:r>
              <a:rPr lang="en-US" b="1" dirty="0" smtClean="0">
                <a:solidFill>
                  <a:srgbClr val="C00000"/>
                </a:solidFill>
              </a:rPr>
              <a:t>1|System Box </a:t>
            </a:r>
            <a:r>
              <a:rPr lang="en-US" b="1" dirty="0" err="1" smtClean="0">
                <a:solidFill>
                  <a:srgbClr val="C00000"/>
                </a:solidFill>
              </a:rPr>
              <a:t>Assembly|to|RAM</a:t>
            </a:r>
            <a:r>
              <a:rPr lang="en-US" b="1" dirty="0" smtClean="0">
                <a:solidFill>
                  <a:srgbClr val="C00000"/>
                </a:solidFill>
              </a:rPr>
              <a:t> </a:t>
            </a:r>
            <a:r>
              <a:rPr lang="en-US" b="1" dirty="0" err="1" smtClean="0">
                <a:solidFill>
                  <a:srgbClr val="C00000"/>
                </a:solidFill>
              </a:rPr>
              <a:t>Module|Micron</a:t>
            </a:r>
            <a:r>
              <a:rPr lang="en-US" b="1" dirty="0" smtClean="0">
                <a:solidFill>
                  <a:srgbClr val="C00000"/>
                </a:solidFill>
              </a:rPr>
              <a:t> 128MB|A|65.0|0.01|2</a:t>
            </a:r>
            <a:br>
              <a:rPr lang="en-US" b="1" dirty="0" smtClean="0">
                <a:solidFill>
                  <a:srgbClr val="C00000"/>
                </a:solidFill>
              </a:rPr>
            </a:br>
            <a:r>
              <a:rPr lang="en-US" b="1" dirty="0" smtClean="0">
                <a:solidFill>
                  <a:srgbClr val="C00000"/>
                </a:solidFill>
              </a:rPr>
              <a:t>1|System Box </a:t>
            </a:r>
            <a:r>
              <a:rPr lang="en-US" b="1" dirty="0" err="1" smtClean="0">
                <a:solidFill>
                  <a:srgbClr val="C00000"/>
                </a:solidFill>
              </a:rPr>
              <a:t>Assembly|to|Video</a:t>
            </a:r>
            <a:r>
              <a:rPr lang="en-US" b="1" dirty="0" smtClean="0">
                <a:solidFill>
                  <a:srgbClr val="C00000"/>
                </a:solidFill>
              </a:rPr>
              <a:t> </a:t>
            </a:r>
            <a:r>
              <a:rPr lang="en-US" b="1" dirty="0" err="1" smtClean="0">
                <a:solidFill>
                  <a:srgbClr val="C00000"/>
                </a:solidFill>
              </a:rPr>
              <a:t>Card|Diamond</a:t>
            </a:r>
            <a:r>
              <a:rPr lang="en-US" b="1" dirty="0" smtClean="0">
                <a:solidFill>
                  <a:srgbClr val="C00000"/>
                </a:solidFill>
              </a:rPr>
              <a:t> 3D 32MB|A|70.0|0.4|1</a:t>
            </a:r>
            <a:br>
              <a:rPr lang="en-US" b="1" dirty="0" smtClean="0">
                <a:solidFill>
                  <a:srgbClr val="C00000"/>
                </a:solidFill>
              </a:rPr>
            </a:br>
            <a:r>
              <a:rPr lang="en-US" b="1" dirty="0" smtClean="0">
                <a:solidFill>
                  <a:srgbClr val="C00000"/>
                </a:solidFill>
              </a:rPr>
              <a:t>1|System Box </a:t>
            </a:r>
            <a:r>
              <a:rPr lang="en-US" b="1" dirty="0" err="1" smtClean="0">
                <a:solidFill>
                  <a:srgbClr val="C00000"/>
                </a:solidFill>
              </a:rPr>
              <a:t>Assembly|to|DVD+RW|Toshiba</a:t>
            </a:r>
            <a:r>
              <a:rPr lang="en-US" b="1" dirty="0" smtClean="0">
                <a:solidFill>
                  <a:srgbClr val="C00000"/>
                </a:solidFill>
              </a:rPr>
              <a:t> 24X|A|45.0|0.5|1</a:t>
            </a:r>
            <a:br>
              <a:rPr lang="en-US" b="1" dirty="0" smtClean="0">
                <a:solidFill>
                  <a:srgbClr val="C00000"/>
                </a:solidFill>
              </a:rPr>
            </a:br>
            <a:r>
              <a:rPr lang="en-US" b="1" dirty="0" smtClean="0">
                <a:solidFill>
                  <a:srgbClr val="C00000"/>
                </a:solidFill>
              </a:rPr>
              <a:t>1|System Box </a:t>
            </a:r>
            <a:r>
              <a:rPr lang="en-US" b="1" dirty="0" err="1" smtClean="0">
                <a:solidFill>
                  <a:srgbClr val="C00000"/>
                </a:solidFill>
              </a:rPr>
              <a:t>Assembly|to|Floppy</a:t>
            </a:r>
            <a:r>
              <a:rPr lang="en-US" b="1" dirty="0" smtClean="0">
                <a:solidFill>
                  <a:srgbClr val="C00000"/>
                </a:solidFill>
              </a:rPr>
              <a:t> </a:t>
            </a:r>
            <a:r>
              <a:rPr lang="en-US" b="1" dirty="0" err="1" smtClean="0">
                <a:solidFill>
                  <a:srgbClr val="C00000"/>
                </a:solidFill>
              </a:rPr>
              <a:t>Disk|NEC</a:t>
            </a:r>
            <a:r>
              <a:rPr lang="en-US" b="1" dirty="0" smtClean="0">
                <a:solidFill>
                  <a:srgbClr val="C00000"/>
                </a:solidFill>
              </a:rPr>
              <a:t> Standard|A|15.0|0.1|1</a:t>
            </a:r>
            <a:br>
              <a:rPr lang="en-US" b="1" dirty="0" smtClean="0">
                <a:solidFill>
                  <a:srgbClr val="C00000"/>
                </a:solidFill>
              </a:rPr>
            </a:br>
            <a:r>
              <a:rPr lang="en-US" b="1" dirty="0" smtClean="0">
                <a:solidFill>
                  <a:srgbClr val="C00000"/>
                </a:solidFill>
              </a:rPr>
              <a:t>1|System Box </a:t>
            </a:r>
            <a:r>
              <a:rPr lang="en-US" b="1" dirty="0" err="1" smtClean="0">
                <a:solidFill>
                  <a:srgbClr val="C00000"/>
                </a:solidFill>
              </a:rPr>
              <a:t>Assembly|to|Hard</a:t>
            </a:r>
            <a:r>
              <a:rPr lang="en-US" b="1" dirty="0" smtClean="0">
                <a:solidFill>
                  <a:srgbClr val="C00000"/>
                </a:solidFill>
              </a:rPr>
              <a:t> </a:t>
            </a:r>
            <a:r>
              <a:rPr lang="en-US" b="1" dirty="0" err="1" smtClean="0">
                <a:solidFill>
                  <a:srgbClr val="C00000"/>
                </a:solidFill>
              </a:rPr>
              <a:t>Disk|WesternDigital</a:t>
            </a:r>
            <a:r>
              <a:rPr lang="en-US" b="1" dirty="0" smtClean="0">
                <a:solidFill>
                  <a:srgbClr val="C00000"/>
                </a:solidFill>
              </a:rPr>
              <a:t> 2.5GB|A|100.0|0.5|1 </a:t>
            </a:r>
            <a:r>
              <a:rPr lang="en-US" dirty="0" smtClean="0"/>
              <a:t/>
            </a:r>
            <a:br>
              <a:rPr lang="en-US" dirty="0" smtClean="0"/>
            </a:br>
            <a:r>
              <a:rPr lang="en-US" dirty="0" smtClean="0"/>
              <a:t/>
            </a:r>
            <a:br>
              <a:rPr lang="en-US" dirty="0" smtClean="0"/>
            </a:br>
            <a:endParaRPr lang="en-US" sz="1600" dirty="0" smtClean="0"/>
          </a:p>
          <a:p>
            <a:pPr marL="685800" lvl="1">
              <a:lnSpc>
                <a:spcPct val="90000"/>
              </a:lnSpc>
              <a:buNone/>
            </a:pPr>
            <a:r>
              <a:rPr lang="en-US" dirty="0" smtClean="0"/>
              <a:t/>
            </a:r>
            <a:br>
              <a:rPr lang="en-US" dirty="0" smtClean="0"/>
            </a:br>
            <a:endParaRPr lang="en-US" dirty="0" smtClean="0"/>
          </a:p>
          <a:p>
            <a:pPr marL="400050" lvl="0" indent="-400050">
              <a:lnSpc>
                <a:spcPct val="90000"/>
              </a:lnSpc>
              <a:defRPr/>
            </a:pPr>
            <a:r>
              <a:rPr lang="en-US" b="1" dirty="0" smtClean="0">
                <a:solidFill>
                  <a:srgbClr val="C00000"/>
                </a:solidFill>
                <a:latin typeface="Arial" charset="0"/>
              </a:rPr>
              <a:t/>
            </a:r>
            <a:br>
              <a:rPr lang="en-US" b="1" dirty="0" smtClean="0">
                <a:solidFill>
                  <a:srgbClr val="C00000"/>
                </a:solidFill>
                <a:latin typeface="Arial" charset="0"/>
              </a:rPr>
            </a:br>
            <a:r>
              <a:rPr lang="en-US" dirty="0" smtClean="0">
                <a:latin typeface="Arial" charset="0"/>
              </a:rPr>
              <a:t/>
            </a:r>
            <a:br>
              <a:rPr lang="en-US" dirty="0" smtClean="0">
                <a:latin typeface="Arial" charset="0"/>
              </a:rPr>
            </a:br>
            <a:endParaRPr lang="en-US" dirty="0" smtClean="0"/>
          </a:p>
          <a:p>
            <a:endParaRPr lang="en-US" dirty="0"/>
          </a:p>
        </p:txBody>
      </p:sp>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3-69</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Text Placeholder 2"/>
          <p:cNvSpPr>
            <a:spLocks noGrp="1"/>
          </p:cNvSpPr>
          <p:nvPr>
            <p:ph type="body" sz="quarter" idx="10"/>
          </p:nvPr>
        </p:nvSpPr>
        <p:spPr/>
        <p:txBody>
          <a:bodyPr/>
          <a:lstStyle/>
          <a:p>
            <a:r>
              <a:rPr lang="en-US" dirty="0" smtClean="0"/>
              <a:t>In Tcl all variables are type </a:t>
            </a:r>
            <a:r>
              <a:rPr lang="en-US" i="1" dirty="0" smtClean="0"/>
              <a:t>string </a:t>
            </a:r>
            <a:r>
              <a:rPr lang="en-US" dirty="0" smtClean="0"/>
              <a:t>and therefore variables cannot be declared.</a:t>
            </a:r>
          </a:p>
          <a:p>
            <a:endParaRPr lang="en-US" i="1" dirty="0" smtClean="0"/>
          </a:p>
          <a:p>
            <a:r>
              <a:rPr lang="en-US" dirty="0" smtClean="0"/>
              <a:t>All variables and values are case sensitive.</a:t>
            </a:r>
          </a:p>
          <a:p>
            <a:endParaRPr lang="en-US" dirty="0" smtClean="0"/>
          </a:p>
          <a:p>
            <a:r>
              <a:rPr lang="en-US" dirty="0" smtClean="0"/>
              <a:t>Variable names and values can be arbitrary strings of characters.</a:t>
            </a:r>
          </a:p>
          <a:p>
            <a:endParaRPr lang="en-US" dirty="0" smtClean="0"/>
          </a:p>
          <a:p>
            <a:pPr>
              <a:spcBef>
                <a:spcPct val="50000"/>
              </a:spcBef>
            </a:pPr>
            <a:r>
              <a:rPr lang="en-US" dirty="0" smtClean="0"/>
              <a:t>Values are assigned to a variable with the </a:t>
            </a:r>
            <a:r>
              <a:rPr lang="en-US" b="1" dirty="0" smtClean="0"/>
              <a:t>set</a:t>
            </a:r>
            <a:r>
              <a:rPr lang="en-US" dirty="0" smtClean="0"/>
              <a:t> command</a:t>
            </a:r>
          </a:p>
          <a:p>
            <a:pPr lvl="1">
              <a:spcBef>
                <a:spcPct val="50000"/>
              </a:spcBef>
              <a:buNone/>
            </a:pPr>
            <a:r>
              <a:rPr lang="en-US" b="1" dirty="0" smtClean="0">
                <a:solidFill>
                  <a:srgbClr val="C00000"/>
                </a:solidFill>
              </a:rPr>
              <a:t>set </a:t>
            </a:r>
            <a:r>
              <a:rPr lang="en-US" b="1" dirty="0" err="1" smtClean="0">
                <a:solidFill>
                  <a:srgbClr val="C00000"/>
                </a:solidFill>
              </a:rPr>
              <a:t>sMyvar</a:t>
            </a:r>
            <a:r>
              <a:rPr lang="en-US" b="1" dirty="0" smtClean="0">
                <a:solidFill>
                  <a:srgbClr val="C00000"/>
                </a:solidFill>
              </a:rPr>
              <a:t> “Hard Disk”</a:t>
            </a:r>
          </a:p>
          <a:p>
            <a:pPr lvl="1">
              <a:spcBef>
                <a:spcPct val="50000"/>
              </a:spcBef>
              <a:buNone/>
            </a:pPr>
            <a:r>
              <a:rPr lang="en-US" b="1" dirty="0" smtClean="0">
                <a:solidFill>
                  <a:srgbClr val="C00000"/>
                </a:solidFill>
              </a:rPr>
              <a:t>set </a:t>
            </a:r>
            <a:r>
              <a:rPr lang="en-US" b="1" dirty="0" err="1" smtClean="0">
                <a:solidFill>
                  <a:srgbClr val="C00000"/>
                </a:solidFill>
              </a:rPr>
              <a:t>iCount</a:t>
            </a:r>
            <a:r>
              <a:rPr lang="en-US" b="1" dirty="0" smtClean="0">
                <a:solidFill>
                  <a:srgbClr val="C00000"/>
                </a:solidFill>
              </a:rPr>
              <a:t> 23 </a:t>
            </a:r>
          </a:p>
          <a:p>
            <a:pPr>
              <a:spcBef>
                <a:spcPct val="50000"/>
              </a:spcBef>
            </a:pPr>
            <a:r>
              <a:rPr lang="en-US" dirty="0" smtClean="0"/>
              <a:t>Variable names can also be any arbitrary set of characters:</a:t>
            </a:r>
          </a:p>
          <a:p>
            <a:pPr lvl="1">
              <a:spcBef>
                <a:spcPct val="50000"/>
              </a:spcBef>
              <a:buNone/>
            </a:pPr>
            <a:r>
              <a:rPr lang="en-US" b="1" dirty="0" smtClean="0">
                <a:solidFill>
                  <a:srgbClr val="C00000"/>
                </a:solidFill>
              </a:rPr>
              <a:t>set 456*9899-33 100</a:t>
            </a:r>
          </a:p>
          <a:p>
            <a:pPr marL="690563" lvl="1" indent="-7938">
              <a:spcBef>
                <a:spcPct val="50000"/>
              </a:spcBef>
              <a:buNone/>
            </a:pPr>
            <a:r>
              <a:rPr lang="en-US" dirty="0" smtClean="0">
                <a:solidFill>
                  <a:srgbClr val="000080"/>
                </a:solidFill>
              </a:rPr>
              <a:t/>
            </a:r>
            <a:br>
              <a:rPr lang="en-US" dirty="0" smtClean="0">
                <a:solidFill>
                  <a:srgbClr val="000080"/>
                </a:solidFill>
              </a:rPr>
            </a:br>
            <a:r>
              <a:rPr lang="en-US" dirty="0" smtClean="0"/>
              <a:t>Sets a variable named 456*9899-33 to the value of 100.</a:t>
            </a:r>
            <a:endParaRPr lang="en-US" dirty="0" smtClean="0">
              <a:solidFill>
                <a:srgbClr val="000080"/>
              </a:solidFill>
            </a:endParaRPr>
          </a:p>
          <a:p>
            <a:pPr>
              <a:spcBef>
                <a:spcPct val="50000"/>
              </a:spcBef>
            </a:pPr>
            <a:endParaRPr lang="en-US" sz="1600" dirty="0" smtClean="0">
              <a:solidFill>
                <a:srgbClr val="993333"/>
              </a:solidFill>
            </a:endParaRPr>
          </a:p>
          <a:p>
            <a:pPr lvl="1">
              <a:spcBef>
                <a:spcPct val="50000"/>
              </a:spcBef>
              <a:buNone/>
            </a:pPr>
            <a:endParaRPr lang="en-US" sz="1600" dirty="0" smtClean="0">
              <a:solidFill>
                <a:srgbClr val="993333"/>
              </a:solidFill>
            </a:endParaRPr>
          </a:p>
          <a:p>
            <a:pPr lvl="1">
              <a:spcBef>
                <a:spcPct val="50000"/>
              </a:spcBef>
              <a:buNone/>
            </a:pPr>
            <a:endParaRPr lang="en-US" sz="1600" dirty="0">
              <a:solidFill>
                <a:srgbClr val="993333"/>
              </a:solidFill>
            </a:endParaRPr>
          </a:p>
        </p:txBody>
      </p:sp>
      <p:sp>
        <p:nvSpPr>
          <p:cNvPr id="4" name="Text Box 6"/>
          <p:cNvSpPr txBox="1">
            <a:spLocks noChangeArrowheads="1"/>
          </p:cNvSpPr>
          <p:nvPr/>
        </p:nvSpPr>
        <p:spPr bwMode="auto">
          <a:xfrm>
            <a:off x="1666541" y="6266614"/>
            <a:ext cx="8424863" cy="593725"/>
          </a:xfrm>
          <a:prstGeom prst="rect">
            <a:avLst/>
          </a:prstGeom>
          <a:solidFill>
            <a:srgbClr val="FFC000"/>
          </a:solidFill>
          <a:ln w="12700">
            <a:solidFill>
              <a:srgbClr val="993300"/>
            </a:solidFill>
            <a:miter lim="800000"/>
            <a:headEnd/>
            <a:tailEnd/>
          </a:ln>
        </p:spPr>
        <p:txBody>
          <a:bodyPr lIns="91449" tIns="45725" rIns="91449" bIns="45725">
            <a:spAutoFit/>
          </a:bodyPr>
          <a:lstStyle/>
          <a:p>
            <a:pPr>
              <a:spcBef>
                <a:spcPct val="50000"/>
              </a:spcBef>
            </a:pPr>
            <a:r>
              <a:rPr lang="en-US" sz="1600" b="1" dirty="0">
                <a:solidFill>
                  <a:srgbClr val="000080"/>
                </a:solidFill>
              </a:rPr>
              <a:t>Although the language supports this syntax it is not recommended for maintenance and program readability. </a:t>
            </a:r>
          </a:p>
        </p:txBody>
      </p:sp>
      <p:sp>
        <p:nvSpPr>
          <p:cNvPr id="5"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3-7</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It Yourself (2/2)</a:t>
            </a:r>
            <a:endParaRPr lang="en-US" dirty="0"/>
          </a:p>
        </p:txBody>
      </p:sp>
      <p:sp>
        <p:nvSpPr>
          <p:cNvPr id="3" name="Text Placeholder 2"/>
          <p:cNvSpPr>
            <a:spLocks noGrp="1"/>
          </p:cNvSpPr>
          <p:nvPr>
            <p:ph type="body" sz="quarter" idx="11"/>
          </p:nvPr>
        </p:nvSpPr>
        <p:spPr/>
        <p:txBody>
          <a:bodyPr/>
          <a:lstStyle/>
          <a:p>
            <a:pPr marL="399990" lvl="1" indent="-399990">
              <a:buFont typeface="+mj-lt"/>
              <a:buAutoNum type="arabicPeriod" startAt="7"/>
            </a:pPr>
            <a:r>
              <a:rPr lang="en-US" dirty="0" smtClean="0"/>
              <a:t>Split the string variable </a:t>
            </a:r>
            <a:r>
              <a:rPr lang="en-US" dirty="0" err="1" smtClean="0"/>
              <a:t>sPARTs</a:t>
            </a:r>
            <a:r>
              <a:rPr lang="en-US" dirty="0" smtClean="0"/>
              <a:t> into a list variable named </a:t>
            </a:r>
            <a:r>
              <a:rPr lang="en-US" dirty="0" err="1" smtClean="0"/>
              <a:t>lPARTs</a:t>
            </a:r>
            <a:r>
              <a:rPr lang="en-US" dirty="0" smtClean="0"/>
              <a:t> using newline ('\n') as the delimiter:</a:t>
            </a:r>
            <a:br>
              <a:rPr lang="en-US" dirty="0" smtClean="0"/>
            </a:br>
            <a:r>
              <a:rPr lang="en-US" b="1" dirty="0" smtClean="0">
                <a:solidFill>
                  <a:srgbClr val="C00000"/>
                </a:solidFill>
              </a:rPr>
              <a:t>{1|System Box </a:t>
            </a:r>
            <a:r>
              <a:rPr lang="en-US" b="1" dirty="0" err="1" smtClean="0">
                <a:solidFill>
                  <a:srgbClr val="C00000"/>
                </a:solidFill>
              </a:rPr>
              <a:t>Assembly|to|RAM</a:t>
            </a:r>
            <a:r>
              <a:rPr lang="en-US" b="1" dirty="0" smtClean="0">
                <a:solidFill>
                  <a:srgbClr val="C00000"/>
                </a:solidFill>
              </a:rPr>
              <a:t> </a:t>
            </a:r>
            <a:r>
              <a:rPr lang="en-US" b="1" dirty="0" err="1" smtClean="0">
                <a:solidFill>
                  <a:srgbClr val="C00000"/>
                </a:solidFill>
              </a:rPr>
              <a:t>Module|Micron</a:t>
            </a:r>
            <a:r>
              <a:rPr lang="en-US" b="1" dirty="0" smtClean="0">
                <a:solidFill>
                  <a:srgbClr val="C00000"/>
                </a:solidFill>
              </a:rPr>
              <a:t> 128MB|A|65.0|0.01|2} {1|System Box Assembly|</a:t>
            </a:r>
            <a:br>
              <a:rPr lang="en-US" b="1" dirty="0" smtClean="0">
                <a:solidFill>
                  <a:srgbClr val="C00000"/>
                </a:solidFill>
              </a:rPr>
            </a:br>
            <a:r>
              <a:rPr lang="en-US" b="1" dirty="0" err="1" smtClean="0">
                <a:solidFill>
                  <a:srgbClr val="C00000"/>
                </a:solidFill>
              </a:rPr>
              <a:t>to|Video</a:t>
            </a:r>
            <a:r>
              <a:rPr lang="en-US" b="1" dirty="0" smtClean="0">
                <a:solidFill>
                  <a:srgbClr val="C00000"/>
                </a:solidFill>
              </a:rPr>
              <a:t> </a:t>
            </a:r>
            <a:r>
              <a:rPr lang="en-US" b="1" dirty="0" err="1" smtClean="0">
                <a:solidFill>
                  <a:srgbClr val="C00000"/>
                </a:solidFill>
              </a:rPr>
              <a:t>Card|Diamond</a:t>
            </a:r>
            <a:r>
              <a:rPr lang="en-US" b="1" dirty="0" smtClean="0">
                <a:solidFill>
                  <a:srgbClr val="C00000"/>
                </a:solidFill>
              </a:rPr>
              <a:t> 3D 32MB|A|70.0|0.4|1} {1|System Box </a:t>
            </a:r>
            <a:r>
              <a:rPr lang="en-US" b="1" dirty="0" err="1" smtClean="0">
                <a:solidFill>
                  <a:srgbClr val="C00000"/>
                </a:solidFill>
              </a:rPr>
              <a:t>Assembly|to|CD-ROM|Toshiba</a:t>
            </a:r>
            <a:r>
              <a:rPr lang="en-US" b="1" dirty="0" smtClean="0">
                <a:solidFill>
                  <a:srgbClr val="C00000"/>
                </a:solidFill>
              </a:rPr>
              <a:t> 24X|</a:t>
            </a:r>
            <a:br>
              <a:rPr lang="en-US" b="1" dirty="0" smtClean="0">
                <a:solidFill>
                  <a:srgbClr val="C00000"/>
                </a:solidFill>
              </a:rPr>
            </a:br>
            <a:r>
              <a:rPr lang="en-US" b="1" dirty="0" smtClean="0">
                <a:solidFill>
                  <a:srgbClr val="C00000"/>
                </a:solidFill>
              </a:rPr>
              <a:t>A|45.0|0.5|1} {1|System Box </a:t>
            </a:r>
            <a:r>
              <a:rPr lang="en-US" b="1" dirty="0" err="1" smtClean="0">
                <a:solidFill>
                  <a:srgbClr val="C00000"/>
                </a:solidFill>
              </a:rPr>
              <a:t>Assembly|to|Floppy</a:t>
            </a:r>
            <a:r>
              <a:rPr lang="en-US" b="1" dirty="0" smtClean="0">
                <a:solidFill>
                  <a:srgbClr val="C00000"/>
                </a:solidFill>
              </a:rPr>
              <a:t> </a:t>
            </a:r>
            <a:r>
              <a:rPr lang="en-US" b="1" dirty="0" err="1" smtClean="0">
                <a:solidFill>
                  <a:srgbClr val="C00000"/>
                </a:solidFill>
              </a:rPr>
              <a:t>Disk|NEC</a:t>
            </a:r>
            <a:r>
              <a:rPr lang="en-US" b="1" dirty="0" smtClean="0">
                <a:solidFill>
                  <a:srgbClr val="C00000"/>
                </a:solidFill>
              </a:rPr>
              <a:t> Standard|A|15.0|0.1|1} </a:t>
            </a:r>
            <a:br>
              <a:rPr lang="en-US" b="1" dirty="0" smtClean="0">
                <a:solidFill>
                  <a:srgbClr val="C00000"/>
                </a:solidFill>
              </a:rPr>
            </a:br>
            <a:r>
              <a:rPr lang="en-US" b="1" dirty="0" smtClean="0">
                <a:solidFill>
                  <a:srgbClr val="C00000"/>
                </a:solidFill>
              </a:rPr>
              <a:t>{1|System Box </a:t>
            </a:r>
            <a:r>
              <a:rPr lang="en-US" b="1" dirty="0" err="1" smtClean="0">
                <a:solidFill>
                  <a:srgbClr val="C00000"/>
                </a:solidFill>
              </a:rPr>
              <a:t>Assembly|to|Hard</a:t>
            </a:r>
            <a:r>
              <a:rPr lang="en-US" b="1" dirty="0" smtClean="0">
                <a:solidFill>
                  <a:srgbClr val="C00000"/>
                </a:solidFill>
              </a:rPr>
              <a:t> </a:t>
            </a:r>
            <a:r>
              <a:rPr lang="en-US" b="1" dirty="0" err="1" smtClean="0">
                <a:solidFill>
                  <a:srgbClr val="C00000"/>
                </a:solidFill>
              </a:rPr>
              <a:t>Disk|Western</a:t>
            </a:r>
            <a:r>
              <a:rPr lang="en-US" b="1" dirty="0" smtClean="0">
                <a:solidFill>
                  <a:srgbClr val="C00000"/>
                </a:solidFill>
              </a:rPr>
              <a:t> Digital 2.5GB|A|100.0|0.5|1} </a:t>
            </a:r>
          </a:p>
          <a:p>
            <a:pPr marL="399990" lvl="1" indent="-399990">
              <a:buFont typeface="+mj-lt"/>
              <a:buAutoNum type="arabicPeriod" startAt="7"/>
            </a:pPr>
            <a:endParaRPr lang="en-US" dirty="0" smtClean="0">
              <a:solidFill>
                <a:schemeClr val="accent2"/>
              </a:solidFill>
            </a:endParaRPr>
          </a:p>
          <a:p>
            <a:pPr marL="399990" lvl="1" indent="-399990">
              <a:buFont typeface="+mj-lt"/>
              <a:buAutoNum type="arabicPeriod" startAt="7"/>
            </a:pPr>
            <a:r>
              <a:rPr lang="en-US" dirty="0" smtClean="0"/>
              <a:t>Create a </a:t>
            </a:r>
            <a:r>
              <a:rPr lang="en-US" dirty="0" err="1" smtClean="0"/>
              <a:t>foreach</a:t>
            </a:r>
            <a:r>
              <a:rPr lang="en-US" dirty="0" smtClean="0"/>
              <a:t> loop that will extract each list element from the </a:t>
            </a:r>
            <a:r>
              <a:rPr lang="en-US" dirty="0" err="1" smtClean="0"/>
              <a:t>lPARTs</a:t>
            </a:r>
            <a:r>
              <a:rPr lang="en-US" dirty="0" smtClean="0"/>
              <a:t> and place it in a variable named </a:t>
            </a:r>
            <a:r>
              <a:rPr lang="en-US" dirty="0" err="1" smtClean="0"/>
              <a:t>sPART</a:t>
            </a:r>
            <a:r>
              <a:rPr lang="en-US" dirty="0" smtClean="0"/>
              <a:t>.</a:t>
            </a:r>
          </a:p>
          <a:p>
            <a:pPr marL="399990" lvl="1" indent="-399990">
              <a:buFont typeface="+mj-lt"/>
              <a:buAutoNum type="arabicPeriod" startAt="7"/>
            </a:pPr>
            <a:endParaRPr lang="en-US" dirty="0" smtClean="0">
              <a:solidFill>
                <a:schemeClr val="accent2"/>
              </a:solidFill>
            </a:endParaRPr>
          </a:p>
          <a:p>
            <a:pPr marL="399990" lvl="1" indent="-399990">
              <a:buFont typeface="+mj-lt"/>
              <a:buAutoNum type="arabicPeriod" startAt="7"/>
            </a:pPr>
            <a:r>
              <a:rPr lang="en-US" dirty="0" smtClean="0"/>
              <a:t>Within the </a:t>
            </a:r>
            <a:r>
              <a:rPr lang="en-US" dirty="0" err="1" smtClean="0"/>
              <a:t>foreach</a:t>
            </a:r>
            <a:r>
              <a:rPr lang="en-US" dirty="0" smtClean="0"/>
              <a:t> loop split the </a:t>
            </a:r>
            <a:r>
              <a:rPr lang="en-US" dirty="0" err="1" smtClean="0"/>
              <a:t>sPART</a:t>
            </a:r>
            <a:r>
              <a:rPr lang="en-US" dirty="0" smtClean="0"/>
              <a:t> into a list variable named </a:t>
            </a:r>
            <a:r>
              <a:rPr lang="en-US" dirty="0" err="1" smtClean="0"/>
              <a:t>lFields</a:t>
            </a:r>
            <a:r>
              <a:rPr lang="en-US" dirty="0" smtClean="0"/>
              <a:t> using the '|' as a delimiter.</a:t>
            </a:r>
          </a:p>
          <a:p>
            <a:pPr marL="399990" lvl="1" indent="-399990">
              <a:buFont typeface="+mj-lt"/>
              <a:buAutoNum type="arabicPeriod" startAt="7"/>
            </a:pPr>
            <a:endParaRPr lang="en-US" dirty="0" smtClean="0"/>
          </a:p>
          <a:p>
            <a:pPr marL="399990" lvl="1" indent="-399990">
              <a:buFont typeface="+mj-lt"/>
              <a:buAutoNum type="arabicPeriod" startAt="7"/>
            </a:pPr>
            <a:r>
              <a:rPr lang="en-US" dirty="0" smtClean="0"/>
              <a:t>Use the </a:t>
            </a:r>
            <a:r>
              <a:rPr lang="en-US" dirty="0" err="1" smtClean="0"/>
              <a:t>lindex</a:t>
            </a:r>
            <a:r>
              <a:rPr lang="en-US" dirty="0" smtClean="0"/>
              <a:t> command to get the current Cost and set to a variable named </a:t>
            </a:r>
            <a:r>
              <a:rPr lang="en-US" dirty="0" err="1" smtClean="0"/>
              <a:t>iCost</a:t>
            </a:r>
            <a:r>
              <a:rPr lang="en-US" dirty="0" smtClean="0"/>
              <a:t>.</a:t>
            </a:r>
          </a:p>
          <a:p>
            <a:pPr marL="399990" lvl="1" indent="-399990">
              <a:buFont typeface="+mj-lt"/>
              <a:buAutoNum type="arabicPeriod" startAt="7"/>
            </a:pPr>
            <a:endParaRPr lang="en-US" dirty="0" smtClean="0"/>
          </a:p>
          <a:p>
            <a:pPr marL="399990" lvl="1" indent="-399990">
              <a:buFont typeface="+mj-lt"/>
              <a:buAutoNum type="arabicPeriod" startAt="7"/>
            </a:pPr>
            <a:r>
              <a:rPr lang="en-US" dirty="0" smtClean="0"/>
              <a:t>Use the </a:t>
            </a:r>
            <a:r>
              <a:rPr lang="en-US" dirty="0" err="1" smtClean="0"/>
              <a:t>lindex</a:t>
            </a:r>
            <a:r>
              <a:rPr lang="en-US" dirty="0" smtClean="0"/>
              <a:t> command to get the current Quantity and set to a variable named </a:t>
            </a:r>
            <a:r>
              <a:rPr lang="en-US" dirty="0" err="1" smtClean="0"/>
              <a:t>iQuantity</a:t>
            </a:r>
            <a:r>
              <a:rPr lang="en-US" dirty="0" smtClean="0"/>
              <a:t>.</a:t>
            </a:r>
          </a:p>
          <a:p>
            <a:pPr marL="399990" lvl="1" indent="-399990">
              <a:buFont typeface="+mj-lt"/>
              <a:buAutoNum type="arabicPeriod" startAt="7"/>
            </a:pPr>
            <a:endParaRPr lang="en-US" dirty="0" smtClean="0"/>
          </a:p>
          <a:p>
            <a:pPr marL="399990" lvl="1" indent="-399990">
              <a:buFont typeface="+mj-lt"/>
              <a:buAutoNum type="arabicPeriod" startAt="7"/>
            </a:pPr>
            <a:r>
              <a:rPr lang="en-US" dirty="0" smtClean="0"/>
              <a:t>Use the </a:t>
            </a:r>
            <a:r>
              <a:rPr lang="en-US" dirty="0" err="1" smtClean="0"/>
              <a:t>expr</a:t>
            </a:r>
            <a:r>
              <a:rPr lang="en-US" dirty="0" smtClean="0"/>
              <a:t> command to multiply the Cost * Quantity and set the result in a variable named </a:t>
            </a:r>
            <a:r>
              <a:rPr lang="en-US" dirty="0" err="1" smtClean="0"/>
              <a:t>iLineCost</a:t>
            </a:r>
            <a:r>
              <a:rPr lang="en-US" dirty="0" smtClean="0"/>
              <a:t>.</a:t>
            </a:r>
          </a:p>
          <a:p>
            <a:pPr marL="399990" lvl="1" indent="-399990">
              <a:buFont typeface="+mj-lt"/>
              <a:buAutoNum type="arabicPeriod" startAt="7"/>
            </a:pPr>
            <a:endParaRPr lang="en-US" dirty="0" smtClean="0"/>
          </a:p>
          <a:p>
            <a:pPr marL="399990" lvl="1" indent="-399990">
              <a:buFont typeface="+mj-lt"/>
              <a:buAutoNum type="arabicPeriod" startAt="7"/>
            </a:pPr>
            <a:r>
              <a:rPr lang="en-US" dirty="0" smtClean="0"/>
              <a:t>Add the value of </a:t>
            </a:r>
            <a:r>
              <a:rPr lang="en-US" dirty="0" err="1" smtClean="0"/>
              <a:t>iLineCost</a:t>
            </a:r>
            <a:r>
              <a:rPr lang="en-US" dirty="0" smtClean="0"/>
              <a:t> to a variable </a:t>
            </a:r>
            <a:r>
              <a:rPr lang="en-US" dirty="0" err="1" smtClean="0"/>
              <a:t>iTotalCost</a:t>
            </a:r>
            <a:r>
              <a:rPr lang="en-US" dirty="0" smtClean="0"/>
              <a:t>.</a:t>
            </a:r>
          </a:p>
          <a:p>
            <a:pPr marL="399990" lvl="1" indent="-399990">
              <a:buFont typeface="+mj-lt"/>
              <a:buAutoNum type="arabicPeriod" startAt="7"/>
            </a:pPr>
            <a:endParaRPr lang="en-US" dirty="0" smtClean="0"/>
          </a:p>
          <a:p>
            <a:pPr marL="399990" lvl="1" indent="-399990">
              <a:buFont typeface="+mj-lt"/>
              <a:buAutoNum type="arabicPeriod" startAt="7"/>
            </a:pPr>
            <a:r>
              <a:rPr lang="en-US" dirty="0" smtClean="0"/>
              <a:t>Source the file in the command editor to view the results.</a:t>
            </a:r>
          </a:p>
          <a:p>
            <a:pPr marL="399990" lvl="1" indent="-399990">
              <a:buFont typeface="+mj-lt"/>
              <a:buAutoNum type="arabicPeriod" startAt="7"/>
            </a:pPr>
            <a:endParaRPr lang="en-US" dirty="0" smtClean="0"/>
          </a:p>
          <a:p>
            <a:pPr marL="399990" lvl="1" indent="-399990">
              <a:buFont typeface="+mj-lt"/>
              <a:buAutoNum type="arabicPeriod" startAt="7"/>
            </a:pPr>
            <a:endParaRPr lang="en-US" dirty="0" smtClean="0"/>
          </a:p>
          <a:p>
            <a:pPr marL="399990" lvl="1" indent="-399990">
              <a:buFont typeface="+mj-lt"/>
              <a:buAutoNum type="arabicPeriod" startAt="7"/>
            </a:pPr>
            <a:endParaRPr lang="en-US" sz="1600" dirty="0" smtClean="0">
              <a:solidFill>
                <a:schemeClr val="accent2"/>
              </a:solidFill>
            </a:endParaRPr>
          </a:p>
          <a:p>
            <a:pPr marL="399990" lvl="1" indent="-399990">
              <a:buFont typeface="+mj-lt"/>
              <a:buAutoNum type="arabicPeriod" startAt="7"/>
            </a:pPr>
            <a:endParaRPr lang="en-US" sz="1600" dirty="0" smtClean="0">
              <a:solidFill>
                <a:schemeClr val="accent2"/>
              </a:solidFill>
            </a:endParaRPr>
          </a:p>
          <a:p>
            <a:pPr>
              <a:buFont typeface="+mj-lt"/>
              <a:buAutoNum type="arabicPeriod" startAt="7"/>
            </a:pP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3-70</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Lesson 4: </a:t>
            </a:r>
            <a:r>
              <a:rPr lang="en-US" dirty="0" smtClean="0"/>
              <a:t>Tcl </a:t>
            </a:r>
            <a:r>
              <a:rPr lang="en-US" dirty="0" smtClean="0"/>
              <a:t>Trigger </a:t>
            </a:r>
            <a:r>
              <a:rPr lang="en-US" dirty="0" smtClean="0"/>
              <a:t>Programs &amp; RPE</a:t>
            </a:r>
            <a:r>
              <a:rPr lang="en-US" dirty="0" smtClean="0"/>
              <a:t/>
            </a:r>
            <a:br>
              <a:rPr lang="en-US" dirty="0" smtClean="0"/>
            </a:br>
            <a:r>
              <a:rPr lang="en-US" sz="4000" dirty="0" smtClean="0">
                <a:cs typeface="Arial" pitchFamily="34" charset="0"/>
              </a:rPr>
              <a:t/>
            </a:r>
            <a:br>
              <a:rPr lang="en-US" sz="4000" dirty="0" smtClean="0">
                <a:cs typeface="Arial" pitchFamily="34" charset="0"/>
              </a:rPr>
            </a:br>
            <a:r>
              <a:rPr lang="en-US" dirty="0" smtClean="0">
                <a:cs typeface="Arial" pitchFamily="34" charset="0"/>
              </a:rPr>
              <a:t/>
            </a:r>
            <a:br>
              <a:rPr lang="en-US" dirty="0" smtClean="0">
                <a:cs typeface="Arial" pitchFamily="34" charset="0"/>
              </a:rPr>
            </a:br>
            <a:endParaRPr lang="en-US" dirty="0"/>
          </a:p>
        </p:txBody>
      </p:sp>
      <p:sp>
        <p:nvSpPr>
          <p:cNvPr id="3" name="Text Placeholder 2"/>
          <p:cNvSpPr>
            <a:spLocks noGrp="1"/>
          </p:cNvSpPr>
          <p:nvPr>
            <p:ph type="body" sz="quarter" idx="10"/>
          </p:nvPr>
        </p:nvSpPr>
        <p:spPr/>
        <p:txBody>
          <a:bodyPr/>
          <a:lstStyle/>
          <a:p>
            <a:r>
              <a:rPr lang="en-US" dirty="0"/>
              <a:t>Understand Tcl Fundamentals</a:t>
            </a:r>
          </a:p>
          <a:p>
            <a:r>
              <a:rPr lang="en-US" dirty="0"/>
              <a:t>String and list manipulation</a:t>
            </a:r>
            <a:endParaRPr lang="en-US" dirty="0" smtClean="0"/>
          </a:p>
          <a:p>
            <a:r>
              <a:rPr lang="en-US" dirty="0"/>
              <a:t>Control Flow and Exception </a:t>
            </a:r>
            <a:r>
              <a:rPr lang="en-US" dirty="0" smtClean="0"/>
              <a:t>handling</a:t>
            </a:r>
          </a:p>
          <a:p>
            <a:r>
              <a:rPr lang="en-US" b="1" dirty="0" smtClean="0">
                <a:solidFill>
                  <a:schemeClr val="accent2"/>
                </a:solidFill>
              </a:rPr>
              <a:t>RPE and Tcl Trigger Programs</a:t>
            </a:r>
            <a:endParaRPr lang="en-US" b="1" dirty="0">
              <a:solidFill>
                <a:schemeClr val="accent2"/>
              </a:solidFill>
            </a:endParaRPr>
          </a:p>
          <a:p>
            <a:endParaRPr lang="en-US" dirty="0" smtClean="0"/>
          </a:p>
        </p:txBody>
      </p:sp>
      <p:sp>
        <p:nvSpPr>
          <p:cNvPr id="4" name="Text Placeholder 3"/>
          <p:cNvSpPr>
            <a:spLocks noGrp="1"/>
          </p:cNvSpPr>
          <p:nvPr>
            <p:ph type="body" sz="quarter" idx="12"/>
          </p:nvPr>
        </p:nvSpPr>
        <p:spPr/>
        <p:txBody>
          <a:bodyPr/>
          <a:lstStyle/>
          <a:p>
            <a:r>
              <a:rPr lang="en-US" dirty="0"/>
              <a:t>In this lesson you will learn </a:t>
            </a:r>
            <a:r>
              <a:rPr lang="en-US" dirty="0" smtClean="0"/>
              <a:t>about the purpose of the Runtime Program Environment (RPE) and how to build Tcl Trigger Programs.</a:t>
            </a:r>
          </a:p>
          <a:p>
            <a:endParaRPr lang="en-US" dirty="0" smtClean="0"/>
          </a:p>
          <a:p>
            <a:endParaRPr lang="en-US" dirty="0"/>
          </a:p>
        </p:txBody>
      </p:sp>
      <p:sp>
        <p:nvSpPr>
          <p:cNvPr id="6" name="Rectangle à coins arrondis 23"/>
          <p:cNvSpPr/>
          <p:nvPr/>
        </p:nvSpPr>
        <p:spPr>
          <a:xfrm rot="10800000" flipV="1">
            <a:off x="8197850" y="1653103"/>
            <a:ext cx="4104760" cy="512149"/>
          </a:xfrm>
          <a:prstGeom prst="wedgeRoundRectCallout">
            <a:avLst>
              <a:gd name="adj1" fmla="val 61403"/>
              <a:gd name="adj2" fmla="val -3558"/>
              <a:gd name="adj3" fmla="val 16667"/>
            </a:avLst>
          </a:prstGeom>
          <a:solidFill>
            <a:srgbClr val="EEEDF3"/>
          </a:solidFill>
          <a:ln w="3175" cap="flat" cmpd="sng" algn="ctr">
            <a:solidFill>
              <a:srgbClr val="FFFFFF">
                <a:shade val="50000"/>
              </a:srgbClr>
            </a:solidFill>
            <a:prstDash val="solid"/>
          </a:ln>
          <a:effectLst/>
        </p:spPr>
        <p:txBody>
          <a:bodyPr rtlCol="0" anchor="ctr"/>
          <a:lstStyle/>
          <a:p>
            <a:pPr lvl="0" algn="ctr">
              <a:defRPr/>
            </a:pPr>
            <a:endParaRPr lang="en-US" sz="1800" b="1" dirty="0" smtClean="0">
              <a:latin typeface="Arial" pitchFamily="34" charset="0"/>
              <a:cs typeface="Arial" pitchFamily="34" charset="0"/>
            </a:endParaRPr>
          </a:p>
          <a:p>
            <a:pPr lvl="0" algn="ctr">
              <a:defRPr/>
            </a:pPr>
            <a:r>
              <a:rPr lang="en-US" sz="1800" b="1" dirty="0" smtClean="0">
                <a:latin typeface="Arial" pitchFamily="34" charset="0"/>
                <a:cs typeface="Arial" pitchFamily="34" charset="0"/>
              </a:rPr>
              <a:t>Here are the topics to be covered:</a:t>
            </a:r>
          </a:p>
          <a:p>
            <a:pPr algn="ctr">
              <a:defRPr/>
            </a:pPr>
            <a:endParaRPr lang="en-US" sz="1800" b="1" noProof="0" dirty="0" smtClean="0">
              <a:solidFill>
                <a:schemeClr val="tx1"/>
              </a:solidFill>
              <a:latin typeface="Arial" pitchFamily="34" charset="0"/>
              <a:cs typeface="Arial" pitchFamily="34" charset="0"/>
            </a:endParaRPr>
          </a:p>
        </p:txBody>
      </p:sp>
      <p:pic>
        <p:nvPicPr>
          <p:cNvPr id="7" name="Picture 3" descr="E:\users\qpz\V6_Templates\Images\Bullets\tips.png"/>
          <p:cNvPicPr>
            <a:picLocks noChangeAspect="1" noChangeArrowheads="1"/>
          </p:cNvPicPr>
          <p:nvPr/>
        </p:nvPicPr>
        <p:blipFill>
          <a:blip r:embed="rId3" cstate="print"/>
          <a:srcRect/>
          <a:stretch>
            <a:fillRect/>
          </a:stretch>
        </p:blipFill>
        <p:spPr bwMode="auto">
          <a:xfrm>
            <a:off x="7399130" y="2566544"/>
            <a:ext cx="367022" cy="361148"/>
          </a:xfrm>
          <a:prstGeom prst="rect">
            <a:avLst/>
          </a:prstGeom>
          <a:noFill/>
        </p:spPr>
      </p:pic>
      <p:pic>
        <p:nvPicPr>
          <p:cNvPr id="8" name="Picture 3" descr="E:\users\qpz\V6_Templates\Images\Bullets\tips.png"/>
          <p:cNvPicPr>
            <a:picLocks noChangeAspect="1" noChangeArrowheads="1"/>
          </p:cNvPicPr>
          <p:nvPr/>
        </p:nvPicPr>
        <p:blipFill>
          <a:blip r:embed="rId3" cstate="print"/>
          <a:srcRect/>
          <a:stretch>
            <a:fillRect/>
          </a:stretch>
        </p:blipFill>
        <p:spPr bwMode="auto">
          <a:xfrm>
            <a:off x="7423194" y="2911450"/>
            <a:ext cx="367022" cy="361148"/>
          </a:xfrm>
          <a:prstGeom prst="rect">
            <a:avLst/>
          </a:prstGeom>
          <a:noFill/>
        </p:spPr>
      </p:pic>
      <p:pic>
        <p:nvPicPr>
          <p:cNvPr id="9" name="Picture 3" descr="E:\users\qpz\V6_Templates\Images\Bullets\tips.png"/>
          <p:cNvPicPr>
            <a:picLocks noChangeAspect="1" noChangeArrowheads="1"/>
          </p:cNvPicPr>
          <p:nvPr/>
        </p:nvPicPr>
        <p:blipFill>
          <a:blip r:embed="rId3" cstate="print"/>
          <a:srcRect/>
          <a:stretch>
            <a:fillRect/>
          </a:stretch>
        </p:blipFill>
        <p:spPr bwMode="auto">
          <a:xfrm>
            <a:off x="7431214" y="3240312"/>
            <a:ext cx="367022" cy="361148"/>
          </a:xfrm>
          <a:prstGeom prst="rect">
            <a:avLst/>
          </a:prstGeom>
          <a:noFill/>
        </p:spPr>
      </p:pic>
      <p:sp>
        <p:nvSpPr>
          <p:cNvPr id="10" name="TextBox 9"/>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3-71</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bwMode="auto">
          <a:xfrm>
            <a:off x="1171575" y="463550"/>
            <a:ext cx="11406188" cy="463550"/>
          </a:xfrm>
          <a:noFill/>
          <a:ln>
            <a:miter lim="800000"/>
            <a:headEnd/>
            <a:tailEnd/>
          </a:ln>
        </p:spPr>
        <p:txBody>
          <a:bodyPr vert="horz" wrap="square" numCol="1" anchor="t" anchorCtr="0" compatLnSpc="1">
            <a:prstTxWarp prst="textNoShape">
              <a:avLst/>
            </a:prstTxWarp>
          </a:bodyPr>
          <a:lstStyle/>
          <a:p>
            <a:pPr eaLnBrk="1" hangingPunct="1"/>
            <a:r>
              <a:rPr lang="en-US" dirty="0" smtClean="0"/>
              <a:t>Triggers - Introduction</a:t>
            </a:r>
            <a:endParaRPr lang="de-DE" dirty="0" smtClean="0"/>
          </a:p>
        </p:txBody>
      </p:sp>
      <p:sp>
        <p:nvSpPr>
          <p:cNvPr id="106499" name="Rectangle 3"/>
          <p:cNvSpPr>
            <a:spLocks noGrp="1" noChangeArrowheads="1"/>
          </p:cNvSpPr>
          <p:nvPr>
            <p:ph type="body" sz="quarter" idx="10"/>
          </p:nvPr>
        </p:nvSpPr>
        <p:spPr>
          <a:xfrm>
            <a:off x="982663" y="1439863"/>
            <a:ext cx="11572875" cy="7862887"/>
          </a:xfrm>
        </p:spPr>
        <p:txBody>
          <a:bodyPr/>
          <a:lstStyle/>
          <a:p>
            <a:r>
              <a:rPr lang="en-US" altLang="en-US" sz="2000" dirty="0"/>
              <a:t>Triggers are programs used to </a:t>
            </a:r>
            <a:r>
              <a:rPr lang="en-US" altLang="en-US" sz="2000" b="1" dirty="0" smtClean="0"/>
              <a:t>Validate (Check)</a:t>
            </a:r>
            <a:r>
              <a:rPr lang="en-US" altLang="en-US" sz="2000" dirty="0" smtClean="0"/>
              <a:t>, </a:t>
            </a:r>
            <a:r>
              <a:rPr lang="en-US" altLang="en-US" sz="2000" b="1" dirty="0"/>
              <a:t>Replace</a:t>
            </a:r>
            <a:r>
              <a:rPr lang="en-US" altLang="en-US" sz="2000" dirty="0"/>
              <a:t> or </a:t>
            </a:r>
            <a:r>
              <a:rPr lang="en-US" altLang="en-US" sz="2000" b="1" dirty="0"/>
              <a:t>Extend</a:t>
            </a:r>
            <a:r>
              <a:rPr lang="en-US" altLang="en-US" sz="2000" dirty="0"/>
              <a:t> the functionality of Matrix </a:t>
            </a:r>
            <a:r>
              <a:rPr lang="en-US" altLang="en-US" sz="2000" dirty="0" smtClean="0"/>
              <a:t>applications</a:t>
            </a:r>
          </a:p>
          <a:p>
            <a:endParaRPr lang="en-US" sz="2000" dirty="0" smtClean="0"/>
          </a:p>
          <a:p>
            <a:pPr eaLnBrk="1" hangingPunct="1"/>
            <a:r>
              <a:rPr lang="en-US" altLang="en-US" sz="2000" dirty="0"/>
              <a:t>They are a framework to </a:t>
            </a:r>
            <a:r>
              <a:rPr lang="en-US" altLang="en-US" sz="2000" dirty="0" smtClean="0"/>
              <a:t>implement business rules by </a:t>
            </a:r>
            <a:r>
              <a:rPr lang="en-US" altLang="en-US" sz="2000" dirty="0"/>
              <a:t>easy customization </a:t>
            </a:r>
            <a:r>
              <a:rPr lang="en-US" altLang="en-US" sz="2000" dirty="0" smtClean="0"/>
              <a:t>of the </a:t>
            </a:r>
            <a:r>
              <a:rPr lang="en-US" altLang="en-US" sz="2000" dirty="0"/>
              <a:t>OOTB </a:t>
            </a:r>
            <a:r>
              <a:rPr lang="en-US" altLang="en-US" sz="2000" dirty="0" smtClean="0"/>
              <a:t>implementation</a:t>
            </a:r>
            <a:endParaRPr lang="en-US" altLang="en-US" sz="2000" dirty="0"/>
          </a:p>
          <a:p>
            <a:pPr eaLnBrk="1" hangingPunct="1"/>
            <a:endParaRPr lang="en-US" altLang="en-US" sz="2000" dirty="0"/>
          </a:p>
          <a:p>
            <a:pPr eaLnBrk="1" hangingPunct="1"/>
            <a:r>
              <a:rPr lang="en-US" altLang="en-US" sz="2000" dirty="0"/>
              <a:t>They are fired on events from </a:t>
            </a:r>
            <a:r>
              <a:rPr lang="en-US" altLang="en-US" sz="2000" dirty="0" smtClean="0"/>
              <a:t>Business </a:t>
            </a:r>
            <a:r>
              <a:rPr lang="en-US" altLang="en-US" sz="2000" dirty="0"/>
              <a:t>objects, Relationships, </a:t>
            </a:r>
            <a:r>
              <a:rPr lang="en-US" altLang="en-US" sz="2000" dirty="0" smtClean="0"/>
              <a:t>Policy, States, and Attributes</a:t>
            </a:r>
            <a:endParaRPr lang="en-US" altLang="en-US" sz="2000" dirty="0"/>
          </a:p>
          <a:p>
            <a:endParaRPr lang="en-US" sz="2000" dirty="0" smtClean="0"/>
          </a:p>
          <a:p>
            <a:pPr>
              <a:buSzTx/>
            </a:pPr>
            <a:endParaRPr lang="en-US" sz="2000" dirty="0"/>
          </a:p>
          <a:p>
            <a:pPr eaLnBrk="1" hangingPunct="1"/>
            <a:endParaRPr lang="en-US" altLang="en-US" sz="2000" dirty="0"/>
          </a:p>
          <a:p>
            <a:pPr eaLnBrk="1" hangingPunct="1"/>
            <a:endParaRPr lang="en-US" altLang="en-US" sz="2000" dirty="0"/>
          </a:p>
          <a:p>
            <a:pPr eaLnBrk="1" hangingPunct="1"/>
            <a:endParaRPr lang="en-US" altLang="en-US" sz="2000" dirty="0"/>
          </a:p>
          <a:p>
            <a:pPr eaLnBrk="1" hangingPunct="1"/>
            <a:endParaRPr lang="en-US" altLang="en-US" sz="2000" dirty="0"/>
          </a:p>
          <a:p>
            <a:pPr>
              <a:buSzTx/>
            </a:pPr>
            <a:endParaRPr lang="en-US" sz="2000" dirty="0" smtClean="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3-83</a:t>
            </a:r>
            <a:endParaRPr lang="en-US" dirty="0"/>
          </a:p>
        </p:txBody>
      </p:sp>
    </p:spTree>
    <p:extLst>
      <p:ext uri="{BB962C8B-B14F-4D97-AF65-F5344CB8AC3E}">
        <p14:creationId xmlns:p14="http://schemas.microsoft.com/office/powerpoint/2010/main" val="1833800106"/>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Triggers</a:t>
            </a:r>
            <a:endParaRPr lang="en-US" dirty="0"/>
          </a:p>
        </p:txBody>
      </p:sp>
      <p:sp>
        <p:nvSpPr>
          <p:cNvPr id="3" name="Text Placeholder 2"/>
          <p:cNvSpPr>
            <a:spLocks noGrp="1"/>
          </p:cNvSpPr>
          <p:nvPr>
            <p:ph type="body" sz="quarter" idx="10"/>
          </p:nvPr>
        </p:nvSpPr>
        <p:spPr/>
        <p:txBody>
          <a:bodyPr/>
          <a:lstStyle/>
          <a:p>
            <a:pPr eaLnBrk="1" hangingPunct="1">
              <a:lnSpc>
                <a:spcPct val="90000"/>
              </a:lnSpc>
            </a:pPr>
            <a:r>
              <a:rPr lang="en-US" altLang="en-US" sz="2000" b="1" dirty="0" smtClean="0"/>
              <a:t>Check or Validate trigger</a:t>
            </a:r>
            <a:br>
              <a:rPr lang="en-US" altLang="en-US" sz="2000" b="1" dirty="0" smtClean="0"/>
            </a:br>
            <a:r>
              <a:rPr lang="en-US" altLang="en-US" sz="2000" dirty="0"/>
              <a:t/>
            </a:r>
            <a:br>
              <a:rPr lang="en-US" altLang="en-US" sz="2000" dirty="0"/>
            </a:br>
            <a:r>
              <a:rPr lang="en-US" altLang="en-US" sz="2000" dirty="0"/>
              <a:t>This executes </a:t>
            </a:r>
            <a:r>
              <a:rPr lang="en-US" altLang="en-US" sz="2000" i="1" dirty="0"/>
              <a:t>before </a:t>
            </a:r>
            <a:r>
              <a:rPr lang="en-US" altLang="en-US" sz="2000" dirty="0"/>
              <a:t>the event on which it gets fired starts execution. It can block the event from executing</a:t>
            </a:r>
            <a:r>
              <a:rPr lang="en-US" altLang="en-US" sz="2000" dirty="0" smtClean="0"/>
              <a:t>. If </a:t>
            </a:r>
            <a:r>
              <a:rPr lang="en-US" altLang="en-US" sz="2000" dirty="0"/>
              <a:t>the trigger program returns a non-zero value, the execution is blocked.</a:t>
            </a:r>
          </a:p>
          <a:p>
            <a:pPr lvl="1">
              <a:lnSpc>
                <a:spcPct val="90000"/>
              </a:lnSpc>
              <a:buNone/>
            </a:pPr>
            <a:endParaRPr lang="en-US" altLang="en-US" sz="2000" dirty="0"/>
          </a:p>
          <a:p>
            <a:pPr eaLnBrk="1" hangingPunct="1">
              <a:lnSpc>
                <a:spcPct val="90000"/>
              </a:lnSpc>
            </a:pPr>
            <a:r>
              <a:rPr lang="en-US" altLang="en-US" sz="2000" b="1" dirty="0" smtClean="0"/>
              <a:t>Override or Replace trigger</a:t>
            </a:r>
            <a:br>
              <a:rPr lang="en-US" altLang="en-US" sz="2000" b="1" dirty="0" smtClean="0"/>
            </a:br>
            <a:endParaRPr lang="en-US" altLang="en-US" sz="2000" b="1" dirty="0"/>
          </a:p>
          <a:p>
            <a:pPr>
              <a:lnSpc>
                <a:spcPct val="90000"/>
              </a:lnSpc>
              <a:buNone/>
            </a:pPr>
            <a:r>
              <a:rPr lang="en-US" altLang="en-US" sz="2000" dirty="0"/>
              <a:t>	</a:t>
            </a:r>
            <a:r>
              <a:rPr lang="en-US" altLang="en-US" sz="2000" dirty="0" smtClean="0"/>
              <a:t>This </a:t>
            </a:r>
            <a:r>
              <a:rPr lang="en-US" altLang="en-US" sz="2000" dirty="0"/>
              <a:t>executes after any check trigger that is defined, provided the Check trigger does not block the event. It can be used to replace the normal event with some other action.</a:t>
            </a:r>
          </a:p>
          <a:p>
            <a:pPr>
              <a:lnSpc>
                <a:spcPct val="90000"/>
              </a:lnSpc>
              <a:buNone/>
            </a:pPr>
            <a:r>
              <a:rPr lang="en-US" altLang="en-US" sz="2000" dirty="0"/>
              <a:t>	If the trigger program returns a non-zero value, the normal event is replaced.</a:t>
            </a:r>
          </a:p>
          <a:p>
            <a:pPr>
              <a:lnSpc>
                <a:spcPct val="90000"/>
              </a:lnSpc>
              <a:buNone/>
            </a:pPr>
            <a:endParaRPr lang="en-US" altLang="en-US" sz="2000" dirty="0"/>
          </a:p>
          <a:p>
            <a:pPr eaLnBrk="1" hangingPunct="1">
              <a:lnSpc>
                <a:spcPct val="90000"/>
              </a:lnSpc>
            </a:pPr>
            <a:r>
              <a:rPr lang="en-US" altLang="en-US" sz="2000" b="1" dirty="0" smtClean="0"/>
              <a:t>Action or Extend trigger</a:t>
            </a:r>
            <a:br>
              <a:rPr lang="en-US" altLang="en-US" sz="2000" b="1" dirty="0" smtClean="0"/>
            </a:br>
            <a:r>
              <a:rPr lang="en-US" altLang="en-US" sz="2000" b="1" dirty="0" smtClean="0"/>
              <a:t/>
            </a:r>
            <a:br>
              <a:rPr lang="en-US" altLang="en-US" sz="2000" b="1" dirty="0" smtClean="0"/>
            </a:br>
            <a:r>
              <a:rPr lang="en-US" altLang="en-US" sz="2000" b="1" dirty="0" smtClean="0"/>
              <a:t>I</a:t>
            </a:r>
            <a:r>
              <a:rPr lang="en-US" altLang="en-US" sz="2000" dirty="0" smtClean="0"/>
              <a:t>t </a:t>
            </a:r>
            <a:r>
              <a:rPr lang="en-US" altLang="en-US" sz="2000" dirty="0"/>
              <a:t>executes </a:t>
            </a:r>
            <a:r>
              <a:rPr lang="en-US" altLang="en-US" sz="2000" i="1" dirty="0"/>
              <a:t>after</a:t>
            </a:r>
            <a:r>
              <a:rPr lang="en-US" altLang="en-US" sz="2000" dirty="0"/>
              <a:t> the event on which it was fired, provided that no check trigger blocked the event.  It will get executed even if the Override trigger replaces the event</a:t>
            </a:r>
            <a:r>
              <a:rPr lang="en-US" altLang="en-US" sz="2000" dirty="0" smtClean="0"/>
              <a:t>.</a:t>
            </a:r>
            <a:br>
              <a:rPr lang="en-US" altLang="en-US" sz="2000" dirty="0" smtClean="0"/>
            </a:br>
            <a:r>
              <a:rPr lang="en-US" altLang="en-US" sz="2000" dirty="0" smtClean="0"/>
              <a:t/>
            </a:r>
            <a:br>
              <a:rPr lang="en-US" altLang="en-US" sz="2000" dirty="0" smtClean="0"/>
            </a:br>
            <a:r>
              <a:rPr lang="en-US" altLang="en-US" sz="2000" dirty="0" smtClean="0"/>
              <a:t>There </a:t>
            </a:r>
            <a:r>
              <a:rPr lang="en-US" altLang="en-US" sz="2000" dirty="0"/>
              <a:t>is no dependency on the exit value of the Action trigger.</a:t>
            </a:r>
          </a:p>
          <a:p>
            <a:endParaRPr lang="en-US" dirty="0"/>
          </a:p>
        </p:txBody>
      </p:sp>
    </p:spTree>
    <p:extLst>
      <p:ext uri="{BB962C8B-B14F-4D97-AF65-F5344CB8AC3E}">
        <p14:creationId xmlns:p14="http://schemas.microsoft.com/office/powerpoint/2010/main" val="35456230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Business Object Trigger Events</a:t>
            </a:r>
            <a:endParaRPr lang="en-US" dirty="0"/>
          </a:p>
        </p:txBody>
      </p:sp>
      <p:sp>
        <p:nvSpPr>
          <p:cNvPr id="3" name="Text Placeholder 2"/>
          <p:cNvSpPr>
            <a:spLocks noGrp="1"/>
          </p:cNvSpPr>
          <p:nvPr>
            <p:ph type="body" sz="quarter" idx="10"/>
          </p:nvPr>
        </p:nvSpPr>
        <p:spPr>
          <a:xfrm>
            <a:off x="854464" y="1359468"/>
            <a:ext cx="6861788" cy="7863486"/>
          </a:xfrm>
        </p:spPr>
        <p:txBody>
          <a:bodyPr/>
          <a:lstStyle/>
          <a:p>
            <a:r>
              <a:rPr lang="en-US" dirty="0" smtClean="0"/>
              <a:t>The following trigger events pertain to Business Object Types:</a:t>
            </a:r>
          </a:p>
          <a:p>
            <a:endParaRPr lang="en-US" dirty="0" smtClean="0"/>
          </a:p>
          <a:p>
            <a:pPr lvl="1"/>
            <a:r>
              <a:rPr lang="en-US" dirty="0" err="1" smtClean="0"/>
              <a:t>AddInterface</a:t>
            </a:r>
            <a:r>
              <a:rPr lang="en-US" dirty="0" smtClean="0"/>
              <a:t/>
            </a:r>
            <a:br>
              <a:rPr lang="en-US" dirty="0" smtClean="0"/>
            </a:br>
            <a:endParaRPr lang="en-US" dirty="0" smtClean="0"/>
          </a:p>
          <a:p>
            <a:pPr lvl="1"/>
            <a:r>
              <a:rPr lang="en-US" dirty="0" err="1" smtClean="0"/>
              <a:t>ChangeName</a:t>
            </a:r>
            <a:r>
              <a:rPr lang="en-US" dirty="0" smtClean="0"/>
              <a:t> </a:t>
            </a:r>
            <a:br>
              <a:rPr lang="en-US" dirty="0" smtClean="0"/>
            </a:br>
            <a:endParaRPr lang="en-US" dirty="0" smtClean="0"/>
          </a:p>
          <a:p>
            <a:pPr lvl="1"/>
            <a:r>
              <a:rPr lang="en-US" dirty="0" err="1" smtClean="0"/>
              <a:t>ChangeOwner</a:t>
            </a:r>
            <a:r>
              <a:rPr lang="en-US" dirty="0" smtClean="0"/>
              <a:t> </a:t>
            </a:r>
            <a:br>
              <a:rPr lang="en-US" dirty="0" smtClean="0"/>
            </a:br>
            <a:endParaRPr lang="en-US" dirty="0" smtClean="0"/>
          </a:p>
          <a:p>
            <a:pPr lvl="1"/>
            <a:r>
              <a:rPr lang="en-US" dirty="0" err="1" smtClean="0"/>
              <a:t>ChangePolicy</a:t>
            </a:r>
            <a:r>
              <a:rPr lang="en-US" dirty="0" smtClean="0"/>
              <a:t/>
            </a:r>
            <a:br>
              <a:rPr lang="en-US" dirty="0" smtClean="0"/>
            </a:br>
            <a:endParaRPr lang="en-US" dirty="0" smtClean="0"/>
          </a:p>
          <a:p>
            <a:pPr lvl="1"/>
            <a:r>
              <a:rPr lang="en-US" dirty="0" err="1" smtClean="0"/>
              <a:t>ChangeType</a:t>
            </a:r>
            <a:r>
              <a:rPr lang="en-US" dirty="0" smtClean="0"/>
              <a:t/>
            </a:r>
            <a:br>
              <a:rPr lang="en-US" dirty="0" smtClean="0"/>
            </a:br>
            <a:endParaRPr lang="en-US" dirty="0" smtClean="0"/>
          </a:p>
          <a:p>
            <a:pPr lvl="1"/>
            <a:r>
              <a:rPr lang="en-US" dirty="0" err="1" smtClean="0"/>
              <a:t>ChangeVault</a:t>
            </a:r>
            <a:r>
              <a:rPr lang="en-US" dirty="0" smtClean="0"/>
              <a:t> </a:t>
            </a:r>
            <a:br>
              <a:rPr lang="en-US" dirty="0" smtClean="0"/>
            </a:br>
            <a:endParaRPr lang="en-US" dirty="0" smtClean="0"/>
          </a:p>
          <a:p>
            <a:pPr lvl="1"/>
            <a:r>
              <a:rPr lang="en-US" dirty="0" err="1" smtClean="0"/>
              <a:t>Checkin</a:t>
            </a:r>
            <a:r>
              <a:rPr lang="en-US" dirty="0" smtClean="0"/>
              <a:t> </a:t>
            </a:r>
            <a:br>
              <a:rPr lang="en-US" dirty="0" smtClean="0"/>
            </a:br>
            <a:endParaRPr lang="en-US" dirty="0" smtClean="0"/>
          </a:p>
          <a:p>
            <a:pPr lvl="1"/>
            <a:r>
              <a:rPr lang="en-US" dirty="0" smtClean="0"/>
              <a:t>Checkout </a:t>
            </a:r>
            <a:br>
              <a:rPr lang="en-US" dirty="0" smtClean="0"/>
            </a:br>
            <a:endParaRPr lang="en-US" dirty="0" smtClean="0"/>
          </a:p>
          <a:p>
            <a:pPr lvl="1"/>
            <a:r>
              <a:rPr lang="en-US" dirty="0" smtClean="0"/>
              <a:t>Connect </a:t>
            </a:r>
            <a:br>
              <a:rPr lang="en-US" dirty="0" smtClean="0"/>
            </a:br>
            <a:endParaRPr lang="en-US" dirty="0" smtClean="0"/>
          </a:p>
          <a:p>
            <a:pPr lvl="1"/>
            <a:r>
              <a:rPr lang="en-US" dirty="0" smtClean="0"/>
              <a:t>Copy </a:t>
            </a:r>
            <a:br>
              <a:rPr lang="en-US" dirty="0" smtClean="0"/>
            </a:br>
            <a:endParaRPr lang="en-US" dirty="0" smtClean="0"/>
          </a:p>
          <a:p>
            <a:pPr lvl="1"/>
            <a:r>
              <a:rPr lang="en-US" dirty="0" smtClean="0"/>
              <a:t>Create</a:t>
            </a:r>
            <a:br>
              <a:rPr lang="en-US" dirty="0" smtClean="0"/>
            </a:br>
            <a:r>
              <a:rPr lang="en-US" dirty="0" smtClean="0"/>
              <a:t> </a:t>
            </a:r>
          </a:p>
          <a:p>
            <a:pPr lvl="1"/>
            <a:r>
              <a:rPr lang="en-US" dirty="0" smtClean="0"/>
              <a:t>Delete</a:t>
            </a:r>
            <a:br>
              <a:rPr lang="en-US" dirty="0" smtClean="0"/>
            </a:br>
            <a:r>
              <a:rPr lang="en-US" dirty="0" smtClean="0"/>
              <a:t/>
            </a:r>
            <a:br>
              <a:rPr lang="en-US" dirty="0" smtClean="0"/>
            </a:br>
            <a:endParaRPr lang="en-US" dirty="0"/>
          </a:p>
        </p:txBody>
      </p:sp>
      <p:sp>
        <p:nvSpPr>
          <p:cNvPr id="4" name="Text Placeholder 2"/>
          <p:cNvSpPr txBox="1">
            <a:spLocks/>
          </p:cNvSpPr>
          <p:nvPr/>
        </p:nvSpPr>
        <p:spPr bwMode="auto">
          <a:xfrm>
            <a:off x="4359664" y="1347536"/>
            <a:ext cx="6861788" cy="76588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01578" marR="0" lvl="0" indent="-401578" algn="l" defTabSz="1288856" rtl="0" eaLnBrk="1" fontAlgn="base" latinLnBrk="0" hangingPunct="1">
              <a:lnSpc>
                <a:spcPct val="100000"/>
              </a:lnSpc>
              <a:spcBef>
                <a:spcPct val="20000"/>
              </a:spcBef>
              <a:spcAft>
                <a:spcPct val="0"/>
              </a:spcAft>
              <a:buClrTx/>
              <a:buSzPct val="100000"/>
              <a:tabLst/>
              <a:defRPr/>
            </a:pPr>
            <a:r>
              <a:rPr kumimoji="0" lang="en-US" sz="1800" b="0" i="0" u="none" strike="noStrike" kern="1200" cap="none" spc="0" normalizeH="0" baseline="0" noProof="0" dirty="0" smtClean="0">
                <a:ln>
                  <a:noFill/>
                </a:ln>
                <a:solidFill>
                  <a:srgbClr val="000080"/>
                </a:solidFill>
                <a:effectLst/>
                <a:uLnTx/>
                <a:uFillTx/>
                <a:latin typeface="+mn-lt"/>
                <a:ea typeface="+mn-ea"/>
                <a:cs typeface="+mn-cs"/>
              </a:rPr>
              <a:t>:</a:t>
            </a:r>
          </a:p>
          <a:p>
            <a:pPr marL="401578" marR="0" lvl="0" indent="-401578" algn="l" defTabSz="1288856" rtl="0" eaLnBrk="1" fontAlgn="base" latinLnBrk="0" hangingPunct="1">
              <a:lnSpc>
                <a:spcPct val="100000"/>
              </a:lnSpc>
              <a:spcBef>
                <a:spcPct val="20000"/>
              </a:spcBef>
              <a:spcAft>
                <a:spcPct val="0"/>
              </a:spcAft>
              <a:buClrTx/>
              <a:buSzPct val="100000"/>
              <a:buFontTx/>
              <a:buBlip>
                <a:blip r:embed="rId2"/>
              </a:buBlip>
              <a:tabLst/>
              <a:defRPr/>
            </a:pPr>
            <a:endParaRPr kumimoji="0" lang="en-US" sz="1800" b="0" i="0" u="none" strike="noStrike" kern="1200" cap="none" spc="0" normalizeH="0" baseline="0" noProof="0" dirty="0" smtClean="0">
              <a:ln>
                <a:noFill/>
              </a:ln>
              <a:solidFill>
                <a:srgbClr val="000080"/>
              </a:solidFill>
              <a:effectLst/>
              <a:uLnTx/>
              <a:uFillTx/>
              <a:latin typeface="+mn-lt"/>
              <a:ea typeface="+mn-ea"/>
              <a:cs typeface="+mn-cs"/>
            </a:endParaRPr>
          </a:p>
          <a:p>
            <a:pPr marL="1030134" marR="0" lvl="1" indent="-347611" algn="l" defTabSz="1288856" rtl="0" eaLnBrk="1" fontAlgn="base" latinLnBrk="0" hangingPunct="1">
              <a:lnSpc>
                <a:spcPct val="100000"/>
              </a:lnSpc>
              <a:spcBef>
                <a:spcPct val="20000"/>
              </a:spcBef>
              <a:spcAft>
                <a:spcPct val="0"/>
              </a:spcAft>
              <a:buClrTx/>
              <a:buSzTx/>
              <a:buFontTx/>
              <a:buBlip>
                <a:blip r:embed="rId3"/>
              </a:buBlip>
              <a:tabLst/>
              <a:defRPr/>
            </a:pPr>
            <a:r>
              <a:rPr kumimoji="0" lang="en-US" sz="1800" b="0" i="0" u="none" strike="noStrike" kern="1200" cap="none" spc="0" normalizeH="0" baseline="0" noProof="0" dirty="0" smtClean="0">
                <a:ln>
                  <a:noFill/>
                </a:ln>
                <a:effectLst/>
                <a:uLnTx/>
                <a:uFillTx/>
                <a:latin typeface="+mn-lt"/>
                <a:ea typeface="+mn-ea"/>
                <a:cs typeface="+mn-cs"/>
              </a:rPr>
              <a:t>Disconnect </a:t>
            </a:r>
            <a:br>
              <a:rPr kumimoji="0" lang="en-US" sz="1800" b="0" i="0" u="none" strike="noStrike" kern="1200" cap="none" spc="0" normalizeH="0" baseline="0" noProof="0" dirty="0" smtClean="0">
                <a:ln>
                  <a:noFill/>
                </a:ln>
                <a:effectLst/>
                <a:uLnTx/>
                <a:uFillTx/>
                <a:latin typeface="+mn-lt"/>
                <a:ea typeface="+mn-ea"/>
                <a:cs typeface="+mn-cs"/>
              </a:rPr>
            </a:br>
            <a:endParaRPr kumimoji="0" lang="en-US" sz="1800" b="0" i="0" u="none" strike="noStrike" kern="1200" cap="none" spc="0" normalizeH="0" baseline="0" noProof="0" dirty="0" smtClean="0">
              <a:ln>
                <a:noFill/>
              </a:ln>
              <a:effectLst/>
              <a:uLnTx/>
              <a:uFillTx/>
              <a:latin typeface="+mn-lt"/>
              <a:ea typeface="+mn-ea"/>
              <a:cs typeface="+mn-cs"/>
            </a:endParaRPr>
          </a:p>
          <a:p>
            <a:pPr marL="1030134" marR="0" lvl="1" indent="-347611" algn="l" defTabSz="1288856" rtl="0" eaLnBrk="1" fontAlgn="base" latinLnBrk="0" hangingPunct="1">
              <a:lnSpc>
                <a:spcPct val="100000"/>
              </a:lnSpc>
              <a:spcBef>
                <a:spcPct val="20000"/>
              </a:spcBef>
              <a:spcAft>
                <a:spcPct val="0"/>
              </a:spcAft>
              <a:buClrTx/>
              <a:buSzTx/>
              <a:buFontTx/>
              <a:buBlip>
                <a:blip r:embed="rId3"/>
              </a:buBlip>
              <a:tabLst/>
              <a:defRPr/>
            </a:pPr>
            <a:r>
              <a:rPr kumimoji="0" lang="en-US" sz="1800" b="0" i="0" u="none" strike="noStrike" kern="1200" cap="none" spc="0" normalizeH="0" baseline="0" noProof="0" dirty="0" smtClean="0">
                <a:ln>
                  <a:noFill/>
                </a:ln>
                <a:effectLst/>
                <a:uLnTx/>
                <a:uFillTx/>
                <a:latin typeface="+mn-lt"/>
                <a:ea typeface="+mn-ea"/>
                <a:cs typeface="+mn-cs"/>
              </a:rPr>
              <a:t>Grant</a:t>
            </a:r>
            <a:br>
              <a:rPr kumimoji="0" lang="en-US" sz="1800" b="0" i="0" u="none" strike="noStrike" kern="1200" cap="none" spc="0" normalizeH="0" baseline="0" noProof="0" dirty="0" smtClean="0">
                <a:ln>
                  <a:noFill/>
                </a:ln>
                <a:effectLst/>
                <a:uLnTx/>
                <a:uFillTx/>
                <a:latin typeface="+mn-lt"/>
                <a:ea typeface="+mn-ea"/>
                <a:cs typeface="+mn-cs"/>
              </a:rPr>
            </a:br>
            <a:endParaRPr kumimoji="0" lang="en-US" sz="1800" b="0" i="0" u="none" strike="noStrike" kern="1200" cap="none" spc="0" normalizeH="0" baseline="0" noProof="0" dirty="0" smtClean="0">
              <a:ln>
                <a:noFill/>
              </a:ln>
              <a:effectLst/>
              <a:uLnTx/>
              <a:uFillTx/>
              <a:latin typeface="+mn-lt"/>
              <a:ea typeface="+mn-ea"/>
              <a:cs typeface="+mn-cs"/>
            </a:endParaRPr>
          </a:p>
          <a:p>
            <a:pPr marL="1030134" lvl="1" indent="-347611" defTabSz="1288856">
              <a:spcBef>
                <a:spcPct val="20000"/>
              </a:spcBef>
              <a:buBlip>
                <a:blip r:embed="rId3"/>
              </a:buBlip>
            </a:pPr>
            <a:r>
              <a:rPr lang="en-US" sz="1800" dirty="0" smtClean="0"/>
              <a:t>Lock </a:t>
            </a:r>
            <a:r>
              <a:rPr kumimoji="0" lang="en-US" sz="1800" b="0" i="0" u="none" strike="noStrike" kern="1200" cap="none" spc="0" normalizeH="0" baseline="0" noProof="0" dirty="0" smtClean="0">
                <a:ln>
                  <a:noFill/>
                </a:ln>
                <a:effectLst/>
                <a:uLnTx/>
                <a:uFillTx/>
                <a:latin typeface="+mn-lt"/>
                <a:ea typeface="+mn-ea"/>
                <a:cs typeface="+mn-cs"/>
              </a:rPr>
              <a:t/>
            </a:r>
            <a:br>
              <a:rPr kumimoji="0" lang="en-US" sz="1800" b="0" i="0" u="none" strike="noStrike" kern="1200" cap="none" spc="0" normalizeH="0" baseline="0" noProof="0" dirty="0" smtClean="0">
                <a:ln>
                  <a:noFill/>
                </a:ln>
                <a:effectLst/>
                <a:uLnTx/>
                <a:uFillTx/>
                <a:latin typeface="+mn-lt"/>
                <a:ea typeface="+mn-ea"/>
                <a:cs typeface="+mn-cs"/>
              </a:rPr>
            </a:br>
            <a:endParaRPr kumimoji="0" lang="en-US" sz="1800" b="0" i="0" u="none" strike="noStrike" kern="1200" cap="none" spc="0" normalizeH="0" baseline="0" noProof="0" dirty="0" smtClean="0">
              <a:ln>
                <a:noFill/>
              </a:ln>
              <a:effectLst/>
              <a:uLnTx/>
              <a:uFillTx/>
              <a:latin typeface="+mn-lt"/>
              <a:ea typeface="+mn-ea"/>
              <a:cs typeface="+mn-cs"/>
            </a:endParaRPr>
          </a:p>
          <a:p>
            <a:pPr marL="1030134" lvl="1" indent="-347611" defTabSz="1288856">
              <a:spcBef>
                <a:spcPct val="20000"/>
              </a:spcBef>
              <a:buBlip>
                <a:blip r:embed="rId3"/>
              </a:buBlip>
            </a:pPr>
            <a:r>
              <a:rPr lang="en-US" sz="1800" dirty="0" smtClean="0"/>
              <a:t>Modify</a:t>
            </a:r>
            <a:r>
              <a:rPr kumimoji="0" lang="en-US" sz="1800" b="0" i="0" u="none" strike="noStrike" kern="1200" cap="none" spc="0" normalizeH="0" baseline="0" noProof="0" dirty="0" smtClean="0">
                <a:ln>
                  <a:noFill/>
                </a:ln>
                <a:effectLst/>
                <a:uLnTx/>
                <a:uFillTx/>
                <a:latin typeface="+mn-lt"/>
                <a:ea typeface="+mn-ea"/>
                <a:cs typeface="+mn-cs"/>
              </a:rPr>
              <a:t/>
            </a:r>
            <a:br>
              <a:rPr kumimoji="0" lang="en-US" sz="1800" b="0" i="0" u="none" strike="noStrike" kern="1200" cap="none" spc="0" normalizeH="0" baseline="0" noProof="0" dirty="0" smtClean="0">
                <a:ln>
                  <a:noFill/>
                </a:ln>
                <a:effectLst/>
                <a:uLnTx/>
                <a:uFillTx/>
                <a:latin typeface="+mn-lt"/>
                <a:ea typeface="+mn-ea"/>
                <a:cs typeface="+mn-cs"/>
              </a:rPr>
            </a:br>
            <a:endParaRPr kumimoji="0" lang="en-US" sz="1800" b="0" i="0" u="none" strike="noStrike" kern="1200" cap="none" spc="0" normalizeH="0" baseline="0" noProof="0" dirty="0" smtClean="0">
              <a:ln>
                <a:noFill/>
              </a:ln>
              <a:effectLst/>
              <a:uLnTx/>
              <a:uFillTx/>
              <a:latin typeface="+mn-lt"/>
              <a:ea typeface="+mn-ea"/>
              <a:cs typeface="+mn-cs"/>
            </a:endParaRPr>
          </a:p>
          <a:p>
            <a:pPr marL="1030134" lvl="1" indent="-347611" defTabSz="1288856">
              <a:spcBef>
                <a:spcPct val="20000"/>
              </a:spcBef>
              <a:buBlip>
                <a:blip r:embed="rId3"/>
              </a:buBlip>
            </a:pPr>
            <a:r>
              <a:rPr lang="en-US" sz="1800" dirty="0" err="1" smtClean="0"/>
              <a:t>ModifyAttribute</a:t>
            </a:r>
            <a:r>
              <a:rPr kumimoji="0" lang="en-US" sz="1800" b="0" i="0" u="none" strike="noStrike" kern="1200" cap="none" spc="0" normalizeH="0" baseline="0" noProof="0" dirty="0" smtClean="0">
                <a:ln>
                  <a:noFill/>
                </a:ln>
                <a:effectLst/>
                <a:uLnTx/>
                <a:uFillTx/>
                <a:latin typeface="+mn-lt"/>
                <a:ea typeface="+mn-ea"/>
                <a:cs typeface="+mn-cs"/>
              </a:rPr>
              <a:t> </a:t>
            </a:r>
            <a:br>
              <a:rPr kumimoji="0" lang="en-US" sz="1800" b="0" i="0" u="none" strike="noStrike" kern="1200" cap="none" spc="0" normalizeH="0" baseline="0" noProof="0" dirty="0" smtClean="0">
                <a:ln>
                  <a:noFill/>
                </a:ln>
                <a:effectLst/>
                <a:uLnTx/>
                <a:uFillTx/>
                <a:latin typeface="+mn-lt"/>
                <a:ea typeface="+mn-ea"/>
                <a:cs typeface="+mn-cs"/>
              </a:rPr>
            </a:br>
            <a:endParaRPr kumimoji="0" lang="en-US" sz="1800" b="0" i="0" u="none" strike="noStrike" kern="1200" cap="none" spc="0" normalizeH="0" baseline="0" noProof="0" dirty="0" smtClean="0">
              <a:ln>
                <a:noFill/>
              </a:ln>
              <a:effectLst/>
              <a:uLnTx/>
              <a:uFillTx/>
              <a:latin typeface="+mn-lt"/>
              <a:ea typeface="+mn-ea"/>
              <a:cs typeface="+mn-cs"/>
            </a:endParaRPr>
          </a:p>
          <a:p>
            <a:pPr marL="1030134" lvl="1" indent="-347611" defTabSz="1288856">
              <a:spcBef>
                <a:spcPct val="20000"/>
              </a:spcBef>
              <a:buBlip>
                <a:blip r:embed="rId3"/>
              </a:buBlip>
            </a:pPr>
            <a:r>
              <a:rPr lang="en-US" sz="1800" dirty="0" err="1" smtClean="0"/>
              <a:t>ModifyDescription</a:t>
            </a:r>
            <a:r>
              <a:rPr kumimoji="0" lang="en-US" sz="1800" b="0" i="0" u="none" strike="noStrike" kern="1200" cap="none" spc="0" normalizeH="0" baseline="0" noProof="0" dirty="0" smtClean="0">
                <a:ln>
                  <a:noFill/>
                </a:ln>
                <a:effectLst/>
                <a:uLnTx/>
                <a:uFillTx/>
                <a:latin typeface="+mn-lt"/>
                <a:ea typeface="+mn-ea"/>
                <a:cs typeface="+mn-cs"/>
              </a:rPr>
              <a:t> </a:t>
            </a:r>
            <a:br>
              <a:rPr kumimoji="0" lang="en-US" sz="1800" b="0" i="0" u="none" strike="noStrike" kern="1200" cap="none" spc="0" normalizeH="0" baseline="0" noProof="0" dirty="0" smtClean="0">
                <a:ln>
                  <a:noFill/>
                </a:ln>
                <a:effectLst/>
                <a:uLnTx/>
                <a:uFillTx/>
                <a:latin typeface="+mn-lt"/>
                <a:ea typeface="+mn-ea"/>
                <a:cs typeface="+mn-cs"/>
              </a:rPr>
            </a:br>
            <a:endParaRPr kumimoji="0" lang="en-US" sz="1800" b="0" i="0" u="none" strike="noStrike" kern="1200" cap="none" spc="0" normalizeH="0" baseline="0" noProof="0" dirty="0" smtClean="0">
              <a:ln>
                <a:noFill/>
              </a:ln>
              <a:effectLst/>
              <a:uLnTx/>
              <a:uFillTx/>
              <a:latin typeface="+mn-lt"/>
              <a:ea typeface="+mn-ea"/>
              <a:cs typeface="+mn-cs"/>
            </a:endParaRPr>
          </a:p>
          <a:p>
            <a:pPr marL="1030134" lvl="1" indent="-347611" defTabSz="1288856">
              <a:spcBef>
                <a:spcPct val="20000"/>
              </a:spcBef>
              <a:buBlip>
                <a:blip r:embed="rId3"/>
              </a:buBlip>
            </a:pPr>
            <a:r>
              <a:rPr lang="en-US" sz="1800" dirty="0" err="1" smtClean="0"/>
              <a:t>RemoveFile</a:t>
            </a:r>
            <a:r>
              <a:rPr kumimoji="0" lang="en-US" sz="1800" b="0" i="0" u="none" strike="noStrike" kern="1200" cap="none" spc="0" normalizeH="0" baseline="0" noProof="0" dirty="0" smtClean="0">
                <a:ln>
                  <a:noFill/>
                </a:ln>
                <a:effectLst/>
                <a:uLnTx/>
                <a:uFillTx/>
                <a:latin typeface="+mn-lt"/>
                <a:ea typeface="+mn-ea"/>
                <a:cs typeface="+mn-cs"/>
              </a:rPr>
              <a:t> </a:t>
            </a:r>
            <a:br>
              <a:rPr kumimoji="0" lang="en-US" sz="1800" b="0" i="0" u="none" strike="noStrike" kern="1200" cap="none" spc="0" normalizeH="0" baseline="0" noProof="0" dirty="0" smtClean="0">
                <a:ln>
                  <a:noFill/>
                </a:ln>
                <a:effectLst/>
                <a:uLnTx/>
                <a:uFillTx/>
                <a:latin typeface="+mn-lt"/>
                <a:ea typeface="+mn-ea"/>
                <a:cs typeface="+mn-cs"/>
              </a:rPr>
            </a:br>
            <a:endParaRPr kumimoji="0" lang="en-US" sz="1800" b="0" i="0" u="none" strike="noStrike" kern="1200" cap="none" spc="0" normalizeH="0" baseline="0" noProof="0" dirty="0" smtClean="0">
              <a:ln>
                <a:noFill/>
              </a:ln>
              <a:effectLst/>
              <a:uLnTx/>
              <a:uFillTx/>
              <a:latin typeface="+mn-lt"/>
              <a:ea typeface="+mn-ea"/>
              <a:cs typeface="+mn-cs"/>
            </a:endParaRPr>
          </a:p>
          <a:p>
            <a:pPr marL="1030134" lvl="1" indent="-347611" defTabSz="1288856">
              <a:spcBef>
                <a:spcPct val="20000"/>
              </a:spcBef>
              <a:buBlip>
                <a:blip r:embed="rId3"/>
              </a:buBlip>
            </a:pPr>
            <a:r>
              <a:rPr lang="en-US" sz="1800" dirty="0" err="1" smtClean="0"/>
              <a:t>RemoveInterface</a:t>
            </a:r>
            <a:r>
              <a:rPr kumimoji="0" lang="en-US" sz="1800" b="0" i="0" u="none" strike="noStrike" kern="1200" cap="none" spc="0" normalizeH="0" baseline="0" noProof="0" dirty="0" smtClean="0">
                <a:ln>
                  <a:noFill/>
                </a:ln>
                <a:effectLst/>
                <a:uLnTx/>
                <a:uFillTx/>
                <a:latin typeface="+mn-lt"/>
                <a:ea typeface="+mn-ea"/>
                <a:cs typeface="+mn-cs"/>
              </a:rPr>
              <a:t> </a:t>
            </a:r>
            <a:br>
              <a:rPr kumimoji="0" lang="en-US" sz="1800" b="0" i="0" u="none" strike="noStrike" kern="1200" cap="none" spc="0" normalizeH="0" baseline="0" noProof="0" dirty="0" smtClean="0">
                <a:ln>
                  <a:noFill/>
                </a:ln>
                <a:effectLst/>
                <a:uLnTx/>
                <a:uFillTx/>
                <a:latin typeface="+mn-lt"/>
                <a:ea typeface="+mn-ea"/>
                <a:cs typeface="+mn-cs"/>
              </a:rPr>
            </a:br>
            <a:endParaRPr kumimoji="0" lang="en-US" sz="1800" b="0" i="0" u="none" strike="noStrike" kern="1200" cap="none" spc="0" normalizeH="0" baseline="0" noProof="0" dirty="0" smtClean="0">
              <a:ln>
                <a:noFill/>
              </a:ln>
              <a:effectLst/>
              <a:uLnTx/>
              <a:uFillTx/>
              <a:latin typeface="+mn-lt"/>
              <a:ea typeface="+mn-ea"/>
              <a:cs typeface="+mn-cs"/>
            </a:endParaRPr>
          </a:p>
          <a:p>
            <a:pPr marL="1030134" lvl="1" indent="-347611" defTabSz="1288856">
              <a:spcBef>
                <a:spcPct val="20000"/>
              </a:spcBef>
              <a:buBlip>
                <a:blip r:embed="rId3"/>
              </a:buBlip>
            </a:pPr>
            <a:r>
              <a:rPr lang="en-US" sz="1800" dirty="0" smtClean="0"/>
              <a:t>Revision</a:t>
            </a:r>
            <a:r>
              <a:rPr kumimoji="0" lang="en-US" sz="1800" b="0" i="0" u="none" strike="noStrike" kern="1200" cap="none" spc="0" normalizeH="0" baseline="0" noProof="0" dirty="0" smtClean="0">
                <a:ln>
                  <a:noFill/>
                </a:ln>
                <a:effectLst/>
                <a:uLnTx/>
                <a:uFillTx/>
                <a:latin typeface="+mn-lt"/>
                <a:ea typeface="+mn-ea"/>
                <a:cs typeface="+mn-cs"/>
              </a:rPr>
              <a:t> </a:t>
            </a:r>
            <a:br>
              <a:rPr kumimoji="0" lang="en-US" sz="1800" b="0" i="0" u="none" strike="noStrike" kern="1200" cap="none" spc="0" normalizeH="0" baseline="0" noProof="0" dirty="0" smtClean="0">
                <a:ln>
                  <a:noFill/>
                </a:ln>
                <a:effectLst/>
                <a:uLnTx/>
                <a:uFillTx/>
                <a:latin typeface="+mn-lt"/>
                <a:ea typeface="+mn-ea"/>
                <a:cs typeface="+mn-cs"/>
              </a:rPr>
            </a:br>
            <a:endParaRPr kumimoji="0" lang="en-US" sz="1800" b="0" i="0" u="none" strike="noStrike" kern="1200" cap="none" spc="0" normalizeH="0" baseline="0" noProof="0" dirty="0" smtClean="0">
              <a:ln>
                <a:noFill/>
              </a:ln>
              <a:effectLst/>
              <a:uLnTx/>
              <a:uFillTx/>
              <a:latin typeface="+mn-lt"/>
              <a:ea typeface="+mn-ea"/>
              <a:cs typeface="+mn-cs"/>
            </a:endParaRPr>
          </a:p>
          <a:p>
            <a:pPr marL="1030134" lvl="1" indent="-347611" defTabSz="1288856">
              <a:spcBef>
                <a:spcPct val="20000"/>
              </a:spcBef>
              <a:buBlip>
                <a:blip r:embed="rId3"/>
              </a:buBlip>
            </a:pPr>
            <a:r>
              <a:rPr lang="en-US" sz="1800" dirty="0" smtClean="0"/>
              <a:t>Revoke</a:t>
            </a:r>
            <a:r>
              <a:rPr kumimoji="0" lang="en-US" sz="1800" b="0" i="0" u="none" strike="noStrike" kern="1200" cap="none" spc="0" normalizeH="0" baseline="0" noProof="0" dirty="0" smtClean="0">
                <a:ln>
                  <a:noFill/>
                </a:ln>
                <a:effectLst/>
                <a:uLnTx/>
                <a:uFillTx/>
                <a:latin typeface="+mn-lt"/>
                <a:ea typeface="+mn-ea"/>
                <a:cs typeface="+mn-cs"/>
              </a:rPr>
              <a:t> </a:t>
            </a:r>
            <a:br>
              <a:rPr kumimoji="0" lang="en-US" sz="1800" b="0" i="0" u="none" strike="noStrike" kern="1200" cap="none" spc="0" normalizeH="0" baseline="0" noProof="0" dirty="0" smtClean="0">
                <a:ln>
                  <a:noFill/>
                </a:ln>
                <a:effectLst/>
                <a:uLnTx/>
                <a:uFillTx/>
                <a:latin typeface="+mn-lt"/>
                <a:ea typeface="+mn-ea"/>
                <a:cs typeface="+mn-cs"/>
              </a:rPr>
            </a:br>
            <a:endParaRPr kumimoji="0" lang="en-US" sz="1800" b="0" i="0" u="none" strike="noStrike" kern="1200" cap="none" spc="0" normalizeH="0" baseline="0" noProof="0" dirty="0" smtClean="0">
              <a:ln>
                <a:noFill/>
              </a:ln>
              <a:effectLst/>
              <a:uLnTx/>
              <a:uFillTx/>
              <a:latin typeface="+mn-lt"/>
              <a:ea typeface="+mn-ea"/>
              <a:cs typeface="+mn-cs"/>
            </a:endParaRPr>
          </a:p>
          <a:p>
            <a:pPr marL="1030134" lvl="1" indent="-347611" defTabSz="1288856">
              <a:spcBef>
                <a:spcPct val="20000"/>
              </a:spcBef>
              <a:buBlip>
                <a:blip r:embed="rId3"/>
              </a:buBlip>
            </a:pPr>
            <a:r>
              <a:rPr lang="en-US" sz="1800" dirty="0" smtClean="0">
                <a:latin typeface="+mn-lt"/>
                <a:cs typeface="+mn-cs"/>
              </a:rPr>
              <a:t>Transaction</a:t>
            </a:r>
          </a:p>
          <a:p>
            <a:pPr marL="1030134" lvl="1" indent="-347611" defTabSz="1288856">
              <a:spcBef>
                <a:spcPct val="20000"/>
              </a:spcBef>
              <a:buBlip>
                <a:blip r:embed="rId3"/>
              </a:buBlip>
            </a:pPr>
            <a:endParaRPr kumimoji="0" lang="en-US" sz="1800" b="0" i="0" u="none" strike="noStrike" kern="1200" cap="none" spc="0" normalizeH="0" baseline="0" noProof="0" dirty="0" smtClean="0">
              <a:ln>
                <a:noFill/>
              </a:ln>
              <a:effectLst/>
              <a:uLnTx/>
              <a:uFillTx/>
              <a:latin typeface="+mn-lt"/>
              <a:ea typeface="+mn-ea"/>
              <a:cs typeface="+mn-cs"/>
            </a:endParaRPr>
          </a:p>
          <a:p>
            <a:pPr marL="1030134" lvl="1" indent="-347611" defTabSz="1288856">
              <a:spcBef>
                <a:spcPct val="20000"/>
              </a:spcBef>
              <a:buBlip>
                <a:blip r:embed="rId3"/>
              </a:buBlip>
            </a:pPr>
            <a:r>
              <a:rPr lang="en-US" sz="1800" dirty="0" smtClean="0"/>
              <a:t>Unlock </a:t>
            </a:r>
            <a:r>
              <a:rPr kumimoji="0" lang="en-US" sz="1800" b="0" i="0" u="none" strike="noStrike" kern="1200" cap="none" spc="0" normalizeH="0" baseline="0" noProof="0" dirty="0" smtClean="0">
                <a:ln>
                  <a:noFill/>
                </a:ln>
                <a:effectLst/>
                <a:uLnTx/>
                <a:uFillTx/>
                <a:latin typeface="+mn-lt"/>
                <a:ea typeface="+mn-ea"/>
                <a:cs typeface="+mn-cs"/>
              </a:rPr>
              <a:t/>
            </a:r>
            <a:br>
              <a:rPr kumimoji="0" lang="en-US" sz="1800" b="0" i="0" u="none" strike="noStrike" kern="1200" cap="none" spc="0" normalizeH="0" baseline="0" noProof="0" dirty="0" smtClean="0">
                <a:ln>
                  <a:noFill/>
                </a:ln>
                <a:effectLst/>
                <a:uLnTx/>
                <a:uFillTx/>
                <a:latin typeface="+mn-lt"/>
                <a:ea typeface="+mn-ea"/>
                <a:cs typeface="+mn-cs"/>
              </a:rPr>
            </a:b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10"/>
          <p:cNvPicPr>
            <a:picLocks noChangeAspect="1" noChangeArrowheads="1"/>
          </p:cNvPicPr>
          <p:nvPr/>
        </p:nvPicPr>
        <p:blipFill>
          <a:blip r:embed="rId4" cstate="print"/>
          <a:srcRect/>
          <a:stretch>
            <a:fillRect/>
          </a:stretch>
        </p:blipFill>
        <p:spPr bwMode="auto">
          <a:xfrm>
            <a:off x="7490159" y="2080461"/>
            <a:ext cx="5095875" cy="3595688"/>
          </a:xfrm>
          <a:prstGeom prst="rect">
            <a:avLst/>
          </a:prstGeom>
          <a:noFill/>
          <a:ln w="28575">
            <a:noFill/>
            <a:miter lim="800000"/>
            <a:headEnd/>
            <a:tailEnd/>
          </a:ln>
        </p:spPr>
      </p:pic>
      <p:sp>
        <p:nvSpPr>
          <p:cNvPr id="6" name="TextBox 5"/>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3-84</a:t>
            </a:r>
            <a:endParaRPr lang="en-US" dirty="0"/>
          </a:p>
        </p:txBody>
      </p:sp>
    </p:spTree>
    <p:extLst>
      <p:ext uri="{BB962C8B-B14F-4D97-AF65-F5344CB8AC3E}">
        <p14:creationId xmlns:p14="http://schemas.microsoft.com/office/powerpoint/2010/main" val="3097566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Relationship Trigger Events</a:t>
            </a:r>
            <a:endParaRPr lang="en-US" dirty="0"/>
          </a:p>
        </p:txBody>
      </p:sp>
      <p:sp>
        <p:nvSpPr>
          <p:cNvPr id="3" name="Text Placeholder 2"/>
          <p:cNvSpPr>
            <a:spLocks noGrp="1"/>
          </p:cNvSpPr>
          <p:nvPr>
            <p:ph type="body" sz="quarter" idx="10"/>
          </p:nvPr>
        </p:nvSpPr>
        <p:spPr/>
        <p:txBody>
          <a:bodyPr/>
          <a:lstStyle/>
          <a:p>
            <a:r>
              <a:rPr lang="en-US" dirty="0" smtClean="0"/>
              <a:t>The following trigger events pertain to Relationships:</a:t>
            </a:r>
            <a:br>
              <a:rPr lang="en-US" dirty="0" smtClean="0"/>
            </a:br>
            <a:endParaRPr lang="en-US" dirty="0" smtClean="0"/>
          </a:p>
          <a:p>
            <a:pPr lvl="1"/>
            <a:r>
              <a:rPr lang="en-US" dirty="0" err="1" smtClean="0"/>
              <a:t>AddInterface</a:t>
            </a:r>
            <a:r>
              <a:rPr lang="en-US" dirty="0" smtClean="0"/>
              <a:t/>
            </a:r>
            <a:br>
              <a:rPr lang="en-US" dirty="0" smtClean="0"/>
            </a:br>
            <a:endParaRPr lang="en-US" dirty="0" smtClean="0"/>
          </a:p>
          <a:p>
            <a:pPr lvl="1"/>
            <a:r>
              <a:rPr lang="en-US" dirty="0" smtClean="0"/>
              <a:t>Create (connect)</a:t>
            </a:r>
            <a:br>
              <a:rPr lang="en-US" dirty="0" smtClean="0"/>
            </a:br>
            <a:endParaRPr lang="en-US" dirty="0" smtClean="0"/>
          </a:p>
          <a:p>
            <a:pPr lvl="1"/>
            <a:r>
              <a:rPr lang="en-US" dirty="0" smtClean="0"/>
              <a:t>Delete (disconnect)</a:t>
            </a:r>
          </a:p>
          <a:p>
            <a:pPr lvl="1"/>
            <a:endParaRPr lang="en-US" dirty="0" smtClean="0"/>
          </a:p>
          <a:p>
            <a:pPr lvl="1"/>
            <a:r>
              <a:rPr lang="en-US" dirty="0" smtClean="0"/>
              <a:t>Freeze</a:t>
            </a:r>
          </a:p>
          <a:p>
            <a:pPr lvl="1"/>
            <a:endParaRPr lang="en-US" dirty="0" smtClean="0"/>
          </a:p>
          <a:p>
            <a:pPr lvl="1"/>
            <a:r>
              <a:rPr lang="en-US" dirty="0" smtClean="0"/>
              <a:t>Modify</a:t>
            </a:r>
          </a:p>
          <a:p>
            <a:pPr lvl="1"/>
            <a:endParaRPr lang="en-US" dirty="0" smtClean="0"/>
          </a:p>
          <a:p>
            <a:pPr lvl="1"/>
            <a:r>
              <a:rPr lang="en-US" dirty="0" err="1" smtClean="0"/>
              <a:t>ModifyAttribute</a:t>
            </a:r>
            <a:endParaRPr lang="en-US" dirty="0" smtClean="0"/>
          </a:p>
          <a:p>
            <a:pPr lvl="1"/>
            <a:endParaRPr lang="en-US" dirty="0" smtClean="0"/>
          </a:p>
          <a:p>
            <a:pPr lvl="1"/>
            <a:r>
              <a:rPr lang="en-US" dirty="0" err="1" smtClean="0"/>
              <a:t>ModifyFrom</a:t>
            </a:r>
            <a:endParaRPr lang="en-US" dirty="0" smtClean="0"/>
          </a:p>
          <a:p>
            <a:pPr lvl="1"/>
            <a:endParaRPr lang="en-US" dirty="0" smtClean="0"/>
          </a:p>
          <a:p>
            <a:pPr lvl="1"/>
            <a:r>
              <a:rPr lang="en-US" dirty="0" err="1" smtClean="0"/>
              <a:t>ModifyTo</a:t>
            </a:r>
            <a:endParaRPr lang="en-US" dirty="0" smtClean="0"/>
          </a:p>
          <a:p>
            <a:pPr lvl="1"/>
            <a:endParaRPr lang="en-US" dirty="0" smtClean="0"/>
          </a:p>
          <a:p>
            <a:pPr lvl="1"/>
            <a:r>
              <a:rPr lang="en-US" dirty="0" err="1" smtClean="0"/>
              <a:t>RemoveInterface</a:t>
            </a:r>
            <a:r>
              <a:rPr lang="en-US" dirty="0" smtClean="0"/>
              <a:t> </a:t>
            </a:r>
          </a:p>
          <a:p>
            <a:pPr lvl="1"/>
            <a:endParaRPr lang="en-US" dirty="0" smtClean="0"/>
          </a:p>
          <a:p>
            <a:pPr lvl="1"/>
            <a:r>
              <a:rPr lang="en-US" dirty="0" smtClean="0"/>
              <a:t>Thaw </a:t>
            </a:r>
          </a:p>
          <a:p>
            <a:pPr lvl="1"/>
            <a:endParaRPr lang="en-US" dirty="0" smtClean="0"/>
          </a:p>
          <a:p>
            <a:pPr lvl="1"/>
            <a:r>
              <a:rPr lang="en-US" dirty="0" smtClean="0"/>
              <a:t>Transaction</a:t>
            </a:r>
            <a:br>
              <a:rPr lang="en-US" dirty="0" smtClean="0"/>
            </a:br>
            <a:endParaRPr lang="en-US" dirty="0" smtClean="0"/>
          </a:p>
          <a:p>
            <a:pPr lvl="1"/>
            <a:endParaRPr lang="en-US" dirty="0" smtClean="0"/>
          </a:p>
          <a:p>
            <a:endParaRPr lang="en-US" dirty="0"/>
          </a:p>
        </p:txBody>
      </p:sp>
      <p:graphicFrame>
        <p:nvGraphicFramePr>
          <p:cNvPr id="1026" name="Object 6"/>
          <p:cNvGraphicFramePr>
            <a:graphicFrameLocks noChangeAspect="1"/>
          </p:cNvGraphicFramePr>
          <p:nvPr/>
        </p:nvGraphicFramePr>
        <p:xfrm>
          <a:off x="5593264" y="2035843"/>
          <a:ext cx="5538787" cy="3952875"/>
        </p:xfrm>
        <a:graphic>
          <a:graphicData uri="http://schemas.openxmlformats.org/presentationml/2006/ole">
            <mc:AlternateContent xmlns:mc="http://schemas.openxmlformats.org/markup-compatibility/2006">
              <mc:Choice xmlns:v="urn:schemas-microsoft-com:vml" Requires="v">
                <p:oleObj spid="_x0000_s3077" name="Bitmap Image" r:id="rId3" imgW="7342857" imgH="5238095" progId="PBrush">
                  <p:embed/>
                </p:oleObj>
              </mc:Choice>
              <mc:Fallback>
                <p:oleObj name="Bitmap Image" r:id="rId3" imgW="7342857" imgH="523809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3264" y="2035843"/>
                        <a:ext cx="5538787" cy="3952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3-85</a:t>
            </a:r>
            <a:endParaRPr lang="en-US" dirty="0"/>
          </a:p>
        </p:txBody>
      </p:sp>
    </p:spTree>
    <p:extLst>
      <p:ext uri="{BB962C8B-B14F-4D97-AF65-F5344CB8AC3E}">
        <p14:creationId xmlns:p14="http://schemas.microsoft.com/office/powerpoint/2010/main" val="41949031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Policy State Trigger Events</a:t>
            </a:r>
            <a:endParaRPr lang="en-US" dirty="0"/>
          </a:p>
        </p:txBody>
      </p:sp>
      <p:sp>
        <p:nvSpPr>
          <p:cNvPr id="3" name="Text Placeholder 2"/>
          <p:cNvSpPr>
            <a:spLocks noGrp="1"/>
          </p:cNvSpPr>
          <p:nvPr>
            <p:ph type="body" sz="quarter" idx="10"/>
          </p:nvPr>
        </p:nvSpPr>
        <p:spPr/>
        <p:txBody>
          <a:bodyPr/>
          <a:lstStyle/>
          <a:p>
            <a:r>
              <a:rPr lang="en-US" dirty="0" smtClean="0"/>
              <a:t>The following trigger events pertain to Policy states:</a:t>
            </a:r>
            <a:br>
              <a:rPr lang="en-US" dirty="0" smtClean="0"/>
            </a:br>
            <a:endParaRPr lang="en-US" dirty="0" smtClean="0"/>
          </a:p>
          <a:p>
            <a:pPr lvl="1"/>
            <a:r>
              <a:rPr lang="en-US" dirty="0" smtClean="0"/>
              <a:t>Approve</a:t>
            </a:r>
            <a:br>
              <a:rPr lang="en-US" dirty="0" smtClean="0"/>
            </a:br>
            <a:endParaRPr lang="en-US" dirty="0" smtClean="0"/>
          </a:p>
          <a:p>
            <a:pPr lvl="1"/>
            <a:r>
              <a:rPr lang="en-US" dirty="0" smtClean="0"/>
              <a:t>Demote</a:t>
            </a:r>
          </a:p>
          <a:p>
            <a:pPr lvl="1"/>
            <a:endParaRPr lang="en-US" dirty="0" smtClean="0"/>
          </a:p>
          <a:p>
            <a:pPr lvl="1"/>
            <a:r>
              <a:rPr lang="en-US" dirty="0" smtClean="0"/>
              <a:t>Disable</a:t>
            </a:r>
          </a:p>
          <a:p>
            <a:pPr lvl="1"/>
            <a:endParaRPr lang="en-US" dirty="0" smtClean="0"/>
          </a:p>
          <a:p>
            <a:pPr lvl="1"/>
            <a:r>
              <a:rPr lang="en-US" dirty="0" smtClean="0"/>
              <a:t>Enable</a:t>
            </a:r>
          </a:p>
          <a:p>
            <a:pPr lvl="1"/>
            <a:endParaRPr lang="en-US" dirty="0" smtClean="0"/>
          </a:p>
          <a:p>
            <a:pPr lvl="1"/>
            <a:r>
              <a:rPr lang="en-US" dirty="0" smtClean="0"/>
              <a:t>Ignore</a:t>
            </a:r>
          </a:p>
          <a:p>
            <a:pPr lvl="1"/>
            <a:endParaRPr lang="en-US" dirty="0" smtClean="0"/>
          </a:p>
          <a:p>
            <a:pPr lvl="1"/>
            <a:r>
              <a:rPr lang="en-US" dirty="0" smtClean="0"/>
              <a:t>Override </a:t>
            </a:r>
          </a:p>
          <a:p>
            <a:pPr lvl="1"/>
            <a:endParaRPr lang="en-US" dirty="0" smtClean="0"/>
          </a:p>
          <a:p>
            <a:pPr lvl="1"/>
            <a:r>
              <a:rPr lang="en-US" dirty="0" smtClean="0"/>
              <a:t>Promote</a:t>
            </a:r>
          </a:p>
          <a:p>
            <a:pPr lvl="1"/>
            <a:endParaRPr lang="en-US" dirty="0" smtClean="0"/>
          </a:p>
          <a:p>
            <a:pPr lvl="1"/>
            <a:r>
              <a:rPr lang="en-US" dirty="0" smtClean="0"/>
              <a:t>Reject</a:t>
            </a:r>
          </a:p>
          <a:p>
            <a:pPr lvl="1"/>
            <a:endParaRPr lang="en-US" dirty="0" smtClean="0"/>
          </a:p>
          <a:p>
            <a:pPr lvl="1"/>
            <a:r>
              <a:rPr lang="en-US" dirty="0" smtClean="0"/>
              <a:t>Schedule</a:t>
            </a:r>
          </a:p>
          <a:p>
            <a:pPr lvl="1"/>
            <a:endParaRPr lang="en-US" dirty="0" smtClean="0"/>
          </a:p>
          <a:p>
            <a:pPr lvl="1"/>
            <a:r>
              <a:rPr lang="en-US" dirty="0" err="1" smtClean="0"/>
              <a:t>Unsign</a:t>
            </a:r>
            <a:r>
              <a:rPr lang="en-US" dirty="0" smtClean="0"/>
              <a:t> </a:t>
            </a:r>
            <a:br>
              <a:rPr lang="en-US" dirty="0" smtClean="0"/>
            </a:br>
            <a:endParaRPr lang="en-US" dirty="0" smtClean="0"/>
          </a:p>
          <a:p>
            <a:endParaRPr lang="en-US" dirty="0"/>
          </a:p>
        </p:txBody>
      </p:sp>
      <p:graphicFrame>
        <p:nvGraphicFramePr>
          <p:cNvPr id="2050" name="Object 6"/>
          <p:cNvGraphicFramePr>
            <a:graphicFrameLocks noChangeAspect="1"/>
          </p:cNvGraphicFramePr>
          <p:nvPr/>
        </p:nvGraphicFramePr>
        <p:xfrm>
          <a:off x="5190958" y="2218991"/>
          <a:ext cx="5976938" cy="4187825"/>
        </p:xfrm>
        <a:graphic>
          <a:graphicData uri="http://schemas.openxmlformats.org/presentationml/2006/ole">
            <mc:AlternateContent xmlns:mc="http://schemas.openxmlformats.org/markup-compatibility/2006">
              <mc:Choice xmlns:v="urn:schemas-microsoft-com:vml" Requires="v">
                <p:oleObj spid="_x0000_s4101" name="Bitmap Image" r:id="rId3" imgW="7095238" imgH="4971429" progId="PBrush">
                  <p:embed/>
                </p:oleObj>
              </mc:Choice>
              <mc:Fallback>
                <p:oleObj name="Bitmap Image" r:id="rId3" imgW="7095238" imgH="4971429"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0958" y="2218991"/>
                        <a:ext cx="5976938" cy="4187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3-86</a:t>
            </a:r>
            <a:endParaRPr lang="en-US" dirty="0"/>
          </a:p>
        </p:txBody>
      </p:sp>
    </p:spTree>
    <p:extLst>
      <p:ext uri="{BB962C8B-B14F-4D97-AF65-F5344CB8AC3E}">
        <p14:creationId xmlns:p14="http://schemas.microsoft.com/office/powerpoint/2010/main" val="26001200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Attribute Trigger Events </a:t>
            </a:r>
            <a:endParaRPr lang="en-US" dirty="0"/>
          </a:p>
        </p:txBody>
      </p:sp>
      <p:sp>
        <p:nvSpPr>
          <p:cNvPr id="3" name="Text Placeholder 2"/>
          <p:cNvSpPr>
            <a:spLocks noGrp="1"/>
          </p:cNvSpPr>
          <p:nvPr>
            <p:ph type="body" sz="quarter" idx="10"/>
          </p:nvPr>
        </p:nvSpPr>
        <p:spPr/>
        <p:txBody>
          <a:bodyPr/>
          <a:lstStyle/>
          <a:p>
            <a:r>
              <a:rPr lang="en-US" dirty="0" smtClean="0"/>
              <a:t>The following trigger event pertain to Attributes:</a:t>
            </a:r>
            <a:br>
              <a:rPr lang="en-US" dirty="0" smtClean="0"/>
            </a:br>
            <a:endParaRPr lang="en-US" dirty="0" smtClean="0"/>
          </a:p>
          <a:p>
            <a:pPr lvl="1"/>
            <a:r>
              <a:rPr lang="en-US" dirty="0" smtClean="0"/>
              <a:t>Modify</a:t>
            </a:r>
            <a:endParaRPr lang="en-US" dirty="0"/>
          </a:p>
        </p:txBody>
      </p:sp>
      <p:pic>
        <p:nvPicPr>
          <p:cNvPr id="4" name="Picture 6"/>
          <p:cNvPicPr>
            <a:picLocks noChangeAspect="1" noChangeArrowheads="1"/>
          </p:cNvPicPr>
          <p:nvPr/>
        </p:nvPicPr>
        <p:blipFill>
          <a:blip r:embed="rId2" cstate="print"/>
          <a:srcRect/>
          <a:stretch>
            <a:fillRect/>
          </a:stretch>
        </p:blipFill>
        <p:spPr bwMode="auto">
          <a:xfrm>
            <a:off x="5308851" y="2576847"/>
            <a:ext cx="5565775" cy="2230437"/>
          </a:xfrm>
          <a:prstGeom prst="rect">
            <a:avLst/>
          </a:prstGeom>
          <a:noFill/>
          <a:ln w="9525">
            <a:noFill/>
            <a:miter lim="800000"/>
            <a:headEnd/>
            <a:tailEnd/>
          </a:ln>
        </p:spPr>
      </p:pic>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3-87</a:t>
            </a:r>
            <a:endParaRPr lang="en-US" dirty="0"/>
          </a:p>
        </p:txBody>
      </p:sp>
    </p:spTree>
    <p:extLst>
      <p:ext uri="{BB962C8B-B14F-4D97-AF65-F5344CB8AC3E}">
        <p14:creationId xmlns:p14="http://schemas.microsoft.com/office/powerpoint/2010/main" val="20053110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Program Objects to Trigger Events in Business Modeler (1/2)</a:t>
            </a:r>
            <a:endParaRPr lang="en-US" dirty="0"/>
          </a:p>
        </p:txBody>
      </p:sp>
      <p:sp>
        <p:nvSpPr>
          <p:cNvPr id="3" name="Text Placeholder 2"/>
          <p:cNvSpPr>
            <a:spLocks noGrp="1"/>
          </p:cNvSpPr>
          <p:nvPr>
            <p:ph type="body" sz="quarter" idx="10"/>
          </p:nvPr>
        </p:nvSpPr>
        <p:spPr/>
        <p:txBody>
          <a:bodyPr/>
          <a:lstStyle/>
          <a:p>
            <a:r>
              <a:rPr lang="en-US" dirty="0" smtClean="0"/>
              <a:t>To </a:t>
            </a:r>
            <a:r>
              <a:rPr lang="en-US" dirty="0" smtClean="0"/>
              <a:t>assign a program object to a Policy State Event, edit a Policy object in Business Modeler.</a:t>
            </a:r>
          </a:p>
          <a:p>
            <a:pPr lvl="1"/>
            <a:r>
              <a:rPr lang="en-US" dirty="0" smtClean="0"/>
              <a:t>Double-click the Policy State to assign an event and Edit the </a:t>
            </a:r>
            <a:r>
              <a:rPr lang="en-US" dirty="0" smtClean="0"/>
              <a:t>event</a:t>
            </a:r>
          </a:p>
          <a:p>
            <a:pPr lvl="1"/>
            <a:r>
              <a:rPr lang="en-US" dirty="0" smtClean="0"/>
              <a:t>Choose the Triggers-tab and then click </a:t>
            </a:r>
            <a:r>
              <a:rPr lang="en-US" b="1" dirty="0" smtClean="0"/>
              <a:t>Add</a:t>
            </a:r>
            <a:r>
              <a:rPr lang="en-US" dirty="0" smtClean="0"/>
              <a:t> to add a new trigger program:</a:t>
            </a:r>
          </a:p>
          <a:p>
            <a:pPr lvl="1"/>
            <a:endParaRPr lang="en-US" dirty="0" smtClean="0"/>
          </a:p>
          <a:p>
            <a:endParaRPr lang="en-US" dirty="0" smtClean="0">
              <a:solidFill>
                <a:srgbClr val="000080"/>
              </a:solidFill>
            </a:endParaRPr>
          </a:p>
          <a:p>
            <a:pPr lvl="1"/>
            <a:endParaRPr lang="en-US" dirty="0"/>
          </a:p>
        </p:txBody>
      </p:sp>
      <p:pic>
        <p:nvPicPr>
          <p:cNvPr id="4" name="Picture 4"/>
          <p:cNvPicPr>
            <a:picLocks noChangeAspect="1" noChangeArrowheads="1"/>
          </p:cNvPicPr>
          <p:nvPr/>
        </p:nvPicPr>
        <p:blipFill>
          <a:blip r:embed="rId2" cstate="print"/>
          <a:srcRect/>
          <a:stretch>
            <a:fillRect/>
          </a:stretch>
        </p:blipFill>
        <p:spPr bwMode="auto">
          <a:xfrm>
            <a:off x="1456322" y="2863172"/>
            <a:ext cx="5762625" cy="2508250"/>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1456322" y="6240189"/>
            <a:ext cx="5210592" cy="2237751"/>
          </a:xfrm>
          <a:prstGeom prst="rect">
            <a:avLst/>
          </a:prstGeom>
          <a:noFill/>
          <a:ln w="9525">
            <a:noFill/>
            <a:miter lim="800000"/>
            <a:headEnd/>
            <a:tailEnd/>
          </a:ln>
        </p:spPr>
      </p:pic>
      <p:sp>
        <p:nvSpPr>
          <p:cNvPr id="6" name="TextBox 5"/>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3-88</a:t>
            </a:r>
            <a:endParaRPr lang="en-US" dirty="0"/>
          </a:p>
        </p:txBody>
      </p:sp>
    </p:spTree>
    <p:extLst>
      <p:ext uri="{BB962C8B-B14F-4D97-AF65-F5344CB8AC3E}">
        <p14:creationId xmlns:p14="http://schemas.microsoft.com/office/powerpoint/2010/main" val="19949119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Program Objects to Trigger Events in Business Modeler (2/2)</a:t>
            </a:r>
            <a:endParaRPr lang="en-US" dirty="0"/>
          </a:p>
        </p:txBody>
      </p:sp>
      <p:sp>
        <p:nvSpPr>
          <p:cNvPr id="3" name="Text Placeholder 2"/>
          <p:cNvSpPr>
            <a:spLocks noGrp="1"/>
          </p:cNvSpPr>
          <p:nvPr>
            <p:ph type="body" sz="quarter" idx="10"/>
          </p:nvPr>
        </p:nvSpPr>
        <p:spPr>
          <a:xfrm>
            <a:off x="982801" y="1279258"/>
            <a:ext cx="11572956" cy="7863486"/>
          </a:xfrm>
        </p:spPr>
        <p:txBody>
          <a:bodyPr/>
          <a:lstStyle/>
          <a:p>
            <a:pPr lvl="1"/>
            <a:r>
              <a:rPr lang="en-US" dirty="0" smtClean="0"/>
              <a:t>Choose the event to add a trigger program:</a:t>
            </a:r>
            <a:br>
              <a:rPr lang="en-US" dirty="0" smtClean="0"/>
            </a:br>
            <a:endParaRPr lang="en-US" dirty="0" smtClean="0"/>
          </a:p>
          <a:p>
            <a:pPr lvl="1"/>
            <a:endParaRPr lang="en-US" dirty="0" smtClean="0">
              <a:solidFill>
                <a:srgbClr val="000080"/>
              </a:solidFill>
            </a:endParaRPr>
          </a:p>
          <a:p>
            <a:pPr lvl="1"/>
            <a:endParaRPr lang="en-US" dirty="0" smtClean="0">
              <a:solidFill>
                <a:srgbClr val="000080"/>
              </a:solidFill>
            </a:endParaRPr>
          </a:p>
          <a:p>
            <a:pPr lvl="1"/>
            <a:endParaRPr lang="en-US" dirty="0" smtClean="0">
              <a:solidFill>
                <a:srgbClr val="000080"/>
              </a:solidFill>
            </a:endParaRPr>
          </a:p>
          <a:p>
            <a:pPr lvl="1"/>
            <a:endParaRPr lang="en-US" dirty="0" smtClean="0">
              <a:solidFill>
                <a:srgbClr val="000080"/>
              </a:solidFill>
            </a:endParaRPr>
          </a:p>
          <a:p>
            <a:pPr lvl="1"/>
            <a:endParaRPr lang="en-US" dirty="0" smtClean="0">
              <a:solidFill>
                <a:srgbClr val="000080"/>
              </a:solidFill>
            </a:endParaRPr>
          </a:p>
          <a:p>
            <a:pPr lvl="1"/>
            <a:endParaRPr lang="en-US" dirty="0" smtClean="0">
              <a:solidFill>
                <a:srgbClr val="000080"/>
              </a:solidFill>
            </a:endParaRPr>
          </a:p>
          <a:p>
            <a:pPr lvl="1"/>
            <a:r>
              <a:rPr lang="en-US" dirty="0" smtClean="0"/>
              <a:t>Supply the Check, Override and/or Action trigger Program Object:</a:t>
            </a:r>
          </a:p>
          <a:p>
            <a:pPr lvl="1"/>
            <a:endParaRPr lang="en-US" dirty="0" smtClean="0">
              <a:solidFill>
                <a:srgbClr val="000080"/>
              </a:solidFill>
            </a:endParaRPr>
          </a:p>
          <a:p>
            <a:pPr lvl="1"/>
            <a:endParaRPr lang="en-US" dirty="0"/>
          </a:p>
        </p:txBody>
      </p:sp>
      <p:pic>
        <p:nvPicPr>
          <p:cNvPr id="4" name="Picture 7"/>
          <p:cNvPicPr>
            <a:picLocks noChangeAspect="1" noChangeArrowheads="1"/>
          </p:cNvPicPr>
          <p:nvPr/>
        </p:nvPicPr>
        <p:blipFill>
          <a:blip r:embed="rId2" cstate="print"/>
          <a:srcRect/>
          <a:stretch>
            <a:fillRect/>
          </a:stretch>
        </p:blipFill>
        <p:spPr bwMode="auto">
          <a:xfrm>
            <a:off x="2018549" y="1616326"/>
            <a:ext cx="6096882" cy="2169611"/>
          </a:xfrm>
          <a:prstGeom prst="rect">
            <a:avLst/>
          </a:prstGeom>
          <a:noFill/>
          <a:ln w="9525">
            <a:noFill/>
            <a:miter lim="800000"/>
            <a:headEnd/>
            <a:tailEnd/>
          </a:ln>
        </p:spPr>
      </p:pic>
      <p:pic>
        <p:nvPicPr>
          <p:cNvPr id="3074" name="Picture 2" descr="C:\Users\uxs\AppData\Local\Temp\SNAGHTML2e19f6.PNG"/>
          <p:cNvPicPr>
            <a:picLocks noChangeAspect="1" noChangeArrowheads="1"/>
          </p:cNvPicPr>
          <p:nvPr/>
        </p:nvPicPr>
        <p:blipFill>
          <a:blip r:embed="rId3" cstate="print"/>
          <a:srcRect/>
          <a:stretch>
            <a:fillRect/>
          </a:stretch>
        </p:blipFill>
        <p:spPr bwMode="auto">
          <a:xfrm>
            <a:off x="1984374" y="4244975"/>
            <a:ext cx="6582109" cy="2086022"/>
          </a:xfrm>
          <a:prstGeom prst="rect">
            <a:avLst/>
          </a:prstGeom>
          <a:noFill/>
        </p:spPr>
      </p:pic>
      <p:sp>
        <p:nvSpPr>
          <p:cNvPr id="7" name="Text Box 6"/>
          <p:cNvSpPr txBox="1">
            <a:spLocks noChangeArrowheads="1"/>
          </p:cNvSpPr>
          <p:nvPr/>
        </p:nvSpPr>
        <p:spPr bwMode="auto">
          <a:xfrm>
            <a:off x="864102" y="6545847"/>
            <a:ext cx="11568530" cy="3046998"/>
          </a:xfrm>
          <a:prstGeom prst="rect">
            <a:avLst/>
          </a:prstGeom>
          <a:solidFill>
            <a:srgbClr val="FFC000"/>
          </a:solidFill>
          <a:ln w="12700">
            <a:solidFill>
              <a:srgbClr val="993300"/>
            </a:solidFill>
            <a:miter lim="800000"/>
            <a:headEnd/>
            <a:tailEnd/>
          </a:ln>
        </p:spPr>
        <p:txBody>
          <a:bodyPr wrap="square" lIns="91449" tIns="45725" rIns="91449" bIns="45725">
            <a:spAutoFit/>
          </a:bodyPr>
          <a:lstStyle/>
          <a:p>
            <a:pPr>
              <a:spcBef>
                <a:spcPct val="50000"/>
              </a:spcBef>
            </a:pPr>
            <a:r>
              <a:rPr lang="en-US" sz="1600" b="1" dirty="0" smtClean="0">
                <a:solidFill>
                  <a:srgbClr val="000080"/>
                </a:solidFill>
              </a:rPr>
              <a:t>Note: Developers can pass one or more Input values to the Tcl Program Object they selected for the Check, Override or Action field. These input values must be entered in the Input field that displays along with the Check, Override or Action field. When providing multiple input values they must be specified space-separated.</a:t>
            </a:r>
          </a:p>
          <a:p>
            <a:pPr>
              <a:spcBef>
                <a:spcPct val="50000"/>
              </a:spcBef>
            </a:pPr>
            <a:r>
              <a:rPr lang="en-US" sz="1600" b="1" dirty="0" smtClean="0">
                <a:solidFill>
                  <a:srgbClr val="000080"/>
                </a:solidFill>
              </a:rPr>
              <a:t>The input values are automatically stored in the local RPE space along with the name of the Tcl Program Object. The name of the Tcl Program Object is stored in the local RPE variable named 0, the first Input value provided in the </a:t>
            </a:r>
            <a:br>
              <a:rPr lang="en-US" sz="1600" b="1" dirty="0" smtClean="0">
                <a:solidFill>
                  <a:srgbClr val="000080"/>
                </a:solidFill>
              </a:rPr>
            </a:br>
            <a:r>
              <a:rPr lang="en-US" sz="1600" b="1" dirty="0" smtClean="0">
                <a:solidFill>
                  <a:srgbClr val="000080"/>
                </a:solidFill>
              </a:rPr>
              <a:t>Input field is stored in the local RPE variable named 1, the second Input value provided in the Input field is stored in the local RPE variable named 2, etc.</a:t>
            </a:r>
          </a:p>
          <a:p>
            <a:pPr>
              <a:spcBef>
                <a:spcPct val="50000"/>
              </a:spcBef>
            </a:pPr>
            <a:r>
              <a:rPr lang="en-US" sz="1600" b="1" dirty="0" smtClean="0">
                <a:solidFill>
                  <a:srgbClr val="000080"/>
                </a:solidFill>
              </a:rPr>
              <a:t>Inside the Tcl Program Object the Developer will need to read out the Input values as follows:</a:t>
            </a:r>
            <a:br>
              <a:rPr lang="en-US" sz="1600" b="1" dirty="0" smtClean="0">
                <a:solidFill>
                  <a:srgbClr val="000080"/>
                </a:solidFill>
              </a:rPr>
            </a:br>
            <a:r>
              <a:rPr lang="en-US" sz="1600" b="1" dirty="0" smtClean="0">
                <a:solidFill>
                  <a:srgbClr val="000080"/>
                </a:solidFill>
                <a:latin typeface="Courier New" pitchFamily="49" charset="0"/>
                <a:cs typeface="Courier New" pitchFamily="49" charset="0"/>
              </a:rPr>
              <a:t>set Arg1 [</a:t>
            </a:r>
            <a:r>
              <a:rPr lang="en-US" sz="1600" b="1" dirty="0" err="1" smtClean="0">
                <a:solidFill>
                  <a:srgbClr val="000080"/>
                </a:solidFill>
                <a:latin typeface="Courier New" pitchFamily="49" charset="0"/>
                <a:cs typeface="Courier New" pitchFamily="49" charset="0"/>
              </a:rPr>
              <a:t>mql</a:t>
            </a:r>
            <a:r>
              <a:rPr lang="en-US" sz="1600" b="1" dirty="0" smtClean="0">
                <a:solidFill>
                  <a:srgbClr val="000080"/>
                </a:solidFill>
                <a:latin typeface="Courier New" pitchFamily="49" charset="0"/>
                <a:cs typeface="Courier New" pitchFamily="49" charset="0"/>
              </a:rPr>
              <a:t> get </a:t>
            </a:r>
            <a:r>
              <a:rPr lang="en-US" sz="1600" b="1" dirty="0" err="1" smtClean="0">
                <a:solidFill>
                  <a:srgbClr val="000080"/>
                </a:solidFill>
                <a:latin typeface="Courier New" pitchFamily="49" charset="0"/>
                <a:cs typeface="Courier New" pitchFamily="49" charset="0"/>
              </a:rPr>
              <a:t>env</a:t>
            </a:r>
            <a:r>
              <a:rPr lang="en-US" sz="1600" b="1" dirty="0" smtClean="0">
                <a:solidFill>
                  <a:srgbClr val="000080"/>
                </a:solidFill>
                <a:latin typeface="Courier New" pitchFamily="49" charset="0"/>
                <a:cs typeface="Courier New" pitchFamily="49" charset="0"/>
              </a:rPr>
              <a:t> 1]</a:t>
            </a:r>
            <a:br>
              <a:rPr lang="en-US" sz="1600" b="1" dirty="0" smtClean="0">
                <a:solidFill>
                  <a:srgbClr val="000080"/>
                </a:solidFill>
                <a:latin typeface="Courier New" pitchFamily="49" charset="0"/>
                <a:cs typeface="Courier New" pitchFamily="49" charset="0"/>
              </a:rPr>
            </a:br>
            <a:r>
              <a:rPr lang="en-US" sz="1600" b="1" dirty="0" smtClean="0">
                <a:solidFill>
                  <a:srgbClr val="000080"/>
                </a:solidFill>
                <a:latin typeface="Courier New" pitchFamily="49" charset="0"/>
                <a:cs typeface="Courier New" pitchFamily="49" charset="0"/>
              </a:rPr>
              <a:t>set Arg2 [</a:t>
            </a:r>
            <a:r>
              <a:rPr lang="en-US" sz="1600" b="1" dirty="0" err="1" smtClean="0">
                <a:solidFill>
                  <a:srgbClr val="000080"/>
                </a:solidFill>
                <a:latin typeface="Courier New" pitchFamily="49" charset="0"/>
                <a:cs typeface="Courier New" pitchFamily="49" charset="0"/>
              </a:rPr>
              <a:t>mql</a:t>
            </a:r>
            <a:r>
              <a:rPr lang="en-US" sz="1600" b="1" dirty="0" smtClean="0">
                <a:solidFill>
                  <a:srgbClr val="000080"/>
                </a:solidFill>
                <a:latin typeface="Courier New" pitchFamily="49" charset="0"/>
                <a:cs typeface="Courier New" pitchFamily="49" charset="0"/>
              </a:rPr>
              <a:t> get </a:t>
            </a:r>
            <a:r>
              <a:rPr lang="en-US" sz="1600" b="1" dirty="0" err="1" smtClean="0">
                <a:solidFill>
                  <a:srgbClr val="000080"/>
                </a:solidFill>
                <a:latin typeface="Courier New" pitchFamily="49" charset="0"/>
                <a:cs typeface="Courier New" pitchFamily="49" charset="0"/>
              </a:rPr>
              <a:t>env</a:t>
            </a:r>
            <a:r>
              <a:rPr lang="en-US" sz="1600" b="1" dirty="0" smtClean="0">
                <a:solidFill>
                  <a:srgbClr val="000080"/>
                </a:solidFill>
                <a:latin typeface="Courier New" pitchFamily="49" charset="0"/>
                <a:cs typeface="Courier New" pitchFamily="49" charset="0"/>
              </a:rPr>
              <a:t> 2]</a:t>
            </a:r>
            <a:r>
              <a:rPr lang="en-US" sz="1600" b="1" dirty="0" smtClean="0">
                <a:solidFill>
                  <a:srgbClr val="000080"/>
                </a:solidFill>
              </a:rPr>
              <a:t/>
            </a:r>
            <a:br>
              <a:rPr lang="en-US" sz="1600" b="1" dirty="0" smtClean="0">
                <a:solidFill>
                  <a:srgbClr val="000080"/>
                </a:solidFill>
              </a:rPr>
            </a:br>
            <a:r>
              <a:rPr lang="en-US" sz="1600" b="1" dirty="0" smtClean="0">
                <a:solidFill>
                  <a:srgbClr val="000080"/>
                </a:solidFill>
              </a:rPr>
              <a:t>etc.</a:t>
            </a:r>
          </a:p>
        </p:txBody>
      </p:sp>
      <p:sp>
        <p:nvSpPr>
          <p:cNvPr id="8" name="Oval 7"/>
          <p:cNvSpPr/>
          <p:nvPr/>
        </p:nvSpPr>
        <p:spPr>
          <a:xfrm>
            <a:off x="5823284" y="4764505"/>
            <a:ext cx="2727158" cy="417095"/>
          </a:xfrm>
          <a:prstGeom prst="ellipse">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64174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a:t>
            </a:r>
            <a:endParaRPr lang="en-US" dirty="0"/>
          </a:p>
        </p:txBody>
      </p:sp>
      <p:sp>
        <p:nvSpPr>
          <p:cNvPr id="3" name="Text Placeholder 2"/>
          <p:cNvSpPr>
            <a:spLocks noGrp="1"/>
          </p:cNvSpPr>
          <p:nvPr>
            <p:ph type="body" sz="quarter" idx="10"/>
          </p:nvPr>
        </p:nvSpPr>
        <p:spPr/>
        <p:txBody>
          <a:bodyPr/>
          <a:lstStyle/>
          <a:p>
            <a:r>
              <a:rPr lang="en-US" dirty="0" smtClean="0"/>
              <a:t>Defines how and when values will be substituted for words in a Tcl command.</a:t>
            </a:r>
          </a:p>
          <a:p>
            <a:endParaRPr lang="en-US" dirty="0" smtClean="0"/>
          </a:p>
          <a:p>
            <a:r>
              <a:rPr lang="en-US" dirty="0" smtClean="0"/>
              <a:t>Tcl parses a command and makes substitutions in a single pass from left to right.</a:t>
            </a:r>
          </a:p>
          <a:p>
            <a:endParaRPr lang="en-US" dirty="0" smtClean="0"/>
          </a:p>
          <a:p>
            <a:r>
              <a:rPr lang="en-US" dirty="0" smtClean="0"/>
              <a:t>The result of one substitution is not scanned for further substitutions.</a:t>
            </a:r>
          </a:p>
          <a:p>
            <a:endParaRPr lang="en-US" dirty="0" smtClean="0"/>
          </a:p>
          <a:p>
            <a:r>
              <a:rPr lang="en-US" dirty="0" smtClean="0"/>
              <a:t>Types of substitution:</a:t>
            </a:r>
          </a:p>
          <a:p>
            <a:pPr lvl="1"/>
            <a:r>
              <a:rPr lang="en-US" dirty="0" smtClean="0"/>
              <a:t>Variable Substitution </a:t>
            </a:r>
          </a:p>
          <a:p>
            <a:pPr lvl="1"/>
            <a:r>
              <a:rPr lang="en-US" dirty="0" smtClean="0"/>
              <a:t>Command Substitution </a:t>
            </a:r>
          </a:p>
          <a:p>
            <a:pPr lvl="1"/>
            <a:r>
              <a:rPr lang="en-US" dirty="0" smtClean="0"/>
              <a:t>Character Substitution</a:t>
            </a:r>
            <a:br>
              <a:rPr lang="en-US" dirty="0" smtClean="0"/>
            </a:b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3-8</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Program Types</a:t>
            </a:r>
            <a:endParaRPr lang="en-US" dirty="0"/>
          </a:p>
        </p:txBody>
      </p:sp>
      <p:sp>
        <p:nvSpPr>
          <p:cNvPr id="3" name="Text Placeholder 2"/>
          <p:cNvSpPr>
            <a:spLocks noGrp="1"/>
          </p:cNvSpPr>
          <p:nvPr>
            <p:ph type="body" sz="quarter" idx="10"/>
          </p:nvPr>
        </p:nvSpPr>
        <p:spPr/>
        <p:txBody>
          <a:bodyPr/>
          <a:lstStyle/>
          <a:p>
            <a:r>
              <a:rPr lang="en-US" dirty="0" smtClean="0"/>
              <a:t>There are three types of trigger programs to work with:</a:t>
            </a:r>
          </a:p>
          <a:p>
            <a:pPr lvl="1"/>
            <a:r>
              <a:rPr lang="en-US" dirty="0" smtClean="0"/>
              <a:t>Check</a:t>
            </a:r>
          </a:p>
          <a:p>
            <a:pPr lvl="1"/>
            <a:r>
              <a:rPr lang="en-US" dirty="0" smtClean="0"/>
              <a:t>Override</a:t>
            </a:r>
          </a:p>
          <a:p>
            <a:pPr lvl="1"/>
            <a:r>
              <a:rPr lang="en-US" dirty="0" smtClean="0"/>
              <a:t>Action</a:t>
            </a:r>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3-90</a:t>
            </a:r>
            <a:endParaRPr lang="en-US" dirty="0"/>
          </a:p>
        </p:txBody>
      </p:sp>
    </p:spTree>
    <p:extLst>
      <p:ext uri="{BB962C8B-B14F-4D97-AF65-F5344CB8AC3E}">
        <p14:creationId xmlns:p14="http://schemas.microsoft.com/office/powerpoint/2010/main" val="4917787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Triggers</a:t>
            </a:r>
            <a:endParaRPr lang="en-US" dirty="0"/>
          </a:p>
        </p:txBody>
      </p:sp>
      <p:sp>
        <p:nvSpPr>
          <p:cNvPr id="3" name="Text Placeholder 2"/>
          <p:cNvSpPr>
            <a:spLocks noGrp="1"/>
          </p:cNvSpPr>
          <p:nvPr>
            <p:ph type="body" sz="quarter" idx="10"/>
          </p:nvPr>
        </p:nvSpPr>
        <p:spPr/>
        <p:txBody>
          <a:bodyPr/>
          <a:lstStyle/>
          <a:p>
            <a:r>
              <a:rPr lang="en-US" dirty="0" smtClean="0"/>
              <a:t>The check trigger executes before any of the normal system code that carries out the recognized event has a chance to execute.</a:t>
            </a:r>
          </a:p>
          <a:p>
            <a:endParaRPr lang="en-US" dirty="0" smtClean="0"/>
          </a:p>
          <a:p>
            <a:r>
              <a:rPr lang="en-US" dirty="0" smtClean="0"/>
              <a:t>It can be used to perform pre-event processing in anticipation of the event.</a:t>
            </a:r>
            <a:br>
              <a:rPr lang="en-US" dirty="0" smtClean="0"/>
            </a:br>
            <a:endParaRPr lang="en-US" dirty="0" smtClean="0"/>
          </a:p>
          <a:p>
            <a:r>
              <a:rPr lang="en-US" dirty="0" smtClean="0"/>
              <a:t>A check trigger program can block the event from actually occurring, aborting the event transaction, which means that no other trigger programs are executed.          </a:t>
            </a:r>
            <a:br>
              <a:rPr lang="en-US" dirty="0" smtClean="0"/>
            </a:br>
            <a:r>
              <a:rPr lang="en-US" dirty="0" smtClean="0"/>
              <a:t>This is considered a ‘</a:t>
            </a:r>
            <a:r>
              <a:rPr lang="en-US" dirty="0" smtClean="0">
                <a:solidFill>
                  <a:srgbClr val="C00000"/>
                </a:solidFill>
              </a:rPr>
              <a:t>hard block</a:t>
            </a:r>
            <a:r>
              <a:rPr lang="en-US" dirty="0" smtClean="0"/>
              <a:t>’.</a:t>
            </a:r>
          </a:p>
          <a:p>
            <a:pPr>
              <a:buNone/>
            </a:pPr>
            <a:endParaRPr lang="en-US" dirty="0" smtClean="0">
              <a:solidFill>
                <a:srgbClr val="000080"/>
              </a:solidFill>
            </a:endParaRPr>
          </a:p>
          <a:p>
            <a:endParaRPr lang="en-US" dirty="0" smtClean="0">
              <a:solidFill>
                <a:srgbClr val="000080"/>
              </a:solidFill>
            </a:endParaRP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3-91</a:t>
            </a:r>
            <a:endParaRPr lang="en-US" dirty="0"/>
          </a:p>
        </p:txBody>
      </p:sp>
    </p:spTree>
    <p:extLst>
      <p:ext uri="{BB962C8B-B14F-4D97-AF65-F5344CB8AC3E}">
        <p14:creationId xmlns:p14="http://schemas.microsoft.com/office/powerpoint/2010/main" val="148011723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Override Trigger</a:t>
            </a:r>
            <a:endParaRPr lang="en-US" dirty="0"/>
          </a:p>
        </p:txBody>
      </p:sp>
      <p:sp>
        <p:nvSpPr>
          <p:cNvPr id="3" name="Text Placeholder 2"/>
          <p:cNvSpPr>
            <a:spLocks noGrp="1"/>
          </p:cNvSpPr>
          <p:nvPr>
            <p:ph type="body" sz="quarter" idx="10"/>
          </p:nvPr>
        </p:nvSpPr>
        <p:spPr/>
        <p:txBody>
          <a:bodyPr/>
          <a:lstStyle/>
          <a:p>
            <a:r>
              <a:rPr lang="en-US" dirty="0" smtClean="0"/>
              <a:t>The override trigger executes after the check trigger (if not blocked) and before the trigger event has a chance to execute. </a:t>
            </a:r>
          </a:p>
          <a:p>
            <a:endParaRPr lang="en-US" dirty="0" smtClean="0"/>
          </a:p>
          <a:p>
            <a:r>
              <a:rPr lang="en-US" dirty="0" smtClean="0"/>
              <a:t>It can be used to perform pre-event processing. </a:t>
            </a:r>
          </a:p>
          <a:p>
            <a:endParaRPr lang="en-US" dirty="0" smtClean="0"/>
          </a:p>
          <a:p>
            <a:r>
              <a:rPr lang="en-US" dirty="0" smtClean="0"/>
              <a:t>It can replace the normal event processing, with an alternate event, in effect performing a ‘</a:t>
            </a:r>
            <a:r>
              <a:rPr lang="en-US" dirty="0" smtClean="0">
                <a:solidFill>
                  <a:srgbClr val="C00000"/>
                </a:solidFill>
              </a:rPr>
              <a:t>soft block</a:t>
            </a:r>
            <a:r>
              <a:rPr lang="en-US" dirty="0" smtClean="0"/>
              <a:t>’</a:t>
            </a:r>
            <a:r>
              <a:rPr lang="en-US" sz="1600" dirty="0" smtClean="0"/>
              <a:t> </a:t>
            </a:r>
            <a:r>
              <a:rPr lang="en-US" dirty="0" smtClean="0"/>
              <a:t>on the event.</a:t>
            </a:r>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3-92</a:t>
            </a:r>
            <a:endParaRPr lang="en-US" dirty="0"/>
          </a:p>
        </p:txBody>
      </p:sp>
    </p:spTree>
    <p:extLst>
      <p:ext uri="{BB962C8B-B14F-4D97-AF65-F5344CB8AC3E}">
        <p14:creationId xmlns:p14="http://schemas.microsoft.com/office/powerpoint/2010/main" val="340256568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Trigger</a:t>
            </a:r>
            <a:endParaRPr lang="en-US" dirty="0"/>
          </a:p>
        </p:txBody>
      </p:sp>
      <p:sp>
        <p:nvSpPr>
          <p:cNvPr id="3" name="Text Placeholder 2"/>
          <p:cNvSpPr>
            <a:spLocks noGrp="1"/>
          </p:cNvSpPr>
          <p:nvPr>
            <p:ph type="body" sz="quarter" idx="10"/>
          </p:nvPr>
        </p:nvSpPr>
        <p:spPr/>
        <p:txBody>
          <a:bodyPr/>
          <a:lstStyle/>
          <a:p>
            <a:r>
              <a:rPr lang="en-US" dirty="0" smtClean="0"/>
              <a:t>The action trigger executes after the event transaction is committed (whether the normal event took place or the override program replaced the event).</a:t>
            </a:r>
            <a:br>
              <a:rPr lang="en-US" dirty="0" smtClean="0"/>
            </a:br>
            <a:endParaRPr lang="en-US" dirty="0" smtClean="0"/>
          </a:p>
          <a:p>
            <a:endParaRPr lang="en-US" dirty="0" smtClean="0"/>
          </a:p>
          <a:p>
            <a:r>
              <a:rPr lang="en-US" dirty="0" smtClean="0"/>
              <a:t>An action trigger is only executed if the previous event is successfully committed.</a:t>
            </a: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3-93</a:t>
            </a:r>
            <a:endParaRPr lang="en-US" dirty="0"/>
          </a:p>
        </p:txBody>
      </p:sp>
    </p:spTree>
    <p:extLst>
      <p:ext uri="{BB962C8B-B14F-4D97-AF65-F5344CB8AC3E}">
        <p14:creationId xmlns:p14="http://schemas.microsoft.com/office/powerpoint/2010/main" val="31551823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Timing Flow and Exit Codes</a:t>
            </a:r>
            <a:endParaRPr lang="en-US" dirty="0"/>
          </a:p>
        </p:txBody>
      </p:sp>
      <p:sp>
        <p:nvSpPr>
          <p:cNvPr id="3" name="Text Placeholder 2"/>
          <p:cNvSpPr>
            <a:spLocks noGrp="1"/>
          </p:cNvSpPr>
          <p:nvPr>
            <p:ph type="body" sz="quarter" idx="10"/>
          </p:nvPr>
        </p:nvSpPr>
        <p:spPr/>
        <p:txBody>
          <a:bodyPr/>
          <a:lstStyle/>
          <a:p>
            <a:r>
              <a:rPr lang="en-US" dirty="0" smtClean="0"/>
              <a:t>Check Triggers block an event by returning a non-zero value to the 3DEXPERIENCE Platform (“Hard”-block).</a:t>
            </a:r>
          </a:p>
          <a:p>
            <a:r>
              <a:rPr lang="en-US" dirty="0" smtClean="0"/>
              <a:t>Override Triggers replace the current event by returning a non-zero value to 3DEXPERIENCE Platform (“Soft”-block).</a:t>
            </a:r>
          </a:p>
          <a:p>
            <a:r>
              <a:rPr lang="en-US" dirty="0" smtClean="0"/>
              <a:t> Action Triggers ignore the return value.</a:t>
            </a:r>
          </a:p>
          <a:p>
            <a:r>
              <a:rPr lang="en-US" dirty="0" smtClean="0"/>
              <a:t>Tcl trigger programs return a value to 3DEXPERIENCE Platform using the </a:t>
            </a:r>
            <a:r>
              <a:rPr lang="en-US" b="1" dirty="0" smtClean="0">
                <a:latin typeface="Courier New" pitchFamily="49" charset="0"/>
                <a:cs typeface="Courier New" pitchFamily="49" charset="0"/>
              </a:rPr>
              <a:t>exit</a:t>
            </a:r>
            <a:r>
              <a:rPr lang="en-US" dirty="0" smtClean="0"/>
              <a:t> command.</a:t>
            </a:r>
          </a:p>
        </p:txBody>
      </p:sp>
      <p:grpSp>
        <p:nvGrpSpPr>
          <p:cNvPr id="4" name="Group 7"/>
          <p:cNvGrpSpPr>
            <a:grpSpLocks noChangeAspect="1"/>
          </p:cNvGrpSpPr>
          <p:nvPr/>
        </p:nvGrpSpPr>
        <p:grpSpPr bwMode="auto">
          <a:xfrm>
            <a:off x="1470589" y="3440029"/>
            <a:ext cx="7144774" cy="4443626"/>
            <a:chOff x="1342" y="2666"/>
            <a:chExt cx="13577" cy="8446"/>
          </a:xfrm>
        </p:grpSpPr>
        <p:sp>
          <p:nvSpPr>
            <p:cNvPr id="5" name="AutoShape 34"/>
            <p:cNvSpPr>
              <a:spLocks noChangeAspect="1" noChangeArrowheads="1" noTextEdit="1"/>
            </p:cNvSpPr>
            <p:nvPr/>
          </p:nvSpPr>
          <p:spPr bwMode="auto">
            <a:xfrm>
              <a:off x="1342" y="4160"/>
              <a:ext cx="12480" cy="6952"/>
            </a:xfrm>
            <a:prstGeom prst="rect">
              <a:avLst/>
            </a:prstGeom>
            <a:noFill/>
            <a:ln w="9525">
              <a:noFill/>
              <a:miter lim="800000"/>
              <a:headEnd/>
              <a:tailEnd/>
            </a:ln>
          </p:spPr>
          <p:txBody>
            <a:bodyPr/>
            <a:lstStyle/>
            <a:p>
              <a:endParaRPr lang="en-US"/>
            </a:p>
          </p:txBody>
        </p:sp>
        <p:sp>
          <p:nvSpPr>
            <p:cNvPr id="6" name="AutoShape 33"/>
            <p:cNvSpPr>
              <a:spLocks noChangeArrowheads="1"/>
            </p:cNvSpPr>
            <p:nvPr/>
          </p:nvSpPr>
          <p:spPr bwMode="auto">
            <a:xfrm>
              <a:off x="7719" y="4098"/>
              <a:ext cx="2394" cy="1609"/>
            </a:xfrm>
            <a:prstGeom prst="flowChartDecision">
              <a:avLst/>
            </a:prstGeom>
            <a:solidFill>
              <a:srgbClr val="2A3B82"/>
            </a:solidFill>
            <a:ln w="9525">
              <a:solidFill>
                <a:srgbClr val="000000"/>
              </a:solidFill>
              <a:miter lim="800000"/>
              <a:headEnd/>
              <a:tailEnd/>
            </a:ln>
          </p:spPr>
          <p:txBody>
            <a:bodyPr lIns="92075" tIns="46037" rIns="92075" bIns="46037" anchor="ctr"/>
            <a:lstStyle/>
            <a:p>
              <a:endParaRPr lang="en-US"/>
            </a:p>
          </p:txBody>
        </p:sp>
        <p:sp>
          <p:nvSpPr>
            <p:cNvPr id="7" name="Text Box 32"/>
            <p:cNvSpPr txBox="1">
              <a:spLocks noChangeArrowheads="1"/>
            </p:cNvSpPr>
            <p:nvPr/>
          </p:nvSpPr>
          <p:spPr bwMode="auto">
            <a:xfrm>
              <a:off x="3163" y="6721"/>
              <a:ext cx="2640" cy="577"/>
            </a:xfrm>
            <a:prstGeom prst="rect">
              <a:avLst/>
            </a:prstGeom>
            <a:noFill/>
            <a:ln w="9525">
              <a:noFill/>
              <a:miter lim="800000"/>
              <a:headEnd/>
              <a:tailEnd/>
            </a:ln>
          </p:spPr>
          <p:txBody>
            <a:bodyPr lIns="53404" tIns="26702" rIns="53404" bIns="26702"/>
            <a:lstStyle/>
            <a:p>
              <a:r>
                <a:rPr lang="fr-FR" sz="1000">
                  <a:solidFill>
                    <a:srgbClr val="000000"/>
                  </a:solidFill>
                  <a:ea typeface="Times New Roman" pitchFamily="18" charset="0"/>
                  <a:cs typeface="Arial" pitchFamily="34" charset="0"/>
                </a:rPr>
                <a:t>Abort Event</a:t>
              </a:r>
              <a:endParaRPr lang="fr-FR">
                <a:ea typeface="Times New Roman" pitchFamily="18" charset="0"/>
                <a:cs typeface="Arial" pitchFamily="34" charset="0"/>
              </a:endParaRPr>
            </a:p>
          </p:txBody>
        </p:sp>
        <p:sp>
          <p:nvSpPr>
            <p:cNvPr id="8" name="Text Box 31"/>
            <p:cNvSpPr txBox="1">
              <a:spLocks noChangeArrowheads="1"/>
            </p:cNvSpPr>
            <p:nvPr/>
          </p:nvSpPr>
          <p:spPr bwMode="auto">
            <a:xfrm>
              <a:off x="7718" y="2666"/>
              <a:ext cx="2401" cy="591"/>
            </a:xfrm>
            <a:prstGeom prst="rect">
              <a:avLst/>
            </a:prstGeom>
            <a:solidFill>
              <a:srgbClr val="808080"/>
            </a:solidFill>
            <a:ln w="9525">
              <a:solidFill>
                <a:srgbClr val="000000"/>
              </a:solidFill>
              <a:miter lim="800000"/>
              <a:headEnd/>
              <a:tailEnd/>
            </a:ln>
            <a:effectLst>
              <a:outerShdw dist="107763" dir="2700000" algn="ctr" rotWithShape="0">
                <a:srgbClr val="DDDDDD"/>
              </a:outerShdw>
            </a:effectLst>
          </p:spPr>
          <p:txBody>
            <a:bodyPr lIns="53404" tIns="26702" rIns="53404" bIns="26702"/>
            <a:lstStyle/>
            <a:p>
              <a:pPr algn="ctr">
                <a:defRPr/>
              </a:pPr>
              <a:r>
                <a:rPr lang="fr-FR" sz="1000">
                  <a:solidFill>
                    <a:srgbClr val="000000"/>
                  </a:solidFill>
                  <a:ea typeface="Times New Roman" pitchFamily="18" charset="0"/>
                  <a:cs typeface="Arial" pitchFamily="34" charset="0"/>
                </a:rPr>
                <a:t>Override</a:t>
              </a:r>
              <a:endParaRPr lang="fr-FR"/>
            </a:p>
          </p:txBody>
        </p:sp>
        <p:sp>
          <p:nvSpPr>
            <p:cNvPr id="9" name="Text Box 30"/>
            <p:cNvSpPr txBox="1">
              <a:spLocks noChangeArrowheads="1"/>
            </p:cNvSpPr>
            <p:nvPr/>
          </p:nvSpPr>
          <p:spPr bwMode="auto">
            <a:xfrm>
              <a:off x="7941" y="4694"/>
              <a:ext cx="2040" cy="1010"/>
            </a:xfrm>
            <a:prstGeom prst="rect">
              <a:avLst/>
            </a:prstGeom>
            <a:noFill/>
            <a:ln w="9525">
              <a:noFill/>
              <a:miter lim="800000"/>
              <a:headEnd/>
              <a:tailEnd/>
            </a:ln>
          </p:spPr>
          <p:txBody>
            <a:bodyPr lIns="53404" tIns="26702" rIns="53404" bIns="26702"/>
            <a:lstStyle/>
            <a:p>
              <a:pPr algn="ctr"/>
              <a:r>
                <a:rPr lang="fr-FR" sz="1000">
                  <a:solidFill>
                    <a:srgbClr val="DDDDDD"/>
                  </a:solidFill>
                  <a:ea typeface="Times New Roman" pitchFamily="18" charset="0"/>
                  <a:cs typeface="Arial" pitchFamily="34" charset="0"/>
                </a:rPr>
                <a:t>Replace Event?</a:t>
              </a:r>
              <a:endParaRPr lang="fr-FR">
                <a:ea typeface="Times New Roman" pitchFamily="18" charset="0"/>
                <a:cs typeface="Arial" pitchFamily="34" charset="0"/>
              </a:endParaRPr>
            </a:p>
          </p:txBody>
        </p:sp>
        <p:sp>
          <p:nvSpPr>
            <p:cNvPr id="10" name="Line 29"/>
            <p:cNvSpPr>
              <a:spLocks noChangeShapeType="1"/>
            </p:cNvSpPr>
            <p:nvPr/>
          </p:nvSpPr>
          <p:spPr bwMode="auto">
            <a:xfrm>
              <a:off x="9999" y="4938"/>
              <a:ext cx="1680" cy="0"/>
            </a:xfrm>
            <a:prstGeom prst="line">
              <a:avLst/>
            </a:prstGeom>
            <a:noFill/>
            <a:ln w="9525">
              <a:solidFill>
                <a:srgbClr val="000000"/>
              </a:solidFill>
              <a:round/>
              <a:headEnd/>
              <a:tailEnd type="triangle" w="med" len="med"/>
            </a:ln>
          </p:spPr>
          <p:txBody>
            <a:bodyPr anchor="ctr"/>
            <a:lstStyle/>
            <a:p>
              <a:endParaRPr lang="en-US"/>
            </a:p>
          </p:txBody>
        </p:sp>
        <p:sp>
          <p:nvSpPr>
            <p:cNvPr id="11" name="Text Box 28"/>
            <p:cNvSpPr txBox="1">
              <a:spLocks noChangeArrowheads="1"/>
            </p:cNvSpPr>
            <p:nvPr/>
          </p:nvSpPr>
          <p:spPr bwMode="auto">
            <a:xfrm>
              <a:off x="10239" y="4338"/>
              <a:ext cx="1560" cy="578"/>
            </a:xfrm>
            <a:prstGeom prst="rect">
              <a:avLst/>
            </a:prstGeom>
            <a:noFill/>
            <a:ln w="9525">
              <a:noFill/>
              <a:miter lim="800000"/>
              <a:headEnd/>
              <a:tailEnd/>
            </a:ln>
          </p:spPr>
          <p:txBody>
            <a:bodyPr lIns="53404" tIns="26702" rIns="53404" bIns="26702"/>
            <a:lstStyle/>
            <a:p>
              <a:r>
                <a:rPr lang="fr-FR" sz="1000">
                  <a:solidFill>
                    <a:srgbClr val="000000"/>
                  </a:solidFill>
                  <a:ea typeface="Times New Roman" pitchFamily="18" charset="0"/>
                  <a:cs typeface="Arial" pitchFamily="34" charset="0"/>
                </a:rPr>
                <a:t>EXIT 1</a:t>
              </a:r>
              <a:endParaRPr lang="fr-FR">
                <a:ea typeface="Times New Roman" pitchFamily="18" charset="0"/>
                <a:cs typeface="Arial" pitchFamily="34" charset="0"/>
              </a:endParaRPr>
            </a:p>
          </p:txBody>
        </p:sp>
        <p:sp>
          <p:nvSpPr>
            <p:cNvPr id="12" name="Text Box 27"/>
            <p:cNvSpPr txBox="1">
              <a:spLocks noChangeArrowheads="1"/>
            </p:cNvSpPr>
            <p:nvPr/>
          </p:nvSpPr>
          <p:spPr bwMode="auto">
            <a:xfrm>
              <a:off x="11799" y="4601"/>
              <a:ext cx="3120" cy="577"/>
            </a:xfrm>
            <a:prstGeom prst="rect">
              <a:avLst/>
            </a:prstGeom>
            <a:noFill/>
            <a:ln w="9525">
              <a:noFill/>
              <a:miter lim="800000"/>
              <a:headEnd/>
              <a:tailEnd/>
            </a:ln>
          </p:spPr>
          <p:txBody>
            <a:bodyPr lIns="53404" tIns="26702" rIns="53404" bIns="26702"/>
            <a:lstStyle/>
            <a:p>
              <a:r>
                <a:rPr lang="fr-FR" sz="1000">
                  <a:solidFill>
                    <a:srgbClr val="000000"/>
                  </a:solidFill>
                  <a:ea typeface="Times New Roman" pitchFamily="18" charset="0"/>
                  <a:cs typeface="Arial" pitchFamily="34" charset="0"/>
                </a:rPr>
                <a:t>Event Replaced</a:t>
              </a:r>
              <a:endParaRPr lang="fr-FR">
                <a:ea typeface="Times New Roman" pitchFamily="18" charset="0"/>
                <a:cs typeface="Arial" pitchFamily="34" charset="0"/>
              </a:endParaRPr>
            </a:p>
          </p:txBody>
        </p:sp>
        <p:sp>
          <p:nvSpPr>
            <p:cNvPr id="13" name="Line 26"/>
            <p:cNvSpPr>
              <a:spLocks noChangeShapeType="1"/>
            </p:cNvSpPr>
            <p:nvPr/>
          </p:nvSpPr>
          <p:spPr bwMode="auto">
            <a:xfrm>
              <a:off x="8799" y="5898"/>
              <a:ext cx="0" cy="600"/>
            </a:xfrm>
            <a:prstGeom prst="line">
              <a:avLst/>
            </a:prstGeom>
            <a:noFill/>
            <a:ln w="9525">
              <a:solidFill>
                <a:srgbClr val="000000"/>
              </a:solidFill>
              <a:round/>
              <a:headEnd/>
              <a:tailEnd type="triangle" w="med" len="med"/>
            </a:ln>
          </p:spPr>
          <p:txBody>
            <a:bodyPr anchor="ctr"/>
            <a:lstStyle/>
            <a:p>
              <a:endParaRPr lang="en-US"/>
            </a:p>
          </p:txBody>
        </p:sp>
        <p:sp>
          <p:nvSpPr>
            <p:cNvPr id="14" name="Line 25"/>
            <p:cNvSpPr>
              <a:spLocks noChangeShapeType="1"/>
            </p:cNvSpPr>
            <p:nvPr/>
          </p:nvSpPr>
          <p:spPr bwMode="auto">
            <a:xfrm>
              <a:off x="8799" y="3378"/>
              <a:ext cx="0" cy="600"/>
            </a:xfrm>
            <a:prstGeom prst="line">
              <a:avLst/>
            </a:prstGeom>
            <a:noFill/>
            <a:ln w="9525">
              <a:solidFill>
                <a:srgbClr val="000000"/>
              </a:solidFill>
              <a:round/>
              <a:headEnd/>
              <a:tailEnd type="triangle" w="med" len="med"/>
            </a:ln>
          </p:spPr>
          <p:txBody>
            <a:bodyPr anchor="ctr"/>
            <a:lstStyle/>
            <a:p>
              <a:endParaRPr lang="en-US"/>
            </a:p>
          </p:txBody>
        </p:sp>
        <p:sp>
          <p:nvSpPr>
            <p:cNvPr id="15" name="AutoShape 24"/>
            <p:cNvSpPr>
              <a:spLocks noChangeArrowheads="1"/>
            </p:cNvSpPr>
            <p:nvPr/>
          </p:nvSpPr>
          <p:spPr bwMode="auto">
            <a:xfrm>
              <a:off x="2919" y="4098"/>
              <a:ext cx="2280" cy="1680"/>
            </a:xfrm>
            <a:prstGeom prst="flowChartDecision">
              <a:avLst/>
            </a:prstGeom>
            <a:solidFill>
              <a:srgbClr val="2A3B82"/>
            </a:solidFill>
            <a:ln w="9525">
              <a:solidFill>
                <a:srgbClr val="000000"/>
              </a:solidFill>
              <a:miter lim="800000"/>
              <a:headEnd/>
              <a:tailEnd/>
            </a:ln>
          </p:spPr>
          <p:txBody>
            <a:bodyPr lIns="92075" tIns="46037" rIns="92075" bIns="46037" anchor="ctr"/>
            <a:lstStyle/>
            <a:p>
              <a:endParaRPr lang="en-US"/>
            </a:p>
          </p:txBody>
        </p:sp>
        <p:sp>
          <p:nvSpPr>
            <p:cNvPr id="16" name="Text Box 23"/>
            <p:cNvSpPr txBox="1">
              <a:spLocks noChangeArrowheads="1"/>
            </p:cNvSpPr>
            <p:nvPr/>
          </p:nvSpPr>
          <p:spPr bwMode="auto">
            <a:xfrm>
              <a:off x="3453" y="4694"/>
              <a:ext cx="2040" cy="578"/>
            </a:xfrm>
            <a:prstGeom prst="rect">
              <a:avLst/>
            </a:prstGeom>
            <a:noFill/>
            <a:ln w="9525">
              <a:noFill/>
              <a:miter lim="800000"/>
              <a:headEnd/>
              <a:tailEnd/>
            </a:ln>
          </p:spPr>
          <p:txBody>
            <a:bodyPr lIns="53404" tIns="26702" rIns="53404" bIns="26702"/>
            <a:lstStyle/>
            <a:p>
              <a:r>
                <a:rPr lang="fr-FR" sz="1000">
                  <a:solidFill>
                    <a:srgbClr val="DDDDDD"/>
                  </a:solidFill>
                  <a:ea typeface="Times New Roman" pitchFamily="18" charset="0"/>
                  <a:cs typeface="Arial" pitchFamily="34" charset="0"/>
                </a:rPr>
                <a:t>Blocked?</a:t>
              </a:r>
              <a:endParaRPr lang="fr-FR">
                <a:ea typeface="Times New Roman" pitchFamily="18" charset="0"/>
                <a:cs typeface="Arial" pitchFamily="34" charset="0"/>
              </a:endParaRPr>
            </a:p>
          </p:txBody>
        </p:sp>
        <p:sp>
          <p:nvSpPr>
            <p:cNvPr id="17" name="Text Box 22"/>
            <p:cNvSpPr txBox="1">
              <a:spLocks noChangeArrowheads="1"/>
            </p:cNvSpPr>
            <p:nvPr/>
          </p:nvSpPr>
          <p:spPr bwMode="auto">
            <a:xfrm>
              <a:off x="2439" y="5906"/>
              <a:ext cx="1440" cy="577"/>
            </a:xfrm>
            <a:prstGeom prst="rect">
              <a:avLst/>
            </a:prstGeom>
            <a:noFill/>
            <a:ln w="9525">
              <a:noFill/>
              <a:miter lim="800000"/>
              <a:headEnd/>
              <a:tailEnd/>
            </a:ln>
          </p:spPr>
          <p:txBody>
            <a:bodyPr lIns="53404" tIns="26702" rIns="53404" bIns="26702"/>
            <a:lstStyle/>
            <a:p>
              <a:r>
                <a:rPr lang="fr-FR" sz="1000">
                  <a:solidFill>
                    <a:srgbClr val="000000"/>
                  </a:solidFill>
                  <a:ea typeface="Times New Roman" pitchFamily="18" charset="0"/>
                  <a:cs typeface="Arial" pitchFamily="34" charset="0"/>
                </a:rPr>
                <a:t>EXIT 1</a:t>
              </a:r>
              <a:endParaRPr lang="fr-FR">
                <a:ea typeface="Times New Roman" pitchFamily="18" charset="0"/>
                <a:cs typeface="Arial" pitchFamily="34" charset="0"/>
              </a:endParaRPr>
            </a:p>
          </p:txBody>
        </p:sp>
        <p:sp>
          <p:nvSpPr>
            <p:cNvPr id="18" name="Line 21"/>
            <p:cNvSpPr>
              <a:spLocks noChangeShapeType="1"/>
            </p:cNvSpPr>
            <p:nvPr/>
          </p:nvSpPr>
          <p:spPr bwMode="auto">
            <a:xfrm>
              <a:off x="3999" y="3378"/>
              <a:ext cx="0" cy="600"/>
            </a:xfrm>
            <a:prstGeom prst="line">
              <a:avLst/>
            </a:prstGeom>
            <a:noFill/>
            <a:ln w="9525">
              <a:solidFill>
                <a:srgbClr val="000000"/>
              </a:solidFill>
              <a:round/>
              <a:headEnd/>
              <a:tailEnd type="triangle" w="med" len="med"/>
            </a:ln>
          </p:spPr>
          <p:txBody>
            <a:bodyPr anchor="ctr"/>
            <a:lstStyle/>
            <a:p>
              <a:endParaRPr lang="en-US"/>
            </a:p>
          </p:txBody>
        </p:sp>
        <p:sp>
          <p:nvSpPr>
            <p:cNvPr id="19" name="Text Box 20"/>
            <p:cNvSpPr txBox="1">
              <a:spLocks noChangeArrowheads="1"/>
            </p:cNvSpPr>
            <p:nvPr/>
          </p:nvSpPr>
          <p:spPr bwMode="auto">
            <a:xfrm>
              <a:off x="2798" y="2666"/>
              <a:ext cx="2401" cy="591"/>
            </a:xfrm>
            <a:prstGeom prst="rect">
              <a:avLst/>
            </a:prstGeom>
            <a:solidFill>
              <a:srgbClr val="808080"/>
            </a:solidFill>
            <a:ln w="9525">
              <a:solidFill>
                <a:srgbClr val="000000"/>
              </a:solidFill>
              <a:miter lim="800000"/>
              <a:headEnd/>
              <a:tailEnd/>
            </a:ln>
            <a:effectLst>
              <a:outerShdw dist="107763" dir="2700000" algn="ctr" rotWithShape="0">
                <a:srgbClr val="DDDDDD"/>
              </a:outerShdw>
            </a:effectLst>
          </p:spPr>
          <p:txBody>
            <a:bodyPr lIns="53404" tIns="26702" rIns="53404" bIns="26702"/>
            <a:lstStyle/>
            <a:p>
              <a:pPr algn="ctr">
                <a:defRPr/>
              </a:pPr>
              <a:r>
                <a:rPr lang="fr-FR" sz="1000" dirty="0">
                  <a:solidFill>
                    <a:srgbClr val="000000"/>
                  </a:solidFill>
                  <a:ea typeface="Times New Roman" pitchFamily="18" charset="0"/>
                  <a:cs typeface="Arial" pitchFamily="34" charset="0"/>
                </a:rPr>
                <a:t>Check</a:t>
              </a:r>
              <a:endParaRPr lang="fr-FR" dirty="0"/>
            </a:p>
          </p:txBody>
        </p:sp>
        <p:sp>
          <p:nvSpPr>
            <p:cNvPr id="20" name="Line 19"/>
            <p:cNvSpPr>
              <a:spLocks noChangeShapeType="1"/>
            </p:cNvSpPr>
            <p:nvPr/>
          </p:nvSpPr>
          <p:spPr bwMode="auto">
            <a:xfrm>
              <a:off x="3999" y="5906"/>
              <a:ext cx="0" cy="600"/>
            </a:xfrm>
            <a:prstGeom prst="line">
              <a:avLst/>
            </a:prstGeom>
            <a:noFill/>
            <a:ln w="9525">
              <a:solidFill>
                <a:srgbClr val="000000"/>
              </a:solidFill>
              <a:round/>
              <a:headEnd/>
              <a:tailEnd type="triangle" w="med" len="med"/>
            </a:ln>
          </p:spPr>
          <p:txBody>
            <a:bodyPr anchor="ctr"/>
            <a:lstStyle/>
            <a:p>
              <a:endParaRPr lang="en-US"/>
            </a:p>
          </p:txBody>
        </p:sp>
        <p:sp>
          <p:nvSpPr>
            <p:cNvPr id="21" name="Text Box 18"/>
            <p:cNvSpPr txBox="1">
              <a:spLocks noChangeArrowheads="1"/>
            </p:cNvSpPr>
            <p:nvPr/>
          </p:nvSpPr>
          <p:spPr bwMode="auto">
            <a:xfrm>
              <a:off x="5439" y="4346"/>
              <a:ext cx="1680" cy="577"/>
            </a:xfrm>
            <a:prstGeom prst="rect">
              <a:avLst/>
            </a:prstGeom>
            <a:noFill/>
            <a:ln w="9525">
              <a:noFill/>
              <a:miter lim="800000"/>
              <a:headEnd/>
              <a:tailEnd/>
            </a:ln>
          </p:spPr>
          <p:txBody>
            <a:bodyPr lIns="53404" tIns="26702" rIns="53404" bIns="26702"/>
            <a:lstStyle/>
            <a:p>
              <a:r>
                <a:rPr lang="fr-FR" sz="1000">
                  <a:solidFill>
                    <a:srgbClr val="000000"/>
                  </a:solidFill>
                  <a:ea typeface="Times New Roman" pitchFamily="18" charset="0"/>
                  <a:cs typeface="Arial" pitchFamily="34" charset="0"/>
                </a:rPr>
                <a:t>EXIT 0</a:t>
              </a:r>
              <a:endParaRPr lang="fr-FR">
                <a:ea typeface="Times New Roman" pitchFamily="18" charset="0"/>
                <a:cs typeface="Arial" pitchFamily="34" charset="0"/>
              </a:endParaRPr>
            </a:p>
          </p:txBody>
        </p:sp>
        <p:sp>
          <p:nvSpPr>
            <p:cNvPr id="22" name="Line 17"/>
            <p:cNvSpPr>
              <a:spLocks noChangeShapeType="1"/>
            </p:cNvSpPr>
            <p:nvPr/>
          </p:nvSpPr>
          <p:spPr bwMode="auto">
            <a:xfrm>
              <a:off x="5199" y="4946"/>
              <a:ext cx="1560" cy="0"/>
            </a:xfrm>
            <a:prstGeom prst="line">
              <a:avLst/>
            </a:prstGeom>
            <a:noFill/>
            <a:ln w="9525">
              <a:solidFill>
                <a:srgbClr val="000000"/>
              </a:solidFill>
              <a:round/>
              <a:headEnd/>
              <a:tailEnd/>
            </a:ln>
          </p:spPr>
          <p:txBody>
            <a:bodyPr anchor="ctr"/>
            <a:lstStyle/>
            <a:p>
              <a:endParaRPr lang="en-US"/>
            </a:p>
          </p:txBody>
        </p:sp>
        <p:sp>
          <p:nvSpPr>
            <p:cNvPr id="23" name="Line 16"/>
            <p:cNvSpPr>
              <a:spLocks noChangeShapeType="1"/>
            </p:cNvSpPr>
            <p:nvPr/>
          </p:nvSpPr>
          <p:spPr bwMode="auto">
            <a:xfrm flipV="1">
              <a:off x="6759" y="3026"/>
              <a:ext cx="0" cy="1920"/>
            </a:xfrm>
            <a:prstGeom prst="line">
              <a:avLst/>
            </a:prstGeom>
            <a:noFill/>
            <a:ln w="9525">
              <a:solidFill>
                <a:srgbClr val="000000"/>
              </a:solidFill>
              <a:round/>
              <a:headEnd/>
              <a:tailEnd/>
            </a:ln>
          </p:spPr>
          <p:txBody>
            <a:bodyPr anchor="ctr"/>
            <a:lstStyle/>
            <a:p>
              <a:endParaRPr lang="en-US"/>
            </a:p>
          </p:txBody>
        </p:sp>
        <p:sp>
          <p:nvSpPr>
            <p:cNvPr id="24" name="Line 15"/>
            <p:cNvSpPr>
              <a:spLocks noChangeShapeType="1"/>
            </p:cNvSpPr>
            <p:nvPr/>
          </p:nvSpPr>
          <p:spPr bwMode="auto">
            <a:xfrm>
              <a:off x="6759" y="3026"/>
              <a:ext cx="840" cy="0"/>
            </a:xfrm>
            <a:prstGeom prst="line">
              <a:avLst/>
            </a:prstGeom>
            <a:noFill/>
            <a:ln w="9525">
              <a:solidFill>
                <a:srgbClr val="000000"/>
              </a:solidFill>
              <a:round/>
              <a:headEnd/>
              <a:tailEnd type="triangle" w="med" len="med"/>
            </a:ln>
          </p:spPr>
          <p:txBody>
            <a:bodyPr anchor="ctr"/>
            <a:lstStyle/>
            <a:p>
              <a:endParaRPr lang="en-US"/>
            </a:p>
          </p:txBody>
        </p:sp>
        <p:sp>
          <p:nvSpPr>
            <p:cNvPr id="25" name="Text Box 14"/>
            <p:cNvSpPr txBox="1">
              <a:spLocks noChangeArrowheads="1"/>
            </p:cNvSpPr>
            <p:nvPr/>
          </p:nvSpPr>
          <p:spPr bwMode="auto">
            <a:xfrm>
              <a:off x="7839" y="8305"/>
              <a:ext cx="2401" cy="591"/>
            </a:xfrm>
            <a:prstGeom prst="rect">
              <a:avLst/>
            </a:prstGeom>
            <a:solidFill>
              <a:srgbClr val="808080"/>
            </a:solidFill>
            <a:ln w="9525">
              <a:solidFill>
                <a:srgbClr val="000000"/>
              </a:solidFill>
              <a:miter lim="800000"/>
              <a:headEnd/>
              <a:tailEnd/>
            </a:ln>
            <a:effectLst>
              <a:outerShdw dist="107763" dir="2700000" algn="ctr" rotWithShape="0">
                <a:srgbClr val="DDDDDD"/>
              </a:outerShdw>
            </a:effectLst>
          </p:spPr>
          <p:txBody>
            <a:bodyPr lIns="53404" tIns="26702" rIns="53404" bIns="26702"/>
            <a:lstStyle/>
            <a:p>
              <a:pPr algn="ctr">
                <a:defRPr/>
              </a:pPr>
              <a:r>
                <a:rPr lang="fr-FR" sz="1000" dirty="0">
                  <a:solidFill>
                    <a:srgbClr val="000000"/>
                  </a:solidFill>
                  <a:ea typeface="Times New Roman" pitchFamily="18" charset="0"/>
                  <a:cs typeface="Arial" pitchFamily="34" charset="0"/>
                </a:rPr>
                <a:t>Action</a:t>
              </a:r>
              <a:endParaRPr lang="fr-FR" dirty="0"/>
            </a:p>
          </p:txBody>
        </p:sp>
        <p:sp>
          <p:nvSpPr>
            <p:cNvPr id="26" name="Text Box 13"/>
            <p:cNvSpPr txBox="1">
              <a:spLocks noChangeArrowheads="1"/>
            </p:cNvSpPr>
            <p:nvPr/>
          </p:nvSpPr>
          <p:spPr bwMode="auto">
            <a:xfrm>
              <a:off x="7359" y="6746"/>
              <a:ext cx="3120" cy="577"/>
            </a:xfrm>
            <a:prstGeom prst="rect">
              <a:avLst/>
            </a:prstGeom>
            <a:noFill/>
            <a:ln w="9525">
              <a:noFill/>
              <a:miter lim="800000"/>
              <a:headEnd/>
              <a:tailEnd/>
            </a:ln>
          </p:spPr>
          <p:txBody>
            <a:bodyPr lIns="53404" tIns="26702" rIns="53404" bIns="26702"/>
            <a:lstStyle/>
            <a:p>
              <a:pPr algn="ctr"/>
              <a:r>
                <a:rPr lang="fr-FR" sz="1000">
                  <a:solidFill>
                    <a:srgbClr val="000000"/>
                  </a:solidFill>
                  <a:ea typeface="Times New Roman" pitchFamily="18" charset="0"/>
                  <a:cs typeface="Arial" pitchFamily="34" charset="0"/>
                </a:rPr>
                <a:t>Normal Event</a:t>
              </a:r>
              <a:endParaRPr lang="fr-FR">
                <a:ea typeface="Times New Roman" pitchFamily="18" charset="0"/>
                <a:cs typeface="Arial" pitchFamily="34" charset="0"/>
              </a:endParaRPr>
            </a:p>
          </p:txBody>
        </p:sp>
        <p:sp>
          <p:nvSpPr>
            <p:cNvPr id="27" name="Text Box 12"/>
            <p:cNvSpPr txBox="1">
              <a:spLocks noChangeArrowheads="1"/>
            </p:cNvSpPr>
            <p:nvPr/>
          </p:nvSpPr>
          <p:spPr bwMode="auto">
            <a:xfrm>
              <a:off x="9039" y="5928"/>
              <a:ext cx="1920" cy="578"/>
            </a:xfrm>
            <a:prstGeom prst="rect">
              <a:avLst/>
            </a:prstGeom>
            <a:noFill/>
            <a:ln w="9525">
              <a:noFill/>
              <a:miter lim="800000"/>
              <a:headEnd/>
              <a:tailEnd/>
            </a:ln>
          </p:spPr>
          <p:txBody>
            <a:bodyPr lIns="53404" tIns="26702" rIns="53404" bIns="26702"/>
            <a:lstStyle/>
            <a:p>
              <a:r>
                <a:rPr lang="fr-FR" sz="1000">
                  <a:solidFill>
                    <a:srgbClr val="000000"/>
                  </a:solidFill>
                  <a:ea typeface="Times New Roman" pitchFamily="18" charset="0"/>
                  <a:cs typeface="Arial" pitchFamily="34" charset="0"/>
                </a:rPr>
                <a:t>EXIT 0</a:t>
              </a:r>
              <a:endParaRPr lang="fr-FR">
                <a:ea typeface="Times New Roman" pitchFamily="18" charset="0"/>
                <a:cs typeface="Arial" pitchFamily="34" charset="0"/>
              </a:endParaRPr>
            </a:p>
          </p:txBody>
        </p:sp>
        <p:sp>
          <p:nvSpPr>
            <p:cNvPr id="28" name="Line 11"/>
            <p:cNvSpPr>
              <a:spLocks noChangeShapeType="1"/>
            </p:cNvSpPr>
            <p:nvPr/>
          </p:nvSpPr>
          <p:spPr bwMode="auto">
            <a:xfrm>
              <a:off x="8799" y="7586"/>
              <a:ext cx="0" cy="600"/>
            </a:xfrm>
            <a:prstGeom prst="line">
              <a:avLst/>
            </a:prstGeom>
            <a:noFill/>
            <a:ln w="9525">
              <a:solidFill>
                <a:srgbClr val="000000"/>
              </a:solidFill>
              <a:round/>
              <a:headEnd/>
              <a:tailEnd type="triangle" w="med" len="med"/>
            </a:ln>
          </p:spPr>
          <p:txBody>
            <a:bodyPr anchor="ctr"/>
            <a:lstStyle/>
            <a:p>
              <a:endParaRPr lang="en-US"/>
            </a:p>
          </p:txBody>
        </p:sp>
        <p:sp>
          <p:nvSpPr>
            <p:cNvPr id="29" name="Line 10"/>
            <p:cNvSpPr>
              <a:spLocks noChangeShapeType="1"/>
            </p:cNvSpPr>
            <p:nvPr/>
          </p:nvSpPr>
          <p:spPr bwMode="auto">
            <a:xfrm>
              <a:off x="12879" y="5306"/>
              <a:ext cx="0" cy="3240"/>
            </a:xfrm>
            <a:prstGeom prst="line">
              <a:avLst/>
            </a:prstGeom>
            <a:noFill/>
            <a:ln w="9525">
              <a:solidFill>
                <a:srgbClr val="000000"/>
              </a:solidFill>
              <a:round/>
              <a:headEnd/>
              <a:tailEnd/>
            </a:ln>
          </p:spPr>
          <p:txBody>
            <a:bodyPr anchor="ctr"/>
            <a:lstStyle/>
            <a:p>
              <a:endParaRPr lang="en-US"/>
            </a:p>
          </p:txBody>
        </p:sp>
        <p:sp>
          <p:nvSpPr>
            <p:cNvPr id="30" name="Line 9"/>
            <p:cNvSpPr>
              <a:spLocks noChangeShapeType="1"/>
            </p:cNvSpPr>
            <p:nvPr/>
          </p:nvSpPr>
          <p:spPr bwMode="auto">
            <a:xfrm flipH="1">
              <a:off x="10479" y="8546"/>
              <a:ext cx="2400" cy="0"/>
            </a:xfrm>
            <a:prstGeom prst="line">
              <a:avLst/>
            </a:prstGeom>
            <a:noFill/>
            <a:ln w="9525">
              <a:solidFill>
                <a:srgbClr val="000000"/>
              </a:solidFill>
              <a:round/>
              <a:headEnd/>
              <a:tailEnd type="triangle" w="med" len="med"/>
            </a:ln>
          </p:spPr>
          <p:txBody>
            <a:bodyPr anchor="ctr"/>
            <a:lstStyle/>
            <a:p>
              <a:endParaRPr lang="en-US"/>
            </a:p>
          </p:txBody>
        </p:sp>
        <p:sp>
          <p:nvSpPr>
            <p:cNvPr id="31" name="Text Box 8"/>
            <p:cNvSpPr txBox="1">
              <a:spLocks noChangeArrowheads="1"/>
            </p:cNvSpPr>
            <p:nvPr/>
          </p:nvSpPr>
          <p:spPr bwMode="auto">
            <a:xfrm>
              <a:off x="7839" y="9041"/>
              <a:ext cx="3000" cy="577"/>
            </a:xfrm>
            <a:prstGeom prst="rect">
              <a:avLst/>
            </a:prstGeom>
            <a:noFill/>
            <a:ln w="9525">
              <a:noFill/>
              <a:miter lim="800000"/>
              <a:headEnd/>
              <a:tailEnd/>
            </a:ln>
          </p:spPr>
          <p:txBody>
            <a:bodyPr lIns="53404" tIns="26702" rIns="53404" bIns="26702"/>
            <a:lstStyle/>
            <a:p>
              <a:r>
                <a:rPr lang="fr-FR" sz="1000">
                  <a:solidFill>
                    <a:srgbClr val="000000"/>
                  </a:solidFill>
                  <a:ea typeface="Times New Roman" pitchFamily="18" charset="0"/>
                  <a:cs typeface="Arial" pitchFamily="34" charset="0"/>
                </a:rPr>
                <a:t>EXIT IGNORED</a:t>
              </a:r>
              <a:endParaRPr lang="fr-FR">
                <a:ea typeface="Times New Roman" pitchFamily="18" charset="0"/>
                <a:cs typeface="Arial" pitchFamily="34" charset="0"/>
              </a:endParaRPr>
            </a:p>
          </p:txBody>
        </p:sp>
      </p:grpSp>
      <p:sp>
        <p:nvSpPr>
          <p:cNvPr id="32" name="TextBox 31"/>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3-94</a:t>
            </a:r>
            <a:endParaRPr lang="en-US" dirty="0"/>
          </a:p>
        </p:txBody>
      </p:sp>
    </p:spTree>
    <p:extLst>
      <p:ext uri="{BB962C8B-B14F-4D97-AF65-F5344CB8AC3E}">
        <p14:creationId xmlns:p14="http://schemas.microsoft.com/office/powerpoint/2010/main" val="29680417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Check Trigger Program</a:t>
            </a:r>
            <a:endParaRPr lang="en-US" dirty="0"/>
          </a:p>
        </p:txBody>
      </p:sp>
      <p:sp>
        <p:nvSpPr>
          <p:cNvPr id="4" name="Text Box 4"/>
          <p:cNvSpPr txBox="1">
            <a:spLocks noChangeArrowheads="1"/>
          </p:cNvSpPr>
          <p:nvPr/>
        </p:nvSpPr>
        <p:spPr bwMode="auto">
          <a:xfrm>
            <a:off x="1281195" y="1389231"/>
            <a:ext cx="9386805" cy="4278104"/>
          </a:xfrm>
          <a:prstGeom prst="rect">
            <a:avLst/>
          </a:prstGeom>
          <a:solidFill>
            <a:schemeClr val="bg1"/>
          </a:solidFill>
          <a:ln w="12700">
            <a:solidFill>
              <a:srgbClr val="993300"/>
            </a:solidFill>
            <a:miter lim="800000"/>
            <a:headEnd/>
            <a:tailEnd/>
          </a:ln>
        </p:spPr>
        <p:txBody>
          <a:bodyPr wrap="square" lIns="91449" tIns="45725" rIns="91449" bIns="45725">
            <a:spAutoFit/>
          </a:bodyPr>
          <a:lstStyle/>
          <a:p>
            <a:pPr lvl="1"/>
            <a:endParaRPr lang="en-US" sz="1600" dirty="0">
              <a:solidFill>
                <a:srgbClr val="000080"/>
              </a:solidFill>
            </a:endParaRPr>
          </a:p>
          <a:p>
            <a:pPr lvl="1"/>
            <a:r>
              <a:rPr lang="en-US" sz="1600" b="1" dirty="0" err="1">
                <a:solidFill>
                  <a:srgbClr val="C00000"/>
                </a:solidFill>
                <a:latin typeface="Courier New" pitchFamily="49" charset="0"/>
                <a:cs typeface="Courier New" pitchFamily="49" charset="0"/>
              </a:rPr>
              <a:t>tcl</a:t>
            </a:r>
            <a:r>
              <a:rPr lang="en-US" sz="1600" b="1" dirty="0">
                <a:solidFill>
                  <a:srgbClr val="C00000"/>
                </a:solidFill>
                <a:latin typeface="Courier New" pitchFamily="49" charset="0"/>
                <a:cs typeface="Courier New" pitchFamily="49" charset="0"/>
              </a:rPr>
              <a:t>;</a:t>
            </a:r>
          </a:p>
          <a:p>
            <a:pPr lvl="1"/>
            <a:r>
              <a:rPr lang="en-US" sz="1600" b="1" dirty="0" err="1">
                <a:solidFill>
                  <a:srgbClr val="C00000"/>
                </a:solidFill>
                <a:latin typeface="Courier New" pitchFamily="49" charset="0"/>
                <a:cs typeface="Courier New" pitchFamily="49" charset="0"/>
              </a:rPr>
              <a:t>eval</a:t>
            </a:r>
            <a:r>
              <a:rPr lang="en-US" sz="1600" b="1" dirty="0">
                <a:solidFill>
                  <a:srgbClr val="C00000"/>
                </a:solidFill>
                <a:latin typeface="Courier New" pitchFamily="49" charset="0"/>
                <a:cs typeface="Courier New" pitchFamily="49" charset="0"/>
              </a:rPr>
              <a:t> {</a:t>
            </a:r>
          </a:p>
          <a:p>
            <a:pPr lvl="1"/>
            <a:r>
              <a:rPr lang="en-US" sz="1600" b="1" dirty="0">
                <a:solidFill>
                  <a:srgbClr val="C00000"/>
                </a:solidFill>
                <a:latin typeface="Courier New" pitchFamily="49" charset="0"/>
                <a:cs typeface="Courier New" pitchFamily="49" charset="0"/>
              </a:rPr>
              <a:t>   set </a:t>
            </a:r>
            <a:r>
              <a:rPr lang="en-US" sz="1600" b="1" dirty="0" err="1">
                <a:solidFill>
                  <a:srgbClr val="C00000"/>
                </a:solidFill>
                <a:latin typeface="Courier New" pitchFamily="49" charset="0"/>
                <a:cs typeface="Courier New" pitchFamily="49" charset="0"/>
              </a:rPr>
              <a:t>iObjID</a:t>
            </a:r>
            <a:r>
              <a:rPr lang="en-US" sz="1600" b="1" dirty="0">
                <a:solidFill>
                  <a:srgbClr val="C00000"/>
                </a:solidFill>
                <a:latin typeface="Courier New" pitchFamily="49" charset="0"/>
                <a:cs typeface="Courier New" pitchFamily="49" charset="0"/>
              </a:rPr>
              <a:t>   "${OBJECTID}"</a:t>
            </a:r>
          </a:p>
          <a:p>
            <a:pPr lvl="1"/>
            <a:r>
              <a:rPr lang="en-US" sz="1600" b="1" dirty="0">
                <a:solidFill>
                  <a:srgbClr val="C00000"/>
                </a:solidFill>
                <a:latin typeface="Courier New" pitchFamily="49" charset="0"/>
                <a:cs typeface="Courier New" pitchFamily="49" charset="0"/>
              </a:rPr>
              <a:t>   set </a:t>
            </a:r>
            <a:r>
              <a:rPr lang="en-US" sz="1600" b="1" dirty="0" err="1">
                <a:solidFill>
                  <a:srgbClr val="C00000"/>
                </a:solidFill>
                <a:latin typeface="Courier New" pitchFamily="49" charset="0"/>
                <a:cs typeface="Courier New" pitchFamily="49" charset="0"/>
              </a:rPr>
              <a:t>nWeight</a:t>
            </a:r>
            <a:r>
              <a:rPr lang="en-US" sz="1600" b="1" dirty="0">
                <a:solidFill>
                  <a:srgbClr val="C00000"/>
                </a:solidFill>
                <a:latin typeface="Courier New" pitchFamily="49" charset="0"/>
                <a:cs typeface="Courier New" pitchFamily="49" charset="0"/>
              </a:rPr>
              <a:t> [</a:t>
            </a:r>
            <a:r>
              <a:rPr lang="en-US" sz="1600" b="1" dirty="0" err="1">
                <a:solidFill>
                  <a:srgbClr val="C00000"/>
                </a:solidFill>
                <a:latin typeface="Courier New" pitchFamily="49" charset="0"/>
                <a:cs typeface="Courier New" pitchFamily="49" charset="0"/>
              </a:rPr>
              <a:t>mql</a:t>
            </a:r>
            <a:r>
              <a:rPr lang="en-US" sz="1600" b="1" dirty="0">
                <a:solidFill>
                  <a:srgbClr val="C00000"/>
                </a:solidFill>
                <a:latin typeface="Courier New" pitchFamily="49" charset="0"/>
                <a:cs typeface="Courier New" pitchFamily="49" charset="0"/>
              </a:rPr>
              <a:t> print bus $</a:t>
            </a:r>
            <a:r>
              <a:rPr lang="en-US" sz="1600" b="1" dirty="0" err="1">
                <a:solidFill>
                  <a:srgbClr val="C00000"/>
                </a:solidFill>
                <a:latin typeface="Courier New" pitchFamily="49" charset="0"/>
                <a:cs typeface="Courier New" pitchFamily="49" charset="0"/>
              </a:rPr>
              <a:t>iObjID</a:t>
            </a:r>
            <a:r>
              <a:rPr lang="en-US" sz="1600" b="1" dirty="0">
                <a:solidFill>
                  <a:srgbClr val="C00000"/>
                </a:solidFill>
                <a:latin typeface="Courier New" pitchFamily="49" charset="0"/>
                <a:cs typeface="Courier New" pitchFamily="49" charset="0"/>
              </a:rPr>
              <a:t> </a:t>
            </a:r>
            <a:r>
              <a:rPr lang="en-US" sz="1600" b="1" dirty="0" smtClean="0">
                <a:solidFill>
                  <a:srgbClr val="C00000"/>
                </a:solidFill>
                <a:latin typeface="Courier New" pitchFamily="49" charset="0"/>
                <a:cs typeface="Courier New" pitchFamily="49" charset="0"/>
              </a:rPr>
              <a:t>select </a:t>
            </a:r>
            <a:r>
              <a:rPr lang="en-US" sz="1600" b="1" dirty="0">
                <a:solidFill>
                  <a:srgbClr val="C00000"/>
                </a:solidFill>
                <a:latin typeface="Courier New" pitchFamily="49" charset="0"/>
                <a:cs typeface="Courier New" pitchFamily="49" charset="0"/>
              </a:rPr>
              <a:t>attribute\[Weight\] dump]</a:t>
            </a:r>
          </a:p>
          <a:p>
            <a:pPr lvl="1"/>
            <a:endParaRPr lang="en-US" sz="1600" b="1" dirty="0">
              <a:solidFill>
                <a:srgbClr val="C00000"/>
              </a:solidFill>
              <a:latin typeface="Courier New" pitchFamily="49" charset="0"/>
              <a:cs typeface="Courier New" pitchFamily="49" charset="0"/>
            </a:endParaRPr>
          </a:p>
          <a:p>
            <a:pPr lvl="1"/>
            <a:r>
              <a:rPr lang="en-US" sz="1600" b="1" dirty="0">
                <a:solidFill>
                  <a:srgbClr val="C00000"/>
                </a:solidFill>
                <a:latin typeface="Courier New" pitchFamily="49" charset="0"/>
                <a:cs typeface="Courier New" pitchFamily="49" charset="0"/>
              </a:rPr>
              <a:t>   if {$</a:t>
            </a:r>
            <a:r>
              <a:rPr lang="en-US" sz="1600" b="1" dirty="0" err="1">
                <a:solidFill>
                  <a:srgbClr val="C00000"/>
                </a:solidFill>
                <a:latin typeface="Courier New" pitchFamily="49" charset="0"/>
                <a:cs typeface="Courier New" pitchFamily="49" charset="0"/>
              </a:rPr>
              <a:t>nWeight</a:t>
            </a:r>
            <a:r>
              <a:rPr lang="en-US" sz="1600" b="1" dirty="0">
                <a:solidFill>
                  <a:srgbClr val="C00000"/>
                </a:solidFill>
                <a:latin typeface="Courier New" pitchFamily="49" charset="0"/>
                <a:cs typeface="Courier New" pitchFamily="49" charset="0"/>
              </a:rPr>
              <a:t> &lt; 10} {</a:t>
            </a:r>
          </a:p>
          <a:p>
            <a:pPr lvl="1"/>
            <a:r>
              <a:rPr lang="en-US" sz="1600" b="1" dirty="0">
                <a:solidFill>
                  <a:srgbClr val="C00000"/>
                </a:solidFill>
                <a:latin typeface="Courier New" pitchFamily="49" charset="0"/>
                <a:cs typeface="Courier New" pitchFamily="49" charset="0"/>
              </a:rPr>
              <a:t>      </a:t>
            </a:r>
            <a:r>
              <a:rPr lang="en-US" sz="1600" b="1" dirty="0" err="1">
                <a:solidFill>
                  <a:srgbClr val="C00000"/>
                </a:solidFill>
                <a:latin typeface="Courier New" pitchFamily="49" charset="0"/>
                <a:cs typeface="Courier New" pitchFamily="49" charset="0"/>
              </a:rPr>
              <a:t>mql</a:t>
            </a:r>
            <a:r>
              <a:rPr lang="en-US" sz="1600" b="1" dirty="0">
                <a:solidFill>
                  <a:srgbClr val="C00000"/>
                </a:solidFill>
                <a:latin typeface="Courier New" pitchFamily="49" charset="0"/>
                <a:cs typeface="Courier New" pitchFamily="49" charset="0"/>
              </a:rPr>
              <a:t> </a:t>
            </a:r>
            <a:r>
              <a:rPr lang="en-US" sz="1600" b="1" dirty="0" smtClean="0">
                <a:solidFill>
                  <a:srgbClr val="C00000"/>
                </a:solidFill>
                <a:latin typeface="Courier New" pitchFamily="49" charset="0"/>
                <a:cs typeface="Courier New" pitchFamily="49" charset="0"/>
              </a:rPr>
              <a:t>notice </a:t>
            </a:r>
            <a:r>
              <a:rPr lang="en-US" sz="1600" b="1" dirty="0">
                <a:solidFill>
                  <a:srgbClr val="C00000"/>
                </a:solidFill>
                <a:latin typeface="Courier New" pitchFamily="49" charset="0"/>
                <a:cs typeface="Courier New" pitchFamily="49" charset="0"/>
              </a:rPr>
              <a:t>”Object has invalid weight."</a:t>
            </a:r>
          </a:p>
          <a:p>
            <a:pPr lvl="1"/>
            <a:r>
              <a:rPr lang="en-US" sz="1600" b="1" dirty="0">
                <a:solidFill>
                  <a:srgbClr val="C00000"/>
                </a:solidFill>
                <a:latin typeface="Courier New" pitchFamily="49" charset="0"/>
                <a:cs typeface="Courier New" pitchFamily="49" charset="0"/>
              </a:rPr>
              <a:t>      set RC 1</a:t>
            </a:r>
          </a:p>
          <a:p>
            <a:pPr lvl="1"/>
            <a:endParaRPr lang="en-US" sz="1600" b="1" dirty="0">
              <a:solidFill>
                <a:srgbClr val="C00000"/>
              </a:solidFill>
              <a:latin typeface="Courier New" pitchFamily="49" charset="0"/>
              <a:cs typeface="Courier New" pitchFamily="49" charset="0"/>
            </a:endParaRPr>
          </a:p>
          <a:p>
            <a:pPr lvl="1"/>
            <a:r>
              <a:rPr lang="en-US" sz="1600" b="1" dirty="0">
                <a:solidFill>
                  <a:srgbClr val="C00000"/>
                </a:solidFill>
                <a:latin typeface="Courier New" pitchFamily="49" charset="0"/>
                <a:cs typeface="Courier New" pitchFamily="49" charset="0"/>
              </a:rPr>
              <a:t>   } else {</a:t>
            </a:r>
          </a:p>
          <a:p>
            <a:pPr lvl="1"/>
            <a:r>
              <a:rPr lang="en-US" sz="1600" b="1" dirty="0">
                <a:solidFill>
                  <a:srgbClr val="C00000"/>
                </a:solidFill>
                <a:latin typeface="Courier New" pitchFamily="49" charset="0"/>
                <a:cs typeface="Courier New" pitchFamily="49" charset="0"/>
              </a:rPr>
              <a:t>      set RC 0</a:t>
            </a:r>
          </a:p>
          <a:p>
            <a:pPr lvl="1"/>
            <a:r>
              <a:rPr lang="en-US" sz="1600" b="1" dirty="0">
                <a:solidFill>
                  <a:srgbClr val="C00000"/>
                </a:solidFill>
                <a:latin typeface="Courier New" pitchFamily="49" charset="0"/>
                <a:cs typeface="Courier New" pitchFamily="49" charset="0"/>
              </a:rPr>
              <a:t>   }</a:t>
            </a:r>
          </a:p>
          <a:p>
            <a:pPr lvl="1"/>
            <a:endParaRPr lang="en-US" sz="1600" b="1" dirty="0">
              <a:solidFill>
                <a:srgbClr val="C00000"/>
              </a:solidFill>
              <a:latin typeface="Courier New" pitchFamily="49" charset="0"/>
              <a:cs typeface="Courier New" pitchFamily="49" charset="0"/>
            </a:endParaRPr>
          </a:p>
          <a:p>
            <a:pPr lvl="1"/>
            <a:r>
              <a:rPr lang="en-US" sz="1600" b="1" dirty="0">
                <a:solidFill>
                  <a:srgbClr val="C00000"/>
                </a:solidFill>
                <a:latin typeface="Courier New" pitchFamily="49" charset="0"/>
                <a:cs typeface="Courier New" pitchFamily="49" charset="0"/>
              </a:rPr>
              <a:t>   exit $RC</a:t>
            </a:r>
          </a:p>
          <a:p>
            <a:pPr lvl="1"/>
            <a:r>
              <a:rPr lang="en-US" sz="1600" b="1" dirty="0">
                <a:solidFill>
                  <a:srgbClr val="C00000"/>
                </a:solidFill>
                <a:latin typeface="Courier New" pitchFamily="49" charset="0"/>
                <a:cs typeface="Courier New" pitchFamily="49" charset="0"/>
              </a:rPr>
              <a:t>} </a:t>
            </a:r>
          </a:p>
          <a:p>
            <a:pPr lvl="1"/>
            <a:endParaRPr lang="en-US" sz="1600" dirty="0">
              <a:solidFill>
                <a:schemeClr val="accent2"/>
              </a:solidFill>
            </a:endParaRPr>
          </a:p>
        </p:txBody>
      </p:sp>
      <p:sp>
        <p:nvSpPr>
          <p:cNvPr id="5" name="TextBox 4"/>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3-95</a:t>
            </a:r>
            <a:endParaRPr lang="en-US" dirty="0"/>
          </a:p>
        </p:txBody>
      </p:sp>
    </p:spTree>
    <p:extLst>
      <p:ext uri="{BB962C8B-B14F-4D97-AF65-F5344CB8AC3E}">
        <p14:creationId xmlns:p14="http://schemas.microsoft.com/office/powerpoint/2010/main" val="38557870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Block</a:t>
            </a:r>
            <a:endParaRPr lang="en-US" dirty="0"/>
          </a:p>
        </p:txBody>
      </p:sp>
      <p:sp>
        <p:nvSpPr>
          <p:cNvPr id="3" name="Text Placeholder 2"/>
          <p:cNvSpPr>
            <a:spLocks noGrp="1"/>
          </p:cNvSpPr>
          <p:nvPr>
            <p:ph type="body" sz="quarter" idx="10"/>
          </p:nvPr>
        </p:nvSpPr>
        <p:spPr/>
        <p:txBody>
          <a:bodyPr/>
          <a:lstStyle/>
          <a:p>
            <a:r>
              <a:rPr lang="en-US" dirty="0" smtClean="0"/>
              <a:t>A Check Trigger program (“hard”-block) always displays a 3DEXPERIENCE Platform system error message (in ENOVIA Matrix Navigator only) indicating the blocked event.</a:t>
            </a:r>
          </a:p>
          <a:p>
            <a:pPr>
              <a:buNone/>
            </a:pPr>
            <a:r>
              <a:rPr lang="en-US" dirty="0" smtClean="0"/>
              <a:t/>
            </a:r>
            <a:br>
              <a:rPr lang="en-US" dirty="0" smtClean="0"/>
            </a:br>
            <a:endParaRPr lang="en-US" dirty="0" smtClean="0"/>
          </a:p>
          <a:p>
            <a:r>
              <a:rPr lang="en-US" dirty="0" smtClean="0"/>
              <a:t>Use the Override Trigger program to replace the event - in effect blocking the event.</a:t>
            </a:r>
            <a:br>
              <a:rPr lang="en-US" dirty="0" smtClean="0"/>
            </a:br>
            <a:r>
              <a:rPr lang="en-US" dirty="0" smtClean="0"/>
              <a:t/>
            </a:r>
            <a:br>
              <a:rPr lang="en-US" dirty="0" smtClean="0"/>
            </a:br>
            <a:endParaRPr lang="en-US" dirty="0" smtClean="0"/>
          </a:p>
          <a:p>
            <a:r>
              <a:rPr lang="en-US" dirty="0" smtClean="0"/>
              <a:t>Only the user-defined error message will be displayed.</a:t>
            </a:r>
            <a:br>
              <a:rPr lang="en-US" dirty="0" smtClean="0"/>
            </a:br>
            <a:r>
              <a:rPr lang="en-US" dirty="0" smtClean="0"/>
              <a:t/>
            </a:r>
            <a:br>
              <a:rPr lang="en-US" dirty="0" smtClean="0"/>
            </a:br>
            <a:endParaRPr lang="en-US" dirty="0" smtClean="0"/>
          </a:p>
          <a:p>
            <a:r>
              <a:rPr lang="en-US" dirty="0" smtClean="0"/>
              <a:t>Note that an Action Trigger program will still execute.</a:t>
            </a:r>
          </a:p>
          <a:p>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3-96</a:t>
            </a:r>
            <a:endParaRPr lang="en-US" dirty="0"/>
          </a:p>
        </p:txBody>
      </p:sp>
    </p:spTree>
    <p:extLst>
      <p:ext uri="{BB962C8B-B14F-4D97-AF65-F5344CB8AC3E}">
        <p14:creationId xmlns:p14="http://schemas.microsoft.com/office/powerpoint/2010/main" val="12945234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Transactions</a:t>
            </a:r>
            <a:endParaRPr lang="en-US" dirty="0"/>
          </a:p>
        </p:txBody>
      </p:sp>
      <p:sp>
        <p:nvSpPr>
          <p:cNvPr id="3" name="Text Placeholder 2"/>
          <p:cNvSpPr>
            <a:spLocks noGrp="1"/>
          </p:cNvSpPr>
          <p:nvPr>
            <p:ph type="body" sz="quarter" idx="10"/>
          </p:nvPr>
        </p:nvSpPr>
        <p:spPr/>
        <p:txBody>
          <a:bodyPr/>
          <a:lstStyle/>
          <a:p>
            <a:r>
              <a:rPr lang="en-US" dirty="0" smtClean="0"/>
              <a:t>Trigger Action programs are executed within the scope of the current transaction which may be nested.</a:t>
            </a:r>
          </a:p>
          <a:p>
            <a:endParaRPr lang="en-US" dirty="0" smtClean="0"/>
          </a:p>
          <a:p>
            <a:endParaRPr lang="en-US" dirty="0" smtClean="0"/>
          </a:p>
          <a:p>
            <a:r>
              <a:rPr lang="en-US" dirty="0" smtClean="0"/>
              <a:t>Deferred Trigger Action programs are queued to execute outside the entire current transaction.</a:t>
            </a:r>
          </a:p>
          <a:p>
            <a:endParaRPr lang="en-US" dirty="0" smtClean="0"/>
          </a:p>
          <a:p>
            <a:endParaRPr lang="en-US" dirty="0" smtClean="0"/>
          </a:p>
          <a:p>
            <a:r>
              <a:rPr lang="en-US" dirty="0" smtClean="0"/>
              <a:t>Necessary when the Action Trigger may rely on some data being committed to the database (e.g. reports, etc.).</a:t>
            </a:r>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3-97</a:t>
            </a:r>
            <a:endParaRPr lang="en-US" dirty="0"/>
          </a:p>
        </p:txBody>
      </p:sp>
    </p:spTree>
    <p:extLst>
      <p:ext uri="{BB962C8B-B14F-4D97-AF65-F5344CB8AC3E}">
        <p14:creationId xmlns:p14="http://schemas.microsoft.com/office/powerpoint/2010/main" val="38266220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Disabling Triggers</a:t>
            </a:r>
            <a:endParaRPr lang="en-US" dirty="0"/>
          </a:p>
        </p:txBody>
      </p:sp>
      <p:sp>
        <p:nvSpPr>
          <p:cNvPr id="3" name="Text Placeholder 2"/>
          <p:cNvSpPr>
            <a:spLocks noGrp="1"/>
          </p:cNvSpPr>
          <p:nvPr>
            <p:ph type="body" sz="quarter" idx="10"/>
          </p:nvPr>
        </p:nvSpPr>
        <p:spPr/>
        <p:txBody>
          <a:bodyPr/>
          <a:lstStyle/>
          <a:p>
            <a:r>
              <a:rPr lang="en-US" dirty="0" smtClean="0"/>
              <a:t>To disable triggers per MQL session  (for importing new objects, etc.).</a:t>
            </a:r>
          </a:p>
          <a:p>
            <a:endParaRPr lang="en-US" dirty="0" smtClean="0"/>
          </a:p>
          <a:p>
            <a:endParaRPr lang="en-US" dirty="0" smtClean="0"/>
          </a:p>
          <a:p>
            <a:pPr>
              <a:spcBef>
                <a:spcPct val="50000"/>
              </a:spcBef>
            </a:pPr>
            <a:r>
              <a:rPr lang="en-US" sz="1600" dirty="0" smtClean="0"/>
              <a:t>MQL Command:</a:t>
            </a:r>
          </a:p>
          <a:p>
            <a:pPr lvl="1">
              <a:spcBef>
                <a:spcPct val="50000"/>
              </a:spcBef>
            </a:pPr>
            <a:r>
              <a:rPr lang="en-US" sz="1600" b="1" dirty="0" smtClean="0">
                <a:solidFill>
                  <a:srgbClr val="C00000"/>
                </a:solidFill>
                <a:latin typeface="Courier New" pitchFamily="49" charset="0"/>
                <a:cs typeface="Courier New" pitchFamily="49" charset="0"/>
              </a:rPr>
              <a:t>trigger off;</a:t>
            </a:r>
            <a:r>
              <a:rPr lang="en-US" sz="1600" dirty="0" smtClean="0"/>
              <a:t>    &gt;    Disable all trigger programs</a:t>
            </a:r>
          </a:p>
          <a:p>
            <a:pPr lvl="1">
              <a:spcBef>
                <a:spcPct val="50000"/>
              </a:spcBef>
            </a:pPr>
            <a:r>
              <a:rPr lang="en-US" sz="1600" b="1" dirty="0" smtClean="0">
                <a:solidFill>
                  <a:srgbClr val="C00000"/>
                </a:solidFill>
                <a:latin typeface="Courier New" pitchFamily="49" charset="0"/>
                <a:cs typeface="Courier New" pitchFamily="49" charset="0"/>
              </a:rPr>
              <a:t>trigger on;</a:t>
            </a:r>
            <a:r>
              <a:rPr lang="en-US" sz="1600" dirty="0" smtClean="0"/>
              <a:t>      &gt;    Enable all trigger programs</a:t>
            </a:r>
          </a:p>
          <a:p>
            <a:endParaRPr lang="en-US" dirty="0" smtClean="0"/>
          </a:p>
          <a:p>
            <a:endParaRPr lang="en-US" dirty="0" smtClean="0"/>
          </a:p>
          <a:p>
            <a:r>
              <a:rPr lang="en-US" dirty="0" smtClean="0"/>
              <a:t>User must be a 3DEXPERIENCE Platform System Administrator to execute this command.</a:t>
            </a:r>
            <a:endParaRPr lang="en-US" dirty="0"/>
          </a:p>
        </p:txBody>
      </p:sp>
      <p:sp>
        <p:nvSpPr>
          <p:cNvPr id="4"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3-98</a:t>
            </a:r>
            <a:endParaRPr lang="en-US" dirty="0"/>
          </a:p>
        </p:txBody>
      </p:sp>
    </p:spTree>
    <p:extLst>
      <p:ext uri="{BB962C8B-B14F-4D97-AF65-F5344CB8AC3E}">
        <p14:creationId xmlns:p14="http://schemas.microsoft.com/office/powerpoint/2010/main" val="30624842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Query Trigger (1/6)</a:t>
            </a:r>
            <a:endParaRPr lang="en-US" dirty="0"/>
          </a:p>
        </p:txBody>
      </p:sp>
      <p:sp>
        <p:nvSpPr>
          <p:cNvPr id="3" name="Text Placeholder 2"/>
          <p:cNvSpPr>
            <a:spLocks noGrp="1"/>
          </p:cNvSpPr>
          <p:nvPr>
            <p:ph type="body" sz="quarter" idx="10"/>
          </p:nvPr>
        </p:nvSpPr>
        <p:spPr/>
        <p:txBody>
          <a:bodyPr/>
          <a:lstStyle/>
          <a:p>
            <a:r>
              <a:rPr lang="en-US" dirty="0" smtClean="0"/>
              <a:t>You can add a trigger to the query execution event so that administrators may control the types of queries that users are allowed to perform.</a:t>
            </a:r>
          </a:p>
          <a:p>
            <a:endParaRPr lang="en-US" dirty="0" smtClean="0"/>
          </a:p>
          <a:p>
            <a:r>
              <a:rPr lang="en-US" dirty="0" smtClean="0"/>
              <a:t>Trigger programmers can customize the behavior of queries (even block them from evaluating) depending on the query patterns specified.</a:t>
            </a:r>
          </a:p>
          <a:p>
            <a:endParaRPr lang="en-US" dirty="0" smtClean="0"/>
          </a:p>
          <a:p>
            <a:r>
              <a:rPr lang="en-US" dirty="0" smtClean="0"/>
              <a:t>The trigger is fired from the Find or ‘Find Like’ windows in ENOVIA Matrix Navigator (it’s enabled by default as long as a Program Object named </a:t>
            </a:r>
            <a:r>
              <a:rPr lang="en-US" b="1" dirty="0" err="1" smtClean="0"/>
              <a:t>ValidateQuery</a:t>
            </a:r>
            <a:r>
              <a:rPr lang="en-US" dirty="0" smtClean="0"/>
              <a:t> exists in the database).</a:t>
            </a:r>
          </a:p>
          <a:p>
            <a:endParaRPr lang="en-US" dirty="0" smtClean="0"/>
          </a:p>
          <a:p>
            <a:r>
              <a:rPr lang="en-US" dirty="0" smtClean="0"/>
              <a:t>The program will generally be designed to check the query patterns specified. </a:t>
            </a:r>
          </a:p>
          <a:p>
            <a:endParaRPr lang="en-US" dirty="0" smtClean="0"/>
          </a:p>
          <a:p>
            <a:r>
              <a:rPr lang="en-US" dirty="0" smtClean="0"/>
              <a:t>When changing query patterns, you must use global variables. </a:t>
            </a:r>
            <a:br>
              <a:rPr lang="en-US" dirty="0" smtClean="0"/>
            </a:br>
            <a:endParaRPr lang="en-US" dirty="0" smtClean="0"/>
          </a:p>
          <a:p>
            <a:r>
              <a:rPr lang="en-US" dirty="0" smtClean="0"/>
              <a:t>In MQL, the </a:t>
            </a:r>
            <a:r>
              <a:rPr lang="en-US" dirty="0" smtClean="0">
                <a:latin typeface="Courier New" pitchFamily="49" charset="0"/>
                <a:cs typeface="Courier New" pitchFamily="49" charset="0"/>
              </a:rPr>
              <a:t>evaluate query</a:t>
            </a:r>
            <a:r>
              <a:rPr lang="en-US" dirty="0" smtClean="0"/>
              <a:t> and </a:t>
            </a:r>
            <a:r>
              <a:rPr lang="en-US" dirty="0" smtClean="0">
                <a:latin typeface="Courier New" pitchFamily="49" charset="0"/>
                <a:cs typeface="Courier New" pitchFamily="49" charset="0"/>
              </a:rPr>
              <a:t>temp query</a:t>
            </a:r>
            <a:r>
              <a:rPr lang="en-US" dirty="0" smtClean="0"/>
              <a:t> commands can include the </a:t>
            </a:r>
            <a:r>
              <a:rPr lang="en-US" b="1" dirty="0" err="1" smtClean="0"/>
              <a:t>querytrigger</a:t>
            </a:r>
            <a:r>
              <a:rPr lang="en-US" dirty="0" smtClean="0"/>
              <a:t> clause, which will cause the </a:t>
            </a:r>
            <a:r>
              <a:rPr lang="en-US" b="1" dirty="0" err="1" smtClean="0"/>
              <a:t>ValidateQuery</a:t>
            </a:r>
            <a:r>
              <a:rPr lang="en-US" dirty="0" smtClean="0"/>
              <a:t> program to execute (if it exists).</a:t>
            </a:r>
            <a:br>
              <a:rPr lang="en-US" dirty="0" smtClean="0"/>
            </a:br>
            <a:endParaRPr lang="en-US" dirty="0" smtClean="0"/>
          </a:p>
          <a:p>
            <a:r>
              <a:rPr lang="en-US" dirty="0" smtClean="0"/>
              <a:t>For example:</a:t>
            </a:r>
          </a:p>
          <a:p>
            <a:pPr lvl="1"/>
            <a:r>
              <a:rPr lang="en-US" dirty="0" smtClean="0"/>
              <a:t>temp query bus * * * </a:t>
            </a:r>
            <a:r>
              <a:rPr lang="en-US" dirty="0" err="1" smtClean="0"/>
              <a:t>querytrigger</a:t>
            </a:r>
            <a:r>
              <a:rPr lang="en-US" dirty="0" smtClean="0"/>
              <a:t> vault v1;</a:t>
            </a:r>
          </a:p>
          <a:p>
            <a:pPr lvl="1"/>
            <a:r>
              <a:rPr lang="en-US" dirty="0" smtClean="0"/>
              <a:t>evaluate query q1 </a:t>
            </a:r>
            <a:r>
              <a:rPr lang="en-US" dirty="0" err="1" smtClean="0"/>
              <a:t>querytrigger</a:t>
            </a:r>
            <a:r>
              <a:rPr lang="en-US" dirty="0" smtClean="0"/>
              <a:t>; </a:t>
            </a:r>
            <a:br>
              <a:rPr lang="en-US" dirty="0" smtClean="0"/>
            </a:br>
            <a:endParaRPr lang="en-US" dirty="0" smtClean="0"/>
          </a:p>
          <a:p>
            <a:endParaRPr lang="en-US" dirty="0" smtClean="0"/>
          </a:p>
          <a:p>
            <a:endParaRPr lang="en-US" dirty="0" smtClean="0"/>
          </a:p>
          <a:p>
            <a:endParaRPr lang="en-US" dirty="0"/>
          </a:p>
        </p:txBody>
      </p:sp>
      <p:sp>
        <p:nvSpPr>
          <p:cNvPr id="4" name="Text Box 6"/>
          <p:cNvSpPr txBox="1">
            <a:spLocks noChangeArrowheads="1"/>
          </p:cNvSpPr>
          <p:nvPr/>
        </p:nvSpPr>
        <p:spPr bwMode="auto">
          <a:xfrm>
            <a:off x="1056608" y="7556499"/>
            <a:ext cx="11568530" cy="1446560"/>
          </a:xfrm>
          <a:prstGeom prst="rect">
            <a:avLst/>
          </a:prstGeom>
          <a:solidFill>
            <a:srgbClr val="FFC000"/>
          </a:solidFill>
          <a:ln w="12700">
            <a:solidFill>
              <a:srgbClr val="993300"/>
            </a:solidFill>
            <a:miter lim="800000"/>
            <a:headEnd/>
            <a:tailEnd/>
          </a:ln>
        </p:spPr>
        <p:txBody>
          <a:bodyPr wrap="square" lIns="91449" tIns="45725" rIns="91449" bIns="45725">
            <a:spAutoFit/>
          </a:bodyPr>
          <a:lstStyle/>
          <a:p>
            <a:r>
              <a:rPr lang="en-US" sz="1800" b="1" dirty="0" smtClean="0">
                <a:solidFill>
                  <a:srgbClr val="000080"/>
                </a:solidFill>
              </a:rPr>
              <a:t>Note: </a:t>
            </a:r>
            <a:r>
              <a:rPr lang="en-US" sz="1800" b="1" dirty="0" smtClean="0"/>
              <a:t>Studio Customization Toolkit methods are available to set and get the query trigger flag.</a:t>
            </a:r>
          </a:p>
          <a:p>
            <a:r>
              <a:rPr lang="en-US" sz="1800" b="1" dirty="0" smtClean="0"/>
              <a:t>By default the flag is set to false. The methods are:</a:t>
            </a:r>
            <a:br>
              <a:rPr lang="en-US" sz="1800" b="1" dirty="0" smtClean="0"/>
            </a:br>
            <a:r>
              <a:rPr lang="en-US" sz="1800" dirty="0" smtClean="0">
                <a:latin typeface="Courier New" pitchFamily="49" charset="0"/>
                <a:cs typeface="Courier New" pitchFamily="49" charset="0"/>
              </a:rPr>
              <a:t>public </a:t>
            </a:r>
            <a:r>
              <a:rPr lang="en-US" sz="1800" dirty="0" err="1" smtClean="0">
                <a:latin typeface="Courier New" pitchFamily="49" charset="0"/>
                <a:cs typeface="Courier New" pitchFamily="49" charset="0"/>
              </a:rPr>
              <a:t>setQueryTrigger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boolean</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queryTrigger</a:t>
            </a:r>
            <a:r>
              <a:rPr lang="en-US" sz="1800" dirty="0" smtClean="0">
                <a:latin typeface="Courier New" pitchFamily="49" charset="0"/>
                <a:cs typeface="Courier New" pitchFamily="49" charset="0"/>
              </a:rPr>
              <a:t>)</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public </a:t>
            </a:r>
            <a:r>
              <a:rPr lang="en-US" sz="1800" dirty="0" err="1" smtClean="0">
                <a:latin typeface="Courier New" pitchFamily="49" charset="0"/>
                <a:cs typeface="Courier New" pitchFamily="49" charset="0"/>
              </a:rPr>
              <a:t>boolean</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getQueryTrigger</a:t>
            </a:r>
            <a:r>
              <a:rPr lang="en-US" sz="1800" dirty="0" smtClean="0">
                <a:latin typeface="Courier New" pitchFamily="49" charset="0"/>
                <a:cs typeface="Courier New" pitchFamily="49" charset="0"/>
              </a:rPr>
              <a:t>()</a:t>
            </a:r>
            <a:endParaRPr lang="en-US" sz="1800" b="1" dirty="0" smtClean="0">
              <a:latin typeface="Courier New" pitchFamily="49" charset="0"/>
              <a:cs typeface="Courier New" pitchFamily="49" charset="0"/>
            </a:endParaRPr>
          </a:p>
          <a:p>
            <a:endParaRPr lang="en-US" sz="1600" b="1" dirty="0" smtClean="0">
              <a:solidFill>
                <a:srgbClr val="000080"/>
              </a:solidFill>
            </a:endParaRPr>
          </a:p>
        </p:txBody>
      </p:sp>
      <p:sp>
        <p:nvSpPr>
          <p:cNvPr id="5" name="TextBox 4"/>
          <p:cNvSpPr txBox="1"/>
          <p:nvPr/>
        </p:nvSpPr>
        <p:spPr>
          <a:xfrm>
            <a:off x="11837638" y="9083524"/>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3-99</a:t>
            </a:r>
            <a:endParaRPr lang="en-US" dirty="0"/>
          </a:p>
        </p:txBody>
      </p:sp>
    </p:spTree>
    <p:extLst>
      <p:ext uri="{BB962C8B-B14F-4D97-AF65-F5344CB8AC3E}">
        <p14:creationId xmlns:p14="http://schemas.microsoft.com/office/powerpoint/2010/main" val="569754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Substitution -&gt; Accessing Variable Values</a:t>
            </a:r>
            <a:endParaRPr lang="en-US" dirty="0"/>
          </a:p>
        </p:txBody>
      </p:sp>
      <p:sp>
        <p:nvSpPr>
          <p:cNvPr id="3" name="Text Placeholder 2"/>
          <p:cNvSpPr>
            <a:spLocks noGrp="1"/>
          </p:cNvSpPr>
          <p:nvPr>
            <p:ph type="body" sz="quarter" idx="10"/>
          </p:nvPr>
        </p:nvSpPr>
        <p:spPr/>
        <p:txBody>
          <a:bodyPr/>
          <a:lstStyle/>
          <a:p>
            <a:r>
              <a:rPr lang="en-US" dirty="0" smtClean="0"/>
              <a:t>Use the Dollar sign ($) to invoke variable substitution.</a:t>
            </a:r>
          </a:p>
          <a:p>
            <a:endParaRPr lang="en-US" dirty="0" smtClean="0"/>
          </a:p>
          <a:p>
            <a:r>
              <a:rPr lang="en-US" dirty="0" smtClean="0"/>
              <a:t>The $ and the following word (variable name) are replaced by the current value of the variable.</a:t>
            </a:r>
          </a:p>
          <a:p>
            <a:endParaRPr lang="en-US" dirty="0" smtClean="0"/>
          </a:p>
          <a:p>
            <a:r>
              <a:rPr lang="en-US" dirty="0" smtClean="0"/>
              <a:t>The replaced value is considered to be a single argument to the command, even if it contains spaces.</a:t>
            </a:r>
          </a:p>
          <a:p>
            <a:endParaRPr lang="en-US" dirty="0" smtClean="0">
              <a:solidFill>
                <a:srgbClr val="000080"/>
              </a:solidFill>
            </a:endParaRPr>
          </a:p>
          <a:p>
            <a:r>
              <a:rPr lang="en-US" dirty="0" smtClean="0"/>
              <a:t>The character following $ must be alphanumeric or an underscore.</a:t>
            </a:r>
          </a:p>
          <a:p>
            <a:endParaRPr lang="en-US" dirty="0" smtClean="0"/>
          </a:p>
          <a:p>
            <a:pPr>
              <a:tabLst>
                <a:tab pos="1027113" algn="l"/>
              </a:tabLst>
            </a:pPr>
            <a:r>
              <a:rPr lang="en-US" b="1" dirty="0" smtClean="0"/>
              <a:t>Examples:</a:t>
            </a:r>
            <a:br>
              <a:rPr lang="en-US" b="1" dirty="0" smtClean="0"/>
            </a:br>
            <a:r>
              <a:rPr lang="en-US" b="1" dirty="0" smtClean="0"/>
              <a:t>	</a:t>
            </a:r>
            <a:r>
              <a:rPr lang="en-US" b="1" dirty="0" smtClean="0">
                <a:solidFill>
                  <a:srgbClr val="993333"/>
                </a:solidFill>
              </a:rPr>
              <a:t>set </a:t>
            </a:r>
            <a:r>
              <a:rPr lang="en-US" b="1" dirty="0" err="1" smtClean="0">
                <a:solidFill>
                  <a:srgbClr val="993333"/>
                </a:solidFill>
              </a:rPr>
              <a:t>sMyvar</a:t>
            </a:r>
            <a:r>
              <a:rPr lang="en-US" b="1" dirty="0" smtClean="0">
                <a:solidFill>
                  <a:srgbClr val="993333"/>
                </a:solidFill>
              </a:rPr>
              <a:t> “Hard Disk”</a:t>
            </a:r>
          </a:p>
          <a:p>
            <a:pPr lvl="1">
              <a:spcBef>
                <a:spcPct val="50000"/>
              </a:spcBef>
              <a:buNone/>
            </a:pPr>
            <a:r>
              <a:rPr lang="en-US" b="1" dirty="0" smtClean="0">
                <a:solidFill>
                  <a:srgbClr val="993333"/>
                </a:solidFill>
              </a:rPr>
              <a:t>	puts $</a:t>
            </a:r>
            <a:r>
              <a:rPr lang="en-US" b="1" dirty="0" err="1" smtClean="0">
                <a:solidFill>
                  <a:srgbClr val="993333"/>
                </a:solidFill>
              </a:rPr>
              <a:t>sMyvar</a:t>
            </a:r>
            <a:endParaRPr lang="en-US" b="1" dirty="0" smtClean="0">
              <a:solidFill>
                <a:srgbClr val="993333"/>
              </a:solidFill>
            </a:endParaRPr>
          </a:p>
          <a:p>
            <a:pPr lvl="1">
              <a:spcBef>
                <a:spcPct val="50000"/>
              </a:spcBef>
              <a:buNone/>
            </a:pPr>
            <a:r>
              <a:rPr lang="en-US" b="1" dirty="0" smtClean="0">
                <a:solidFill>
                  <a:srgbClr val="000080"/>
                </a:solidFill>
              </a:rPr>
              <a:t>	</a:t>
            </a:r>
            <a:r>
              <a:rPr lang="en-US" b="1" dirty="0" smtClean="0"/>
              <a:t>=&gt; Hard Disk</a:t>
            </a:r>
          </a:p>
          <a:p>
            <a:pPr lvl="1">
              <a:spcBef>
                <a:spcPct val="50000"/>
              </a:spcBef>
              <a:buNone/>
            </a:pPr>
            <a:r>
              <a:rPr lang="en-US" b="1" dirty="0" smtClean="0">
                <a:solidFill>
                  <a:srgbClr val="993333"/>
                </a:solidFill>
              </a:rPr>
              <a:t>	set </a:t>
            </a:r>
            <a:r>
              <a:rPr lang="en-US" b="1" dirty="0" err="1" smtClean="0">
                <a:solidFill>
                  <a:srgbClr val="993333"/>
                </a:solidFill>
              </a:rPr>
              <a:t>iCount</a:t>
            </a:r>
            <a:r>
              <a:rPr lang="en-US" b="1" dirty="0" smtClean="0">
                <a:solidFill>
                  <a:srgbClr val="993333"/>
                </a:solidFill>
              </a:rPr>
              <a:t> 23</a:t>
            </a:r>
          </a:p>
          <a:p>
            <a:pPr lvl="1">
              <a:spcBef>
                <a:spcPct val="50000"/>
              </a:spcBef>
              <a:buNone/>
            </a:pPr>
            <a:r>
              <a:rPr lang="en-US" b="1" dirty="0" smtClean="0">
                <a:solidFill>
                  <a:srgbClr val="993333"/>
                </a:solidFill>
              </a:rPr>
              <a:t>	puts $</a:t>
            </a:r>
            <a:r>
              <a:rPr lang="en-US" b="1" dirty="0" err="1" smtClean="0">
                <a:solidFill>
                  <a:srgbClr val="993333"/>
                </a:solidFill>
              </a:rPr>
              <a:t>iCount</a:t>
            </a:r>
            <a:endParaRPr lang="en-US" b="1" dirty="0" smtClean="0">
              <a:solidFill>
                <a:srgbClr val="993333"/>
              </a:solidFill>
            </a:endParaRPr>
          </a:p>
          <a:p>
            <a:pPr lvl="1">
              <a:spcBef>
                <a:spcPct val="50000"/>
              </a:spcBef>
              <a:buNone/>
            </a:pPr>
            <a:r>
              <a:rPr lang="en-US" b="1" dirty="0" smtClean="0">
                <a:solidFill>
                  <a:srgbClr val="000080"/>
                </a:solidFill>
              </a:rPr>
              <a:t>	</a:t>
            </a:r>
            <a:r>
              <a:rPr lang="en-US" b="1" dirty="0" smtClean="0"/>
              <a:t>=&gt; 23</a:t>
            </a:r>
            <a:r>
              <a:rPr lang="en-US" dirty="0" smtClean="0">
                <a:solidFill>
                  <a:srgbClr val="000080"/>
                </a:solidFill>
              </a:rPr>
              <a:t/>
            </a:r>
            <a:br>
              <a:rPr lang="en-US" dirty="0" smtClean="0">
                <a:solidFill>
                  <a:srgbClr val="000080"/>
                </a:solidFill>
              </a:rPr>
            </a:br>
            <a:endParaRPr lang="en-US" dirty="0"/>
          </a:p>
        </p:txBody>
      </p:sp>
      <p:sp>
        <p:nvSpPr>
          <p:cNvPr id="4" name="Text Box 5"/>
          <p:cNvSpPr txBox="1">
            <a:spLocks noChangeArrowheads="1"/>
          </p:cNvSpPr>
          <p:nvPr/>
        </p:nvSpPr>
        <p:spPr bwMode="auto">
          <a:xfrm>
            <a:off x="1312696" y="7006640"/>
            <a:ext cx="9036050" cy="349250"/>
          </a:xfrm>
          <a:prstGeom prst="rect">
            <a:avLst/>
          </a:prstGeom>
          <a:solidFill>
            <a:srgbClr val="FFC000"/>
          </a:solidFill>
          <a:ln w="12700" algn="ctr">
            <a:solidFill>
              <a:srgbClr val="993300"/>
            </a:solidFill>
            <a:miter lim="800000"/>
            <a:headEnd/>
            <a:tailEnd/>
          </a:ln>
        </p:spPr>
        <p:txBody>
          <a:bodyPr lIns="91449" tIns="45725" rIns="91449" bIns="45725">
            <a:spAutoFit/>
          </a:bodyPr>
          <a:lstStyle/>
          <a:p>
            <a:pPr>
              <a:spcBef>
                <a:spcPct val="50000"/>
              </a:spcBef>
            </a:pPr>
            <a:r>
              <a:rPr lang="en-US" sz="1600" b="1" dirty="0" smtClean="0"/>
              <a:t>The Tcl </a:t>
            </a:r>
            <a:r>
              <a:rPr lang="en-US" sz="1600" b="1" dirty="0"/>
              <a:t>command </a:t>
            </a:r>
            <a:r>
              <a:rPr lang="en-US" sz="1600" b="1" dirty="0" smtClean="0"/>
              <a:t>‘puts’ echoes </a:t>
            </a:r>
            <a:r>
              <a:rPr lang="en-US" sz="1600" b="1" dirty="0"/>
              <a:t>back a value to standard output (typically the screen).  </a:t>
            </a:r>
          </a:p>
        </p:txBody>
      </p:sp>
      <p:sp>
        <p:nvSpPr>
          <p:cNvPr id="5" name="TextBox 3"/>
          <p:cNvSpPr txBox="1"/>
          <p:nvPr/>
        </p:nvSpPr>
        <p:spPr>
          <a:xfrm>
            <a:off x="11741385" y="8971229"/>
            <a:ext cx="851667"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3-9</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Query Trigger (2/6)</a:t>
            </a:r>
            <a:endParaRPr lang="en-US" dirty="0"/>
          </a:p>
        </p:txBody>
      </p:sp>
      <p:sp>
        <p:nvSpPr>
          <p:cNvPr id="3" name="Text Placeholder 2"/>
          <p:cNvSpPr>
            <a:spLocks noGrp="1"/>
          </p:cNvSpPr>
          <p:nvPr>
            <p:ph type="body" sz="quarter" idx="10"/>
          </p:nvPr>
        </p:nvSpPr>
        <p:spPr/>
        <p:txBody>
          <a:bodyPr/>
          <a:lstStyle/>
          <a:p>
            <a:r>
              <a:rPr lang="en-US" dirty="0" smtClean="0"/>
              <a:t>The </a:t>
            </a:r>
            <a:r>
              <a:rPr lang="en-US" b="1" dirty="0" err="1" smtClean="0"/>
              <a:t>ValidateQuery</a:t>
            </a:r>
            <a:r>
              <a:rPr lang="en-US" dirty="0" smtClean="0"/>
              <a:t> trigger has two main purposes: </a:t>
            </a:r>
          </a:p>
          <a:p>
            <a:pPr lvl="1"/>
            <a:r>
              <a:rPr lang="en-US" dirty="0" smtClean="0"/>
              <a:t>To block certain types of queries that perhaps are inefficient.</a:t>
            </a:r>
          </a:p>
          <a:p>
            <a:pPr lvl="1"/>
            <a:r>
              <a:rPr lang="en-US" dirty="0" smtClean="0"/>
              <a:t>To change the query patterns in the background to perform a more specific query than originally attempted. </a:t>
            </a:r>
          </a:p>
          <a:p>
            <a:pPr lvl="1"/>
            <a:endParaRPr lang="en-US" dirty="0" smtClean="0">
              <a:solidFill>
                <a:srgbClr val="000080"/>
              </a:solidFill>
            </a:endParaRPr>
          </a:p>
          <a:p>
            <a:pPr marL="401578" lvl="1" indent="-401578">
              <a:buSzPct val="100000"/>
              <a:buBlip>
                <a:blip r:embed="rId2"/>
              </a:buBlip>
            </a:pPr>
            <a:r>
              <a:rPr lang="en-US" b="1" dirty="0" smtClean="0">
                <a:solidFill>
                  <a:srgbClr val="993333"/>
                </a:solidFill>
              </a:rPr>
              <a:t>Example:</a:t>
            </a:r>
            <a:r>
              <a:rPr lang="en-US" dirty="0" smtClean="0">
                <a:solidFill>
                  <a:srgbClr val="993333"/>
                </a:solidFill>
              </a:rPr>
              <a:t/>
            </a:r>
            <a:br>
              <a:rPr lang="en-US" dirty="0" smtClean="0">
                <a:solidFill>
                  <a:srgbClr val="993333"/>
                </a:solidFill>
              </a:rPr>
            </a:br>
            <a:r>
              <a:rPr lang="en-US" dirty="0" smtClean="0"/>
              <a:t>If the vault pattern is a wildcard (*), the value can be changed to be a list of all vaults instead. </a:t>
            </a:r>
          </a:p>
          <a:p>
            <a:endParaRPr lang="en-US" dirty="0"/>
          </a:p>
        </p:txBody>
      </p:sp>
      <p:sp>
        <p:nvSpPr>
          <p:cNvPr id="4" name="TextBox 3"/>
          <p:cNvSpPr txBox="1"/>
          <p:nvPr/>
        </p:nvSpPr>
        <p:spPr>
          <a:xfrm>
            <a:off x="11518233" y="8971229"/>
            <a:ext cx="1074820"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3-100</a:t>
            </a:r>
            <a:endParaRPr lang="en-US" dirty="0"/>
          </a:p>
        </p:txBody>
      </p:sp>
    </p:spTree>
    <p:extLst>
      <p:ext uri="{BB962C8B-B14F-4D97-AF65-F5344CB8AC3E}">
        <p14:creationId xmlns:p14="http://schemas.microsoft.com/office/powerpoint/2010/main" val="17319368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Query Trigger (3/6)</a:t>
            </a:r>
            <a:endParaRPr lang="en-US" dirty="0"/>
          </a:p>
        </p:txBody>
      </p:sp>
      <p:sp>
        <p:nvSpPr>
          <p:cNvPr id="3" name="Text Placeholder 2"/>
          <p:cNvSpPr>
            <a:spLocks noGrp="1"/>
          </p:cNvSpPr>
          <p:nvPr>
            <p:ph type="body" sz="quarter" idx="10"/>
          </p:nvPr>
        </p:nvSpPr>
        <p:spPr/>
        <p:txBody>
          <a:bodyPr/>
          <a:lstStyle/>
          <a:p>
            <a:r>
              <a:rPr lang="en-US" dirty="0" smtClean="0"/>
              <a:t>In addition, customized error and notice messages can be created.</a:t>
            </a:r>
          </a:p>
          <a:p>
            <a:endParaRPr lang="en-US" dirty="0" smtClean="0"/>
          </a:p>
          <a:p>
            <a:pPr marL="401578" lvl="1" indent="-401578">
              <a:buSzPct val="100000"/>
              <a:buBlip>
                <a:blip r:embed="rId2"/>
              </a:buBlip>
            </a:pPr>
            <a:r>
              <a:rPr lang="en-US" b="1" dirty="0" smtClean="0">
                <a:solidFill>
                  <a:srgbClr val="993333"/>
                </a:solidFill>
              </a:rPr>
              <a:t>Example:</a:t>
            </a:r>
            <a:r>
              <a:rPr lang="en-US" dirty="0" smtClean="0">
                <a:solidFill>
                  <a:srgbClr val="993333"/>
                </a:solidFill>
              </a:rPr>
              <a:t/>
            </a:r>
            <a:br>
              <a:rPr lang="en-US" dirty="0" smtClean="0">
                <a:solidFill>
                  <a:srgbClr val="993333"/>
                </a:solidFill>
              </a:rPr>
            </a:br>
            <a:r>
              <a:rPr lang="en-US" dirty="0" smtClean="0"/>
              <a:t>In the case of a blocked query, the program may display a message that indicates the reason for blocking it, such as more information is required.</a:t>
            </a:r>
          </a:p>
          <a:p>
            <a:endParaRPr lang="en-US" dirty="0" smtClean="0"/>
          </a:p>
          <a:p>
            <a:r>
              <a:rPr lang="en-US" dirty="0" smtClean="0"/>
              <a:t>The validate query trigger is different from other 3DEXPERIENCE Platform triggers. It executes a single program that works as a combined check and override trigger, and is designed as a way to modify the current query (via the RPE). The validate query trigger is fired before the query is evaluated.</a:t>
            </a:r>
          </a:p>
        </p:txBody>
      </p:sp>
      <p:sp>
        <p:nvSpPr>
          <p:cNvPr id="4" name="TextBox 3"/>
          <p:cNvSpPr txBox="1"/>
          <p:nvPr/>
        </p:nvSpPr>
        <p:spPr>
          <a:xfrm>
            <a:off x="11518233" y="8971229"/>
            <a:ext cx="1074820"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3-101</a:t>
            </a:r>
            <a:endParaRPr lang="en-US" dirty="0"/>
          </a:p>
        </p:txBody>
      </p:sp>
    </p:spTree>
    <p:extLst>
      <p:ext uri="{BB962C8B-B14F-4D97-AF65-F5344CB8AC3E}">
        <p14:creationId xmlns:p14="http://schemas.microsoft.com/office/powerpoint/2010/main" val="193056660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Query Trigger (4/6)</a:t>
            </a:r>
            <a:endParaRPr lang="en-US" dirty="0"/>
          </a:p>
        </p:txBody>
      </p:sp>
      <p:sp>
        <p:nvSpPr>
          <p:cNvPr id="3" name="Text Placeholder 2"/>
          <p:cNvSpPr>
            <a:spLocks noGrp="1"/>
          </p:cNvSpPr>
          <p:nvPr>
            <p:ph type="body" sz="quarter" idx="10"/>
          </p:nvPr>
        </p:nvSpPr>
        <p:spPr/>
        <p:txBody>
          <a:bodyPr/>
          <a:lstStyle/>
          <a:p>
            <a:pPr>
              <a:spcBef>
                <a:spcPct val="50000"/>
              </a:spcBef>
            </a:pPr>
            <a:r>
              <a:rPr lang="en-US" b="1" dirty="0" smtClean="0"/>
              <a:t>Example 1:</a:t>
            </a:r>
            <a:r>
              <a:rPr lang="en-US" dirty="0" smtClean="0"/>
              <a:t/>
            </a:r>
            <a:br>
              <a:rPr lang="en-US" dirty="0" smtClean="0"/>
            </a:br>
            <a:r>
              <a:rPr lang="en-US" dirty="0" smtClean="0"/>
              <a:t/>
            </a:r>
            <a:br>
              <a:rPr lang="en-US" dirty="0" smtClean="0"/>
            </a:br>
            <a:r>
              <a:rPr lang="en-US" dirty="0" smtClean="0"/>
              <a:t>Change the vault pattern in the background if only a wildcard is provided.</a:t>
            </a:r>
          </a:p>
          <a:p>
            <a:pPr>
              <a:spcBef>
                <a:spcPct val="50000"/>
              </a:spcBef>
            </a:pPr>
            <a:endParaRPr lang="en-US" sz="1600" dirty="0" smtClean="0">
              <a:solidFill>
                <a:srgbClr val="000080"/>
              </a:solidFill>
            </a:endParaRPr>
          </a:p>
          <a:p>
            <a:pPr lvl="1">
              <a:spcBef>
                <a:spcPct val="50000"/>
              </a:spcBef>
              <a:buNone/>
            </a:pPr>
            <a:r>
              <a:rPr lang="en-US" b="1" dirty="0" smtClean="0">
                <a:solidFill>
                  <a:srgbClr val="C00000"/>
                </a:solidFill>
              </a:rPr>
              <a:t>	</a:t>
            </a:r>
            <a:r>
              <a:rPr lang="en-US" b="1" dirty="0" err="1" smtClean="0">
                <a:solidFill>
                  <a:srgbClr val="C00000"/>
                </a:solidFill>
              </a:rPr>
              <a:t>tcl</a:t>
            </a:r>
            <a:r>
              <a:rPr lang="en-US" b="1" dirty="0" smtClean="0">
                <a:solidFill>
                  <a:srgbClr val="C00000"/>
                </a:solidFill>
              </a:rPr>
              <a:t>; </a:t>
            </a:r>
            <a:br>
              <a:rPr lang="en-US" b="1" dirty="0" smtClean="0">
                <a:solidFill>
                  <a:srgbClr val="C00000"/>
                </a:solidFill>
              </a:rPr>
            </a:br>
            <a:r>
              <a:rPr lang="en-US" b="1" dirty="0" err="1" smtClean="0">
                <a:solidFill>
                  <a:srgbClr val="C00000"/>
                </a:solidFill>
              </a:rPr>
              <a:t>eval</a:t>
            </a:r>
            <a:r>
              <a:rPr lang="en-US" b="1" dirty="0" smtClean="0">
                <a:solidFill>
                  <a:srgbClr val="C00000"/>
                </a:solidFill>
              </a:rPr>
              <a:t> {    </a:t>
            </a:r>
            <a:br>
              <a:rPr lang="en-US" b="1" dirty="0" smtClean="0">
                <a:solidFill>
                  <a:srgbClr val="C00000"/>
                </a:solidFill>
              </a:rPr>
            </a:br>
            <a:r>
              <a:rPr lang="en-US" b="1" dirty="0" smtClean="0">
                <a:solidFill>
                  <a:srgbClr val="C00000"/>
                </a:solidFill>
              </a:rPr>
              <a:t>  set </a:t>
            </a:r>
            <a:r>
              <a:rPr lang="en-US" b="1" dirty="0" err="1" smtClean="0">
                <a:solidFill>
                  <a:srgbClr val="C00000"/>
                </a:solidFill>
              </a:rPr>
              <a:t>sVault</a:t>
            </a:r>
            <a:r>
              <a:rPr lang="en-US" b="1" dirty="0" smtClean="0">
                <a:solidFill>
                  <a:srgbClr val="C00000"/>
                </a:solidFill>
              </a:rPr>
              <a:t> [ </a:t>
            </a:r>
            <a:r>
              <a:rPr lang="en-US" b="1" dirty="0" err="1" smtClean="0">
                <a:solidFill>
                  <a:srgbClr val="C00000"/>
                </a:solidFill>
              </a:rPr>
              <a:t>mql</a:t>
            </a:r>
            <a:r>
              <a:rPr lang="en-US" b="1" dirty="0" smtClean="0">
                <a:solidFill>
                  <a:srgbClr val="C00000"/>
                </a:solidFill>
              </a:rPr>
              <a:t> get </a:t>
            </a:r>
            <a:r>
              <a:rPr lang="en-US" b="1" dirty="0" err="1" smtClean="0">
                <a:solidFill>
                  <a:srgbClr val="C00000"/>
                </a:solidFill>
              </a:rPr>
              <a:t>env</a:t>
            </a:r>
            <a:r>
              <a:rPr lang="en-US" b="1" dirty="0" smtClean="0">
                <a:solidFill>
                  <a:srgbClr val="C00000"/>
                </a:solidFill>
              </a:rPr>
              <a:t> VAULT_PATTERN ]     </a:t>
            </a:r>
            <a:br>
              <a:rPr lang="en-US" b="1" dirty="0" smtClean="0">
                <a:solidFill>
                  <a:srgbClr val="C00000"/>
                </a:solidFill>
              </a:rPr>
            </a:br>
            <a:r>
              <a:rPr lang="en-US" b="1" dirty="0" smtClean="0">
                <a:solidFill>
                  <a:srgbClr val="C00000"/>
                </a:solidFill>
              </a:rPr>
              <a:t>  if { $</a:t>
            </a:r>
            <a:r>
              <a:rPr lang="en-US" b="1" dirty="0" err="1" smtClean="0">
                <a:solidFill>
                  <a:srgbClr val="C00000"/>
                </a:solidFill>
              </a:rPr>
              <a:t>sVault</a:t>
            </a:r>
            <a:r>
              <a:rPr lang="en-US" b="1" dirty="0" smtClean="0">
                <a:solidFill>
                  <a:srgbClr val="C00000"/>
                </a:solidFill>
              </a:rPr>
              <a:t>=="*" } {      </a:t>
            </a:r>
            <a:br>
              <a:rPr lang="en-US" b="1" dirty="0" smtClean="0">
                <a:solidFill>
                  <a:srgbClr val="C00000"/>
                </a:solidFill>
              </a:rPr>
            </a:br>
            <a:r>
              <a:rPr lang="en-US" b="1" dirty="0" smtClean="0">
                <a:solidFill>
                  <a:srgbClr val="C00000"/>
                </a:solidFill>
              </a:rPr>
              <a:t>    </a:t>
            </a:r>
            <a:r>
              <a:rPr lang="sv-SE" b="1" dirty="0" smtClean="0">
                <a:solidFill>
                  <a:srgbClr val="C00000"/>
                </a:solidFill>
              </a:rPr>
              <a:t>set sVault "vault1,vault2,vault3"         </a:t>
            </a:r>
            <a:br>
              <a:rPr lang="sv-SE" b="1" dirty="0" smtClean="0">
                <a:solidFill>
                  <a:srgbClr val="C00000"/>
                </a:solidFill>
              </a:rPr>
            </a:br>
            <a:r>
              <a:rPr lang="sv-SE" b="1" dirty="0" smtClean="0">
                <a:solidFill>
                  <a:srgbClr val="C00000"/>
                </a:solidFill>
              </a:rPr>
              <a:t>    mql set env global VAULT_PATTERN $sVault</a:t>
            </a:r>
            <a:br>
              <a:rPr lang="sv-SE" b="1" dirty="0" smtClean="0">
                <a:solidFill>
                  <a:srgbClr val="C00000"/>
                </a:solidFill>
              </a:rPr>
            </a:br>
            <a:r>
              <a:rPr lang="sv-SE" b="1" dirty="0" smtClean="0">
                <a:solidFill>
                  <a:srgbClr val="C00000"/>
                </a:solidFill>
              </a:rPr>
              <a:t>  }</a:t>
            </a:r>
            <a:br>
              <a:rPr lang="sv-SE" b="1" dirty="0" smtClean="0">
                <a:solidFill>
                  <a:srgbClr val="C00000"/>
                </a:solidFill>
              </a:rPr>
            </a:br>
            <a:r>
              <a:rPr lang="sv-SE" b="1" dirty="0" smtClean="0">
                <a:solidFill>
                  <a:srgbClr val="C00000"/>
                </a:solidFill>
              </a:rPr>
              <a:t/>
            </a:r>
            <a:br>
              <a:rPr lang="sv-SE" b="1" dirty="0" smtClean="0">
                <a:solidFill>
                  <a:srgbClr val="C00000"/>
                </a:solidFill>
              </a:rPr>
            </a:br>
            <a:r>
              <a:rPr lang="sv-SE" b="1" dirty="0" smtClean="0">
                <a:solidFill>
                  <a:srgbClr val="C00000"/>
                </a:solidFill>
              </a:rPr>
              <a:t>  exit 0 </a:t>
            </a:r>
            <a:br>
              <a:rPr lang="sv-SE" b="1" dirty="0" smtClean="0">
                <a:solidFill>
                  <a:srgbClr val="C00000"/>
                </a:solidFill>
              </a:rPr>
            </a:br>
            <a:r>
              <a:rPr lang="sv-SE" b="1" dirty="0" smtClean="0">
                <a:solidFill>
                  <a:srgbClr val="C00000"/>
                </a:solidFill>
              </a:rPr>
              <a:t>}</a:t>
            </a:r>
            <a:endParaRPr lang="en-US" b="1" dirty="0" smtClean="0">
              <a:solidFill>
                <a:srgbClr val="C00000"/>
              </a:solidFill>
            </a:endParaRPr>
          </a:p>
          <a:p>
            <a:endParaRPr lang="en-US" dirty="0"/>
          </a:p>
        </p:txBody>
      </p:sp>
      <p:sp>
        <p:nvSpPr>
          <p:cNvPr id="4" name="TextBox 3"/>
          <p:cNvSpPr txBox="1"/>
          <p:nvPr/>
        </p:nvSpPr>
        <p:spPr>
          <a:xfrm>
            <a:off x="11518233" y="8971229"/>
            <a:ext cx="1074820"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3-102</a:t>
            </a:r>
            <a:endParaRPr lang="en-US" dirty="0"/>
          </a:p>
        </p:txBody>
      </p:sp>
    </p:spTree>
    <p:extLst>
      <p:ext uri="{BB962C8B-B14F-4D97-AF65-F5344CB8AC3E}">
        <p14:creationId xmlns:p14="http://schemas.microsoft.com/office/powerpoint/2010/main" val="196454436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Query Trigger (5/6)</a:t>
            </a:r>
            <a:endParaRPr lang="en-US" dirty="0"/>
          </a:p>
        </p:txBody>
      </p:sp>
      <p:sp>
        <p:nvSpPr>
          <p:cNvPr id="3" name="Text Placeholder 2"/>
          <p:cNvSpPr>
            <a:spLocks noGrp="1"/>
          </p:cNvSpPr>
          <p:nvPr>
            <p:ph type="body" sz="quarter" idx="10"/>
          </p:nvPr>
        </p:nvSpPr>
        <p:spPr>
          <a:xfrm>
            <a:off x="982800" y="1439679"/>
            <a:ext cx="11802757" cy="7863486"/>
          </a:xfrm>
        </p:spPr>
        <p:txBody>
          <a:bodyPr/>
          <a:lstStyle/>
          <a:p>
            <a:pPr marL="401578" lvl="1" indent="-401578">
              <a:buSzPct val="100000"/>
              <a:buBlip>
                <a:blip r:embed="rId2"/>
              </a:buBlip>
            </a:pPr>
            <a:r>
              <a:rPr lang="en-US" b="1" dirty="0" smtClean="0"/>
              <a:t>Example 2:</a:t>
            </a:r>
            <a:r>
              <a:rPr lang="en-US" dirty="0" smtClean="0"/>
              <a:t/>
            </a:r>
            <a:br>
              <a:rPr lang="en-US" dirty="0" smtClean="0"/>
            </a:br>
            <a:r>
              <a:rPr lang="en-US" dirty="0" smtClean="0"/>
              <a:t/>
            </a:r>
            <a:br>
              <a:rPr lang="en-US" dirty="0" smtClean="0"/>
            </a:br>
            <a:r>
              <a:rPr lang="en-US" dirty="0" smtClean="0"/>
              <a:t>Do not allow end-users to run queries that specify wildcard values for TNR.</a:t>
            </a:r>
            <a:br>
              <a:rPr lang="en-US" dirty="0" smtClean="0"/>
            </a:br>
            <a:r>
              <a:rPr lang="en-US" dirty="0" smtClean="0"/>
              <a:t/>
            </a:r>
            <a:br>
              <a:rPr lang="en-US" dirty="0" smtClean="0"/>
            </a:br>
            <a:r>
              <a:rPr lang="en-US" dirty="0" smtClean="0"/>
              <a:t>	</a:t>
            </a:r>
            <a:r>
              <a:rPr lang="en-US" b="1" dirty="0" err="1" smtClean="0">
                <a:solidFill>
                  <a:srgbClr val="C00000"/>
                </a:solidFill>
              </a:rPr>
              <a:t>tcl</a:t>
            </a:r>
            <a:r>
              <a:rPr lang="en-US" b="1" dirty="0" smtClean="0">
                <a:solidFill>
                  <a:srgbClr val="C00000"/>
                </a:solidFill>
              </a:rPr>
              <a:t>;</a:t>
            </a:r>
            <a:br>
              <a:rPr lang="en-US" b="1" dirty="0" smtClean="0">
                <a:solidFill>
                  <a:srgbClr val="C00000"/>
                </a:solidFill>
              </a:rPr>
            </a:br>
            <a:r>
              <a:rPr lang="en-US" b="1" dirty="0" smtClean="0">
                <a:solidFill>
                  <a:srgbClr val="C00000"/>
                </a:solidFill>
              </a:rPr>
              <a:t>	</a:t>
            </a:r>
            <a:r>
              <a:rPr lang="en-US" b="1" dirty="0" err="1" smtClean="0">
                <a:solidFill>
                  <a:srgbClr val="C00000"/>
                </a:solidFill>
              </a:rPr>
              <a:t>eval</a:t>
            </a:r>
            <a:r>
              <a:rPr lang="en-US" b="1" dirty="0" smtClean="0">
                <a:solidFill>
                  <a:srgbClr val="C00000"/>
                </a:solidFill>
              </a:rPr>
              <a:t> {</a:t>
            </a:r>
            <a:br>
              <a:rPr lang="en-US" b="1" dirty="0" smtClean="0">
                <a:solidFill>
                  <a:srgbClr val="C00000"/>
                </a:solidFill>
              </a:rPr>
            </a:br>
            <a:r>
              <a:rPr lang="en-US" b="1" dirty="0" smtClean="0">
                <a:solidFill>
                  <a:srgbClr val="C00000"/>
                </a:solidFill>
              </a:rPr>
              <a:t>	  set </a:t>
            </a:r>
            <a:r>
              <a:rPr lang="en-US" b="1" dirty="0" err="1" smtClean="0">
                <a:solidFill>
                  <a:srgbClr val="C00000"/>
                </a:solidFill>
              </a:rPr>
              <a:t>sType</a:t>
            </a:r>
            <a:r>
              <a:rPr lang="en-US" b="1" dirty="0" smtClean="0">
                <a:solidFill>
                  <a:srgbClr val="C00000"/>
                </a:solidFill>
              </a:rPr>
              <a:t> [ </a:t>
            </a:r>
            <a:r>
              <a:rPr lang="en-US" b="1" dirty="0" err="1" smtClean="0">
                <a:solidFill>
                  <a:srgbClr val="C00000"/>
                </a:solidFill>
              </a:rPr>
              <a:t>mql</a:t>
            </a:r>
            <a:r>
              <a:rPr lang="en-US" b="1" dirty="0" smtClean="0">
                <a:solidFill>
                  <a:srgbClr val="C00000"/>
                </a:solidFill>
              </a:rPr>
              <a:t> get </a:t>
            </a:r>
            <a:r>
              <a:rPr lang="en-US" b="1" dirty="0" err="1" smtClean="0">
                <a:solidFill>
                  <a:srgbClr val="C00000"/>
                </a:solidFill>
              </a:rPr>
              <a:t>env</a:t>
            </a:r>
            <a:r>
              <a:rPr lang="en-US" b="1" dirty="0" smtClean="0">
                <a:solidFill>
                  <a:srgbClr val="C00000"/>
                </a:solidFill>
              </a:rPr>
              <a:t> TYPE_PATTERN ]</a:t>
            </a:r>
            <a:br>
              <a:rPr lang="en-US" b="1" dirty="0" smtClean="0">
                <a:solidFill>
                  <a:srgbClr val="C00000"/>
                </a:solidFill>
              </a:rPr>
            </a:br>
            <a:r>
              <a:rPr lang="en-US" b="1" dirty="0" smtClean="0">
                <a:solidFill>
                  <a:srgbClr val="C00000"/>
                </a:solidFill>
              </a:rPr>
              <a:t>	  set </a:t>
            </a:r>
            <a:r>
              <a:rPr lang="en-US" b="1" dirty="0" err="1" smtClean="0">
                <a:solidFill>
                  <a:srgbClr val="C00000"/>
                </a:solidFill>
              </a:rPr>
              <a:t>sName</a:t>
            </a:r>
            <a:r>
              <a:rPr lang="en-US" b="1" dirty="0" smtClean="0">
                <a:solidFill>
                  <a:srgbClr val="C00000"/>
                </a:solidFill>
              </a:rPr>
              <a:t> [ </a:t>
            </a:r>
            <a:r>
              <a:rPr lang="en-US" b="1" dirty="0" err="1" smtClean="0">
                <a:solidFill>
                  <a:srgbClr val="C00000"/>
                </a:solidFill>
              </a:rPr>
              <a:t>mql</a:t>
            </a:r>
            <a:r>
              <a:rPr lang="en-US" b="1" dirty="0" smtClean="0">
                <a:solidFill>
                  <a:srgbClr val="C00000"/>
                </a:solidFill>
              </a:rPr>
              <a:t> get </a:t>
            </a:r>
            <a:r>
              <a:rPr lang="en-US" b="1" dirty="0" err="1" smtClean="0">
                <a:solidFill>
                  <a:srgbClr val="C00000"/>
                </a:solidFill>
              </a:rPr>
              <a:t>env</a:t>
            </a:r>
            <a:r>
              <a:rPr lang="en-US" b="1" dirty="0" smtClean="0">
                <a:solidFill>
                  <a:srgbClr val="C00000"/>
                </a:solidFill>
              </a:rPr>
              <a:t> NAME_PATTERN ]</a:t>
            </a:r>
            <a:br>
              <a:rPr lang="en-US" b="1" dirty="0" smtClean="0">
                <a:solidFill>
                  <a:srgbClr val="C00000"/>
                </a:solidFill>
              </a:rPr>
            </a:br>
            <a:r>
              <a:rPr lang="en-US" b="1" dirty="0" smtClean="0">
                <a:solidFill>
                  <a:srgbClr val="C00000"/>
                </a:solidFill>
              </a:rPr>
              <a:t>	  set </a:t>
            </a:r>
            <a:r>
              <a:rPr lang="en-US" b="1" dirty="0" err="1" smtClean="0">
                <a:solidFill>
                  <a:srgbClr val="C00000"/>
                </a:solidFill>
              </a:rPr>
              <a:t>sRev</a:t>
            </a:r>
            <a:r>
              <a:rPr lang="en-US" b="1" dirty="0" smtClean="0">
                <a:solidFill>
                  <a:srgbClr val="C00000"/>
                </a:solidFill>
              </a:rPr>
              <a:t> [ </a:t>
            </a:r>
            <a:r>
              <a:rPr lang="en-US" b="1" dirty="0" err="1" smtClean="0">
                <a:solidFill>
                  <a:srgbClr val="C00000"/>
                </a:solidFill>
              </a:rPr>
              <a:t>mql</a:t>
            </a:r>
            <a:r>
              <a:rPr lang="en-US" b="1" dirty="0" smtClean="0">
                <a:solidFill>
                  <a:srgbClr val="C00000"/>
                </a:solidFill>
              </a:rPr>
              <a:t> get </a:t>
            </a:r>
            <a:r>
              <a:rPr lang="en-US" b="1" dirty="0" err="1" smtClean="0">
                <a:solidFill>
                  <a:srgbClr val="C00000"/>
                </a:solidFill>
              </a:rPr>
              <a:t>env</a:t>
            </a:r>
            <a:r>
              <a:rPr lang="en-US" b="1" dirty="0" smtClean="0">
                <a:solidFill>
                  <a:srgbClr val="C00000"/>
                </a:solidFill>
              </a:rPr>
              <a:t> REVISION_PATTERN ]  </a:t>
            </a:r>
            <a:br>
              <a:rPr lang="en-US" b="1" dirty="0" smtClean="0">
                <a:solidFill>
                  <a:srgbClr val="C00000"/>
                </a:solidFill>
              </a:rPr>
            </a:br>
            <a:r>
              <a:rPr lang="en-US" b="1" dirty="0" smtClean="0">
                <a:solidFill>
                  <a:srgbClr val="C00000"/>
                </a:solidFill>
              </a:rPr>
              <a:t>	  if {$</a:t>
            </a:r>
            <a:r>
              <a:rPr lang="en-US" b="1" dirty="0" err="1" smtClean="0">
                <a:solidFill>
                  <a:srgbClr val="C00000"/>
                </a:solidFill>
              </a:rPr>
              <a:t>sType</a:t>
            </a:r>
            <a:r>
              <a:rPr lang="en-US" b="1" dirty="0" smtClean="0">
                <a:solidFill>
                  <a:srgbClr val="C00000"/>
                </a:solidFill>
              </a:rPr>
              <a:t> == "*" &amp;&amp; $</a:t>
            </a:r>
            <a:r>
              <a:rPr lang="en-US" b="1" dirty="0" err="1" smtClean="0">
                <a:solidFill>
                  <a:srgbClr val="C00000"/>
                </a:solidFill>
              </a:rPr>
              <a:t>sName</a:t>
            </a:r>
            <a:r>
              <a:rPr lang="en-US" b="1" dirty="0" smtClean="0">
                <a:solidFill>
                  <a:srgbClr val="C00000"/>
                </a:solidFill>
              </a:rPr>
              <a:t> == "*" &amp;&amp; $</a:t>
            </a:r>
            <a:r>
              <a:rPr lang="en-US" b="1" dirty="0" err="1" smtClean="0">
                <a:solidFill>
                  <a:srgbClr val="C00000"/>
                </a:solidFill>
              </a:rPr>
              <a:t>sRev</a:t>
            </a:r>
            <a:r>
              <a:rPr lang="en-US" b="1" dirty="0" smtClean="0">
                <a:solidFill>
                  <a:srgbClr val="C00000"/>
                </a:solidFill>
              </a:rPr>
              <a:t> == "*"} {</a:t>
            </a:r>
            <a:br>
              <a:rPr lang="en-US" b="1" dirty="0" smtClean="0">
                <a:solidFill>
                  <a:srgbClr val="C00000"/>
                </a:solidFill>
              </a:rPr>
            </a:br>
            <a:r>
              <a:rPr lang="en-US" b="1" dirty="0" smtClean="0">
                <a:solidFill>
                  <a:srgbClr val="C00000"/>
                </a:solidFill>
              </a:rPr>
              <a:t>	    </a:t>
            </a:r>
            <a:r>
              <a:rPr lang="en-US" b="1" dirty="0" err="1" smtClean="0">
                <a:solidFill>
                  <a:srgbClr val="C00000"/>
                </a:solidFill>
              </a:rPr>
              <a:t>mql</a:t>
            </a:r>
            <a:r>
              <a:rPr lang="en-US" b="1" dirty="0" smtClean="0">
                <a:solidFill>
                  <a:srgbClr val="C00000"/>
                </a:solidFill>
              </a:rPr>
              <a:t> notice "You specified wildcards for TNR. Please specify characters other than * for TNR.“</a:t>
            </a:r>
            <a:br>
              <a:rPr lang="en-US" b="1" dirty="0" smtClean="0">
                <a:solidFill>
                  <a:srgbClr val="C00000"/>
                </a:solidFill>
              </a:rPr>
            </a:br>
            <a:r>
              <a:rPr lang="en-US" b="1" dirty="0" smtClean="0">
                <a:solidFill>
                  <a:srgbClr val="C00000"/>
                </a:solidFill>
              </a:rPr>
              <a:t>   	  set RC 1</a:t>
            </a:r>
            <a:br>
              <a:rPr lang="en-US" b="1" dirty="0" smtClean="0">
                <a:solidFill>
                  <a:srgbClr val="C00000"/>
                </a:solidFill>
              </a:rPr>
            </a:br>
            <a:r>
              <a:rPr lang="en-US" b="1" dirty="0" smtClean="0">
                <a:solidFill>
                  <a:srgbClr val="C00000"/>
                </a:solidFill>
              </a:rPr>
              <a:t> 	 } else {</a:t>
            </a:r>
            <a:br>
              <a:rPr lang="en-US" b="1" dirty="0" smtClean="0">
                <a:solidFill>
                  <a:srgbClr val="C00000"/>
                </a:solidFill>
              </a:rPr>
            </a:br>
            <a:r>
              <a:rPr lang="en-US" b="1" dirty="0" smtClean="0">
                <a:solidFill>
                  <a:srgbClr val="C00000"/>
                </a:solidFill>
              </a:rPr>
              <a:t>   	   set RC 0</a:t>
            </a:r>
            <a:br>
              <a:rPr lang="en-US" b="1" dirty="0" smtClean="0">
                <a:solidFill>
                  <a:srgbClr val="C00000"/>
                </a:solidFill>
              </a:rPr>
            </a:br>
            <a:r>
              <a:rPr lang="en-US" b="1" dirty="0" smtClean="0">
                <a:solidFill>
                  <a:srgbClr val="C00000"/>
                </a:solidFill>
              </a:rPr>
              <a:t>  	}</a:t>
            </a:r>
            <a:br>
              <a:rPr lang="en-US" b="1" dirty="0" smtClean="0">
                <a:solidFill>
                  <a:srgbClr val="C00000"/>
                </a:solidFill>
              </a:rPr>
            </a:br>
            <a:r>
              <a:rPr lang="en-US" b="1" dirty="0" smtClean="0">
                <a:solidFill>
                  <a:srgbClr val="C00000"/>
                </a:solidFill>
              </a:rPr>
              <a:t>  	  exit $RC</a:t>
            </a:r>
            <a:br>
              <a:rPr lang="en-US" b="1" dirty="0" smtClean="0">
                <a:solidFill>
                  <a:srgbClr val="C00000"/>
                </a:solidFill>
              </a:rPr>
            </a:br>
            <a:r>
              <a:rPr lang="en-US" b="1" dirty="0" smtClean="0">
                <a:solidFill>
                  <a:srgbClr val="C00000"/>
                </a:solidFill>
              </a:rPr>
              <a:t>	}</a:t>
            </a:r>
          </a:p>
        </p:txBody>
      </p:sp>
      <p:sp>
        <p:nvSpPr>
          <p:cNvPr id="4" name="TextBox 3"/>
          <p:cNvSpPr txBox="1"/>
          <p:nvPr/>
        </p:nvSpPr>
        <p:spPr>
          <a:xfrm>
            <a:off x="11518233" y="8971229"/>
            <a:ext cx="1074820"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3-103</a:t>
            </a:r>
            <a:endParaRPr lang="en-US" dirty="0"/>
          </a:p>
        </p:txBody>
      </p:sp>
    </p:spTree>
    <p:extLst>
      <p:ext uri="{BB962C8B-B14F-4D97-AF65-F5344CB8AC3E}">
        <p14:creationId xmlns:p14="http://schemas.microsoft.com/office/powerpoint/2010/main" val="388149740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Query Trigger (6/6)</a:t>
            </a:r>
            <a:endParaRPr lang="en-US" dirty="0"/>
          </a:p>
        </p:txBody>
      </p:sp>
      <p:sp>
        <p:nvSpPr>
          <p:cNvPr id="3" name="Text Placeholder 2"/>
          <p:cNvSpPr>
            <a:spLocks noGrp="1"/>
          </p:cNvSpPr>
          <p:nvPr>
            <p:ph type="body" sz="quarter" idx="10"/>
          </p:nvPr>
        </p:nvSpPr>
        <p:spPr/>
        <p:txBody>
          <a:bodyPr/>
          <a:lstStyle/>
          <a:p>
            <a:r>
              <a:rPr lang="en-US" dirty="0" smtClean="0"/>
              <a:t>If the exit code is a non-zero value, a soft block occurs. In this case the query as entered is not executed; the query event is overridden and the transaction is committed, closing the Find or ‘Find Like’ window.</a:t>
            </a:r>
          </a:p>
          <a:p>
            <a:endParaRPr lang="en-US" dirty="0" smtClean="0"/>
          </a:p>
          <a:p>
            <a:r>
              <a:rPr lang="en-US" dirty="0" smtClean="0"/>
              <a:t>It is up to the query trigger program code that overrides the query to generate a message to inform the user that the query did not get executed.</a:t>
            </a:r>
            <a:endParaRPr lang="en-US" dirty="0"/>
          </a:p>
        </p:txBody>
      </p:sp>
      <p:sp>
        <p:nvSpPr>
          <p:cNvPr id="4" name="TextBox 3"/>
          <p:cNvSpPr txBox="1"/>
          <p:nvPr/>
        </p:nvSpPr>
        <p:spPr>
          <a:xfrm>
            <a:off x="11518233" y="8971229"/>
            <a:ext cx="1074820"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3-104</a:t>
            </a:r>
            <a:endParaRPr lang="en-US" dirty="0"/>
          </a:p>
        </p:txBody>
      </p:sp>
    </p:spTree>
    <p:extLst>
      <p:ext uri="{BB962C8B-B14F-4D97-AF65-F5344CB8AC3E}">
        <p14:creationId xmlns:p14="http://schemas.microsoft.com/office/powerpoint/2010/main" val="311039572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1056995" indent="-406537" eaLnBrk="0" hangingPunct="0">
              <a:defRPr>
                <a:solidFill>
                  <a:schemeClr val="tx1"/>
                </a:solidFill>
                <a:latin typeface="Arial" panose="020B0604020202020204" pitchFamily="34" charset="0"/>
              </a:defRPr>
            </a:lvl2pPr>
            <a:lvl3pPr marL="1626146" indent="-325229" eaLnBrk="0" hangingPunct="0">
              <a:defRPr>
                <a:solidFill>
                  <a:schemeClr val="tx1"/>
                </a:solidFill>
                <a:latin typeface="Arial" panose="020B0604020202020204" pitchFamily="34" charset="0"/>
              </a:defRPr>
            </a:lvl3pPr>
            <a:lvl4pPr marL="2276605" indent="-325229" eaLnBrk="0" hangingPunct="0">
              <a:defRPr>
                <a:solidFill>
                  <a:schemeClr val="tx1"/>
                </a:solidFill>
                <a:latin typeface="Arial" panose="020B0604020202020204" pitchFamily="34" charset="0"/>
              </a:defRPr>
            </a:lvl4pPr>
            <a:lvl5pPr marL="2927063" indent="-325229" eaLnBrk="0" hangingPunct="0">
              <a:defRPr>
                <a:solidFill>
                  <a:schemeClr val="tx1"/>
                </a:solidFill>
                <a:latin typeface="Arial" panose="020B0604020202020204" pitchFamily="34" charset="0"/>
              </a:defRPr>
            </a:lvl5pPr>
            <a:lvl6pPr marL="3577521" indent="-325229" eaLnBrk="0" fontAlgn="base" hangingPunct="0">
              <a:spcBef>
                <a:spcPct val="0"/>
              </a:spcBef>
              <a:spcAft>
                <a:spcPct val="0"/>
              </a:spcAft>
              <a:defRPr>
                <a:solidFill>
                  <a:schemeClr val="tx1"/>
                </a:solidFill>
                <a:latin typeface="Arial" panose="020B0604020202020204" pitchFamily="34" charset="0"/>
              </a:defRPr>
            </a:lvl6pPr>
            <a:lvl7pPr marL="4227980" indent="-325229" eaLnBrk="0" fontAlgn="base" hangingPunct="0">
              <a:spcBef>
                <a:spcPct val="0"/>
              </a:spcBef>
              <a:spcAft>
                <a:spcPct val="0"/>
              </a:spcAft>
              <a:defRPr>
                <a:solidFill>
                  <a:schemeClr val="tx1"/>
                </a:solidFill>
                <a:latin typeface="Arial" panose="020B0604020202020204" pitchFamily="34" charset="0"/>
              </a:defRPr>
            </a:lvl7pPr>
            <a:lvl8pPr marL="4878438" indent="-325229" eaLnBrk="0" fontAlgn="base" hangingPunct="0">
              <a:spcBef>
                <a:spcPct val="0"/>
              </a:spcBef>
              <a:spcAft>
                <a:spcPct val="0"/>
              </a:spcAft>
              <a:defRPr>
                <a:solidFill>
                  <a:schemeClr val="tx1"/>
                </a:solidFill>
                <a:latin typeface="Arial" panose="020B0604020202020204" pitchFamily="34" charset="0"/>
              </a:defRPr>
            </a:lvl8pPr>
            <a:lvl9pPr marL="5528897" indent="-325229"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2"/>
                </a:solidFill>
              </a:rPr>
              <a:t>© Geometric Limited  </a:t>
            </a:r>
            <a:r>
              <a:rPr lang="en-US" altLang="en-US" smtClean="0"/>
              <a:t> </a:t>
            </a:r>
            <a:r>
              <a:rPr lang="en-US" altLang="en-US" smtClean="0">
                <a:solidFill>
                  <a:srgbClr val="FF9900"/>
                </a:solidFill>
              </a:rPr>
              <a:t>| </a:t>
            </a:r>
            <a:r>
              <a:rPr lang="en-US" altLang="en-US" smtClean="0"/>
              <a:t>  www.geometricglobal.com  </a:t>
            </a:r>
          </a:p>
          <a:p>
            <a:pPr eaLnBrk="1" hangingPunct="1"/>
            <a:endParaRPr lang="en-US" altLang="en-US" smtClean="0"/>
          </a:p>
        </p:txBody>
      </p:sp>
      <p:sp>
        <p:nvSpPr>
          <p:cNvPr id="18435" name="Rectangle 2"/>
          <p:cNvSpPr>
            <a:spLocks noGrp="1" noChangeArrowheads="1"/>
          </p:cNvSpPr>
          <p:nvPr>
            <p:ph type="title"/>
          </p:nvPr>
        </p:nvSpPr>
        <p:spPr>
          <a:xfrm>
            <a:off x="984250" y="344552"/>
            <a:ext cx="12351425" cy="754343"/>
          </a:xfrm>
        </p:spPr>
        <p:txBody>
          <a:bodyPr/>
          <a:lstStyle/>
          <a:p>
            <a:pPr eaLnBrk="1" hangingPunct="1"/>
            <a:r>
              <a:rPr lang="en-US" altLang="en-US" sz="2800" dirty="0" smtClean="0"/>
              <a:t>Turning Triggers Off</a:t>
            </a:r>
          </a:p>
        </p:txBody>
      </p:sp>
      <p:sp>
        <p:nvSpPr>
          <p:cNvPr id="18436" name="Rectangle 3"/>
          <p:cNvSpPr>
            <a:spLocks noGrp="1" noChangeArrowheads="1"/>
          </p:cNvSpPr>
          <p:nvPr>
            <p:ph type="body" idx="1"/>
          </p:nvPr>
        </p:nvSpPr>
        <p:spPr/>
        <p:txBody>
          <a:bodyPr/>
          <a:lstStyle/>
          <a:p>
            <a:pPr marL="0" indent="0" eaLnBrk="1" hangingPunct="1">
              <a:buNone/>
            </a:pPr>
            <a:r>
              <a:rPr lang="en-US" altLang="en-US" sz="2561" dirty="0"/>
              <a:t>Turning off triggers</a:t>
            </a:r>
          </a:p>
          <a:p>
            <a:pPr eaLnBrk="1" hangingPunct="1">
              <a:buFontTx/>
              <a:buNone/>
            </a:pPr>
            <a:r>
              <a:rPr lang="en-US" altLang="en-US" sz="2561" dirty="0" smtClean="0"/>
              <a:t>ALL </a:t>
            </a:r>
            <a:r>
              <a:rPr lang="en-US" altLang="en-US" sz="2561" dirty="0"/>
              <a:t>triggers can be turned OFF from </a:t>
            </a:r>
            <a:r>
              <a:rPr lang="en-US" altLang="en-US" sz="2561" dirty="0" err="1"/>
              <a:t>mql</a:t>
            </a:r>
            <a:r>
              <a:rPr lang="en-US" altLang="en-US" sz="2561" dirty="0"/>
              <a:t> by giving the command:</a:t>
            </a:r>
          </a:p>
          <a:p>
            <a:pPr eaLnBrk="1" hangingPunct="1">
              <a:buFontTx/>
              <a:buNone/>
            </a:pPr>
            <a:r>
              <a:rPr lang="en-US" altLang="en-US" sz="2561" dirty="0"/>
              <a:t>	</a:t>
            </a:r>
            <a:r>
              <a:rPr lang="en-US" altLang="en-US" sz="2561" b="1" dirty="0"/>
              <a:t>trigger off;</a:t>
            </a:r>
          </a:p>
          <a:p>
            <a:pPr eaLnBrk="1" hangingPunct="1">
              <a:buFontTx/>
              <a:buNone/>
            </a:pPr>
            <a:endParaRPr lang="en-US" altLang="en-US" sz="2561" dirty="0" smtClean="0"/>
          </a:p>
          <a:p>
            <a:pPr eaLnBrk="1" hangingPunct="1">
              <a:buFontTx/>
              <a:buNone/>
            </a:pPr>
            <a:r>
              <a:rPr lang="en-US" altLang="en-US" sz="2561" dirty="0" smtClean="0"/>
              <a:t>This </a:t>
            </a:r>
            <a:r>
              <a:rPr lang="en-US" altLang="en-US" sz="2561" dirty="0"/>
              <a:t>is valid only for that particular session of MQL.</a:t>
            </a:r>
          </a:p>
          <a:p>
            <a:pPr eaLnBrk="1" hangingPunct="1">
              <a:buFontTx/>
              <a:buNone/>
            </a:pPr>
            <a:endParaRPr lang="en-US" altLang="en-US" sz="2561" dirty="0"/>
          </a:p>
          <a:p>
            <a:pPr eaLnBrk="1" hangingPunct="1">
              <a:buFontTx/>
              <a:buNone/>
            </a:pPr>
            <a:r>
              <a:rPr lang="en-US" altLang="en-US" sz="2561" dirty="0" smtClean="0"/>
              <a:t>To </a:t>
            </a:r>
            <a:r>
              <a:rPr lang="en-US" altLang="en-US" sz="2561" dirty="0"/>
              <a:t>turn ON triggers, give the command:</a:t>
            </a:r>
          </a:p>
          <a:p>
            <a:pPr eaLnBrk="1" hangingPunct="1">
              <a:buFontTx/>
              <a:buNone/>
            </a:pPr>
            <a:r>
              <a:rPr lang="en-US" altLang="en-US" sz="2561" dirty="0"/>
              <a:t>	</a:t>
            </a:r>
            <a:r>
              <a:rPr lang="en-US" altLang="en-US" sz="2561" b="1" dirty="0"/>
              <a:t>trigger on;</a:t>
            </a:r>
          </a:p>
        </p:txBody>
      </p:sp>
    </p:spTree>
    <p:extLst>
      <p:ext uri="{BB962C8B-B14F-4D97-AF65-F5344CB8AC3E}">
        <p14:creationId xmlns:p14="http://schemas.microsoft.com/office/powerpoint/2010/main" val="35478479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xfrm>
            <a:off x="1171575" y="411163"/>
            <a:ext cx="11406188" cy="463550"/>
          </a:xfrm>
          <a:noFill/>
          <a:ln>
            <a:miter lim="800000"/>
            <a:headEnd/>
            <a:tailEnd/>
          </a:ln>
        </p:spPr>
        <p:txBody>
          <a:bodyPr vert="horz" wrap="square" numCol="1" anchor="t" anchorCtr="0" compatLnSpc="1">
            <a:prstTxWarp prst="textNoShape">
              <a:avLst/>
            </a:prstTxWarp>
          </a:bodyPr>
          <a:lstStyle/>
          <a:p>
            <a:pPr eaLnBrk="1" hangingPunct="1"/>
            <a:r>
              <a:rPr lang="en-US" dirty="0" smtClean="0"/>
              <a:t>Validation (Check) Trigger</a:t>
            </a:r>
          </a:p>
        </p:txBody>
      </p:sp>
      <p:sp>
        <p:nvSpPr>
          <p:cNvPr id="108547" name="Textplatzhalter 4"/>
          <p:cNvSpPr>
            <a:spLocks noGrp="1"/>
          </p:cNvSpPr>
          <p:nvPr>
            <p:ph type="body" sz="quarter" idx="10"/>
          </p:nvPr>
        </p:nvSpPr>
        <p:spPr>
          <a:xfrm>
            <a:off x="1931988" y="8650288"/>
            <a:ext cx="3143250" cy="365125"/>
          </a:xfrm>
        </p:spPr>
        <p:txBody>
          <a:bodyPr/>
          <a:lstStyle/>
          <a:p>
            <a:pPr eaLnBrk="1" hangingPunct="1">
              <a:buFont typeface="+mj-lt"/>
              <a:buNone/>
            </a:pPr>
            <a:r>
              <a:rPr lang="en-US" dirty="0" smtClean="0"/>
              <a:t>10 minutes</a:t>
            </a:r>
          </a:p>
        </p:txBody>
      </p:sp>
      <p:sp>
        <p:nvSpPr>
          <p:cNvPr id="108548" name="Textplatzhalter 14"/>
          <p:cNvSpPr>
            <a:spLocks noGrp="1"/>
          </p:cNvSpPr>
          <p:nvPr>
            <p:ph type="body" sz="quarter" idx="4294967295"/>
          </p:nvPr>
        </p:nvSpPr>
        <p:spPr>
          <a:xfrm>
            <a:off x="977901" y="1407170"/>
            <a:ext cx="11590338" cy="6424613"/>
          </a:xfrm>
          <a:prstGeom prst="rect">
            <a:avLst/>
          </a:prstGeom>
        </p:spPr>
        <p:txBody>
          <a:bodyPr/>
          <a:lstStyle/>
          <a:p>
            <a:pPr marL="0" indent="0">
              <a:buNone/>
            </a:pPr>
            <a:r>
              <a:rPr lang="en-US" b="1" dirty="0" smtClean="0"/>
              <a:t>In this step you will build a validation trigger program:</a:t>
            </a:r>
          </a:p>
          <a:p>
            <a:r>
              <a:rPr lang="en-US" b="1" dirty="0" smtClean="0"/>
              <a:t>The Vice President has noticed that the Cost is sometimes missing from a PART when he approves a lifecycle state in the Production policy. This is causing problems in Accounting and needs to be corrected.</a:t>
            </a:r>
          </a:p>
          <a:p>
            <a:r>
              <a:rPr lang="en-US" b="1" dirty="0" smtClean="0"/>
              <a:t> When an authorized person promotes a PART in the Production policy, the promotion should fail with a warning message box if the Cost is not greater than 0.</a:t>
            </a:r>
          </a:p>
        </p:txBody>
      </p:sp>
      <p:sp>
        <p:nvSpPr>
          <p:cNvPr id="5" name="TextBox 4"/>
          <p:cNvSpPr txBox="1"/>
          <p:nvPr/>
        </p:nvSpPr>
        <p:spPr>
          <a:xfrm>
            <a:off x="11518233" y="8971229"/>
            <a:ext cx="1074820"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3-105</a:t>
            </a:r>
            <a:endParaRPr lang="en-US" dirty="0"/>
          </a:p>
        </p:txBody>
      </p:sp>
    </p:spTree>
    <p:extLst>
      <p:ext uri="{BB962C8B-B14F-4D97-AF65-F5344CB8AC3E}">
        <p14:creationId xmlns:p14="http://schemas.microsoft.com/office/powerpoint/2010/main" val="36531842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Do It Yourself</a:t>
            </a:r>
            <a:endParaRPr lang="en-US" dirty="0"/>
          </a:p>
        </p:txBody>
      </p:sp>
      <p:sp>
        <p:nvSpPr>
          <p:cNvPr id="4" name="Text Placeholder 2"/>
          <p:cNvSpPr>
            <a:spLocks noGrp="1"/>
          </p:cNvSpPr>
          <p:nvPr>
            <p:ph type="body" sz="quarter" idx="11"/>
          </p:nvPr>
        </p:nvSpPr>
        <p:spPr>
          <a:xfrm>
            <a:off x="950719" y="1602031"/>
            <a:ext cx="11610249" cy="7861550"/>
          </a:xfrm>
        </p:spPr>
        <p:txBody>
          <a:bodyPr/>
          <a:lstStyle/>
          <a:p>
            <a:pPr marL="400050" indent="-400050">
              <a:lnSpc>
                <a:spcPct val="90000"/>
              </a:lnSpc>
              <a:buFont typeface="+mj-lt"/>
              <a:buAutoNum type="arabicPeriod"/>
              <a:defRPr/>
            </a:pPr>
            <a:r>
              <a:rPr lang="en-US" dirty="0" smtClean="0"/>
              <a:t>Create a Program Object that gets the attribute Cost from the current business object.</a:t>
            </a:r>
          </a:p>
          <a:p>
            <a:pPr marL="400050" lvl="0" indent="-400050">
              <a:lnSpc>
                <a:spcPct val="90000"/>
              </a:lnSpc>
              <a:buFont typeface="+mj-lt"/>
              <a:buAutoNum type="arabicPeriod"/>
              <a:defRPr/>
            </a:pPr>
            <a:endParaRPr lang="en-US" dirty="0" smtClean="0">
              <a:latin typeface="Arial" charset="0"/>
            </a:endParaRPr>
          </a:p>
          <a:p>
            <a:pPr marL="400050" lvl="0" indent="-400050">
              <a:lnSpc>
                <a:spcPct val="90000"/>
              </a:lnSpc>
              <a:buFont typeface="+mj-lt"/>
              <a:buAutoNum type="arabicPeriod"/>
              <a:defRPr/>
            </a:pPr>
            <a:r>
              <a:rPr lang="en-US" dirty="0" smtClean="0"/>
              <a:t>If the cost is not greater than zero present an </a:t>
            </a:r>
            <a:r>
              <a:rPr lang="en-US" dirty="0" err="1" smtClean="0"/>
              <a:t>mql</a:t>
            </a:r>
            <a:r>
              <a:rPr lang="en-US" dirty="0" smtClean="0"/>
              <a:t> warning </a:t>
            </a:r>
            <a:r>
              <a:rPr lang="en-US" dirty="0" err="1" smtClean="0"/>
              <a:t>messagebox</a:t>
            </a:r>
            <a:r>
              <a:rPr lang="en-US" dirty="0" smtClean="0"/>
              <a:t> to the user and return a non-zero value.</a:t>
            </a:r>
          </a:p>
          <a:p>
            <a:pPr marL="400050" lvl="0" indent="-400050">
              <a:lnSpc>
                <a:spcPct val="90000"/>
              </a:lnSpc>
              <a:buFont typeface="+mj-lt"/>
              <a:buAutoNum type="arabicPeriod"/>
              <a:defRPr/>
            </a:pPr>
            <a:endParaRPr lang="en-US" dirty="0" smtClean="0">
              <a:latin typeface="Arial" charset="0"/>
            </a:endParaRPr>
          </a:p>
          <a:p>
            <a:pPr marL="400050" lvl="0" indent="-400050">
              <a:lnSpc>
                <a:spcPct val="90000"/>
              </a:lnSpc>
              <a:buFont typeface="+mj-lt"/>
              <a:buAutoNum type="arabicPeriod"/>
              <a:defRPr/>
            </a:pPr>
            <a:r>
              <a:rPr lang="en-US" dirty="0" smtClean="0"/>
              <a:t>Add a Promote trigger to the Planned state of the Production policy. </a:t>
            </a:r>
            <a:br>
              <a:rPr lang="en-US" dirty="0" smtClean="0"/>
            </a:br>
            <a:endParaRPr lang="en-US" dirty="0" smtClean="0"/>
          </a:p>
          <a:p>
            <a:pPr marL="400050" lvl="0" indent="-400050">
              <a:lnSpc>
                <a:spcPct val="90000"/>
              </a:lnSpc>
              <a:buFont typeface="+mj-lt"/>
              <a:buAutoNum type="arabicPeriod" startAt="4"/>
              <a:defRPr/>
            </a:pPr>
            <a:r>
              <a:rPr lang="en-US" dirty="0" smtClean="0"/>
              <a:t>Attach the Program Object you created in Step 1-2 to the Promote trigger. What kind of trigger should this be?</a:t>
            </a:r>
          </a:p>
          <a:p>
            <a:pPr marL="400050" lvl="0" indent="-400050">
              <a:lnSpc>
                <a:spcPct val="90000"/>
              </a:lnSpc>
              <a:buFont typeface="+mj-lt"/>
              <a:buAutoNum type="arabicPeriod" startAt="4"/>
              <a:defRPr/>
            </a:pPr>
            <a:endParaRPr lang="en-US" dirty="0" smtClean="0"/>
          </a:p>
          <a:p>
            <a:pPr marL="400050" lvl="0" indent="-400050">
              <a:lnSpc>
                <a:spcPct val="90000"/>
              </a:lnSpc>
              <a:buFont typeface="+mj-lt"/>
              <a:buAutoNum type="arabicPeriod" startAt="4"/>
              <a:defRPr/>
            </a:pPr>
            <a:r>
              <a:rPr lang="en-US" dirty="0" smtClean="0"/>
              <a:t>You will note that two error messages are presented when the trigger event is blocked. One from 3DEXPERIENCE Platform and one user-defined from your program.</a:t>
            </a:r>
          </a:p>
          <a:p>
            <a:pPr marL="400050" lvl="0" indent="-400050">
              <a:lnSpc>
                <a:spcPct val="90000"/>
              </a:lnSpc>
              <a:buFont typeface="+mj-lt"/>
              <a:buAutoNum type="arabicPeriod" startAt="4"/>
              <a:defRPr/>
            </a:pPr>
            <a:endParaRPr lang="en-US" dirty="0" smtClean="0"/>
          </a:p>
          <a:p>
            <a:pPr marL="400050" lvl="0" indent="-400050">
              <a:lnSpc>
                <a:spcPct val="90000"/>
              </a:lnSpc>
              <a:buFont typeface="+mj-lt"/>
              <a:buAutoNum type="arabicPeriod" startAt="4"/>
              <a:defRPr/>
            </a:pPr>
            <a:r>
              <a:rPr lang="en-US" dirty="0" smtClean="0"/>
              <a:t>Change the location of the program you have just created so that a 'soft block' occurs instead. A soft block will only display the user-defined error message. What are the ramifications of using a ‘soft’ block vs. a Check trigger ('hard' block)? </a:t>
            </a:r>
            <a:br>
              <a:rPr lang="en-US" dirty="0" smtClean="0"/>
            </a:br>
            <a:r>
              <a:rPr lang="en-US" dirty="0" smtClean="0"/>
              <a:t/>
            </a:r>
            <a:br>
              <a:rPr lang="en-US" dirty="0" smtClean="0"/>
            </a:br>
            <a:endParaRPr lang="en-US" sz="1600" dirty="0" smtClean="0"/>
          </a:p>
          <a:p>
            <a:pPr marL="685800" lvl="1">
              <a:lnSpc>
                <a:spcPct val="90000"/>
              </a:lnSpc>
              <a:buNone/>
            </a:pPr>
            <a:r>
              <a:rPr lang="en-US" dirty="0" smtClean="0"/>
              <a:t/>
            </a:r>
            <a:br>
              <a:rPr lang="en-US" dirty="0" smtClean="0"/>
            </a:br>
            <a:endParaRPr lang="en-US" dirty="0" smtClean="0"/>
          </a:p>
          <a:p>
            <a:pPr marL="400050" lvl="0" indent="-400050">
              <a:lnSpc>
                <a:spcPct val="90000"/>
              </a:lnSpc>
              <a:defRPr/>
            </a:pPr>
            <a:r>
              <a:rPr lang="en-US" b="1" dirty="0" smtClean="0">
                <a:solidFill>
                  <a:srgbClr val="C00000"/>
                </a:solidFill>
                <a:latin typeface="Arial" charset="0"/>
              </a:rPr>
              <a:t/>
            </a:r>
            <a:br>
              <a:rPr lang="en-US" b="1" dirty="0" smtClean="0">
                <a:solidFill>
                  <a:srgbClr val="C00000"/>
                </a:solidFill>
                <a:latin typeface="Arial" charset="0"/>
              </a:rPr>
            </a:br>
            <a:r>
              <a:rPr lang="en-US" dirty="0" smtClean="0">
                <a:latin typeface="Arial" charset="0"/>
              </a:rPr>
              <a:t/>
            </a:r>
            <a:br>
              <a:rPr lang="en-US" dirty="0" smtClean="0">
                <a:latin typeface="Arial" charset="0"/>
              </a:rPr>
            </a:br>
            <a:endParaRPr lang="en-US" dirty="0" smtClean="0"/>
          </a:p>
          <a:p>
            <a:endParaRPr lang="en-US" dirty="0"/>
          </a:p>
        </p:txBody>
      </p:sp>
      <p:sp>
        <p:nvSpPr>
          <p:cNvPr id="5" name="TextBox 4"/>
          <p:cNvSpPr txBox="1"/>
          <p:nvPr/>
        </p:nvSpPr>
        <p:spPr>
          <a:xfrm>
            <a:off x="11518233" y="8971229"/>
            <a:ext cx="1074820"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3-106</a:t>
            </a:r>
            <a:endParaRPr lang="en-US" dirty="0"/>
          </a:p>
        </p:txBody>
      </p:sp>
    </p:spTree>
    <p:extLst>
      <p:ext uri="{BB962C8B-B14F-4D97-AF65-F5344CB8AC3E}">
        <p14:creationId xmlns:p14="http://schemas.microsoft.com/office/powerpoint/2010/main" val="4482078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xfrm>
            <a:off x="1171575" y="411163"/>
            <a:ext cx="11406188" cy="463550"/>
          </a:xfrm>
          <a:noFill/>
          <a:ln>
            <a:miter lim="800000"/>
            <a:headEnd/>
            <a:tailEnd/>
          </a:ln>
        </p:spPr>
        <p:txBody>
          <a:bodyPr vert="horz" wrap="square" numCol="1" anchor="t" anchorCtr="0" compatLnSpc="1">
            <a:prstTxWarp prst="textNoShape">
              <a:avLst/>
            </a:prstTxWarp>
          </a:bodyPr>
          <a:lstStyle/>
          <a:p>
            <a:pPr eaLnBrk="1" hangingPunct="1"/>
            <a:r>
              <a:rPr lang="en-US" dirty="0" smtClean="0"/>
              <a:t>Extend (Action) Trigger</a:t>
            </a:r>
          </a:p>
        </p:txBody>
      </p:sp>
      <p:sp>
        <p:nvSpPr>
          <p:cNvPr id="108547" name="Textplatzhalter 4"/>
          <p:cNvSpPr>
            <a:spLocks noGrp="1"/>
          </p:cNvSpPr>
          <p:nvPr>
            <p:ph type="body" sz="quarter" idx="10"/>
          </p:nvPr>
        </p:nvSpPr>
        <p:spPr>
          <a:xfrm>
            <a:off x="1931988" y="8650288"/>
            <a:ext cx="3143250" cy="365125"/>
          </a:xfrm>
        </p:spPr>
        <p:txBody>
          <a:bodyPr/>
          <a:lstStyle/>
          <a:p>
            <a:pPr eaLnBrk="1" hangingPunct="1">
              <a:buFont typeface="+mj-lt"/>
              <a:buNone/>
            </a:pPr>
            <a:r>
              <a:rPr lang="en-US" dirty="0" smtClean="0"/>
              <a:t>2</a:t>
            </a:r>
            <a:r>
              <a:rPr lang="en-US" smtClean="0"/>
              <a:t>0 </a:t>
            </a:r>
            <a:r>
              <a:rPr lang="en-US" dirty="0" smtClean="0"/>
              <a:t>minutes</a:t>
            </a:r>
          </a:p>
        </p:txBody>
      </p:sp>
      <p:sp>
        <p:nvSpPr>
          <p:cNvPr id="108548" name="Textplatzhalter 14"/>
          <p:cNvSpPr>
            <a:spLocks noGrp="1"/>
          </p:cNvSpPr>
          <p:nvPr>
            <p:ph type="body" sz="quarter" idx="4294967295"/>
          </p:nvPr>
        </p:nvSpPr>
        <p:spPr>
          <a:xfrm>
            <a:off x="977901" y="1407170"/>
            <a:ext cx="11590338" cy="6424613"/>
          </a:xfrm>
          <a:prstGeom prst="rect">
            <a:avLst/>
          </a:prstGeom>
        </p:spPr>
        <p:txBody>
          <a:bodyPr/>
          <a:lstStyle/>
          <a:p>
            <a:pPr marL="0" indent="0">
              <a:buNone/>
            </a:pPr>
            <a:r>
              <a:rPr lang="en-US" b="1" dirty="0" smtClean="0"/>
              <a:t>In this step you will build an action trigger program:</a:t>
            </a:r>
          </a:p>
          <a:p>
            <a:r>
              <a:rPr lang="en-US" b="1" dirty="0" smtClean="0"/>
              <a:t>Dave has requested that 3DEXPERIENCE Platform should automatically promote all the subassemblies of a System Box when the System Box is promoted. Currently each component must be promoted individually.</a:t>
            </a:r>
          </a:p>
          <a:p>
            <a:r>
              <a:rPr lang="en-US" b="1" dirty="0" smtClean="0"/>
              <a:t>The authorized user should be able to select a System Box and promote to the Active state. This promotion should automatically promote all the subassemblies of the System Box that need to be promoted as well.</a:t>
            </a:r>
          </a:p>
        </p:txBody>
      </p:sp>
      <p:sp>
        <p:nvSpPr>
          <p:cNvPr id="5" name="TextBox 4"/>
          <p:cNvSpPr txBox="1"/>
          <p:nvPr/>
        </p:nvSpPr>
        <p:spPr>
          <a:xfrm>
            <a:off x="11518233" y="8971229"/>
            <a:ext cx="1074820"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3-107</a:t>
            </a:r>
            <a:endParaRPr lang="en-US" dirty="0"/>
          </a:p>
        </p:txBody>
      </p:sp>
    </p:spTree>
    <p:extLst>
      <p:ext uri="{BB962C8B-B14F-4D97-AF65-F5344CB8AC3E}">
        <p14:creationId xmlns:p14="http://schemas.microsoft.com/office/powerpoint/2010/main" val="223928933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It Yourself</a:t>
            </a:r>
            <a:endParaRPr lang="en-US" dirty="0"/>
          </a:p>
        </p:txBody>
      </p:sp>
      <p:sp>
        <p:nvSpPr>
          <p:cNvPr id="3" name="Text Placeholder 2"/>
          <p:cNvSpPr>
            <a:spLocks noGrp="1"/>
          </p:cNvSpPr>
          <p:nvPr>
            <p:ph type="body" sz="quarter" idx="11"/>
          </p:nvPr>
        </p:nvSpPr>
        <p:spPr/>
        <p:txBody>
          <a:bodyPr/>
          <a:lstStyle/>
          <a:p>
            <a:pPr>
              <a:buFont typeface="+mj-lt"/>
              <a:buAutoNum type="arabicPeriod"/>
            </a:pPr>
            <a:r>
              <a:rPr lang="en-US" dirty="0" smtClean="0"/>
              <a:t>Create a Program Object that obtains the business object name (TNR) of the currently selected system box using Program Macros.</a:t>
            </a:r>
            <a:br>
              <a:rPr lang="en-US" dirty="0" smtClean="0"/>
            </a:br>
            <a:endParaRPr lang="en-US" dirty="0" smtClean="0"/>
          </a:p>
          <a:p>
            <a:pPr>
              <a:buFont typeface="+mj-lt"/>
              <a:buAutoNum type="arabicPeriod"/>
            </a:pPr>
            <a:r>
              <a:rPr lang="en-US" dirty="0" smtClean="0"/>
              <a:t>Add an </a:t>
            </a:r>
            <a:r>
              <a:rPr lang="en-US" dirty="0" err="1" smtClean="0"/>
              <a:t>mql</a:t>
            </a:r>
            <a:r>
              <a:rPr lang="en-US" dirty="0" smtClean="0"/>
              <a:t> expand bus command that lists all the subassemblies of the current System Box to a variable.</a:t>
            </a:r>
            <a:br>
              <a:rPr lang="en-US" dirty="0" smtClean="0"/>
            </a:br>
            <a:endParaRPr lang="en-US" dirty="0" smtClean="0"/>
          </a:p>
          <a:p>
            <a:pPr>
              <a:buFont typeface="+mj-lt"/>
              <a:buAutoNum type="arabicPeriod"/>
            </a:pPr>
            <a:r>
              <a:rPr lang="en-US" dirty="0" smtClean="0"/>
              <a:t>Split the string returned from the expand command using the newline ('\n') delimiter into a list variable.</a:t>
            </a:r>
          </a:p>
          <a:p>
            <a:pPr>
              <a:buFont typeface="+mj-lt"/>
              <a:buAutoNum type="arabicPeriod"/>
            </a:pPr>
            <a:endParaRPr lang="en-US" dirty="0" smtClean="0"/>
          </a:p>
          <a:p>
            <a:pPr>
              <a:buFont typeface="+mj-lt"/>
              <a:buAutoNum type="arabicPeriod"/>
            </a:pPr>
            <a:r>
              <a:rPr lang="en-US" dirty="0" smtClean="0"/>
              <a:t>Add a </a:t>
            </a:r>
            <a:r>
              <a:rPr lang="en-US" dirty="0" err="1" smtClean="0"/>
              <a:t>foreach</a:t>
            </a:r>
            <a:r>
              <a:rPr lang="en-US" dirty="0" smtClean="0"/>
              <a:t> loop that extracts the current subassembly from the expand list created in Step 3.</a:t>
            </a:r>
            <a:br>
              <a:rPr lang="en-US" dirty="0" smtClean="0"/>
            </a:br>
            <a:endParaRPr lang="en-US" dirty="0" smtClean="0"/>
          </a:p>
          <a:p>
            <a:pPr>
              <a:buFont typeface="+mj-lt"/>
              <a:buAutoNum type="arabicPeriod"/>
            </a:pPr>
            <a:r>
              <a:rPr lang="en-US" dirty="0" smtClean="0"/>
              <a:t>Split the current assembly value into a list variable.</a:t>
            </a:r>
            <a:br>
              <a:rPr lang="en-US" dirty="0" smtClean="0"/>
            </a:br>
            <a:endParaRPr lang="en-US" dirty="0" smtClean="0"/>
          </a:p>
          <a:p>
            <a:pPr>
              <a:buFont typeface="+mj-lt"/>
              <a:buAutoNum type="arabicPeriod"/>
            </a:pPr>
            <a:r>
              <a:rPr lang="en-US" dirty="0" smtClean="0"/>
              <a:t>Use the </a:t>
            </a:r>
            <a:r>
              <a:rPr lang="en-US" dirty="0" err="1" smtClean="0"/>
              <a:t>lindex</a:t>
            </a:r>
            <a:r>
              <a:rPr lang="en-US" dirty="0" smtClean="0"/>
              <a:t> command to get the business object name (T N R) from the assembly value.</a:t>
            </a:r>
            <a:br>
              <a:rPr lang="en-US" dirty="0" smtClean="0"/>
            </a:br>
            <a:endParaRPr lang="en-US" dirty="0" smtClean="0"/>
          </a:p>
          <a:p>
            <a:pPr>
              <a:buFont typeface="+mj-lt"/>
              <a:buAutoNum type="arabicPeriod"/>
            </a:pPr>
            <a:r>
              <a:rPr lang="en-US" dirty="0" smtClean="0"/>
              <a:t>Use the </a:t>
            </a:r>
            <a:r>
              <a:rPr lang="en-US" dirty="0" err="1" smtClean="0"/>
              <a:t>mql</a:t>
            </a:r>
            <a:r>
              <a:rPr lang="en-US" dirty="0" smtClean="0"/>
              <a:t> approve command to automatically sign off on the subassembly object.</a:t>
            </a:r>
            <a:br>
              <a:rPr lang="en-US" dirty="0" smtClean="0"/>
            </a:br>
            <a:endParaRPr lang="en-US" dirty="0" smtClean="0"/>
          </a:p>
          <a:p>
            <a:pPr>
              <a:buFont typeface="+mj-lt"/>
              <a:buAutoNum type="arabicPeriod"/>
            </a:pPr>
            <a:r>
              <a:rPr lang="en-US" dirty="0" smtClean="0"/>
              <a:t>Use the </a:t>
            </a:r>
            <a:r>
              <a:rPr lang="en-US" dirty="0" err="1" smtClean="0"/>
              <a:t>mql</a:t>
            </a:r>
            <a:r>
              <a:rPr lang="en-US" dirty="0" smtClean="0"/>
              <a:t> promote command to promote each subassembly object.</a:t>
            </a:r>
            <a:br>
              <a:rPr lang="en-US" dirty="0" smtClean="0"/>
            </a:br>
            <a:endParaRPr lang="en-US" dirty="0" smtClean="0"/>
          </a:p>
          <a:p>
            <a:pPr>
              <a:buFont typeface="+mj-lt"/>
              <a:buAutoNum type="arabicPeriod"/>
            </a:pPr>
            <a:r>
              <a:rPr lang="en-US" dirty="0" smtClean="0"/>
              <a:t>Add the trigger to the Planned state of the Production policy. Which trigger type should this be?</a:t>
            </a:r>
            <a:br>
              <a:rPr lang="en-US" dirty="0" smtClean="0"/>
            </a:br>
            <a:endParaRPr lang="en-US" dirty="0" smtClean="0"/>
          </a:p>
          <a:p>
            <a:pPr>
              <a:buFont typeface="+mj-lt"/>
              <a:buAutoNum type="arabicPeriod"/>
            </a:pPr>
            <a:endParaRPr lang="en-US" dirty="0"/>
          </a:p>
        </p:txBody>
      </p:sp>
      <p:sp>
        <p:nvSpPr>
          <p:cNvPr id="4" name="TextBox 3"/>
          <p:cNvSpPr txBox="1"/>
          <p:nvPr/>
        </p:nvSpPr>
        <p:spPr>
          <a:xfrm>
            <a:off x="11518233" y="8971229"/>
            <a:ext cx="1074820" cy="477054"/>
          </a:xfrm>
          <a:prstGeom prst="rect">
            <a:avLst/>
          </a:prstGeom>
          <a:noFill/>
        </p:spPr>
        <p:txBody>
          <a:bodyPr wrap="square" rtlCol="0">
            <a:spAutoFit/>
          </a:bodyPr>
          <a:lstStyle>
            <a:defPPr>
              <a:defRPr lang="fr-FR"/>
            </a:defPPr>
            <a:lvl1pPr algn="l" defTabSz="1289050" rtl="0" fontAlgn="base">
              <a:spcBef>
                <a:spcPct val="0"/>
              </a:spcBef>
              <a:spcAft>
                <a:spcPct val="0"/>
              </a:spcAft>
              <a:defRPr sz="2500" kern="1200">
                <a:solidFill>
                  <a:schemeClr val="tx1"/>
                </a:solidFill>
                <a:latin typeface="Arial" charset="0"/>
                <a:ea typeface="+mn-ea"/>
                <a:cs typeface="Arial" charset="0"/>
              </a:defRPr>
            </a:lvl1pPr>
            <a:lvl2pPr marL="644525" indent="-187325" algn="l" defTabSz="1289050" rtl="0" fontAlgn="base">
              <a:spcBef>
                <a:spcPct val="0"/>
              </a:spcBef>
              <a:spcAft>
                <a:spcPct val="0"/>
              </a:spcAft>
              <a:defRPr sz="2500" kern="1200">
                <a:solidFill>
                  <a:schemeClr val="tx1"/>
                </a:solidFill>
                <a:latin typeface="Arial" charset="0"/>
                <a:ea typeface="+mn-ea"/>
                <a:cs typeface="Arial" charset="0"/>
              </a:defRPr>
            </a:lvl2pPr>
            <a:lvl3pPr marL="1289050" indent="-374650" algn="l" defTabSz="1289050" rtl="0" fontAlgn="base">
              <a:spcBef>
                <a:spcPct val="0"/>
              </a:spcBef>
              <a:spcAft>
                <a:spcPct val="0"/>
              </a:spcAft>
              <a:defRPr sz="2500" kern="1200">
                <a:solidFill>
                  <a:schemeClr val="tx1"/>
                </a:solidFill>
                <a:latin typeface="Arial" charset="0"/>
                <a:ea typeface="+mn-ea"/>
                <a:cs typeface="Arial" charset="0"/>
              </a:defRPr>
            </a:lvl3pPr>
            <a:lvl4pPr marL="1935163" indent="-563563" algn="l" defTabSz="1289050" rtl="0" fontAlgn="base">
              <a:spcBef>
                <a:spcPct val="0"/>
              </a:spcBef>
              <a:spcAft>
                <a:spcPct val="0"/>
              </a:spcAft>
              <a:defRPr sz="2500" kern="1200">
                <a:solidFill>
                  <a:schemeClr val="tx1"/>
                </a:solidFill>
                <a:latin typeface="Arial" charset="0"/>
                <a:ea typeface="+mn-ea"/>
                <a:cs typeface="Arial" charset="0"/>
              </a:defRPr>
            </a:lvl4pPr>
            <a:lvl5pPr marL="2579688" indent="-750888" algn="l" defTabSz="1289050" rtl="0" fontAlgn="base">
              <a:spcBef>
                <a:spcPct val="0"/>
              </a:spcBef>
              <a:spcAft>
                <a:spcPct val="0"/>
              </a:spcAft>
              <a:defRPr sz="2500" kern="1200">
                <a:solidFill>
                  <a:schemeClr val="tx1"/>
                </a:solidFill>
                <a:latin typeface="Arial" charset="0"/>
                <a:ea typeface="+mn-ea"/>
                <a:cs typeface="Arial" charset="0"/>
              </a:defRPr>
            </a:lvl5pPr>
            <a:lvl6pPr marL="2286000" algn="l" defTabSz="914400" rtl="0" eaLnBrk="1" latinLnBrk="0" hangingPunct="1">
              <a:defRPr sz="2500" kern="1200">
                <a:solidFill>
                  <a:schemeClr val="tx1"/>
                </a:solidFill>
                <a:latin typeface="Arial" charset="0"/>
                <a:ea typeface="+mn-ea"/>
                <a:cs typeface="Arial" charset="0"/>
              </a:defRPr>
            </a:lvl6pPr>
            <a:lvl7pPr marL="2743200" algn="l" defTabSz="914400" rtl="0" eaLnBrk="1" latinLnBrk="0" hangingPunct="1">
              <a:defRPr sz="2500" kern="1200">
                <a:solidFill>
                  <a:schemeClr val="tx1"/>
                </a:solidFill>
                <a:latin typeface="Arial" charset="0"/>
                <a:ea typeface="+mn-ea"/>
                <a:cs typeface="Arial" charset="0"/>
              </a:defRPr>
            </a:lvl7pPr>
            <a:lvl8pPr marL="3200400" algn="l" defTabSz="914400" rtl="0" eaLnBrk="1" latinLnBrk="0" hangingPunct="1">
              <a:defRPr sz="2500" kern="1200">
                <a:solidFill>
                  <a:schemeClr val="tx1"/>
                </a:solidFill>
                <a:latin typeface="Arial" charset="0"/>
                <a:ea typeface="+mn-ea"/>
                <a:cs typeface="Arial" charset="0"/>
              </a:defRPr>
            </a:lvl8pPr>
            <a:lvl9pPr marL="3657600" algn="l" defTabSz="914400" rtl="0" eaLnBrk="1" latinLnBrk="0" hangingPunct="1">
              <a:defRPr sz="2500" kern="1200">
                <a:solidFill>
                  <a:schemeClr val="tx1"/>
                </a:solidFill>
                <a:latin typeface="Arial" charset="0"/>
                <a:ea typeface="+mn-ea"/>
                <a:cs typeface="Arial" charset="0"/>
              </a:defRPr>
            </a:lvl9pPr>
          </a:lstStyle>
          <a:p>
            <a:r>
              <a:rPr lang="en-US" dirty="0" smtClean="0"/>
              <a:t>3-108</a:t>
            </a:r>
            <a:endParaRPr lang="en-US" dirty="0"/>
          </a:p>
        </p:txBody>
      </p:sp>
    </p:spTree>
    <p:extLst>
      <p:ext uri="{BB962C8B-B14F-4D97-AF65-F5344CB8AC3E}">
        <p14:creationId xmlns:p14="http://schemas.microsoft.com/office/powerpoint/2010/main" val="22814560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B47B3B3E-BB9A-446D-A8ED-5320CC430850}"/>
  <p:tag name="ISPRING_RESOURCE_FOLDER" val="C:\Documents and Settings\qpz\Desktop\QPZ_ppt1_companion_190109\"/>
</p:tagLst>
</file>

<file path=ppt/tags/tag2.xml><?xml version="1.0" encoding="utf-8"?>
<p:tagLst xmlns:a="http://schemas.openxmlformats.org/drawingml/2006/main" xmlns:r="http://schemas.openxmlformats.org/officeDocument/2006/relationships" xmlns:p="http://schemas.openxmlformats.org/presentationml/2006/main">
  <p:tag name="NAME" val="R18_Processed_SplitText"/>
</p:tagLst>
</file>

<file path=ppt/tags/tag3.xml><?xml version="1.0" encoding="utf-8"?>
<p:tagLst xmlns:a="http://schemas.openxmlformats.org/drawingml/2006/main" xmlns:r="http://schemas.openxmlformats.org/officeDocument/2006/relationships" xmlns:p="http://schemas.openxmlformats.org/presentationml/2006/main">
  <p:tag name="NAME" val="R18_Processed_SplitText"/>
</p:tagLst>
</file>

<file path=ppt/theme/theme1.xml><?xml version="1.0" encoding="utf-8"?>
<a:theme xmlns:a="http://schemas.openxmlformats.org/drawingml/2006/main" name="V6_ILT_Master">
  <a:themeElements>
    <a:clrScheme name="Course_Master_Theme_Colors">
      <a:dk1>
        <a:srgbClr val="3F0077"/>
      </a:dk1>
      <a:lt1>
        <a:srgbClr val="FFFFFF"/>
      </a:lt1>
      <a:dk2>
        <a:srgbClr val="FFFFFF"/>
      </a:dk2>
      <a:lt2>
        <a:srgbClr val="FFFFFF"/>
      </a:lt2>
      <a:accent1>
        <a:srgbClr val="FFFFFF"/>
      </a:accent1>
      <a:accent2>
        <a:srgbClr val="F28411"/>
      </a:accent2>
      <a:accent3>
        <a:srgbClr val="FFFFFF"/>
      </a:accent3>
      <a:accent4>
        <a:srgbClr val="5CBFC6"/>
      </a:accent4>
      <a:accent5>
        <a:srgbClr val="FFB57F"/>
      </a:accent5>
      <a:accent6>
        <a:srgbClr val="B9ADD9"/>
      </a:accent6>
      <a:hlink>
        <a:srgbClr val="002060"/>
      </a:hlink>
      <a:folHlink>
        <a:srgbClr val="002060"/>
      </a:folHlink>
    </a:clrScheme>
    <a:fontScheme name="Course_Master_Theme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chemeClr val="accent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accent2"/>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Course_Master_Theme_Colors">
      <a:dk1>
        <a:srgbClr val="3F0077"/>
      </a:dk1>
      <a:lt1>
        <a:srgbClr val="FFFFFF"/>
      </a:lt1>
      <a:dk2>
        <a:srgbClr val="FFFFFF"/>
      </a:dk2>
      <a:lt2>
        <a:srgbClr val="FFFFFF"/>
      </a:lt2>
      <a:accent1>
        <a:srgbClr val="FFFFFF"/>
      </a:accent1>
      <a:accent2>
        <a:srgbClr val="F28411"/>
      </a:accent2>
      <a:accent3>
        <a:srgbClr val="FFFFFF"/>
      </a:accent3>
      <a:accent4>
        <a:srgbClr val="5CBFC6"/>
      </a:accent4>
      <a:accent5>
        <a:srgbClr val="FFB57F"/>
      </a:accent5>
      <a:accent6>
        <a:srgbClr val="B9ADD9"/>
      </a:accent6>
      <a:hlink>
        <a:srgbClr val="002060"/>
      </a:hlink>
      <a:folHlink>
        <a:srgbClr val="002060"/>
      </a:folHlink>
    </a:clrScheme>
    <a:fontScheme name="Course_Master_Theme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458240BBDDF6846B6F7B80AFAFCC065" ma:contentTypeVersion="0" ma:contentTypeDescription="Create a new document." ma:contentTypeScope="" ma:versionID="ca6895f07f07790610a4c42be1e7b92f">
  <xsd:schema xmlns:xsd="http://www.w3.org/2001/XMLSchema" xmlns:p="http://schemas.microsoft.com/office/2006/metadata/properties" targetNamespace="http://schemas.microsoft.com/office/2006/metadata/properties" ma:root="true" ma:fieldsID="61bb7a0afb7a3d7ce97da59dfef7f59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6DFDB2C-D4CE-46AF-944C-FD948F46738D}">
  <ds:schemaRefs>
    <ds:schemaRef ds:uri="http://schemas.microsoft.com/sharepoint/v3/contenttype/forms"/>
  </ds:schemaRefs>
</ds:datastoreItem>
</file>

<file path=customXml/itemProps2.xml><?xml version="1.0" encoding="utf-8"?>
<ds:datastoreItem xmlns:ds="http://schemas.openxmlformats.org/officeDocument/2006/customXml" ds:itemID="{997BF359-5509-4C62-BE36-E5767CEC68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0EE2B0D-4C68-4FE0-8A85-07110732CA64}">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2325</TotalTime>
  <Words>4842</Words>
  <Application>Microsoft Office PowerPoint</Application>
  <PresentationFormat>Custom</PresentationFormat>
  <Paragraphs>1386</Paragraphs>
  <Slides>111</Slides>
  <Notes>20</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19" baseType="lpstr">
      <vt:lpstr>Arial</vt:lpstr>
      <vt:lpstr>Calibri</vt:lpstr>
      <vt:lpstr>Courier New</vt:lpstr>
      <vt:lpstr>Marlett</vt:lpstr>
      <vt:lpstr>Times New Roman</vt:lpstr>
      <vt:lpstr>Wingdings</vt:lpstr>
      <vt:lpstr>V6_ILT_Master</vt:lpstr>
      <vt:lpstr>Bitmap Image</vt:lpstr>
      <vt:lpstr>Unit 3: Tool Command Language (Tcl) Fundamentals</vt:lpstr>
      <vt:lpstr>Lesson 1: Understand Tcl Fundamentals  </vt:lpstr>
      <vt:lpstr>TCL Basics</vt:lpstr>
      <vt:lpstr>Capabilities</vt:lpstr>
      <vt:lpstr>Tcl Scripts</vt:lpstr>
      <vt:lpstr>General Syntax</vt:lpstr>
      <vt:lpstr>Variables</vt:lpstr>
      <vt:lpstr>Substitution</vt:lpstr>
      <vt:lpstr>Variable Substitution -&gt; Accessing Variable Values</vt:lpstr>
      <vt:lpstr>Command Substitution</vt:lpstr>
      <vt:lpstr>Embedding MQL Commands in Tcl Code</vt:lpstr>
      <vt:lpstr>Character Substitution</vt:lpstr>
      <vt:lpstr>Line Continuation Character</vt:lpstr>
      <vt:lpstr>Suppressing Command Substitution</vt:lpstr>
      <vt:lpstr>Grouping</vt:lpstr>
      <vt:lpstr>Double Quote Grouping </vt:lpstr>
      <vt:lpstr>Brace Grouping</vt:lpstr>
      <vt:lpstr>Tcl Comments</vt:lpstr>
      <vt:lpstr>Variable Commands</vt:lpstr>
      <vt:lpstr>incr</vt:lpstr>
      <vt:lpstr>unset</vt:lpstr>
      <vt:lpstr>expr</vt:lpstr>
      <vt:lpstr>Variable &amp; Command Substitution &amp; Grouping  </vt:lpstr>
      <vt:lpstr>Do It Yourself</vt:lpstr>
      <vt:lpstr>Do It Yourself</vt:lpstr>
      <vt:lpstr>Lesson 2: String and list Manipulation   </vt:lpstr>
      <vt:lpstr>Introduction – Tcl String Manipulation Commands</vt:lpstr>
      <vt:lpstr>Tcl String Manipulation Commands</vt:lpstr>
      <vt:lpstr>Tcl ‘string length’ Command</vt:lpstr>
      <vt:lpstr>Tcl ‘string index’ Command</vt:lpstr>
      <vt:lpstr>Tcl ‘string range’ Command</vt:lpstr>
      <vt:lpstr>Tcl ‘string first’ and ‘string last’ Commands</vt:lpstr>
      <vt:lpstr>Tcl ‘string compare’ Command</vt:lpstr>
      <vt:lpstr>Tcl ‘string match’ Command</vt:lpstr>
      <vt:lpstr>Tcl ‘string tolower’ and ‘string toupper’ Commands</vt:lpstr>
      <vt:lpstr>Tcl ‘string trim’, ‘string trimleft’ and ‘string trimright’ Commands</vt:lpstr>
      <vt:lpstr>format Command</vt:lpstr>
      <vt:lpstr>Introduction – Tcl List Manipulation Commands</vt:lpstr>
      <vt:lpstr>Tcl List Manipulation Commands</vt:lpstr>
      <vt:lpstr>Tcl list Command</vt:lpstr>
      <vt:lpstr>Tcl concat command</vt:lpstr>
      <vt:lpstr>Tcl lappend Command</vt:lpstr>
      <vt:lpstr>Tcl lindex Command</vt:lpstr>
      <vt:lpstr>Tcl llength Command</vt:lpstr>
      <vt:lpstr>Tcl lrange Command</vt:lpstr>
      <vt:lpstr>Tcl linsert Command</vt:lpstr>
      <vt:lpstr>Tcl lreplace Command</vt:lpstr>
      <vt:lpstr>Tcl lsearch Command</vt:lpstr>
      <vt:lpstr>Tcl lsort Command</vt:lpstr>
      <vt:lpstr>Tcl split Command</vt:lpstr>
      <vt:lpstr>Lists</vt:lpstr>
      <vt:lpstr>Do It Yourself</vt:lpstr>
      <vt:lpstr>PowerPoint Presentation</vt:lpstr>
      <vt:lpstr>Lesson 3: Control Flow and Exception Handling   </vt:lpstr>
      <vt:lpstr>Introduction – Control Flow</vt:lpstr>
      <vt:lpstr>Tcl Control Flow Commands</vt:lpstr>
      <vt:lpstr>Tcl if Command</vt:lpstr>
      <vt:lpstr>Tcl switch Command</vt:lpstr>
      <vt:lpstr>Tcl for Command</vt:lpstr>
      <vt:lpstr>Tcl while Command</vt:lpstr>
      <vt:lpstr>Tcl foreach Command</vt:lpstr>
      <vt:lpstr>Tcl break Command </vt:lpstr>
      <vt:lpstr>Tcl continue Command</vt:lpstr>
      <vt:lpstr>Introduction – Exception Handling</vt:lpstr>
      <vt:lpstr>Tcl catch Command</vt:lpstr>
      <vt:lpstr>errorCode  errorInfo</vt:lpstr>
      <vt:lpstr>error Command</vt:lpstr>
      <vt:lpstr>Control Flow (foreach)</vt:lpstr>
      <vt:lpstr>Do It Yourself (1/2)</vt:lpstr>
      <vt:lpstr>Do It Yourself (2/2)</vt:lpstr>
      <vt:lpstr>Lesson 4: Tcl Trigger Programs &amp; RPE   </vt:lpstr>
      <vt:lpstr>Triggers - Introduction</vt:lpstr>
      <vt:lpstr>Types of Triggers</vt:lpstr>
      <vt:lpstr>Supported Business Object Trigger Events</vt:lpstr>
      <vt:lpstr>Supported Relationship Trigger Events</vt:lpstr>
      <vt:lpstr>Supported Policy State Trigger Events</vt:lpstr>
      <vt:lpstr>Supported Attribute Trigger Events </vt:lpstr>
      <vt:lpstr>Assigning Program Objects to Trigger Events in Business Modeler (1/2)</vt:lpstr>
      <vt:lpstr>Assigning Program Objects to Trigger Events in Business Modeler (2/2)</vt:lpstr>
      <vt:lpstr>Trigger Program Types</vt:lpstr>
      <vt:lpstr>Check Triggers</vt:lpstr>
      <vt:lpstr>Override Trigger</vt:lpstr>
      <vt:lpstr>Action Trigger</vt:lpstr>
      <vt:lpstr>Trigger Timing Flow and Exit Codes</vt:lpstr>
      <vt:lpstr>Example Check Trigger Program</vt:lpstr>
      <vt:lpstr>Soft Block</vt:lpstr>
      <vt:lpstr>Trigger Transactions</vt:lpstr>
      <vt:lpstr>Disabling Triggers</vt:lpstr>
      <vt:lpstr>Validate Query Trigger (1/6)</vt:lpstr>
      <vt:lpstr>Validate Query Trigger (2/6)</vt:lpstr>
      <vt:lpstr>Validate Query Trigger (3/6)</vt:lpstr>
      <vt:lpstr>Validate Query Trigger (4/6)</vt:lpstr>
      <vt:lpstr>Validate Query Trigger (5/6)</vt:lpstr>
      <vt:lpstr>Validate Query Trigger (6/6)</vt:lpstr>
      <vt:lpstr>Turning Triggers Off</vt:lpstr>
      <vt:lpstr>Validation (Check) Trigger</vt:lpstr>
      <vt:lpstr>Do It Yourself</vt:lpstr>
      <vt:lpstr>Extend (Action) Trigger</vt:lpstr>
      <vt:lpstr>Do It Yourself</vt:lpstr>
      <vt:lpstr>Introduction – RPE</vt:lpstr>
      <vt:lpstr>Runtime Program Environment (RPE)</vt:lpstr>
      <vt:lpstr>Macros</vt:lpstr>
      <vt:lpstr>RPE Commands</vt:lpstr>
      <vt:lpstr>Global RPE</vt:lpstr>
      <vt:lpstr>RPE and 3DEXPERIENCE Platform Macros</vt:lpstr>
      <vt:lpstr>Program Macros for Trigger Programs (1/6)</vt:lpstr>
      <vt:lpstr>Program Macros for Trigger Programs (2/6)</vt:lpstr>
      <vt:lpstr>Program Macros for Trigger Programs (3/6)</vt:lpstr>
      <vt:lpstr>Program Macros for Trigger Programs (4/6)</vt:lpstr>
      <vt:lpstr>Program Macros for Trigger Programs (5/6)</vt:lpstr>
      <vt:lpstr>Program Macros for Trigger Programs (6/6)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ENOVIA Customization Fundamentals</dc:title>
  <dc:creator>Guido Banning</dc:creator>
  <cp:lastModifiedBy>RAO Ganesh</cp:lastModifiedBy>
  <cp:revision>1340</cp:revision>
  <dcterms:created xsi:type="dcterms:W3CDTF">2008-12-18T08:57:42Z</dcterms:created>
  <dcterms:modified xsi:type="dcterms:W3CDTF">2015-02-09T13:04:43Z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0x010100E458240BBDDF6846B6F7B80AFAFCC065</vt:lpwstr>
  </property>
</Properties>
</file>