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9" r:id="rId4"/>
    <p:sldId id="260" r:id="rId5"/>
    <p:sldId id="262" r:id="rId6"/>
    <p:sldId id="263" r:id="rId7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96F4C97-D26E-46E2-B3F9-1C4F1F6DF3BE}" type="datetimeFigureOut">
              <a:rPr lang="hu-HU" smtClean="0"/>
              <a:t>2025. 08. 03.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DBC52D4-9673-4442-BB6B-A2FC85E255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46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C52D4-9673-4442-BB6B-A2FC85E255C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5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7191-0117-EDE3-BF61-D58F4474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E1CC5A8-4D76-2515-E656-7FEDA455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87424DA-C419-955C-4028-D90E0C709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AB5244-4564-F2A6-BAFF-1FA06A2AE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C52D4-9673-4442-BB6B-A2FC85E255C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78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65A21A-0FF8-CCBC-B6DA-D32AAC412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22F86A-5E9E-05C4-4E7F-66B7D5D6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8DE70A-B970-6BA3-41D3-9E62E51F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177-F610-4F20-9209-A9E9E50DBA4B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38BF6F-0F03-6FF5-8DB7-FBFB9113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59BFA3-6582-7F93-419C-B56A45D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02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EC0A5E-CE2E-8D1E-3DDE-142FA617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D96099C-0096-1564-A830-15B6F8D5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154491-FC62-1F55-3C95-658EE2BD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28CC-2D1C-47EE-AEF1-21E28E5662E5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F03529-F8DE-96B9-633D-8076D45C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0AC120-BCF2-0D47-9212-C104BD35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35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CAB93B-886A-CCE5-86C3-93037C08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77D415-EAF7-20F9-FF51-8950DBF3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00F10A-FB8B-8EDE-8D4E-13BCB644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9226-8BC7-40AA-944E-4CBA3AE96AEF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810108-4CE2-B897-0399-4F1188AD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C3AF1E-067A-B6CF-8962-0DAC52B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03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AD79F-E727-753D-7627-87C92BED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18734A-885F-3BE7-49BE-904A8F5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7A222-1039-0647-B8D4-38DACAE9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5E47-E736-4A7D-8826-BF4B361AAAD5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E70311-A03C-D42D-E3BE-0FB806D1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AC1B95-5E2E-53F7-852E-14246B7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56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7B66B4-B392-0890-D3F7-A3C85DFB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03005A-4671-7B19-31C4-7C4D6A79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E91C2F-7E16-1871-CD5B-F6D24B3A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0D05-9DDC-4DF1-AAD2-A217A3D38B44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04BF3C-75E0-3E88-23B9-BF141397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429D2B-F534-C8D8-4493-8023B3C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4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CB602-C4B3-DA1D-B4C3-79E5A42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B60ECD-BA97-12AE-2511-D37A32234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AA4C5A-B364-B633-CC48-5C72E0AB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EA2AF8-8313-0250-7F0C-04A419F6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76EB-CC1F-4C43-B170-8F8C38817541}" type="datetime1">
              <a:rPr lang="hu-HU" smtClean="0"/>
              <a:t>2025. 08. 03.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FA518E-DBBE-6D60-9F2D-E535ADA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DBEB96-C7B5-0B8C-6DB3-56CE85B8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9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C1B6AE-9627-0501-C9CB-A228977A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FAA014-DFE8-60A9-559B-AAEAEEA1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81E866-E0E1-4000-FD5F-2168A164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D298A0-C30B-FB04-7764-61AAA44A6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D0F42A-0096-04B4-0063-F9D1F28E7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31D7F20-6486-639B-42CE-6531169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F58-BDDE-4E6A-B73B-60DB7A628933}" type="datetime1">
              <a:rPr lang="hu-HU" smtClean="0"/>
              <a:t>2025. 08. 03.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15F92A7-B450-7D7A-7385-BE807245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6F6E89-B1C3-C72C-F61C-53A8B51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1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738D0-FA08-52C8-8A29-9C81A1A6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28AA61-17F2-C1FE-CCE7-A75E0EE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C1BD-9F6F-46C2-92D2-F462F0683676}" type="datetime1">
              <a:rPr lang="hu-HU" smtClean="0"/>
              <a:t>2025. 08. 03.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9055E7E-08ED-F2A4-D352-10869B8C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CC2271D-D4AC-9CFE-1EDD-8694AECE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3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664E907-6ED8-C8D0-534C-3502812F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11-605D-453A-BCFE-B696393580C9}" type="datetime1">
              <a:rPr lang="hu-HU" smtClean="0"/>
              <a:t>2025. 08. 03.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193DBA8-7C5D-05D7-25F8-7DE772CF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DA687A-F09C-77AD-58DA-E849C8D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9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06884-9DD5-46D9-7081-2D089A9B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E2C005-94CE-7B0A-2F2E-D9644CD7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31B52B-C6D5-417B-56E6-23D47196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7D07DB-E03D-1B2C-046E-86FB8463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7100-A0D2-4E11-8C1D-CDC54C918841}" type="datetime1">
              <a:rPr lang="hu-HU" smtClean="0"/>
              <a:t>2025. 08. 03.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AEF04D-0C30-EA27-2808-E57EF87E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23FA66-93FC-09BD-7FBE-CF918517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6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C3C05-CC3F-348C-A142-B022D523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770645E-7F9D-5528-3682-08BAE7E47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DD6BE0-88DD-5F5D-CC76-5D208CE3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667CDE-79B6-0F5E-20B5-D4D8F7C2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B38E-D7C7-405C-9AC2-45C8A0028551}" type="datetime1">
              <a:rPr lang="hu-HU" smtClean="0"/>
              <a:t>2025. 08. 03.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A41552-3F34-097B-731B-08467472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7C5CB1-6BE6-60A0-9AD6-A6F8A6C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4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stelsSmooth trans="57000" scaling="2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B1454E0-9768-E1FA-3665-62024CBF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829947-0F35-4B7A-336E-9FA42FF6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A46F4F-F1E4-FA2D-4F2C-1F140D22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F255-0D7F-458D-9FF3-99AFB009134D}" type="datetime1">
              <a:rPr lang="hu-HU" smtClean="0"/>
              <a:t>2025. 08. 03.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FC4CFE-D770-896E-6E69-506276FF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6477B5-A015-52AF-F821-A734FB2E2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ADE8-1AD5-459C-BDC2-647EC85807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46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linkedin.com/in/36204746473/" TargetMode="External"/><Relationship Id="rId7" Type="http://schemas.openxmlformats.org/officeDocument/2006/relationships/hyperlink" Target="https://github.com/sipocz/RevoText/blob/main/streamlit_app.py" TargetMode="External"/><Relationship Id="rId2" Type="http://schemas.openxmlformats.org/officeDocument/2006/relationships/hyperlink" Target="mailto:sipoczlaszlo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pocz/RevoText/blob/main/Zenga_download.ipynb" TargetMode="External"/><Relationship Id="rId5" Type="http://schemas.openxmlformats.org/officeDocument/2006/relationships/hyperlink" Target="https://revotext.streamlit.app/" TargetMode="External"/><Relationship Id="rId4" Type="http://schemas.openxmlformats.org/officeDocument/2006/relationships/hyperlink" Target="https://github.com/sipocz/RevoText" TargetMode="External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00062E-D28D-CCB9-B3B5-3A991D9F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23334"/>
          </a:xfrm>
        </p:spPr>
        <p:txBody>
          <a:bodyPr>
            <a:normAutofit/>
          </a:bodyPr>
          <a:lstStyle/>
          <a:p>
            <a:r>
              <a:rPr lang="hu-HU" b="1" dirty="0"/>
              <a:t>📦 RevoText </a:t>
            </a:r>
            <a:br>
              <a:rPr lang="hu-HU" b="1" dirty="0"/>
            </a:br>
            <a:r>
              <a:rPr lang="hu-HU" b="1" dirty="0"/>
              <a:t> Forradalmasítjuk az ingatlanhirdetéseket!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FD6C2671-F7C0-61D2-91AE-FBF11AD7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5" y="1788460"/>
            <a:ext cx="5293098" cy="3088340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Cambria" panose="02040503050406030204" pitchFamily="18" charset="0"/>
              </a:rPr>
              <a:t>A </a:t>
            </a:r>
            <a:r>
              <a:rPr lang="hu-HU" sz="1800" b="1" dirty="0">
                <a:latin typeface="Cambria" panose="02040503050406030204" pitchFamily="18" charset="0"/>
              </a:rPr>
              <a:t>RevoText</a:t>
            </a:r>
            <a:r>
              <a:rPr lang="hu-HU" sz="1800" dirty="0">
                <a:latin typeface="Cambria" panose="02040503050406030204" pitchFamily="18" charset="0"/>
              </a:rPr>
              <a:t> egy mesterséges intelligenciával működő szövegasszisztens, amely segít a hirdetőknek profi, érthető és vonzó ingatlanleírásokat készíteni – egyszerűen és gyorsan.</a:t>
            </a:r>
          </a:p>
          <a:p>
            <a:r>
              <a:rPr lang="hu-HU" sz="1800" dirty="0">
                <a:latin typeface="Cambria" panose="02040503050406030204" pitchFamily="18" charset="0"/>
              </a:rPr>
              <a:t>Legyen szó garzonlakásról vagy családi házról, a </a:t>
            </a:r>
            <a:r>
              <a:rPr lang="hu-HU" sz="1800" b="1" dirty="0">
                <a:latin typeface="Cambria" panose="02040503050406030204" pitchFamily="18" charset="0"/>
              </a:rPr>
              <a:t>RevoText</a:t>
            </a:r>
            <a:r>
              <a:rPr lang="hu-HU" sz="1800" dirty="0">
                <a:latin typeface="Cambria" panose="02040503050406030204" pitchFamily="18" charset="0"/>
              </a:rPr>
              <a:t> a vázlatos szövegeket meggyőző hirdetésekké alakítja, kiemelve az ingatlan valódi értékeit.</a:t>
            </a:r>
          </a:p>
          <a:p>
            <a:r>
              <a:rPr lang="hu-HU" sz="1800" dirty="0">
                <a:latin typeface="Cambria" panose="02040503050406030204" pitchFamily="18" charset="0"/>
              </a:rPr>
              <a:t>✍️ </a:t>
            </a:r>
            <a:r>
              <a:rPr lang="hu-HU" sz="1800" i="1" dirty="0">
                <a:latin typeface="Cambria" panose="02040503050406030204" pitchFamily="18" charset="0"/>
              </a:rPr>
              <a:t>Te csak írd le, amit szeretnél – a</a:t>
            </a:r>
            <a:r>
              <a:rPr lang="hu-HU" sz="1800" b="1" i="1" dirty="0">
                <a:latin typeface="Cambria" panose="02040503050406030204" pitchFamily="18" charset="0"/>
              </a:rPr>
              <a:t> RevoText</a:t>
            </a:r>
            <a:r>
              <a:rPr lang="hu-HU" sz="1800" i="1" dirty="0">
                <a:latin typeface="Cambria" panose="02040503050406030204" pitchFamily="18" charset="0"/>
              </a:rPr>
              <a:t> gondoskodik a tökéletes megfogalmazásról.</a:t>
            </a:r>
            <a:endParaRPr lang="hu-HU" sz="1800" dirty="0">
              <a:latin typeface="Cambria" panose="02040503050406030204" pitchFamily="18" charset="0"/>
            </a:endParaRPr>
          </a:p>
          <a:p>
            <a:endParaRPr lang="hu-HU" sz="1800" dirty="0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406458A5-BA9A-B2AA-B80D-B6B3F9B8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pt-BR"/>
              <a:t>Data Science Klub – DATA KIHÍVÁS – 2025 nyár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59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FAB7-2083-14FA-C92E-1A955C1A9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9E7D0B-EC43-9A8C-C1BC-D96BD4F3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838325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Cambria" panose="02040503050406030204" pitchFamily="18" charset="0"/>
              </a:rPr>
              <a:t>🎯 Projekt koncepció és célkitűzések</a:t>
            </a:r>
            <a:br>
              <a:rPr lang="hu-HU" dirty="0">
                <a:latin typeface="Cambria" panose="02040503050406030204" pitchFamily="18" charset="0"/>
              </a:rPr>
            </a:br>
            <a:r>
              <a:rPr lang="hu-HU" sz="2200" dirty="0">
                <a:latin typeface="Cambria" panose="02040503050406030204" pitchFamily="18" charset="0"/>
              </a:rPr>
              <a:t>A RevoText projekt alapját a hazai ingatlanpiac dinamikus fejlődése inspirálta. </a:t>
            </a:r>
            <a:br>
              <a:rPr lang="hu-HU" sz="2200" dirty="0">
                <a:latin typeface="Cambria" panose="02040503050406030204" pitchFamily="18" charset="0"/>
              </a:rPr>
            </a:br>
            <a:br>
              <a:rPr lang="hu-HU" sz="2200" dirty="0">
                <a:latin typeface="Cambria" panose="02040503050406030204" pitchFamily="18" charset="0"/>
              </a:rPr>
            </a:br>
            <a:r>
              <a:rPr lang="hu-HU" sz="2200" dirty="0">
                <a:latin typeface="Cambria" panose="02040503050406030204" pitchFamily="18" charset="0"/>
              </a:rPr>
              <a:t>A DATA KIHÍVÁS keretében célul tűztem ki, hogy egy ingatlanhirdetési portál adatait dolgozom fel web scraping technikával, különös figyelemmel a hirdetések szöveges elemeire.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AD05CD-648E-077E-0DF3-DF36D960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07" y="2877203"/>
            <a:ext cx="11168343" cy="32854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hu-HU" sz="2400" dirty="0">
                <a:latin typeface="Cambria" panose="02040503050406030204" pitchFamily="18" charset="0"/>
              </a:rPr>
              <a:t>🔍 Web scraping megvalósítása egy dinamikus weboldalon keresztül, a böngésző-alapú technikák (pl. Playwright) kipróbálásával.</a:t>
            </a:r>
          </a:p>
          <a:p>
            <a:r>
              <a:rPr lang="hu-HU" sz="2400" dirty="0">
                <a:latin typeface="Cambria" panose="02040503050406030204" pitchFamily="18" charset="0"/>
              </a:rPr>
              <a:t>🧠 A hirdetések nyelvi értékelése egy nagy nyelvi modell (LLM) segítségével, több szempont alapján.</a:t>
            </a:r>
          </a:p>
          <a:p>
            <a:r>
              <a:rPr lang="hu-HU" sz="2400" dirty="0">
                <a:latin typeface="Cambria" panose="02040503050406030204" pitchFamily="18" charset="0"/>
              </a:rPr>
              <a:t>✍️ A meglévő szövegek újra fogalmazása – jobb, érthetőbb, stílusosabb hirdetések generálása az LLM modell támogatásával.</a:t>
            </a:r>
          </a:p>
          <a:p>
            <a:r>
              <a:rPr lang="hu-HU" sz="2400" dirty="0">
                <a:latin typeface="Cambria" panose="02040503050406030204" pitchFamily="18" charset="0"/>
              </a:rPr>
              <a:t>🌐 Webes alkalmazás fejlesztése, amely lehetővé teszi, hogy bárki kipróbálhassa az eszközt online – egyszerűen, azonnal használható felületen.</a:t>
            </a: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01622024-BF55-A005-601E-B7A86178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664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6CDD30-FF55-89D6-1BD1-1143C95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9875" cy="654050"/>
          </a:xfrm>
        </p:spPr>
        <p:txBody>
          <a:bodyPr>
            <a:normAutofit fontScale="90000"/>
          </a:bodyPr>
          <a:lstStyle/>
          <a:p>
            <a:r>
              <a:rPr lang="hu-HU" dirty="0"/>
              <a:t>🛠️ Megvalósítás – Technikai áttekintés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40DB43-C729-6B8B-9B2F-76AB9BD3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RevoText prototípus első változata a </a:t>
            </a:r>
            <a:r>
              <a:rPr lang="hu-HU" b="1" dirty="0"/>
              <a:t>Google Colab </a:t>
            </a:r>
            <a:r>
              <a:rPr lang="hu-HU" dirty="0"/>
              <a:t>platformon készült el, ami lehetővé tette a gyors iterációt. </a:t>
            </a:r>
          </a:p>
          <a:p>
            <a:r>
              <a:rPr lang="hu-HU" dirty="0"/>
              <a:t>A fejlesztés Python alapokon történt, nyílt forráskódú eszközökre és modulokra támaszkodva.</a:t>
            </a:r>
          </a:p>
          <a:p>
            <a:r>
              <a:rPr lang="hu-HU" dirty="0"/>
              <a:t>A scraping technikát a </a:t>
            </a:r>
            <a:r>
              <a:rPr lang="hu-HU" b="1" dirty="0"/>
              <a:t>Playwright-modul</a:t>
            </a:r>
            <a:r>
              <a:rPr lang="hu-HU" dirty="0"/>
              <a:t> aszinkron függvényhívásaival valósítottam meg, amely dinamikus weboldalak feldolgozására is képes.</a:t>
            </a:r>
          </a:p>
          <a:p>
            <a:r>
              <a:rPr lang="hu-HU" dirty="0"/>
              <a:t>A projekt során több segédfüggvényt is létrehoztam:</a:t>
            </a:r>
          </a:p>
          <a:p>
            <a:pPr lvl="1"/>
            <a:r>
              <a:rPr lang="hu-HU" dirty="0"/>
              <a:t>URL dinamikus generálására,</a:t>
            </a:r>
          </a:p>
          <a:p>
            <a:pPr lvl="1"/>
            <a:r>
              <a:rPr lang="hu-HU" dirty="0"/>
              <a:t>A releváns hirdetések számának meghatározására,</a:t>
            </a:r>
          </a:p>
          <a:p>
            <a:pPr lvl="1"/>
            <a:r>
              <a:rPr lang="hu-HU" dirty="0"/>
              <a:t>Az adatok strukturált kinyerésére.  </a:t>
            </a:r>
          </a:p>
          <a:p>
            <a:r>
              <a:rPr lang="hu-HU" dirty="0"/>
              <a:t>Az összegyűjtött adatokból egy </a:t>
            </a:r>
            <a:r>
              <a:rPr lang="hu-HU" b="1" dirty="0"/>
              <a:t>Pandas DataFrame </a:t>
            </a:r>
            <a:r>
              <a:rPr lang="hu-HU" dirty="0"/>
              <a:t>keletkezik, amit a rendszer </a:t>
            </a:r>
            <a:r>
              <a:rPr lang="hu-HU" b="1" dirty="0"/>
              <a:t>.csv </a:t>
            </a:r>
            <a:r>
              <a:rPr lang="hu-HU" dirty="0"/>
              <a:t>formában Google Drive-</a:t>
            </a:r>
            <a:r>
              <a:rPr lang="hu-HU" dirty="0" err="1"/>
              <a:t>ra</a:t>
            </a:r>
            <a:r>
              <a:rPr lang="hu-HU" dirty="0"/>
              <a:t> ment.    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35DC4B-CB40-3F47-3D7C-AE194BA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41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9B2A05-5309-72EC-D2EF-C611875F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12"/>
            <a:ext cx="10515600" cy="4464423"/>
          </a:xfrm>
        </p:spPr>
        <p:txBody>
          <a:bodyPr/>
          <a:lstStyle/>
          <a:p>
            <a:r>
              <a:rPr lang="hu-HU" dirty="0"/>
              <a:t>A letöltött szöveges hirdetések értékeléséhez az </a:t>
            </a:r>
            <a:r>
              <a:rPr lang="hu-HU" b="1" dirty="0" err="1"/>
              <a:t>OpenAI</a:t>
            </a:r>
            <a:r>
              <a:rPr lang="hu-HU" dirty="0"/>
              <a:t> modult használtam, a modellválasztásnál a </a:t>
            </a:r>
            <a:r>
              <a:rPr lang="hu-HU" b="1" dirty="0"/>
              <a:t>GPT-4o</a:t>
            </a:r>
            <a:r>
              <a:rPr lang="hu-HU" dirty="0"/>
              <a:t> mellett döntöttem.   </a:t>
            </a:r>
          </a:p>
          <a:p>
            <a:r>
              <a:rPr lang="hu-HU" dirty="0"/>
              <a:t>A prompt kialakítását is a </a:t>
            </a:r>
            <a:r>
              <a:rPr lang="hu-HU" b="1" dirty="0" err="1"/>
              <a:t>ChatGPT</a:t>
            </a:r>
            <a:r>
              <a:rPr lang="hu-HU" dirty="0"/>
              <a:t> segítségével finomítottam.</a:t>
            </a:r>
          </a:p>
          <a:p>
            <a:r>
              <a:rPr lang="hu-HU" dirty="0"/>
              <a:t>A prompt használatával az </a:t>
            </a:r>
            <a:r>
              <a:rPr lang="hu-HU" b="1" dirty="0" err="1"/>
              <a:t>OpenAI</a:t>
            </a:r>
            <a:r>
              <a:rPr lang="hu-HU" dirty="0"/>
              <a:t> rendszere visszaadja a szöveg értékelést, és automatikusan javaslatot tesz annak javítására.</a:t>
            </a:r>
          </a:p>
          <a:p>
            <a:r>
              <a:rPr lang="hu-HU" dirty="0"/>
              <a:t>Az eredményeket </a:t>
            </a:r>
            <a:r>
              <a:rPr lang="hu-HU" b="1" dirty="0"/>
              <a:t>JSON</a:t>
            </a:r>
            <a:r>
              <a:rPr lang="hu-HU" dirty="0"/>
              <a:t> formátumban kértem vissza, amit a megfelelően megfogalmazott prompttal sikerült pontosan elérni. </a:t>
            </a:r>
          </a:p>
          <a:p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E823FA-098C-DDCE-6E5E-59CFDC9A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46AD0F86-15AE-06A7-CC85-5253039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9875" cy="654050"/>
          </a:xfrm>
        </p:spPr>
        <p:txBody>
          <a:bodyPr>
            <a:normAutofit fontScale="90000"/>
          </a:bodyPr>
          <a:lstStyle/>
          <a:p>
            <a:r>
              <a:rPr lang="hu-HU" dirty="0"/>
              <a:t>🛠️ Megvalósítás – Technikai áttekintés 2.</a:t>
            </a:r>
          </a:p>
        </p:txBody>
      </p:sp>
    </p:spTree>
    <p:extLst>
      <p:ext uri="{BB962C8B-B14F-4D97-AF65-F5344CB8AC3E}">
        <p14:creationId xmlns:p14="http://schemas.microsoft.com/office/powerpoint/2010/main" val="357183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928-A319-066A-81EA-AE25CC4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F1AA25-9B93-E5AA-7C19-D709203D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66824"/>
            <a:ext cx="5176838" cy="4638676"/>
          </a:xfrm>
        </p:spPr>
        <p:txBody>
          <a:bodyPr>
            <a:normAutofit/>
          </a:bodyPr>
          <a:lstStyle/>
          <a:p>
            <a:r>
              <a:rPr lang="hu-HU" sz="1900" dirty="0"/>
              <a:t>A projekt előrehaladtával megfogalmazódott az igény, hogy az AI-alapú szövegértékelő és javaslatgeneráló rendszer ne csak notebookban </a:t>
            </a:r>
            <a:r>
              <a:rPr lang="hu-HU" sz="1900" dirty="0" err="1"/>
              <a:t>működjön</a:t>
            </a:r>
            <a:r>
              <a:rPr lang="hu-HU" sz="1900" dirty="0"/>
              <a:t>, hanem bárki számára </a:t>
            </a:r>
            <a:r>
              <a:rPr lang="hu-HU" sz="1900" b="1" dirty="0"/>
              <a:t>könnyen elérhető legyen online</a:t>
            </a:r>
            <a:r>
              <a:rPr lang="hu-HU" sz="1900" dirty="0"/>
              <a:t>. Így született meg az ötlet egy </a:t>
            </a:r>
            <a:r>
              <a:rPr lang="hu-HU" sz="1900" b="1" dirty="0"/>
              <a:t>webes alkalmazás</a:t>
            </a:r>
            <a:r>
              <a:rPr lang="hu-HU" sz="1900" dirty="0"/>
              <a:t> kialakítására.</a:t>
            </a:r>
          </a:p>
          <a:p>
            <a:r>
              <a:rPr lang="hu-HU" sz="1900" dirty="0"/>
              <a:t>A választás a </a:t>
            </a:r>
            <a:r>
              <a:rPr lang="hu-HU" sz="1900" b="1" dirty="0" err="1"/>
              <a:t>Streamlit</a:t>
            </a:r>
            <a:r>
              <a:rPr lang="hu-HU" sz="1900" dirty="0"/>
              <a:t> platformra esett, amely lehetővé tette, hogy gyorsan és látványosan készítsek interaktív felhasználói felületet – minimális frontend programozási tudással.</a:t>
            </a:r>
          </a:p>
          <a:p>
            <a:r>
              <a:rPr lang="hu-HU" sz="1900" dirty="0"/>
              <a:t>A prompt tovább fejlesztése lehetővé tette, hogy a felhasználó a hirdetés hangulatát, nyelvét, és megjelenítési módját is be tudja állítani a felhasználói felületen.  </a:t>
            </a:r>
          </a:p>
          <a:p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69C85C-158F-88B2-7E23-D295F9B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F8562192-F123-FBD6-009B-3A9141D4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29875" cy="654050"/>
          </a:xfrm>
        </p:spPr>
        <p:txBody>
          <a:bodyPr>
            <a:normAutofit fontScale="90000"/>
          </a:bodyPr>
          <a:lstStyle/>
          <a:p>
            <a:r>
              <a:rPr lang="hu-HU" dirty="0"/>
              <a:t>🌐Webes alkalmazás - Interfész és funkcionalitás.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7355B20-2DA8-2A64-1845-F64713C3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7415"/>
            <a:ext cx="5713009" cy="2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8FF66-7AE4-D42F-D568-74AA8F0EC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D4C57B-3347-D6D0-9A06-A973562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Data Science Klub – DATA KIHÍVÁS – 2025 nyár </a:t>
            </a:r>
            <a:endParaRPr lang="hu-HU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FCF7E651-DB52-C707-73A5-9A0701FF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hu-HU" dirty="0"/>
              <a:t>📎Link gyűjtemény – További információk.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05CCD0-2D51-C8B9-84D2-4B3F0844F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4601" y="3042841"/>
            <a:ext cx="57150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000" dirty="0"/>
              <a:t>📧</a:t>
            </a:r>
            <a:r>
              <a:rPr lang="hu-HU" altLang="hu-HU" sz="1800" dirty="0"/>
              <a:t> </a:t>
            </a:r>
            <a:r>
              <a:rPr lang="hu-HU" altLang="hu-HU" sz="2000" b="1" dirty="0"/>
              <a:t>Kapcsolat: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sz="1800" dirty="0"/>
              <a:t>👤 Név: Sipőcz László</a:t>
            </a:r>
            <a:br>
              <a:rPr lang="hu-HU" altLang="hu-HU" sz="1800" dirty="0"/>
            </a:br>
            <a:r>
              <a:rPr lang="hu-HU" altLang="hu-HU" sz="1800" dirty="0"/>
              <a:t>✉️ E-mail: </a:t>
            </a:r>
            <a:r>
              <a:rPr lang="hu-HU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sipoczlaszlo@gmail.com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hu-HU" sz="1600" b="1" dirty="0"/>
              <a:t>🔗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LinkedIn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hu-HU" sz="1800" dirty="0">
                <a:hlinkClick r:id="rId3"/>
              </a:rPr>
              <a:t>https://linkedin.com/in/36204746473/</a:t>
            </a:r>
            <a:endParaRPr lang="hu-HU" altLang="hu-HU" sz="18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F0B0F19-2EA4-65E4-0ECD-F3A72BD56764}"/>
              </a:ext>
            </a:extLst>
          </p:cNvPr>
          <p:cNvSpPr txBox="1"/>
          <p:nvPr/>
        </p:nvSpPr>
        <p:spPr>
          <a:xfrm>
            <a:off x="237804" y="1454215"/>
            <a:ext cx="9696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📂 Projekt elérhetőségek:</a:t>
            </a:r>
            <a:br>
              <a:rPr lang="hu-HU" dirty="0"/>
            </a:br>
            <a:r>
              <a:rPr lang="hu-HU" dirty="0"/>
              <a:t>🔗 GitHub </a:t>
            </a:r>
            <a:r>
              <a:rPr lang="hu-HU" dirty="0" err="1"/>
              <a:t>repository</a:t>
            </a:r>
            <a:r>
              <a:rPr lang="hu-HU" dirty="0"/>
              <a:t>: </a:t>
            </a:r>
            <a:r>
              <a:rPr lang="hu-HU" dirty="0">
                <a:hlinkClick r:id="rId4"/>
              </a:rPr>
              <a:t>https://github.com/sipocz/RevoText</a:t>
            </a:r>
            <a:br>
              <a:rPr lang="hu-HU" dirty="0"/>
            </a:br>
            <a:r>
              <a:rPr lang="hu-HU" b="1" dirty="0"/>
              <a:t>📦</a:t>
            </a:r>
            <a:r>
              <a:rPr lang="hu-HU" dirty="0"/>
              <a:t> Online alkalmazás: </a:t>
            </a:r>
            <a:r>
              <a:rPr lang="hu-HU" dirty="0">
                <a:hlinkClick r:id="rId5"/>
              </a:rPr>
              <a:t>https://revotext.streamlit.app/</a:t>
            </a:r>
            <a:endParaRPr lang="hu-HU" dirty="0"/>
          </a:p>
          <a:p>
            <a:r>
              <a:rPr lang="hu-HU" dirty="0"/>
              <a:t> ∞  Colab Notebook: </a:t>
            </a:r>
            <a:r>
              <a:rPr lang="hu-HU" dirty="0">
                <a:hlinkClick r:id="rId6"/>
              </a:rPr>
              <a:t>https://github.com/sipocz/RevoText/blob/main/Zenga_download.ipynb</a:t>
            </a:r>
            <a:endParaRPr lang="hu-HU" b="1" dirty="0"/>
          </a:p>
          <a:p>
            <a:r>
              <a:rPr lang="hu-HU" b="1" dirty="0"/>
              <a:t>📦 </a:t>
            </a:r>
            <a:r>
              <a:rPr lang="hu-HU" dirty="0" err="1"/>
              <a:t>Streamlit</a:t>
            </a:r>
            <a:r>
              <a:rPr lang="hu-HU" dirty="0"/>
              <a:t> </a:t>
            </a:r>
            <a:r>
              <a:rPr lang="hu-HU" dirty="0" err="1"/>
              <a:t>alkalmazás:</a:t>
            </a:r>
            <a:r>
              <a:rPr lang="hu-HU" dirty="0" err="1">
                <a:hlinkClick r:id="rId7"/>
              </a:rPr>
              <a:t>https</a:t>
            </a:r>
            <a:r>
              <a:rPr lang="hu-HU" dirty="0">
                <a:hlinkClick r:id="rId7"/>
              </a:rPr>
              <a:t>://github.com/sipocz/RevoText/blob/main/streamlit_app.py</a:t>
            </a:r>
            <a:r>
              <a:rPr lang="hu-HU" dirty="0"/>
              <a:t> 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2376542-C3FC-DDDD-A90A-85357B4A7CA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07" y="3693607"/>
            <a:ext cx="4531987" cy="256590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9DE02E7A-A755-2DCA-A40A-2FA3AAAC2D6D}"/>
              </a:ext>
            </a:extLst>
          </p:cNvPr>
          <p:cNvSpPr txBox="1"/>
          <p:nvPr/>
        </p:nvSpPr>
        <p:spPr>
          <a:xfrm>
            <a:off x="304480" y="5833130"/>
            <a:ext cx="467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851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–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630</Words>
  <Application>Microsoft Office PowerPoint</Application>
  <PresentationFormat>Szélesvásznú</PresentationFormat>
  <Paragraphs>42</Paragraphs>
  <Slides>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Constantia</vt:lpstr>
      <vt:lpstr>Office-téma</vt:lpstr>
      <vt:lpstr>📦 RevoText   Forradalmasítjuk az ingatlanhirdetéseket!</vt:lpstr>
      <vt:lpstr>🎯 Projekt koncepció és célkitűzések A RevoText projekt alapját a hazai ingatlanpiac dinamikus fejlődése inspirálta.   A DATA KIHÍVÁS keretében célul tűztem ki, hogy egy ingatlanhirdetési portál adatait dolgozom fel web scraping technikával, különös figyelemmel a hirdetések szöveges elemeire.</vt:lpstr>
      <vt:lpstr>🛠️ Megvalósítás – Technikai áttekintés 1.</vt:lpstr>
      <vt:lpstr>🛠️ Megvalósítás – Technikai áttekintés 2.</vt:lpstr>
      <vt:lpstr>🌐Webes alkalmazás - Interfész és funkcionalitás.</vt:lpstr>
      <vt:lpstr>📎Link gyűjtemény – További információk.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László Sipőcz</dc:creator>
  <cp:lastModifiedBy>László Sipőcz</cp:lastModifiedBy>
  <cp:revision>2</cp:revision>
  <cp:lastPrinted>2025-08-03T18:57:27Z</cp:lastPrinted>
  <dcterms:created xsi:type="dcterms:W3CDTF">2025-08-03T14:34:11Z</dcterms:created>
  <dcterms:modified xsi:type="dcterms:W3CDTF">2025-08-03T19:06:32Z</dcterms:modified>
</cp:coreProperties>
</file>