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
<Relationships xmlns="http://schemas.openxmlformats.org/package/2006/relationships">
    <Relationship Target="docProps/core.xml" Type="http://schemas.openxmlformats.org/package/2006/relationships/metadata/core-properties" Id="rId3"/>
    <Relationship Target="docProps/thumbnail.jpeg" Type="http://schemas.openxmlformats.org/package/2006/relationships/metadata/thumbnail" Id="rId2"/>
    <Relationship Target="ppt/presentation.xml" Type="http://schemas.openxmlformats.org/officeDocument/2006/relationships/officeDocument" Id="rId1"/>
    <Relationship Target="docProps/app.xml" Type="http://schemas.openxmlformats.org/officeDocument/2006/relationships/extended-properties" Id="rId4"/>
</Relationships>
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cdr="http://schemas.openxmlformats.org/drawingml/2006/chartDrawing" xmlns:c14="http://schemas.microsoft.com/office/drawing/2007/8/2/chart" xmlns:dgm="http://schemas.openxmlformats.org/drawingml/2006/diagram" xmlns:pic="http://schemas.openxmlformats.org/drawingml/2006/picture" xmlns:wp="http://schemas.openxmlformats.org/drawingml/2006/wordprocessingDrawing" xmlns:wp14="http://schemas.microsoft.com/office/word/2010/wordprocessingDrawing" xmlns:xdr="http://schemas.openxmlformats.org/drawingml/2006/spreadsheetDrawing" xmlns:dsp="http://schemas.microsoft.com/office/drawing/2008/diagram" xmlns:p14="http://schemas.microsoft.com/office/powerpoint/2010/main" xmlns:a14="http://schemas.microsoft.com/office/drawing/2010/main" xmlns:p15="http://schemas.microsoft.com/office/powerpoint/2012/main" xmlns:p166="http://schemas.microsoft.com/office/powerpoint/2016/6/main" xmlns:a13cmd="http://schemas.microsoft.com/office/drawing/2013/main/command" xmlns:p13cmd="http://schemas.microsoft.com/office/powerpoint/2013/main/command" xmlns:p1510="http://schemas.microsoft.com/office/powerpoint/2015/10/main" xmlns:psez="http://schemas.microsoft.com/office/powerpoint/2016/sectionzoom" xmlns:pslz="http://schemas.microsoft.com/office/powerpoint/2016/slidezoom" xmlns:psuz="http://schemas.microsoft.com/office/powerpoint/2016/summaryzoom" xmlns:p173="http://schemas.microsoft.com/office/powerpoint/2017/3/main" xmlns:b="http://schemas.openxmlformats.org/officeDocument/2006/bibliography" xmlns:msink="http://schemas.microsoft.com/ink/2010/main" xmlns:cdr14="http://schemas.microsoft.com/office/drawing/2010/chartDrawing" xmlns:c15="http://schemas.microsoft.com/office/drawing/2012/chart" xmlns:cs="http://schemas.microsoft.com/office/drawing/2012/chartStyle" xmlns:ns30="http://www.w3.org/1998/Math/MathML" xmlns:ns31="http://www.w3.org/2003/InkML" xmlns:cx="http://schemas.microsoft.com/office/drawing/2014/chartex" xmlns:c16="http://schemas.microsoft.com/office/drawing/2014/chart" xmlns:dgm1611="http://schemas.microsoft.com/office/drawing/2016/11/diagram" xmlns:c173="http://schemas.microsoft.com/office/drawing/2017/03/chart" xmlns:am3d="http://schemas.microsoft.com/office/drawing/2017/model3d" xmlns:an18="http://schemas.microsoft.com/office/drawing/2018/animation" xmlns:anam3d="http://schemas.microsoft.com/office/drawing/2018/animation/model3d" xmlns:iact="http://schemas.microsoft.com/office/powerpoint/2014/inkAction" xmlns:thm15="http://schemas.microsoft.com/office/thememl/2012/main" xmlns:wetp="http://schemas.microsoft.com/office/webextensions/taskpanes/2010/11" xmlns:we="http://schemas.microsoft.com/office/webextensions/webextension/2010/11" xmlns:comp="http://schemas.openxmlformats.org/drawingml/2006/compatibility" xmlns:lc="http://schemas.openxmlformats.org/drawingml/2006/lockedCanvas" xmlns:p159="http://schemas.microsoft.com/office/powerpoint/2015/09/main" xmlns:p16="http://schemas.microsoft.com/office/powerpoint/2015/main" xmlns:p1710="http://schemas.microsoft.com/office/powerpoint/2017/10/main" xmlns:p184="http://schemas.microsoft.com/office/powerpoint/2018/4/main" xmlns:dgm14="http://schemas.microsoft.com/office/drawing/2010/diagram" xmlns:a15="http://schemas.microsoft.com/office/drawing/2012/main" xmlns:pic14="http://schemas.microsoft.com/office/drawing/2010/picture" xmlns:c16ac="http://schemas.microsoft.com/office/drawing/2014/chart/ac" xmlns:a16="http://schemas.microsoft.com/office/drawing/2014/main" xmlns:a1611="http://schemas.microsoft.com/office/drawing/2016/11/main" xmlns:dgm1612="http://schemas.microsoft.com/office/drawing/2016/12/diagram" xmlns:a16svg="http://schemas.microsoft.com/office/drawing/2016/SVG/main" xmlns:adec="http://schemas.microsoft.com/office/drawing/2017/decorative" xmlns:a18hc="http://schemas.microsoft.com/office/drawing/2018/hyperlinkcolor" saveSubsetFonts="true" autoCompressPictures="false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
    <Relationship Target="theme/theme1.xml" Type="http://schemas.openxmlformats.org/officeDocument/2006/relationships/theme" Id="rId8"/>
    <Relationship Target="slides/slide2.xml" Type="http://schemas.openxmlformats.org/officeDocument/2006/relationships/slide" Id="rId3"/>
    <Relationship Target="viewProps.xml" Type="http://schemas.openxmlformats.org/officeDocument/2006/relationships/viewProps" Id="rId7"/>
    <Relationship Target="slides/slide1.xml" Type="http://schemas.openxmlformats.org/officeDocument/2006/relationships/slide" Id="rId2"/>
    <Relationship Target="slideMasters/slideMaster1.xml" Type="http://schemas.openxmlformats.org/officeDocument/2006/relationships/slideMaster" Id="rId1"/>
    <Relationship Target="presProps.xml" Type="http://schemas.openxmlformats.org/officeDocument/2006/relationships/presProps" Id="rId6"/>
    <Relationship Target="slides/slide4.xml" Type="http://schemas.openxmlformats.org/officeDocument/2006/relationships/slide" Id="rId5"/>
    <Relationship Target="slides/slide3.xml" Type="http://schemas.openxmlformats.org/officeDocument/2006/relationships/slide" Id="rId4"/>
    <Relationship Target="tableStyles.xml" Type="http://schemas.openxmlformats.org/officeDocument/2006/relationships/tableStyles" Id="rId9"/>
</Relationships>

</file>

<file path=ppt/slideLayouts/_rels/slideLayout1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10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11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2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3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4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5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6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7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8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9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8409-D950-334F-A8BE-03EBE78969AC}" type="datetimeFigureOut">
              <a:rPr lang="en-RO" smtClean="0"/>
              <a:t>18.12.2023</a:t>
            </a:fld>
            <a:endParaRPr lang="en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0DF5E66D-AE73-884D-83E3-1E6457663066}" type="slidenum">
              <a:rPr lang="en-RO" smtClean="0"/>
              <a:t>‹#›</a:t>
            </a:fld>
            <a:endParaRPr lang="en-RO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539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8409-D950-334F-A8BE-03EBE78969AC}" type="datetimeFigureOut">
              <a:rPr lang="en-RO" smtClean="0"/>
              <a:t>18.12.2023</a:t>
            </a:fld>
            <a:endParaRPr lang="en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E66D-AE73-884D-83E3-1E6457663066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837215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8409-D950-334F-A8BE-03EBE78969AC}" type="datetimeFigureOut">
              <a:rPr lang="en-RO" smtClean="0"/>
              <a:t>18.12.2023</a:t>
            </a:fld>
            <a:endParaRPr lang="en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E66D-AE73-884D-83E3-1E6457663066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720950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8409-D950-334F-A8BE-03EBE78969AC}" type="datetimeFigureOut">
              <a:rPr lang="en-RO" smtClean="0"/>
              <a:t>18.12.2023</a:t>
            </a:fld>
            <a:endParaRPr lang="en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E66D-AE73-884D-83E3-1E6457663066}" type="slidenum">
              <a:rPr lang="en-RO" smtClean="0"/>
              <a:t>‹#›</a:t>
            </a:fld>
            <a:endParaRPr lang="en-RO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455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8409-D950-334F-A8BE-03EBE78969AC}" type="datetimeFigureOut">
              <a:rPr lang="en-RO" smtClean="0"/>
              <a:t>18.12.2023</a:t>
            </a:fld>
            <a:endParaRPr lang="en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E66D-AE73-884D-83E3-1E6457663066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4053770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8409-D950-334F-A8BE-03EBE78969AC}" type="datetimeFigureOut">
              <a:rPr lang="en-RO" smtClean="0"/>
              <a:t>18.12.2023</a:t>
            </a:fld>
            <a:endParaRPr lang="en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E66D-AE73-884D-83E3-1E6457663066}" type="slidenum">
              <a:rPr lang="en-RO" smtClean="0"/>
              <a:t>‹#›</a:t>
            </a:fld>
            <a:endParaRPr lang="en-RO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66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8409-D950-334F-A8BE-03EBE78969AC}" type="datetimeFigureOut">
              <a:rPr lang="en-RO" smtClean="0"/>
              <a:t>18.12.2023</a:t>
            </a:fld>
            <a:endParaRPr lang="en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E66D-AE73-884D-83E3-1E6457663066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447008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8409-D950-334F-A8BE-03EBE78969AC}" type="datetimeFigureOut">
              <a:rPr lang="en-RO" smtClean="0"/>
              <a:t>18.12.2023</a:t>
            </a:fld>
            <a:endParaRPr lang="en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E66D-AE73-884D-83E3-1E6457663066}" type="slidenum">
              <a:rPr lang="en-RO" smtClean="0"/>
              <a:t>‹#›</a:t>
            </a:fld>
            <a:endParaRPr lang="en-RO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553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8409-D950-334F-A8BE-03EBE78969AC}" type="datetimeFigureOut">
              <a:rPr lang="en-RO" smtClean="0"/>
              <a:t>18.12.2023</a:t>
            </a:fld>
            <a:endParaRPr lang="en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E66D-AE73-884D-83E3-1E6457663066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652549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8409-D950-334F-A8BE-03EBE78969AC}" type="datetimeFigureOut">
              <a:rPr lang="en-RO" smtClean="0"/>
              <a:t>18.12.2023</a:t>
            </a:fld>
            <a:endParaRPr lang="en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E66D-AE73-884D-83E3-1E6457663066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566913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8409-D950-334F-A8BE-03EBE78969AC}" type="datetimeFigureOut">
              <a:rPr lang="en-RO" smtClean="0"/>
              <a:t>18.12.2023</a:t>
            </a:fld>
            <a:endParaRPr lang="en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E66D-AE73-884D-83E3-1E6457663066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946136761"/>
      </p:ext>
    </p:extLst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  <Relationship Target="../slideLayouts/slideLayout8.xml" Type="http://schemas.openxmlformats.org/officeDocument/2006/relationships/slideLayout" Id="rId8"/>
    <Relationship Target="../media/image2.png" Type="http://schemas.openxmlformats.org/officeDocument/2006/relationships/image" Id="rId13"/>
    <Relationship Target="../slideLayouts/slideLayout3.xml" Type="http://schemas.openxmlformats.org/officeDocument/2006/relationships/slideLayout" Id="rId3"/>
    <Relationship Target="../slideLayouts/slideLayout7.xml" Type="http://schemas.openxmlformats.org/officeDocument/2006/relationships/slideLayout" Id="rId7"/>
    <Relationship Target="../theme/theme1.xml" Type="http://schemas.openxmlformats.org/officeDocument/2006/relationships/theme" Id="rId12"/>
    <Relationship Target="../slideLayouts/slideLayout2.xml" Type="http://schemas.openxmlformats.org/officeDocument/2006/relationships/slideLayout" Id="rId2"/>
    <Relationship Target="../slideLayouts/slideLayout1.xml" Type="http://schemas.openxmlformats.org/officeDocument/2006/relationships/slideLayout" Id="rId1"/>
    <Relationship Target="../slideLayouts/slideLayout6.xml" Type="http://schemas.openxmlformats.org/officeDocument/2006/relationships/slideLayout" Id="rId6"/>
    <Relationship Target="../slideLayouts/slideLayout11.xml" Type="http://schemas.openxmlformats.org/officeDocument/2006/relationships/slideLayout" Id="rId11"/>
    <Relationship Target="../slideLayouts/slideLayout5.xml" Type="http://schemas.openxmlformats.org/officeDocument/2006/relationships/slideLayout" Id="rId5"/>
    <Relationship Target="../slideLayouts/slideLayout10.xml" Type="http://schemas.openxmlformats.org/officeDocument/2006/relationships/slideLayout" Id="rId10"/>
    <Relationship Target="../slideLayouts/slideLayout4.xml" Type="http://schemas.openxmlformats.org/officeDocument/2006/relationships/slideLayout" Id="rId4"/>
    <Relationship Target="../slideLayouts/slideLayout9.xml" Type="http://schemas.openxmlformats.org/officeDocument/2006/relationships/slideLayout" Id="rId9"/>
    <Relationship Target="../media/image3.png" Type="http://schemas.openxmlformats.org/officeDocument/2006/relationships/image" Id="rId14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FC38409-D950-334F-A8BE-03EBE78969AC}" type="datetimeFigureOut">
              <a:rPr lang="en-RO" smtClean="0"/>
              <a:t>18.12.2023</a:t>
            </a:fld>
            <a:endParaRPr lang="en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5E66D-AE73-884D-83E3-1E6457663066}" type="slidenum">
              <a:rPr lang="en-RO" smtClean="0"/>
              <a:t>‹#›</a:t>
            </a:fld>
            <a:endParaRPr lang="en-RO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06971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  <Relationship Target="../slideLayouts/slideLayout1.xml" Type="http://schemas.openxmlformats.org/officeDocument/2006/relationships/slideLayout" Id="rId1"/>
</Relationships>

</file>

<file path=ppt/slides/_rels/slide2.xml.rels><?xml version="1.0" encoding="UTF-8" standalone="yes"?>
<Relationships xmlns="http://schemas.openxmlformats.org/package/2006/relationships">
    <Relationship Target="../media/image3.png" Type="http://schemas.openxmlformats.org/officeDocument/2006/relationships/image" Id="rId3"/>
    <Relationship Target="../media/image2.png" Type="http://schemas.openxmlformats.org/officeDocument/2006/relationships/image" Id="rId2"/>
    <Relationship Target="../slideLayouts/slideLayout2.xml" Type="http://schemas.openxmlformats.org/officeDocument/2006/relationships/slideLayout" Id="rId1"/>
</Relationships>

</file>

<file path=ppt/slides/_rels/slide3.xml.rels><?xml version="1.0" encoding="UTF-8" standalone="yes"?>
<Relationships xmlns="http://schemas.openxmlformats.org/package/2006/relationships">
    <Relationship Target="../media/image3.png" Type="http://schemas.openxmlformats.org/officeDocument/2006/relationships/image" Id="rId3"/>
    <Relationship Target="../media/image2.png" Type="http://schemas.openxmlformats.org/officeDocument/2006/relationships/image" Id="rId2"/>
    <Relationship Target="../slideLayouts/slideLayout2.xml" Type="http://schemas.openxmlformats.org/officeDocument/2006/relationships/slideLayout" Id="rId1"/>
</Relationships>

</file>

<file path=ppt/slides/_rels/slide4.xml.rels><?xml version="1.0" encoding="UTF-8" standalone="yes"?>
<Relationships xmlns="http://schemas.openxmlformats.org/package/2006/relationships">
    <Relationship Target="../media/image3.png" Type="http://schemas.openxmlformats.org/officeDocument/2006/relationships/image" Id="rId3"/>
    <Relationship Target="../media/image2.png" Type="http://schemas.openxmlformats.org/officeDocument/2006/relationships/image" Id="rId2"/>
    <Relationship Target="../slideLayouts/slideLayout2.xml" Type="http://schemas.openxmlformats.org/officeDocument/2006/relationships/slideLayout" Id="rId1"/>
</Relationships>

</file>

<file path=ppt/slides/slide1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cdr="http://schemas.openxmlformats.org/drawingml/2006/chartDrawing" xmlns:c14="http://schemas.microsoft.com/office/drawing/2007/8/2/chart" xmlns:dgm="http://schemas.openxmlformats.org/drawingml/2006/diagram" xmlns:pic="http://schemas.openxmlformats.org/drawingml/2006/picture" xmlns:wp="http://schemas.openxmlformats.org/drawingml/2006/wordprocessingDrawing" xmlns:wp14="http://schemas.microsoft.com/office/word/2010/wordprocessingDrawing" xmlns:xdr="http://schemas.openxmlformats.org/drawingml/2006/spreadsheetDrawing" xmlns:dsp="http://schemas.microsoft.com/office/drawing/2008/diagram" xmlns:p14="http://schemas.microsoft.com/office/powerpoint/2010/main" xmlns:a14="http://schemas.microsoft.com/office/drawing/2010/main" xmlns:p15="http://schemas.microsoft.com/office/powerpoint/2012/main" xmlns:p166="http://schemas.microsoft.com/office/powerpoint/2016/6/main" xmlns:a13cmd="http://schemas.microsoft.com/office/drawing/2013/main/command" xmlns:p13cmd="http://schemas.microsoft.com/office/powerpoint/2013/main/command" xmlns:p1510="http://schemas.microsoft.com/office/powerpoint/2015/10/main" xmlns:psez="http://schemas.microsoft.com/office/powerpoint/2016/sectionzoom" xmlns:pslz="http://schemas.microsoft.com/office/powerpoint/2016/slidezoom" xmlns:psuz="http://schemas.microsoft.com/office/powerpoint/2016/summaryzoom" xmlns:p173="http://schemas.microsoft.com/office/powerpoint/2017/3/main" xmlns:b="http://schemas.openxmlformats.org/officeDocument/2006/bibliography" xmlns:msink="http://schemas.microsoft.com/ink/2010/main" xmlns:cdr14="http://schemas.microsoft.com/office/drawing/2010/chartDrawing" xmlns:c15="http://schemas.microsoft.com/office/drawing/2012/chart" xmlns:cs="http://schemas.microsoft.com/office/drawing/2012/chartStyle" xmlns:ns30="http://www.w3.org/1998/Math/MathML" xmlns:ns31="http://www.w3.org/2003/InkML" xmlns:cx="http://schemas.microsoft.com/office/drawing/2014/chartex" xmlns:c16="http://schemas.microsoft.com/office/drawing/2014/chart" xmlns:dgm1611="http://schemas.microsoft.com/office/drawing/2016/11/diagram" xmlns:c173="http://schemas.microsoft.com/office/drawing/2017/03/chart" xmlns:am3d="http://schemas.microsoft.com/office/drawing/2017/model3d" xmlns:an18="http://schemas.microsoft.com/office/drawing/2018/animation" xmlns:anam3d="http://schemas.microsoft.com/office/drawing/2018/animation/model3d" xmlns:iact="http://schemas.microsoft.com/office/powerpoint/2014/inkAction" xmlns:thm15="http://schemas.microsoft.com/office/thememl/2012/main" xmlns:wetp="http://schemas.microsoft.com/office/webextensions/taskpanes/2010/11" xmlns:we="http://schemas.microsoft.com/office/webextensions/webextension/2010/11" xmlns:comp="http://schemas.openxmlformats.org/drawingml/2006/compatibility" xmlns:lc="http://schemas.openxmlformats.org/drawingml/2006/lockedCanvas" xmlns:p159="http://schemas.microsoft.com/office/powerpoint/2015/09/main" xmlns:p16="http://schemas.microsoft.com/office/powerpoint/2015/main" xmlns:p1710="http://schemas.microsoft.com/office/powerpoint/2017/10/main" xmlns:p184="http://schemas.microsoft.com/office/powerpoint/2018/4/main" xmlns:dgm14="http://schemas.microsoft.com/office/drawing/2010/diagram" xmlns:a15="http://schemas.microsoft.com/office/drawing/2012/main" xmlns:pic14="http://schemas.microsoft.com/office/drawing/2010/picture" xmlns:c16ac="http://schemas.microsoft.com/office/drawing/2014/chart/ac" xmlns:a16="http://schemas.microsoft.com/office/drawing/2014/main" xmlns:a1611="http://schemas.microsoft.com/office/drawing/2016/11/main" xmlns:dgm1612="http://schemas.microsoft.com/office/drawing/2016/12/diagram" xmlns:a16svg="http://schemas.microsoft.com/office/drawing/2016/SVG/main" xmlns:adec="http://schemas.microsoft.com/office/drawing/2017/decorative" xmlns:a18hc="http://schemas.microsoft.com/office/drawing/2018/hyperlinkcolor" xmlns:v="urn:schemas-microsoft-com:vml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id="{1F4EABCE-F14D-1438-80EA-E8B90DDA1AC0}"/>
              </a:ext>
            </a:extLst>
          </p:cNvPr>
          <p:cNvSpPr>
            <a:spLocks noGrp="true"/>
          </p:cNvSpPr>
          <p:nvPr>
            <p:ph type="ctrTitle"/>
          </p:nvPr>
        </p:nvSpPr>
        <p:spPr/>
        <p:txBody>
          <a:bodyPr/>
          <a:lstStyle/>
          <a:p>
            <a:r>
              <a:rPr lang="en-RO" dirty="false"/>
              <a:t>My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id="{88738E79-C715-F352-2627-FEB5CA8097AC}"/>
              </a:ext>
            </a:extLst>
          </p:cNvPr>
          <p:cNvSpPr>
            <a:spLocks noGrp="true"/>
          </p:cNvSpPr>
          <p:nvPr>
            <p:ph type="subTitle" idx="1"/>
          </p:nvPr>
        </p:nvSpPr>
        <p:spPr/>
        <p:txBody>
          <a:bodyPr/>
          <a:lstStyle/>
          <a:p>
            <a:r>
              <a:rPr lang="en-RO" dirty="false"/>
              <a:t>By: Aron Sipos</a:t>
            </a:r>
          </a:p>
        </p:txBody>
      </p:sp>
    </p:spTree>
    <p:extLst>
      <p:ext uri="{BB962C8B-B14F-4D97-AF65-F5344CB8AC3E}">
        <p14:creationId val="198147006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cdr="http://schemas.openxmlformats.org/drawingml/2006/chartDrawing" xmlns:c14="http://schemas.microsoft.com/office/drawing/2007/8/2/chart" xmlns:dgm="http://schemas.openxmlformats.org/drawingml/2006/diagram" xmlns:pic="http://schemas.openxmlformats.org/drawingml/2006/picture" xmlns:wp="http://schemas.openxmlformats.org/drawingml/2006/wordprocessingDrawing" xmlns:wp14="http://schemas.microsoft.com/office/word/2010/wordprocessingDrawing" xmlns:xdr="http://schemas.openxmlformats.org/drawingml/2006/spreadsheetDrawing" xmlns:dsp="http://schemas.microsoft.com/office/drawing/2008/diagram" xmlns:p14="http://schemas.microsoft.com/office/powerpoint/2010/main" xmlns:a14="http://schemas.microsoft.com/office/drawing/2010/main" xmlns:p15="http://schemas.microsoft.com/office/powerpoint/2012/main" xmlns:p166="http://schemas.microsoft.com/office/powerpoint/2016/6/main" xmlns:a13cmd="http://schemas.microsoft.com/office/drawing/2013/main/command" xmlns:p13cmd="http://schemas.microsoft.com/office/powerpoint/2013/main/command" xmlns:p1510="http://schemas.microsoft.com/office/powerpoint/2015/10/main" xmlns:psez="http://schemas.microsoft.com/office/powerpoint/2016/sectionzoom" xmlns:pslz="http://schemas.microsoft.com/office/powerpoint/2016/slidezoom" xmlns:psuz="http://schemas.microsoft.com/office/powerpoint/2016/summaryzoom" xmlns:p173="http://schemas.microsoft.com/office/powerpoint/2017/3/main" xmlns:b="http://schemas.openxmlformats.org/officeDocument/2006/bibliography" xmlns:msink="http://schemas.microsoft.com/ink/2010/main" xmlns:cdr14="http://schemas.microsoft.com/office/drawing/2010/chartDrawing" xmlns:c15="http://schemas.microsoft.com/office/drawing/2012/chart" xmlns:cs="http://schemas.microsoft.com/office/drawing/2012/chartStyle" xmlns:ns30="http://www.w3.org/1998/Math/MathML" xmlns:ns31="http://www.w3.org/2003/InkML" xmlns:cx="http://schemas.microsoft.com/office/drawing/2014/chartex" xmlns:c16="http://schemas.microsoft.com/office/drawing/2014/chart" xmlns:dgm1611="http://schemas.microsoft.com/office/drawing/2016/11/diagram" xmlns:c173="http://schemas.microsoft.com/office/drawing/2017/03/chart" xmlns:am3d="http://schemas.microsoft.com/office/drawing/2017/model3d" xmlns:an18="http://schemas.microsoft.com/office/drawing/2018/animation" xmlns:anam3d="http://schemas.microsoft.com/office/drawing/2018/animation/model3d" xmlns:iact="http://schemas.microsoft.com/office/powerpoint/2014/inkAction" xmlns:thm15="http://schemas.microsoft.com/office/thememl/2012/main" xmlns:wetp="http://schemas.microsoft.com/office/webextensions/taskpanes/2010/11" xmlns:we="http://schemas.microsoft.com/office/webextensions/webextension/2010/11" xmlns:comp="http://schemas.openxmlformats.org/drawingml/2006/compatibility" xmlns:lc="http://schemas.openxmlformats.org/drawingml/2006/lockedCanvas" xmlns:p159="http://schemas.microsoft.com/office/powerpoint/2015/09/main" xmlns:p16="http://schemas.microsoft.com/office/powerpoint/2015/main" xmlns:p1710="http://schemas.microsoft.com/office/powerpoint/2017/10/main" xmlns:p184="http://schemas.microsoft.com/office/powerpoint/2018/4/main" xmlns:dgm14="http://schemas.microsoft.com/office/drawing/2010/diagram" xmlns:a15="http://schemas.microsoft.com/office/drawing/2012/main" xmlns:pic14="http://schemas.microsoft.com/office/drawing/2010/picture" xmlns:c16ac="http://schemas.microsoft.com/office/drawing/2014/chart/ac" xmlns:a16="http://schemas.microsoft.com/office/drawing/2014/main" xmlns:a1611="http://schemas.microsoft.com/office/drawing/2016/11/main" xmlns:dgm1612="http://schemas.microsoft.com/office/drawing/2016/12/diagram" xmlns:a16svg="http://schemas.microsoft.com/office/drawing/2016/SVG/main" xmlns:adec="http://schemas.microsoft.com/office/drawing/2017/decorative" xmlns:a18hc="http://schemas.microsoft.com/office/drawing/2018/hyperlinkcolor" xmlns:v="urn:schemas-microsoft-com:vml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id="{3DBBA26C-89C3-411F-9753-606A413F89AF}"/>
              </a:ext>
              <a:ext uri="{C183D7F6-B498-43B3-948B-1728B52AA6E4}">
                <adec:decorative val="true"/>
              </a:ext>
            </a:extLst>
          </p:cNvPr>
          <p:cNvPicPr>
            <a:picLocks noCrop="true" noGrp="true" noRot="true" noChangeAspect="true" noMove="true" noResize="true" noEditPoints="true" noAdjustHandles="true" noChangeArrowheads="true" noChangeShapeType="true"/>
          </p:cNvPicPr>
          <p:nvPr>
            <p:extLst>
              <p:ext uri="{386F3935-93C4-4BCD-93E2-E3B085C9AB24}">
                <p16:designElem val="true"/>
              </p:ext>
            </p:extLst>
          </p:nvPr>
        </p:nvPicPr>
        <p:blipFill>
          <a:blip r:embed="rId2">
            <a:extLst>
              <a:ext uri="{28A0092B-C50C-407E-A947-70E740481C1C}">
                <a14:useLocalDpi val="false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id="{EEAD2215-6311-4D1C-B6B5-F57CB6BFCBCA}"/>
              </a:ext>
              <a:ext uri="{C183D7F6-B498-43B3-948B-1728B52AA6E4}">
                <adec:decorative val="true"/>
              </a:ext>
            </a:extLst>
          </p:cNvPr>
          <p:cNvPicPr>
            <a:picLocks noCrop="true" noGrp="true" noRot="true" noChangeAspect="true" noMove="true" noResize="true" noEditPoints="true" noAdjustHandles="true" noChangeArrowheads="true" noChangeShapeType="true"/>
          </p:cNvPicPr>
          <p:nvPr>
            <p:extLst>
              <p:ext uri="{386F3935-93C4-4BCD-93E2-E3B085C9AB24}">
                <p16:designElem val="true"/>
              </p:ext>
            </p:extLst>
          </p:nvPr>
        </p:nvPicPr>
        <p:blipFill>
          <a:blip r:embed="rId3">
            <a:extLst>
              <a:ext uri="{28A0092B-C50C-407E-A947-70E740481C1C}">
                <a14:useLocalDpi val="false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id="{7BA5DE79-30D1-4A10-8DB9-0A6E523A9723}"/>
              </a:ext>
              <a:ext uri="{C183D7F6-B498-43B3-948B-1728B52AA6E4}">
                <adec:decorative val="true"/>
              </a:ext>
            </a:extLst>
          </p:cNvPr>
          <p:cNvSpPr>
            <a:spLocks noTextEdit="true" noGrp="true" noRot="true" noChangeAspect="true" noMove="true" noResize="true" noEditPoints="true" noAdjustHandles="true" noChangeArrowheads="true" noChangeShapeType="true"/>
          </p:cNvSpPr>
          <p:nvPr>
            <p:extLst>
              <p:ext uri="{386F3935-93C4-4BCD-93E2-E3B085C9AB24}">
                <p16:designElem val="true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O"/>
          </a:p>
        </p:txBody>
      </p:sp>
      <p:sp>
        <p:nvSpPr>
          <p:cNvPr id="14" name="Rectangle 13">
            <a:extLst>
              <a:ext uri="{FF2B5EF4-FFF2-40B4-BE49-F238E27FC236}">
                <a16:creationId id="{9ABD0D63-D23F-4AE7-8270-4185EF9C1C25}"/>
              </a:ext>
              <a:ext uri="{C183D7F6-B498-43B3-948B-1728B52AA6E4}">
                <adec:decorative val="true"/>
              </a:ext>
            </a:extLst>
          </p:cNvPr>
          <p:cNvSpPr>
            <a:spLocks noTextEdit="true" noGrp="true" noRot="true" noChangeAspect="true" noMove="true" noResize="true" noEditPoints="true" noAdjustHandles="true" noChangeArrowheads="true" noChangeShapeType="true"/>
          </p:cNvSpPr>
          <p:nvPr>
            <p:extLst>
              <p:ext uri="{386F3935-93C4-4BCD-93E2-E3B085C9AB24}">
                <p16:designElem val="true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O"/>
          </a:p>
        </p:txBody>
      </p:sp>
      <p:sp>
        <p:nvSpPr>
          <p:cNvPr id="16" name="Rectangle 15">
            <a:extLst>
              <a:ext uri="{FF2B5EF4-FFF2-40B4-BE49-F238E27FC236}">
                <a16:creationId id="{72168E9E-94E9-4BE3-B88C-C8A468117753}"/>
              </a:ext>
              <a:ext uri="{C183D7F6-B498-43B3-948B-1728B52AA6E4}">
                <adec:decorative val="true"/>
              </a:ext>
            </a:extLst>
          </p:cNvPr>
          <p:cNvSpPr>
            <a:spLocks noTextEdit="true" noGrp="true" noRot="true" noChangeAspect="true" noMove="true" noResize="true" noEditPoints="true" noAdjustHandles="true" noChangeArrowheads="true" noChangeShapeType="true"/>
          </p:cNvSpPr>
          <p:nvPr>
            <p:extLst>
              <p:ext uri="{386F3935-93C4-4BCD-93E2-E3B085C9AB24}">
                <p16:designElem val="true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O"/>
          </a:p>
        </p:txBody>
      </p:sp>
      <p:sp>
        <p:nvSpPr>
          <p:cNvPr id="18" name="Rectangle 17">
            <a:extLst>
              <a:ext uri="{FF2B5EF4-FFF2-40B4-BE49-F238E27FC236}">
                <a16:creationId id="{12107AC1-AA0D-4097-B03D-FD3C632AB886}"/>
              </a:ext>
              <a:ext uri="{C183D7F6-B498-43B3-948B-1728B52AA6E4}">
                <adec:decorative val="true"/>
              </a:ext>
            </a:extLst>
          </p:cNvPr>
          <p:cNvSpPr>
            <a:spLocks noTextEdit="true" noGrp="true" noRot="true" noChangeAspect="true" noMove="true" noResize="true" noEditPoints="true" noAdjustHandles="true" noChangeArrowheads="true" noChangeShapeType="true"/>
          </p:cNvSpPr>
          <p:nvPr>
            <p:extLst>
              <p:ext uri="{386F3935-93C4-4BCD-93E2-E3B085C9AB24}">
                <p16:designElem val="true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O"/>
          </a:p>
        </p:txBody>
      </p:sp>
      <p:sp>
        <p:nvSpPr>
          <p:cNvPr id="20" name="TextBox 19">
            <a:extLst>
              <a:ext uri="{FF2B5EF4-FFF2-40B4-BE49-F238E27FC236}">
                <a16:creationId id="{7C8D231A-EC46-4736-B00F-76D307082204}"/>
              </a:ext>
              <a:ext uri="{C183D7F6-B498-43B3-948B-1728B52AA6E4}">
                <adec:decorative val="true"/>
              </a:ext>
            </a:extLst>
          </p:cNvPr>
          <p:cNvSpPr txBox="true">
            <a:spLocks noTextEdit="true" noGrp="true" noRot="true" noChangeAspect="true" noMove="true" noResize="true" noEditPoints="true" noAdjustHandles="true" noChangeArrowheads="true" noChangeShapeType="true"/>
          </p:cNvSpPr>
          <p:nvPr>
            <p:extLst>
              <p:ext uri="{386F3935-93C4-4BCD-93E2-E3B085C9AB24}">
                <p16:designElem val="true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false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false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id="{D0BE3D13-5BE5-4B05-AFCF-2A2E059D29F8}"/>
              </a:ext>
              <a:ext uri="{C183D7F6-B498-43B3-948B-1728B52AA6E4}">
                <adec:decorative val="true"/>
              </a:ext>
            </a:extLst>
          </p:cNvPr>
          <p:cNvSpPr>
            <a:spLocks noTextEdit="true" noGrp="true" noRot="true" noChangeAspect="true" noMove="true" noResize="true" noEditPoints="true" noAdjustHandles="true" noChangeArrowheads="true" noChangeShapeType="true"/>
          </p:cNvSpPr>
          <p:nvPr>
            <p:extLst>
              <p:ext uri="{386F3935-93C4-4BCD-93E2-E3B085C9AB24}">
                <p16:designElem val="true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false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id="{1AC85C80-0175-4214-A13D-03C224658C16}"/>
              </a:ext>
              <a:ext uri="{C183D7F6-B498-43B3-948B-1728B52AA6E4}">
                <adec:decorative val="true"/>
              </a:ext>
            </a:extLst>
          </p:cNvPr>
          <p:cNvSpPr>
            <a:spLocks noTextEdit="true" noGrp="true" noRot="true" noChangeAspect="true" noMove="true" noResize="true" noEditPoints="true" noAdjustHandles="true" noChangeArrowheads="true" noChangeShapeType="true"/>
          </p:cNvSpPr>
          <p:nvPr>
            <p:extLst>
              <p:ext uri="{386F3935-93C4-4BCD-93E2-E3B085C9AB24}">
                <p16:designElem val="true"/>
              </p:ext>
            </p:extLst>
          </p:nvPr>
        </p:nvSpPr>
        <p:spPr>
          <a:xfrm>
            <a:off x="1609124" y="487443"/>
            <a:ext cx="5841548" cy="58415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false" anchor="ctr"/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id="{15ADB788-8569-409E-862D-665AD53C9904}"/>
              </a:ext>
              <a:ext uri="{C183D7F6-B498-43B3-948B-1728B52AA6E4}">
                <adec:decorative val="true"/>
              </a:ext>
            </a:extLst>
          </p:cNvPr>
          <p:cNvPicPr>
            <a:picLocks noCrop="true" noGrp="true" noRot="true" noChangeAspect="true" noMove="true" noResize="true" noEditPoints="true" noAdjustHandles="true" noChangeArrowheads="true" noChangeShapeType="true"/>
          </p:cNvPicPr>
          <p:nvPr>
            <p:extLst>
              <p:ext uri="{386F3935-93C4-4BCD-93E2-E3B085C9AB24}">
                <p16:designElem val="true"/>
              </p:ext>
            </p:extLst>
          </p:nvPr>
        </p:nvPicPr>
        <p:blipFill>
          <a:blip r:embed="rId3">
            <a:extLst>
              <a:ext uri="{28A0092B-C50C-407E-A947-70E740481C1C}">
                <a14:useLocalDpi val="false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id="{F1C75026-7554-953C-A03D-4260544B6C33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>
            <a:off x="3039048" y="2568817"/>
            <a:ext cx="7155598" cy="3133968"/>
          </a:xfrm>
        </p:spPr>
        <p:txBody>
          <a:bodyPr vert="horz" lIns="91440" tIns="45720" rIns="91440" bIns="45720" rtlCol="false" anchor="t">
            <a:normAutofit/>
          </a:bodyPr>
          <a:lstStyle/>
          <a:p>
            <a:pPr algn="l"/>
            <a:r>
              <a:rPr lang="en-US" sz="6600" dirty="false">
                <a:solidFill>
                  <a:srgbClr val="1F2D29"/>
                </a:solidFill>
              </a:rPr>
              <a:t>second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id="{76562092-3AA7-4EF0-9007-C44F879A1308}"/>
              </a:ext>
              <a:ext uri="{C183D7F6-B498-43B3-948B-1728B52AA6E4}">
                <adec:decorative val="true"/>
              </a:ext>
            </a:extLst>
          </p:cNvPr>
          <p:cNvSpPr>
            <a:spLocks noTextEdit="true" noGrp="true" noRot="true" noChangeAspect="true" noMove="true" noResize="true" noEditPoints="true" noAdjustHandles="true" noChangeArrowheads="true" noChangeShapeType="true"/>
          </p:cNvSpPr>
          <p:nvPr>
            <p:extLst>
              <p:ext uri="{386F3935-93C4-4BCD-93E2-E3B085C9AB24}">
                <p16:designElem val="true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O"/>
          </a:p>
        </p:txBody>
      </p:sp>
      <p:sp>
        <p:nvSpPr>
          <p:cNvPr id="30" name="Right Triangle 29">
            <a:extLst>
              <a:ext uri="{FF2B5EF4-FFF2-40B4-BE49-F238E27FC236}">
                <a16:creationId id="{2663C086-1480-4E81-BD6F-3E43A4C38C62}"/>
              </a:ext>
              <a:ext uri="{C183D7F6-B498-43B3-948B-1728B52AA6E4}">
                <adec:decorative val="true"/>
              </a:ext>
            </a:extLst>
          </p:cNvPr>
          <p:cNvSpPr>
            <a:spLocks noTextEdit="true" noGrp="true" noRot="true" noChangeAspect="true" noMove="true" noResize="true" noEditPoints="true" noAdjustHandles="true" noChangeArrowheads="true" noChangeShapeType="true"/>
          </p:cNvSpPr>
          <p:nvPr>
            <p:extLst>
              <p:ext uri="{386F3935-93C4-4BCD-93E2-E3B085C9AB24}">
                <p16:designElem val="true"/>
              </p:ext>
            </p:extLst>
          </p:nvPr>
        </p:nvSpPr>
        <p:spPr>
          <a:xfrm rot="16200000" flipH="true">
            <a:off x="2585313" y="2747897"/>
            <a:ext cx="353147" cy="353147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false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val="34951210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cdr="http://schemas.openxmlformats.org/drawingml/2006/chartDrawing" xmlns:c14="http://schemas.microsoft.com/office/drawing/2007/8/2/chart" xmlns:dgm="http://schemas.openxmlformats.org/drawingml/2006/diagram" xmlns:pic="http://schemas.openxmlformats.org/drawingml/2006/picture" xmlns:wp="http://schemas.openxmlformats.org/drawingml/2006/wordprocessingDrawing" xmlns:wp14="http://schemas.microsoft.com/office/word/2010/wordprocessingDrawing" xmlns:xdr="http://schemas.openxmlformats.org/drawingml/2006/spreadsheetDrawing" xmlns:dsp="http://schemas.microsoft.com/office/drawing/2008/diagram" xmlns:p14="http://schemas.microsoft.com/office/powerpoint/2010/main" xmlns:a14="http://schemas.microsoft.com/office/drawing/2010/main" xmlns:p15="http://schemas.microsoft.com/office/powerpoint/2012/main" xmlns:p166="http://schemas.microsoft.com/office/powerpoint/2016/6/main" xmlns:a13cmd="http://schemas.microsoft.com/office/drawing/2013/main/command" xmlns:p13cmd="http://schemas.microsoft.com/office/powerpoint/2013/main/command" xmlns:p1510="http://schemas.microsoft.com/office/powerpoint/2015/10/main" xmlns:psez="http://schemas.microsoft.com/office/powerpoint/2016/sectionzoom" xmlns:pslz="http://schemas.microsoft.com/office/powerpoint/2016/slidezoom" xmlns:psuz="http://schemas.microsoft.com/office/powerpoint/2016/summaryzoom" xmlns:p173="http://schemas.microsoft.com/office/powerpoint/2017/3/main" xmlns:b="http://schemas.openxmlformats.org/officeDocument/2006/bibliography" xmlns:msink="http://schemas.microsoft.com/ink/2010/main" xmlns:cdr14="http://schemas.microsoft.com/office/drawing/2010/chartDrawing" xmlns:c15="http://schemas.microsoft.com/office/drawing/2012/chart" xmlns:cs="http://schemas.microsoft.com/office/drawing/2012/chartStyle" xmlns:ns30="http://www.w3.org/1998/Math/MathML" xmlns:ns31="http://www.w3.org/2003/InkML" xmlns:cx="http://schemas.microsoft.com/office/drawing/2014/chartex" xmlns:c16="http://schemas.microsoft.com/office/drawing/2014/chart" xmlns:dgm1611="http://schemas.microsoft.com/office/drawing/2016/11/diagram" xmlns:c173="http://schemas.microsoft.com/office/drawing/2017/03/chart" xmlns:am3d="http://schemas.microsoft.com/office/drawing/2017/model3d" xmlns:an18="http://schemas.microsoft.com/office/drawing/2018/animation" xmlns:anam3d="http://schemas.microsoft.com/office/drawing/2018/animation/model3d" xmlns:iact="http://schemas.microsoft.com/office/powerpoint/2014/inkAction" xmlns:thm15="http://schemas.microsoft.com/office/thememl/2012/main" xmlns:wetp="http://schemas.microsoft.com/office/webextensions/taskpanes/2010/11" xmlns:we="http://schemas.microsoft.com/office/webextensions/webextension/2010/11" xmlns:comp="http://schemas.openxmlformats.org/drawingml/2006/compatibility" xmlns:lc="http://schemas.openxmlformats.org/drawingml/2006/lockedCanvas" xmlns:p159="http://schemas.microsoft.com/office/powerpoint/2015/09/main" xmlns:p16="http://schemas.microsoft.com/office/powerpoint/2015/main" xmlns:p1710="http://schemas.microsoft.com/office/powerpoint/2017/10/main" xmlns:p184="http://schemas.microsoft.com/office/powerpoint/2018/4/main" xmlns:dgm14="http://schemas.microsoft.com/office/drawing/2010/diagram" xmlns:a15="http://schemas.microsoft.com/office/drawing/2012/main" xmlns:pic14="http://schemas.microsoft.com/office/drawing/2010/picture" xmlns:c16ac="http://schemas.microsoft.com/office/drawing/2014/chart/ac" xmlns:a16="http://schemas.microsoft.com/office/drawing/2014/main" xmlns:a1611="http://schemas.microsoft.com/office/drawing/2016/11/main" xmlns:dgm1612="http://schemas.microsoft.com/office/drawing/2016/12/diagram" xmlns:a16svg="http://schemas.microsoft.com/office/drawing/2016/SVG/main" xmlns:adec="http://schemas.microsoft.com/office/drawing/2017/decorative" xmlns:a18hc="http://schemas.microsoft.com/office/drawing/2018/hyperlinkcolor" xmlns:v="urn:schemas-microsoft-com:vml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id="{3DBBA26C-89C3-411F-9753-606A413F89AF}"/>
              </a:ext>
              <a:ext uri="{C183D7F6-B498-43B3-948B-1728B52AA6E4}">
                <adec:decorative val="true"/>
              </a:ext>
            </a:extLst>
          </p:cNvPr>
          <p:cNvPicPr>
            <a:picLocks noCrop="true" noGrp="true" noRot="true" noChangeAspect="true" noMove="true" noResize="true" noEditPoints="true" noAdjustHandles="true" noChangeArrowheads="true" noChangeShapeType="true"/>
          </p:cNvPicPr>
          <p:nvPr>
            <p:extLst>
              <p:ext uri="{386F3935-93C4-4BCD-93E2-E3B085C9AB24}">
                <p16:designElem val="true"/>
              </p:ext>
            </p:extLst>
          </p:nvPr>
        </p:nvPicPr>
        <p:blipFill>
          <a:blip r:embed="rId2">
            <a:extLst>
              <a:ext uri="{28A0092B-C50C-407E-A947-70E740481C1C}">
                <a14:useLocalDpi val="false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id="{EEAD2215-6311-4D1C-B6B5-F57CB6BFCBCA}"/>
              </a:ext>
              <a:ext uri="{C183D7F6-B498-43B3-948B-1728B52AA6E4}">
                <adec:decorative val="true"/>
              </a:ext>
            </a:extLst>
          </p:cNvPr>
          <p:cNvPicPr>
            <a:picLocks noCrop="true" noGrp="true" noRot="true" noChangeAspect="true" noMove="true" noResize="true" noEditPoints="true" noAdjustHandles="true" noChangeArrowheads="true" noChangeShapeType="true"/>
          </p:cNvPicPr>
          <p:nvPr>
            <p:extLst>
              <p:ext uri="{386F3935-93C4-4BCD-93E2-E3B085C9AB24}">
                <p16:designElem val="true"/>
              </p:ext>
            </p:extLst>
          </p:nvPr>
        </p:nvPicPr>
        <p:blipFill>
          <a:blip r:embed="rId3">
            <a:extLst>
              <a:ext uri="{28A0092B-C50C-407E-A947-70E740481C1C}">
                <a14:useLocalDpi val="false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id="{7BA5DE79-30D1-4A10-8DB9-0A6E523A9723}"/>
              </a:ext>
              <a:ext uri="{C183D7F6-B498-43B3-948B-1728B52AA6E4}">
                <adec:decorative val="true"/>
              </a:ext>
            </a:extLst>
          </p:cNvPr>
          <p:cNvSpPr>
            <a:spLocks noTextEdit="true" noGrp="true" noRot="true" noChangeAspect="true" noMove="true" noResize="true" noEditPoints="true" noAdjustHandles="true" noChangeArrowheads="true" noChangeShapeType="true"/>
          </p:cNvSpPr>
          <p:nvPr>
            <p:extLst>
              <p:ext uri="{386F3935-93C4-4BCD-93E2-E3B085C9AB24}">
                <p16:designElem val="true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O"/>
          </a:p>
        </p:txBody>
      </p:sp>
      <p:sp>
        <p:nvSpPr>
          <p:cNvPr id="14" name="Rectangle 13">
            <a:extLst>
              <a:ext uri="{FF2B5EF4-FFF2-40B4-BE49-F238E27FC236}">
                <a16:creationId id="{9ABD0D63-D23F-4AE7-8270-4185EF9C1C25}"/>
              </a:ext>
              <a:ext uri="{C183D7F6-B498-43B3-948B-1728B52AA6E4}">
                <adec:decorative val="true"/>
              </a:ext>
            </a:extLst>
          </p:cNvPr>
          <p:cNvSpPr>
            <a:spLocks noTextEdit="true" noGrp="true" noRot="true" noChangeAspect="true" noMove="true" noResize="true" noEditPoints="true" noAdjustHandles="true" noChangeArrowheads="true" noChangeShapeType="true"/>
          </p:cNvSpPr>
          <p:nvPr>
            <p:extLst>
              <p:ext uri="{386F3935-93C4-4BCD-93E2-E3B085C9AB24}">
                <p16:designElem val="true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O"/>
          </a:p>
        </p:txBody>
      </p:sp>
      <p:sp>
        <p:nvSpPr>
          <p:cNvPr id="16" name="Rectangle 15">
            <a:extLst>
              <a:ext uri="{FF2B5EF4-FFF2-40B4-BE49-F238E27FC236}">
                <a16:creationId id="{72168E9E-94E9-4BE3-B88C-C8A468117753}"/>
              </a:ext>
              <a:ext uri="{C183D7F6-B498-43B3-948B-1728B52AA6E4}">
                <adec:decorative val="true"/>
              </a:ext>
            </a:extLst>
          </p:cNvPr>
          <p:cNvSpPr>
            <a:spLocks noTextEdit="true" noGrp="true" noRot="true" noChangeAspect="true" noMove="true" noResize="true" noEditPoints="true" noAdjustHandles="true" noChangeArrowheads="true" noChangeShapeType="true"/>
          </p:cNvSpPr>
          <p:nvPr>
            <p:extLst>
              <p:ext uri="{386F3935-93C4-4BCD-93E2-E3B085C9AB24}">
                <p16:designElem val="true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O"/>
          </a:p>
        </p:txBody>
      </p:sp>
      <p:sp>
        <p:nvSpPr>
          <p:cNvPr id="18" name="Rectangle 17">
            <a:extLst>
              <a:ext uri="{FF2B5EF4-FFF2-40B4-BE49-F238E27FC236}">
                <a16:creationId id="{12107AC1-AA0D-4097-B03D-FD3C632AB886}"/>
              </a:ext>
              <a:ext uri="{C183D7F6-B498-43B3-948B-1728B52AA6E4}">
                <adec:decorative val="true"/>
              </a:ext>
            </a:extLst>
          </p:cNvPr>
          <p:cNvSpPr>
            <a:spLocks noTextEdit="true" noGrp="true" noRot="true" noChangeAspect="true" noMove="true" noResize="true" noEditPoints="true" noAdjustHandles="true" noChangeArrowheads="true" noChangeShapeType="true"/>
          </p:cNvSpPr>
          <p:nvPr>
            <p:extLst>
              <p:ext uri="{386F3935-93C4-4BCD-93E2-E3B085C9AB24}">
                <p16:designElem val="true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O"/>
          </a:p>
        </p:txBody>
      </p:sp>
      <p:sp>
        <p:nvSpPr>
          <p:cNvPr id="20" name="TextBox 19">
            <a:extLst>
              <a:ext uri="{FF2B5EF4-FFF2-40B4-BE49-F238E27FC236}">
                <a16:creationId id="{7C8D231A-EC46-4736-B00F-76D307082204}"/>
              </a:ext>
              <a:ext uri="{C183D7F6-B498-43B3-948B-1728B52AA6E4}">
                <adec:decorative val="true"/>
              </a:ext>
            </a:extLst>
          </p:cNvPr>
          <p:cNvSpPr txBox="true">
            <a:spLocks noTextEdit="true" noGrp="true" noRot="true" noChangeAspect="true" noMove="true" noResize="true" noEditPoints="true" noAdjustHandles="true" noChangeArrowheads="true" noChangeShapeType="true"/>
          </p:cNvSpPr>
          <p:nvPr>
            <p:extLst>
              <p:ext uri="{386F3935-93C4-4BCD-93E2-E3B085C9AB24}">
                <p16:designElem val="true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false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false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id="{D0BE3D13-5BE5-4B05-AFCF-2A2E059D29F8}"/>
              </a:ext>
              <a:ext uri="{C183D7F6-B498-43B3-948B-1728B52AA6E4}">
                <adec:decorative val="true"/>
              </a:ext>
            </a:extLst>
          </p:cNvPr>
          <p:cNvSpPr>
            <a:spLocks noTextEdit="true" noGrp="true" noRot="true" noChangeAspect="true" noMove="true" noResize="true" noEditPoints="true" noAdjustHandles="true" noChangeArrowheads="true" noChangeShapeType="true"/>
          </p:cNvSpPr>
          <p:nvPr>
            <p:extLst>
              <p:ext uri="{386F3935-93C4-4BCD-93E2-E3B085C9AB24}">
                <p16:designElem val="true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false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id="{1AC85C80-0175-4214-A13D-03C224658C16}"/>
              </a:ext>
              <a:ext uri="{C183D7F6-B498-43B3-948B-1728B52AA6E4}">
                <adec:decorative val="true"/>
              </a:ext>
            </a:extLst>
          </p:cNvPr>
          <p:cNvSpPr>
            <a:spLocks noTextEdit="true" noGrp="true" noRot="true" noChangeAspect="true" noMove="true" noResize="true" noEditPoints="true" noAdjustHandles="true" noChangeArrowheads="true" noChangeShapeType="true"/>
          </p:cNvSpPr>
          <p:nvPr>
            <p:extLst>
              <p:ext uri="{386F3935-93C4-4BCD-93E2-E3B085C9AB24}">
                <p16:designElem val="true"/>
              </p:ext>
            </p:extLst>
          </p:nvPr>
        </p:nvSpPr>
        <p:spPr>
          <a:xfrm>
            <a:off x="1609124" y="487443"/>
            <a:ext cx="5841548" cy="58415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false" anchor="ctr"/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id="{15ADB788-8569-409E-862D-665AD53C9904}"/>
              </a:ext>
              <a:ext uri="{C183D7F6-B498-43B3-948B-1728B52AA6E4}">
                <adec:decorative val="true"/>
              </a:ext>
            </a:extLst>
          </p:cNvPr>
          <p:cNvPicPr>
            <a:picLocks noCrop="true" noGrp="true" noRot="true" noChangeAspect="true" noMove="true" noResize="true" noEditPoints="true" noAdjustHandles="true" noChangeArrowheads="true" noChangeShapeType="true"/>
          </p:cNvPicPr>
          <p:nvPr>
            <p:extLst>
              <p:ext uri="{386F3935-93C4-4BCD-93E2-E3B085C9AB24}">
                <p16:designElem val="true"/>
              </p:ext>
            </p:extLst>
          </p:nvPr>
        </p:nvPicPr>
        <p:blipFill>
          <a:blip r:embed="rId3">
            <a:extLst>
              <a:ext uri="{28A0092B-C50C-407E-A947-70E740481C1C}">
                <a14:useLocalDpi val="false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id="{76562092-3AA7-4EF0-9007-C44F879A1308}"/>
              </a:ext>
              <a:ext uri="{C183D7F6-B498-43B3-948B-1728B52AA6E4}">
                <adec:decorative val="true"/>
              </a:ext>
            </a:extLst>
          </p:cNvPr>
          <p:cNvSpPr>
            <a:spLocks noTextEdit="true" noGrp="true" noRot="true" noChangeAspect="true" noMove="true" noResize="true" noEditPoints="true" noAdjustHandles="true" noChangeArrowheads="true" noChangeShapeType="true"/>
          </p:cNvSpPr>
          <p:nvPr>
            <p:extLst>
              <p:ext uri="{386F3935-93C4-4BCD-93E2-E3B085C9AB24}">
                <p16:designElem val="true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O"/>
          </a:p>
        </p:txBody>
      </p:sp>
      <p:sp>
        <p:nvSpPr>
          <p:cNvPr id="30" name="Right Triangle 29">
            <a:extLst>
              <a:ext uri="{FF2B5EF4-FFF2-40B4-BE49-F238E27FC236}">
                <a16:creationId id="{2663C086-1480-4E81-BD6F-3E43A4C38C62}"/>
              </a:ext>
              <a:ext uri="{C183D7F6-B498-43B3-948B-1728B52AA6E4}">
                <adec:decorative val="true"/>
              </a:ext>
            </a:extLst>
          </p:cNvPr>
          <p:cNvSpPr>
            <a:spLocks noTextEdit="true" noGrp="true" noRot="true" noChangeAspect="true" noMove="true" noResize="true" noEditPoints="true" noAdjustHandles="true" noChangeArrowheads="true" noChangeShapeType="true"/>
          </p:cNvSpPr>
          <p:nvPr>
            <p:extLst>
              <p:ext uri="{386F3935-93C4-4BCD-93E2-E3B085C9AB24}">
                <p16:designElem val="true"/>
              </p:ext>
            </p:extLst>
          </p:nvPr>
        </p:nvSpPr>
        <p:spPr>
          <a:xfrm rot="16200000" flipH="true">
            <a:off x="2585313" y="2747897"/>
            <a:ext cx="353147" cy="353147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false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id="{A8791F5F-F5E6-BA9D-F3FD-AF1F88F248AC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endParaRPr lang="en-RO"/>
          </a:p>
        </p:txBody>
      </p:sp>
      <p:graphicFrame>
        <p:nvGraphicFramePr>
          <p:cNvPr id="5" name="Table 4">
            <a:extLst>
              <a:ext uri="{FF2B5EF4-FFF2-40B4-BE49-F238E27FC236}">
                <a16:creationId id="{FF5EC404-4E6C-0431-38FC-7E93500C69EC}"/>
              </a:ext>
            </a:extLst>
          </p:cNvPr>
          <p:cNvGraphicFramePr>
            <a:graphicFrameLocks noGrp="true"/>
          </p:cNvGraphicFramePr>
          <p:nvPr>
            <p:extLst>
              <p:ext uri="{D42A27DB-BD31-4B8C-83A1-F6EECF244321}">
                <p14:modId val="1886425378"/>
              </p:ext>
            </p:extLst>
          </p:nvPr>
        </p:nvGraphicFramePr>
        <p:xfrm>
          <a:off x="3718296" y="5189221"/>
          <a:ext cx="8127999" cy="111252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val="175749159"/>
                    </a:ext>
                  </a:extLst>
                </a:gridCol>
                <a:gridCol w="2709333">
                  <a:extLst>
                    <a:ext uri="{9D8B030D-6E8A-4147-A177-3AD203B41FA5}">
                      <a16:colId val="3437409440"/>
                    </a:ext>
                  </a:extLst>
                </a:gridCol>
                <a:gridCol w="2709333">
                  <a:extLst>
                    <a:ext uri="{9D8B030D-6E8A-4147-A177-3AD203B41FA5}">
                      <a16:colId val="246713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RO" dirty="false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dirty="false"/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dirty="false"/>
                        <a:t>Last</a:t>
                      </a:r>
                    </a:p>
                  </a:txBody>
                  <a:tcPr/>
                </a:tc>
                <a:extLst>
                  <a:ext uri="{0D108BD9-81ED-4DB2-BD59-A6C34878D82A}">
                    <a16:rowId val="2632008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O" dirty="false"/>
                        <a:t>Aron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dirty="false"/>
                        <a:t>Sipos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dirty="false"/>
                        <a:t>Last message</a:t>
                      </a:r>
                    </a:p>
                  </a:txBody>
                  <a:tcPr/>
                </a:tc>
                <a:extLst>
                  <a:ext uri="{0D108BD9-81ED-4DB2-BD59-A6C34878D82A}">
                    <a16:rowId val="80271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O" dirty="false"/>
                    </a:p>
                  </a:txBody>
                  <a:tcPr/>
                </a:tc>
                <a:extLst>
                  <a:ext uri="{0D108BD9-81ED-4DB2-BD59-A6C34878D82A}">
                    <a16:rowId val="959612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val="24837171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cdr="http://schemas.openxmlformats.org/drawingml/2006/chartDrawing" xmlns:c14="http://schemas.microsoft.com/office/drawing/2007/8/2/chart" xmlns:dgm="http://schemas.openxmlformats.org/drawingml/2006/diagram" xmlns:pic="http://schemas.openxmlformats.org/drawingml/2006/picture" xmlns:wp="http://schemas.openxmlformats.org/drawingml/2006/wordprocessingDrawing" xmlns:wp14="http://schemas.microsoft.com/office/word/2010/wordprocessingDrawing" xmlns:xdr="http://schemas.openxmlformats.org/drawingml/2006/spreadsheetDrawing" xmlns:dsp="http://schemas.microsoft.com/office/drawing/2008/diagram" xmlns:p14="http://schemas.microsoft.com/office/powerpoint/2010/main" xmlns:a14="http://schemas.microsoft.com/office/drawing/2010/main" xmlns:p15="http://schemas.microsoft.com/office/powerpoint/2012/main" xmlns:p166="http://schemas.microsoft.com/office/powerpoint/2016/6/main" xmlns:a13cmd="http://schemas.microsoft.com/office/drawing/2013/main/command" xmlns:p13cmd="http://schemas.microsoft.com/office/powerpoint/2013/main/command" xmlns:p1510="http://schemas.microsoft.com/office/powerpoint/2015/10/main" xmlns:psez="http://schemas.microsoft.com/office/powerpoint/2016/sectionzoom" xmlns:pslz="http://schemas.microsoft.com/office/powerpoint/2016/slidezoom" xmlns:psuz="http://schemas.microsoft.com/office/powerpoint/2016/summaryzoom" xmlns:p173="http://schemas.microsoft.com/office/powerpoint/2017/3/main" xmlns:b="http://schemas.openxmlformats.org/officeDocument/2006/bibliography" xmlns:msink="http://schemas.microsoft.com/ink/2010/main" xmlns:cdr14="http://schemas.microsoft.com/office/drawing/2010/chartDrawing" xmlns:c15="http://schemas.microsoft.com/office/drawing/2012/chart" xmlns:cs="http://schemas.microsoft.com/office/drawing/2012/chartStyle" xmlns:ns30="http://www.w3.org/1998/Math/MathML" xmlns:ns31="http://www.w3.org/2003/InkML" xmlns:cx="http://schemas.microsoft.com/office/drawing/2014/chartex" xmlns:c16="http://schemas.microsoft.com/office/drawing/2014/chart" xmlns:dgm1611="http://schemas.microsoft.com/office/drawing/2016/11/diagram" xmlns:c173="http://schemas.microsoft.com/office/drawing/2017/03/chart" xmlns:am3d="http://schemas.microsoft.com/office/drawing/2017/model3d" xmlns:an18="http://schemas.microsoft.com/office/drawing/2018/animation" xmlns:anam3d="http://schemas.microsoft.com/office/drawing/2018/animation/model3d" xmlns:iact="http://schemas.microsoft.com/office/powerpoint/2014/inkAction" xmlns:thm15="http://schemas.microsoft.com/office/thememl/2012/main" xmlns:wetp="http://schemas.microsoft.com/office/webextensions/taskpanes/2010/11" xmlns:we="http://schemas.microsoft.com/office/webextensions/webextension/2010/11" xmlns:comp="http://schemas.openxmlformats.org/drawingml/2006/compatibility" xmlns:lc="http://schemas.openxmlformats.org/drawingml/2006/lockedCanvas" xmlns:p159="http://schemas.microsoft.com/office/powerpoint/2015/09/main" xmlns:p16="http://schemas.microsoft.com/office/powerpoint/2015/main" xmlns:p1710="http://schemas.microsoft.com/office/powerpoint/2017/10/main" xmlns:p184="http://schemas.microsoft.com/office/powerpoint/2018/4/main" xmlns:dgm14="http://schemas.microsoft.com/office/drawing/2010/diagram" xmlns:a15="http://schemas.microsoft.com/office/drawing/2012/main" xmlns:pic14="http://schemas.microsoft.com/office/drawing/2010/picture" xmlns:c16ac="http://schemas.microsoft.com/office/drawing/2014/chart/ac" xmlns:a16="http://schemas.microsoft.com/office/drawing/2014/main" xmlns:a1611="http://schemas.microsoft.com/office/drawing/2016/11/main" xmlns:dgm1612="http://schemas.microsoft.com/office/drawing/2016/12/diagram" xmlns:a16svg="http://schemas.microsoft.com/office/drawing/2016/SVG/main" xmlns:adec="http://schemas.microsoft.com/office/drawing/2017/decorative" xmlns:a18hc="http://schemas.microsoft.com/office/drawing/2018/hyperlinkcolor" xmlns:v="urn:schemas-microsoft-com:vml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id="{3DBBA26C-89C3-411F-9753-606A413F89AF}"/>
              </a:ext>
              <a:ext uri="{C183D7F6-B498-43B3-948B-1728B52AA6E4}">
                <adec:decorative val="true"/>
              </a:ext>
            </a:extLst>
          </p:cNvPr>
          <p:cNvPicPr>
            <a:picLocks noCrop="true" noGrp="true" noRot="true" noChangeAspect="true" noMove="true" noResize="true" noEditPoints="true" noAdjustHandles="true" noChangeArrowheads="true" noChangeShapeType="true"/>
          </p:cNvPicPr>
          <p:nvPr>
            <p:extLst>
              <p:ext uri="{386F3935-93C4-4BCD-93E2-E3B085C9AB24}">
                <p16:designElem val="true"/>
              </p:ext>
            </p:extLst>
          </p:nvPr>
        </p:nvPicPr>
        <p:blipFill>
          <a:blip r:embed="rId2">
            <a:extLst>
              <a:ext uri="{28A0092B-C50C-407E-A947-70E740481C1C}">
                <a14:useLocalDpi val="false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id="{EEAD2215-6311-4D1C-B6B5-F57CB6BFCBCA}"/>
              </a:ext>
              <a:ext uri="{C183D7F6-B498-43B3-948B-1728B52AA6E4}">
                <adec:decorative val="true"/>
              </a:ext>
            </a:extLst>
          </p:cNvPr>
          <p:cNvPicPr>
            <a:picLocks noCrop="true" noGrp="true" noRot="true" noChangeAspect="true" noMove="true" noResize="true" noEditPoints="true" noAdjustHandles="true" noChangeArrowheads="true" noChangeShapeType="true"/>
          </p:cNvPicPr>
          <p:nvPr>
            <p:extLst>
              <p:ext uri="{386F3935-93C4-4BCD-93E2-E3B085C9AB24}">
                <p16:designElem val="true"/>
              </p:ext>
            </p:extLst>
          </p:nvPr>
        </p:nvPicPr>
        <p:blipFill>
          <a:blip r:embed="rId3">
            <a:extLst>
              <a:ext uri="{28A0092B-C50C-407E-A947-70E740481C1C}">
                <a14:useLocalDpi val="false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id="{7BA5DE79-30D1-4A10-8DB9-0A6E523A9723}"/>
              </a:ext>
              <a:ext uri="{C183D7F6-B498-43B3-948B-1728B52AA6E4}">
                <adec:decorative val="true"/>
              </a:ext>
            </a:extLst>
          </p:cNvPr>
          <p:cNvSpPr>
            <a:spLocks noTextEdit="true" noGrp="true" noRot="true" noChangeAspect="true" noMove="true" noResize="true" noEditPoints="true" noAdjustHandles="true" noChangeArrowheads="true" noChangeShapeType="true"/>
          </p:cNvSpPr>
          <p:nvPr>
            <p:extLst>
              <p:ext uri="{386F3935-93C4-4BCD-93E2-E3B085C9AB24}">
                <p16:designElem val="true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O"/>
          </a:p>
        </p:txBody>
      </p:sp>
      <p:sp>
        <p:nvSpPr>
          <p:cNvPr id="14" name="Rectangle 13">
            <a:extLst>
              <a:ext uri="{FF2B5EF4-FFF2-40B4-BE49-F238E27FC236}">
                <a16:creationId id="{9ABD0D63-D23F-4AE7-8270-4185EF9C1C25}"/>
              </a:ext>
              <a:ext uri="{C183D7F6-B498-43B3-948B-1728B52AA6E4}">
                <adec:decorative val="true"/>
              </a:ext>
            </a:extLst>
          </p:cNvPr>
          <p:cNvSpPr>
            <a:spLocks noTextEdit="true" noGrp="true" noRot="true" noChangeAspect="true" noMove="true" noResize="true" noEditPoints="true" noAdjustHandles="true" noChangeArrowheads="true" noChangeShapeType="true"/>
          </p:cNvSpPr>
          <p:nvPr>
            <p:extLst>
              <p:ext uri="{386F3935-93C4-4BCD-93E2-E3B085C9AB24}">
                <p16:designElem val="true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O"/>
          </a:p>
        </p:txBody>
      </p:sp>
      <p:sp>
        <p:nvSpPr>
          <p:cNvPr id="16" name="Rectangle 15">
            <a:extLst>
              <a:ext uri="{FF2B5EF4-FFF2-40B4-BE49-F238E27FC236}">
                <a16:creationId id="{72168E9E-94E9-4BE3-B88C-C8A468117753}"/>
              </a:ext>
              <a:ext uri="{C183D7F6-B498-43B3-948B-1728B52AA6E4}">
                <adec:decorative val="true"/>
              </a:ext>
            </a:extLst>
          </p:cNvPr>
          <p:cNvSpPr>
            <a:spLocks noTextEdit="true" noGrp="true" noRot="true" noChangeAspect="true" noMove="true" noResize="true" noEditPoints="true" noAdjustHandles="true" noChangeArrowheads="true" noChangeShapeType="true"/>
          </p:cNvSpPr>
          <p:nvPr>
            <p:extLst>
              <p:ext uri="{386F3935-93C4-4BCD-93E2-E3B085C9AB24}">
                <p16:designElem val="true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O"/>
          </a:p>
        </p:txBody>
      </p:sp>
      <p:sp>
        <p:nvSpPr>
          <p:cNvPr id="18" name="Rectangle 17">
            <a:extLst>
              <a:ext uri="{FF2B5EF4-FFF2-40B4-BE49-F238E27FC236}">
                <a16:creationId id="{12107AC1-AA0D-4097-B03D-FD3C632AB886}"/>
              </a:ext>
              <a:ext uri="{C183D7F6-B498-43B3-948B-1728B52AA6E4}">
                <adec:decorative val="true"/>
              </a:ext>
            </a:extLst>
          </p:cNvPr>
          <p:cNvSpPr>
            <a:spLocks noTextEdit="true" noGrp="true" noRot="true" noChangeAspect="true" noMove="true" noResize="true" noEditPoints="true" noAdjustHandles="true" noChangeArrowheads="true" noChangeShapeType="true"/>
          </p:cNvSpPr>
          <p:nvPr>
            <p:extLst>
              <p:ext uri="{386F3935-93C4-4BCD-93E2-E3B085C9AB24}">
                <p16:designElem val="true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O"/>
          </a:p>
        </p:txBody>
      </p:sp>
      <p:sp>
        <p:nvSpPr>
          <p:cNvPr id="20" name="TextBox 19">
            <a:extLst>
              <a:ext uri="{FF2B5EF4-FFF2-40B4-BE49-F238E27FC236}">
                <a16:creationId id="{7C8D231A-EC46-4736-B00F-76D307082204}"/>
              </a:ext>
              <a:ext uri="{C183D7F6-B498-43B3-948B-1728B52AA6E4}">
                <adec:decorative val="true"/>
              </a:ext>
            </a:extLst>
          </p:cNvPr>
          <p:cNvSpPr txBox="true">
            <a:spLocks noTextEdit="true" noGrp="true" noRot="true" noChangeAspect="true" noMove="true" noResize="true" noEditPoints="true" noAdjustHandles="true" noChangeArrowheads="true" noChangeShapeType="true"/>
          </p:cNvSpPr>
          <p:nvPr>
            <p:extLst>
              <p:ext uri="{386F3935-93C4-4BCD-93E2-E3B085C9AB24}">
                <p16:designElem val="true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false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false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id="{D0BE3D13-5BE5-4B05-AFCF-2A2E059D29F8}"/>
              </a:ext>
              <a:ext uri="{C183D7F6-B498-43B3-948B-1728B52AA6E4}">
                <adec:decorative val="true"/>
              </a:ext>
            </a:extLst>
          </p:cNvPr>
          <p:cNvSpPr>
            <a:spLocks noTextEdit="true" noGrp="true" noRot="true" noChangeAspect="true" noMove="true" noResize="true" noEditPoints="true" noAdjustHandles="true" noChangeArrowheads="true" noChangeShapeType="true"/>
          </p:cNvSpPr>
          <p:nvPr>
            <p:extLst>
              <p:ext uri="{386F3935-93C4-4BCD-93E2-E3B085C9AB24}">
                <p16:designElem val="true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false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id="{1AC85C80-0175-4214-A13D-03C224658C16}"/>
              </a:ext>
              <a:ext uri="{C183D7F6-B498-43B3-948B-1728B52AA6E4}">
                <adec:decorative val="true"/>
              </a:ext>
            </a:extLst>
          </p:cNvPr>
          <p:cNvSpPr>
            <a:spLocks noTextEdit="true" noGrp="true" noRot="true" noChangeAspect="true" noMove="true" noResize="true" noEditPoints="true" noAdjustHandles="true" noChangeArrowheads="true" noChangeShapeType="true"/>
          </p:cNvSpPr>
          <p:nvPr>
            <p:extLst>
              <p:ext uri="{386F3935-93C4-4BCD-93E2-E3B085C9AB24}">
                <p16:designElem val="true"/>
              </p:ext>
            </p:extLst>
          </p:nvPr>
        </p:nvSpPr>
        <p:spPr>
          <a:xfrm>
            <a:off x="1609124" y="487443"/>
            <a:ext cx="5841548" cy="58415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false" anchor="ctr"/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id="{15ADB788-8569-409E-862D-665AD53C9904}"/>
              </a:ext>
              <a:ext uri="{C183D7F6-B498-43B3-948B-1728B52AA6E4}">
                <adec:decorative val="true"/>
              </a:ext>
            </a:extLst>
          </p:cNvPr>
          <p:cNvPicPr>
            <a:picLocks noCrop="true" noGrp="true" noRot="true" noChangeAspect="true" noMove="true" noResize="true" noEditPoints="true" noAdjustHandles="true" noChangeArrowheads="true" noChangeShapeType="true"/>
          </p:cNvPicPr>
          <p:nvPr>
            <p:extLst>
              <p:ext uri="{386F3935-93C4-4BCD-93E2-E3B085C9AB24}">
                <p16:designElem val="true"/>
              </p:ext>
            </p:extLst>
          </p:nvPr>
        </p:nvPicPr>
        <p:blipFill>
          <a:blip r:embed="rId3">
            <a:extLst>
              <a:ext uri="{28A0092B-C50C-407E-A947-70E740481C1C}">
                <a14:useLocalDpi val="false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id="{F1C75026-7554-953C-A03D-4260544B6C33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>
            <a:off x="3039048" y="2568817"/>
            <a:ext cx="7155598" cy="3133968"/>
          </a:xfrm>
        </p:spPr>
        <p:txBody>
          <a:bodyPr vert="horz" lIns="91440" tIns="45720" rIns="91440" bIns="45720" rtlCol="false" anchor="t">
            <a:normAutofit/>
          </a:bodyPr>
          <a:lstStyle/>
          <a:p>
            <a:pPr algn="l"/>
            <a:r>
              <a:rPr lang="en-US" sz="6600">
                <a:solidFill>
                  <a:srgbClr val="1F2D29"/>
                </a:solidFill>
              </a:rPr>
              <a:t>Last message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id="{76562092-3AA7-4EF0-9007-C44F879A1308}"/>
              </a:ext>
              <a:ext uri="{C183D7F6-B498-43B3-948B-1728B52AA6E4}">
                <adec:decorative val="true"/>
              </a:ext>
            </a:extLst>
          </p:cNvPr>
          <p:cNvSpPr>
            <a:spLocks noTextEdit="true" noGrp="true" noRot="true" noChangeAspect="true" noMove="true" noResize="true" noEditPoints="true" noAdjustHandles="true" noChangeArrowheads="true" noChangeShapeType="true"/>
          </p:cNvSpPr>
          <p:nvPr>
            <p:extLst>
              <p:ext uri="{386F3935-93C4-4BCD-93E2-E3B085C9AB24}">
                <p16:designElem val="true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O"/>
          </a:p>
        </p:txBody>
      </p:sp>
      <p:sp>
        <p:nvSpPr>
          <p:cNvPr id="30" name="Right Triangle 29">
            <a:extLst>
              <a:ext uri="{FF2B5EF4-FFF2-40B4-BE49-F238E27FC236}">
                <a16:creationId id="{2663C086-1480-4E81-BD6F-3E43A4C38C62}"/>
              </a:ext>
              <a:ext uri="{C183D7F6-B498-43B3-948B-1728B52AA6E4}">
                <adec:decorative val="true"/>
              </a:ext>
            </a:extLst>
          </p:cNvPr>
          <p:cNvSpPr>
            <a:spLocks noTextEdit="true" noGrp="true" noRot="true" noChangeAspect="true" noMove="true" noResize="true" noEditPoints="true" noAdjustHandles="true" noChangeArrowheads="true" noChangeShapeType="true"/>
          </p:cNvSpPr>
          <p:nvPr>
            <p:extLst>
              <p:ext uri="{386F3935-93C4-4BCD-93E2-E3B085C9AB24}">
                <p16:designElem val="true"/>
              </p:ext>
            </p:extLst>
          </p:nvPr>
        </p:nvSpPr>
        <p:spPr>
          <a:xfrm rot="16200000" flipH="true">
            <a:off x="2585313" y="2747897"/>
            <a:ext cx="353147" cy="353147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false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val="40887652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
<Relationships xmlns="http://schemas.openxmlformats.org/package/2006/relationships">
    <Relationship Target="../media/image1.jpeg" Type="http://schemas.openxmlformats.org/officeDocument/2006/relationships/image" Id="rId1"/>
</Relationships>
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{26112D68-77A8-6240-B1CA-2B034A80ED55}tf16401378</Template>
  <TotalTime>2</TotalTime>
  <Words>33</Words>
  <Application>Microsoft Macintosh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MS Shell Dlg 2</vt:lpstr>
      <vt:lpstr>Wingdings</vt:lpstr>
      <vt:lpstr>Wingdings 3</vt:lpstr>
      <vt:lpstr>Madison</vt:lpstr>
      <vt:lpstr>My presentation</vt:lpstr>
      <vt:lpstr>${second}</vt:lpstr>
      <vt:lpstr>PowerPoint Presentation</vt:lpstr>
      <vt:lpstr>${LAST}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presentation</dc:title>
  <dc:creator>Aron Sipos</dc:creator>
  <cp:lastModifiedBy>Aron Sipos</cp:lastModifiedBy>
  <cp:revision>3</cp:revision>
  <dcterms:created xsi:type="dcterms:W3CDTF">2023-12-17T21:14:47Z</dcterms:created>
  <dcterms:modified xsi:type="dcterms:W3CDTF">2023-12-18T21:36:19Z</dcterms:modified>
</cp:coreProperties>
</file>