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3"/>
    <Relationship Target="docProps/thumbnail.jpeg" Type="http://schemas.openxmlformats.org/package/2006/relationships/metadata/thumbnail" Id="rId2"/>
    <Relationship Target="ppt/presentation.xml" Type="http://schemas.openxmlformats.org/officeDocument/2006/relationships/officeDocument" Id="rId1"/>
    <Relationship Target="docProps/app.xml" Type="http://schemas.openxmlformats.org/officeDocument/2006/relationships/extended-properties" Id="rId4"/>
</Relationships>
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saveSubsetFonts="true" autoCompressPictures="false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  <Relationship Target="slides/slide2.xml" Type="http://schemas.openxmlformats.org/officeDocument/2006/relationships/slide" Id="rId3"/>
    <Relationship Target="tableStyles.xml" Type="http://schemas.openxmlformats.org/officeDocument/2006/relationships/tableStyles" Id="rId7"/>
    <Relationship Target="slides/slide1.xml" Type="http://schemas.openxmlformats.org/officeDocument/2006/relationships/slide" Id="rId2"/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6"/>
    <Relationship Target="viewProps.xml" Type="http://schemas.openxmlformats.org/officeDocument/2006/relationships/viewProps" Id="rId5"/>
    <Relationship Target="presProps.xml" Type="http://schemas.openxmlformats.org/officeDocument/2006/relationships/presProps" Id="rId4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372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09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37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700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525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669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46136761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theme/theme1.xml" Type="http://schemas.openxmlformats.org/officeDocument/2006/relationships/them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slideLayouts/slideLayout11.xml" Type="http://schemas.openxmlformats.org/officeDocument/2006/relationships/slideLayout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    <Relationship Target="../media/image3.png" Type="http://schemas.openxmlformats.org/officeDocument/2006/relationships/image" Id="rId14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FC38409-D950-334F-A8BE-03EBE78969AC}" type="datetimeFigureOut">
              <a:rPr lang="en-RO" smtClean="0"/>
              <a:t>17.12.2023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69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3.png" Type="http://schemas.openxmlformats.org/officeDocument/2006/relationships/image" Id="rId3"/>
    <Relationship Target="../media/image2.pn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id="{1F4EABCE-F14D-1438-80EA-E8B90DDA1AC0}"/>
              </a:ext>
            </a:extLst>
          </p:cNvPr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false"/>
              <a:t>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id="{88738E79-C715-F352-2627-FEB5CA8097AC}"/>
              </a:ext>
            </a:extLst>
          </p:cNvPr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false"/>
              <a:t>By: Aron Sipos</a:t>
            </a:r>
          </a:p>
        </p:txBody>
      </p:sp>
    </p:spTree>
    <p:extLst>
      <p:ext uri="{BB962C8B-B14F-4D97-AF65-F5344CB8AC3E}">
        <p14:creationId val="19814700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dsp="http://schemas.microsoft.com/office/drawing/2008/diagram" xmlns:p14="http://schemas.microsoft.com/office/powerpoint/2010/main" xmlns:a14="http://schemas.microsoft.com/office/drawing/2010/main" xmlns:p15="http://schemas.microsoft.com/office/powerpoint/2012/main" xmlns:p166="http://schemas.microsoft.com/office/powerpoint/2016/6/main" xmlns:a13cmd="http://schemas.microsoft.com/office/drawing/2013/main/command" xmlns:p13cmd="http://schemas.microsoft.com/office/powerpoint/2013/main/command" xmlns:p1510="http://schemas.microsoft.com/office/powerpoint/2015/10/main" xmlns:psez="http://schemas.microsoft.com/office/powerpoint/2016/sectionzoom" xmlns:pslz="http://schemas.microsoft.com/office/powerpoint/2016/slidezoom" xmlns:psuz="http://schemas.microsoft.com/office/powerpoint/2016/summaryzoom" xmlns:p173="http://schemas.microsoft.com/office/powerpoint/2017/3/main" xmlns:b="http://schemas.openxmlformats.org/officeDocument/2006/bibliography" xmlns:msink="http://schemas.microsoft.com/ink/2010/main" xmlns:cdr14="http://schemas.microsoft.com/office/drawing/2010/chartDrawing" xmlns:c15="http://schemas.microsoft.com/office/drawing/2012/chart" xmlns:cs="http://schemas.microsoft.com/office/drawing/2012/chartStyle" xmlns:ns30="http://www.w3.org/1998/Math/MathML" xmlns:ns31="http://www.w3.org/2003/InkML" xmlns:cx="http://schemas.microsoft.com/office/drawing/2014/chartex" xmlns:c16="http://schemas.microsoft.com/office/drawing/2014/chart" xmlns:dgm1611="http://schemas.microsoft.com/office/drawing/2016/11/diagram" xmlns:c173="http://schemas.microsoft.com/office/drawing/2017/03/chart" xmlns:am3d="http://schemas.microsoft.com/office/drawing/2017/model3d" xmlns:an18="http://schemas.microsoft.com/office/drawing/2018/animation" xmlns:anam3d="http://schemas.microsoft.com/office/drawing/2018/animation/model3d" xmlns:iact="http://schemas.microsoft.com/office/powerpoint/2014/inkAction" xmlns:thm15="http://schemas.microsoft.com/office/thememl/2012/main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xmlns:p159="http://schemas.microsoft.com/office/powerpoint/2015/09/main" xmlns:p16="http://schemas.microsoft.com/office/powerpoint/2015/main" xmlns:p1710="http://schemas.microsoft.com/office/powerpoint/2017/10/main" xmlns:p184="http://schemas.microsoft.com/office/powerpoint/2018/4/main" xmlns:dgm14="http://schemas.microsoft.com/office/drawing/2010/diagram" xmlns:a15="http://schemas.microsoft.com/office/drawing/2012/main" xmlns:pic14="http://schemas.microsoft.com/office/drawing/2010/picture" xmlns:c16ac="http://schemas.microsoft.com/office/drawing/2014/chart/ac" xmlns:a16="http://schemas.microsoft.com/office/drawing/2014/main" xmlns:a1611="http://schemas.microsoft.com/office/drawing/2016/11/main" xmlns:dgm1612="http://schemas.microsoft.com/office/drawing/2016/12/diagram" xmlns:a16svg="http://schemas.microsoft.com/office/drawing/2016/SVG/main" xmlns:adec="http://schemas.microsoft.com/office/drawing/2017/decorative" xmlns:a18hc="http://schemas.microsoft.com/office/drawing/2018/hyperlinkcolor" xmlns:v="urn:schemas-microsoft-com:vml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id="{3DBBA26C-89C3-411F-9753-606A413F89AF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2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id="{EEAD2215-6311-4D1C-B6B5-F57CB6BFCBCA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id="{7BA5DE79-30D1-4A10-8DB9-0A6E523A972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id="{9ABD0D63-D23F-4AE7-8270-4185EF9C1C25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id="{72168E9E-94E9-4BE3-B88C-C8A468117753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id="{12107AC1-AA0D-4097-B03D-FD3C632AB88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id="{7C8D231A-EC46-4736-B00F-76D307082204}"/>
              </a:ext>
              <a:ext uri="{C183D7F6-B498-43B3-948B-1728B52AA6E4}">
                <adec:decorative val="true"/>
              </a:ext>
            </a:extLst>
          </p:cNvPr>
          <p:cNvSpPr txBox="true"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false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false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id="{D0BE3D13-5BE5-4B05-AFCF-2A2E059D29F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id="{1AC85C80-0175-4214-A13D-03C224658C16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id="{15ADB788-8569-409E-862D-665AD53C9904}"/>
              </a:ext>
              <a:ext uri="{C183D7F6-B498-43B3-948B-1728B52AA6E4}">
                <adec:decorative val="true"/>
              </a:ext>
            </a:extLst>
          </p:cNvPr>
          <p:cNvPicPr>
            <a:picLocks noCrop="true" noGrp="true" noRot="true" noChangeAspect="true" noMove="true" noResize="true" noEditPoints="true" noAdjustHandles="true" noChangeArrowheads="true" noChangeShapeType="true"/>
          </p:cNvPicPr>
          <p:nvPr>
            <p:extLst>
              <p:ext uri="{386F3935-93C4-4BCD-93E2-E3B085C9AB24}">
                <p16:designElem val="true"/>
              </p:ext>
            </p:extLst>
          </p:nvPr>
        </p:nvPicPr>
        <p:blipFill>
          <a:blip r:embed="rId3">
            <a:extLst>
              <a:ext uri="{28A0092B-C50C-407E-A947-70E740481C1C}">
                <a14:useLocalDpi val="false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id="{F1C75026-7554-953C-A03D-4260544B6C3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false" anchor="t"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Last message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id="{76562092-3AA7-4EF0-9007-C44F879A1308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id="{2663C086-1480-4E81-BD6F-3E43A4C38C62}"/>
              </a:ext>
              <a:ext uri="{C183D7F6-B498-43B3-948B-1728B52AA6E4}">
                <adec:decorative val="true"/>
              </a:ext>
            </a:extLst>
          </p:cNvPr>
          <p:cNvSpPr>
            <a:spLocks noTextEdit="true" noGrp="true" noRot="true" noChangeAspect="true" noMove="true" noResize="true" noEditPoints="true" noAdjustHandles="true" noChangeArrowheads="true" noChangeShapeType="true"/>
          </p:cNvSpPr>
          <p:nvPr>
            <p:extLst>
              <p:ext uri="{386F3935-93C4-4BCD-93E2-E3B085C9AB24}">
                <p16:designElem val="true"/>
              </p:ext>
            </p:extLst>
          </p:nvPr>
        </p:nvSpPr>
        <p:spPr>
          <a:xfrm rot="16200000" flipH="true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val="349512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1"/>
</Relationships>
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{26112D68-77A8-6240-B1CA-2B034A80ED55}tf16401378</Template>
  <TotalTime>1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My presentation</vt:lpstr>
      <vt:lpstr>${LAST}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Aron Sipos</dc:creator>
  <cp:lastModifiedBy>Aron Sipos</cp:lastModifiedBy>
  <cp:revision>1</cp:revision>
  <dcterms:created xsi:type="dcterms:W3CDTF">2023-12-17T21:14:47Z</dcterms:created>
  <dcterms:modified xsi:type="dcterms:W3CDTF">2023-12-17T21:16:34Z</dcterms:modified>
</cp:coreProperties>
</file>