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372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09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7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70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25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669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61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69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ABCE-F14D-1438-80EA-E8B90DDA1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38E79-C715-F352-2627-FEB5CA809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By: ${firstName} ${lastName}</a:t>
            </a:r>
          </a:p>
        </p:txBody>
      </p:sp>
    </p:spTree>
    <p:extLst>
      <p:ext uri="{BB962C8B-B14F-4D97-AF65-F5344CB8AC3E}">
        <p14:creationId xmlns:p14="http://schemas.microsoft.com/office/powerpoint/2010/main" val="19814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75026-7554-953C-A03D-4260544B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${LAST}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2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{26112D68-77A8-6240-B1CA-2B034A80ED55}tf16401378</Template>
  <TotalTime>1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My presentation</vt:lpstr>
      <vt:lpstr>${LAST}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Aron Sipos</dc:creator>
  <cp:lastModifiedBy>Aron Sipos</cp:lastModifiedBy>
  <cp:revision>1</cp:revision>
  <dcterms:created xsi:type="dcterms:W3CDTF">2023-12-17T21:14:47Z</dcterms:created>
  <dcterms:modified xsi:type="dcterms:W3CDTF">2023-12-17T21:16:34Z</dcterms:modified>
</cp:coreProperties>
</file>