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 snapToGrid="0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38409-D950-334F-A8BE-03EBE78969AC}" type="datetimeFigureOut">
              <a:rPr lang="en-RO" smtClean="0"/>
              <a:t>18.12.2023</a:t>
            </a:fld>
            <a:endParaRPr lang="en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0DF5E66D-AE73-884D-83E3-1E6457663066}" type="slidenum">
              <a:rPr lang="en-RO" smtClean="0"/>
              <a:t>‹#›</a:t>
            </a:fld>
            <a:endParaRPr lang="en-RO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539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38409-D950-334F-A8BE-03EBE78969AC}" type="datetimeFigureOut">
              <a:rPr lang="en-RO" smtClean="0"/>
              <a:t>18.12.2023</a:t>
            </a:fld>
            <a:endParaRPr lang="en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E66D-AE73-884D-83E3-1E6457663066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837215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38409-D950-334F-A8BE-03EBE78969AC}" type="datetimeFigureOut">
              <a:rPr lang="en-RO" smtClean="0"/>
              <a:t>18.12.2023</a:t>
            </a:fld>
            <a:endParaRPr lang="en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E66D-AE73-884D-83E3-1E6457663066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720950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38409-D950-334F-A8BE-03EBE78969AC}" type="datetimeFigureOut">
              <a:rPr lang="en-RO" smtClean="0"/>
              <a:t>18.12.2023</a:t>
            </a:fld>
            <a:endParaRPr lang="en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E66D-AE73-884D-83E3-1E6457663066}" type="slidenum">
              <a:rPr lang="en-RO" smtClean="0"/>
              <a:t>‹#›</a:t>
            </a:fld>
            <a:endParaRPr lang="en-RO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455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38409-D950-334F-A8BE-03EBE78969AC}" type="datetimeFigureOut">
              <a:rPr lang="en-RO" smtClean="0"/>
              <a:t>18.12.2023</a:t>
            </a:fld>
            <a:endParaRPr lang="en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E66D-AE73-884D-83E3-1E6457663066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4053770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38409-D950-334F-A8BE-03EBE78969AC}" type="datetimeFigureOut">
              <a:rPr lang="en-RO" smtClean="0"/>
              <a:t>18.12.2023</a:t>
            </a:fld>
            <a:endParaRPr lang="en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E66D-AE73-884D-83E3-1E6457663066}" type="slidenum">
              <a:rPr lang="en-RO" smtClean="0"/>
              <a:t>‹#›</a:t>
            </a:fld>
            <a:endParaRPr lang="en-RO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66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38409-D950-334F-A8BE-03EBE78969AC}" type="datetimeFigureOut">
              <a:rPr lang="en-RO" smtClean="0"/>
              <a:t>18.12.2023</a:t>
            </a:fld>
            <a:endParaRPr lang="en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E66D-AE73-884D-83E3-1E6457663066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447008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38409-D950-334F-A8BE-03EBE78969AC}" type="datetimeFigureOut">
              <a:rPr lang="en-RO" smtClean="0"/>
              <a:t>18.12.2023</a:t>
            </a:fld>
            <a:endParaRPr lang="en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E66D-AE73-884D-83E3-1E6457663066}" type="slidenum">
              <a:rPr lang="en-RO" smtClean="0"/>
              <a:t>‹#›</a:t>
            </a:fld>
            <a:endParaRPr lang="en-RO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553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38409-D950-334F-A8BE-03EBE78969AC}" type="datetimeFigureOut">
              <a:rPr lang="en-RO" smtClean="0"/>
              <a:t>18.12.2023</a:t>
            </a:fld>
            <a:endParaRPr lang="en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E66D-AE73-884D-83E3-1E6457663066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652549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38409-D950-334F-A8BE-03EBE78969AC}" type="datetimeFigureOut">
              <a:rPr lang="en-RO" smtClean="0"/>
              <a:t>18.12.2023</a:t>
            </a:fld>
            <a:endParaRPr lang="en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E66D-AE73-884D-83E3-1E6457663066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566913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38409-D950-334F-A8BE-03EBE78969AC}" type="datetimeFigureOut">
              <a:rPr lang="en-RO" smtClean="0"/>
              <a:t>18.12.2023</a:t>
            </a:fld>
            <a:endParaRPr lang="en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E66D-AE73-884D-83E3-1E6457663066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946136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6FC38409-D950-334F-A8BE-03EBE78969AC}" type="datetimeFigureOut">
              <a:rPr lang="en-RO" smtClean="0"/>
              <a:t>18.12.2023</a:t>
            </a:fld>
            <a:endParaRPr lang="en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5E66D-AE73-884D-83E3-1E6457663066}" type="slidenum">
              <a:rPr lang="en-RO" smtClean="0"/>
              <a:t>‹#›</a:t>
            </a:fld>
            <a:endParaRPr lang="en-RO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506971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EABCE-F14D-1438-80EA-E8B90DDA1A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RO" dirty="0"/>
              <a:t>My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738E79-C715-F352-2627-FEB5CA8097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RO" dirty="0"/>
              <a:t>By: ${firstName} ${lastName}</a:t>
            </a:r>
          </a:p>
        </p:txBody>
      </p:sp>
    </p:spTree>
    <p:extLst>
      <p:ext uri="{BB962C8B-B14F-4D97-AF65-F5344CB8AC3E}">
        <p14:creationId xmlns:p14="http://schemas.microsoft.com/office/powerpoint/2010/main" val="198147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O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O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68E9E-94E9-4BE3-B88C-C8A468117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O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2107AC1-AA0D-4097-B03D-FD3C632AB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O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8D231A-EC46-4736-B00F-76D307082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124" y="487443"/>
            <a:ext cx="5841548" cy="584154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5ADB788-8569-409E-862D-665AD53C9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C75026-7554-953C-A03D-4260544B6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9048" y="2568817"/>
            <a:ext cx="7155598" cy="31339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6600" dirty="0">
                <a:solidFill>
                  <a:srgbClr val="1F2D29"/>
                </a:solidFill>
              </a:rPr>
              <a:t>${second}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O"/>
          </a:p>
        </p:txBody>
      </p:sp>
      <p:sp>
        <p:nvSpPr>
          <p:cNvPr id="30" name="Right Triangle 29">
            <a:extLst>
              <a:ext uri="{FF2B5EF4-FFF2-40B4-BE49-F238E27FC236}">
                <a16:creationId xmlns:a16="http://schemas.microsoft.com/office/drawing/2014/main" id="{2663C086-1480-4E81-BD6F-3E43A4C38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585313" y="2747897"/>
            <a:ext cx="353147" cy="353147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1210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O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O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68E9E-94E9-4BE3-B88C-C8A468117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O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2107AC1-AA0D-4097-B03D-FD3C632AB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O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8D231A-EC46-4736-B00F-76D307082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124" y="487443"/>
            <a:ext cx="5841548" cy="584154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5ADB788-8569-409E-862D-665AD53C9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O"/>
          </a:p>
        </p:txBody>
      </p:sp>
      <p:sp>
        <p:nvSpPr>
          <p:cNvPr id="30" name="Right Triangle 29">
            <a:extLst>
              <a:ext uri="{FF2B5EF4-FFF2-40B4-BE49-F238E27FC236}">
                <a16:creationId xmlns:a16="http://schemas.microsoft.com/office/drawing/2014/main" id="{2663C086-1480-4E81-BD6F-3E43A4C38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585313" y="2747897"/>
            <a:ext cx="353147" cy="353147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8791F5F-F5E6-BA9D-F3FD-AF1F88F24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RO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F5EC404-4E6C-0431-38FC-7E93500C69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425378"/>
              </p:ext>
            </p:extLst>
          </p:nvPr>
        </p:nvGraphicFramePr>
        <p:xfrm>
          <a:off x="3718296" y="5189221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7574915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43740944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67139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RO" dirty="0"/>
                        <a:t>First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O" dirty="0"/>
                        <a:t>Last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O" dirty="0"/>
                        <a:t>Last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008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O" dirty="0"/>
                        <a:t>${firstName}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O" dirty="0"/>
                        <a:t>${lastName}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O" dirty="0"/>
                        <a:t>${LAST}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71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612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37171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O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O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68E9E-94E9-4BE3-B88C-C8A468117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O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2107AC1-AA0D-4097-B03D-FD3C632AB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O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8D231A-EC46-4736-B00F-76D307082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124" y="487443"/>
            <a:ext cx="5841548" cy="584154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5ADB788-8569-409E-862D-665AD53C9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C75026-7554-953C-A03D-4260544B6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9048" y="2568817"/>
            <a:ext cx="7155598" cy="31339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6600">
                <a:solidFill>
                  <a:srgbClr val="1F2D29"/>
                </a:solidFill>
              </a:rPr>
              <a:t>${LAST}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O"/>
          </a:p>
        </p:txBody>
      </p:sp>
      <p:sp>
        <p:nvSpPr>
          <p:cNvPr id="30" name="Right Triangle 29">
            <a:extLst>
              <a:ext uri="{FF2B5EF4-FFF2-40B4-BE49-F238E27FC236}">
                <a16:creationId xmlns:a16="http://schemas.microsoft.com/office/drawing/2014/main" id="{2663C086-1480-4E81-BD6F-3E43A4C38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585313" y="2747897"/>
            <a:ext cx="353147" cy="353147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7652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{26112D68-77A8-6240-B1CA-2B034A80ED55}tf16401378</Template>
  <TotalTime>2</TotalTime>
  <Words>33</Words>
  <Application>Microsoft Macintosh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MS Shell Dlg 2</vt:lpstr>
      <vt:lpstr>Wingdings</vt:lpstr>
      <vt:lpstr>Wingdings 3</vt:lpstr>
      <vt:lpstr>Madison</vt:lpstr>
      <vt:lpstr>My presentation</vt:lpstr>
      <vt:lpstr>${second}</vt:lpstr>
      <vt:lpstr>PowerPoint Presentation</vt:lpstr>
      <vt:lpstr>${LAST}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presentation</dc:title>
  <dc:creator>Aron Sipos</dc:creator>
  <cp:lastModifiedBy>Aron Sipos</cp:lastModifiedBy>
  <cp:revision>3</cp:revision>
  <dcterms:created xsi:type="dcterms:W3CDTF">2023-12-17T21:14:47Z</dcterms:created>
  <dcterms:modified xsi:type="dcterms:W3CDTF">2023-12-18T21:36:19Z</dcterms:modified>
</cp:coreProperties>
</file>