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409-D950-334F-A8BE-03EBE78969AC}" type="datetimeFigureOut">
              <a:rPr lang="en-RO" smtClean="0"/>
              <a:t>05.01.2024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539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409-D950-334F-A8BE-03EBE78969AC}" type="datetimeFigureOut">
              <a:rPr lang="en-RO" smtClean="0"/>
              <a:t>05.01.2024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83721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409-D950-334F-A8BE-03EBE78969AC}" type="datetimeFigureOut">
              <a:rPr lang="en-RO" smtClean="0"/>
              <a:t>05.01.2024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72095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409-D950-334F-A8BE-03EBE78969AC}" type="datetimeFigureOut">
              <a:rPr lang="en-RO" smtClean="0"/>
              <a:t>05.01.2024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45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409-D950-334F-A8BE-03EBE78969AC}" type="datetimeFigureOut">
              <a:rPr lang="en-RO" smtClean="0"/>
              <a:t>05.01.2024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05377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409-D950-334F-A8BE-03EBE78969AC}" type="datetimeFigureOut">
              <a:rPr lang="en-RO" smtClean="0"/>
              <a:t>05.01.2024</a:t>
            </a:fld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6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409-D950-334F-A8BE-03EBE78969AC}" type="datetimeFigureOut">
              <a:rPr lang="en-RO" smtClean="0"/>
              <a:t>05.01.2024</a:t>
            </a:fld>
            <a:endParaRPr lang="en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44700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409-D950-334F-A8BE-03EBE78969AC}" type="datetimeFigureOut">
              <a:rPr lang="en-RO" smtClean="0"/>
              <a:t>05.01.2024</a:t>
            </a:fld>
            <a:endParaRPr lang="en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55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409-D950-334F-A8BE-03EBE78969AC}" type="datetimeFigureOut">
              <a:rPr lang="en-RO" smtClean="0"/>
              <a:t>05.01.2024</a:t>
            </a:fld>
            <a:endParaRPr lang="en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65254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409-D950-334F-A8BE-03EBE78969AC}" type="datetimeFigureOut">
              <a:rPr lang="en-RO" smtClean="0"/>
              <a:t>05.01.2024</a:t>
            </a:fld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566913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409-D950-334F-A8BE-03EBE78969AC}" type="datetimeFigureOut">
              <a:rPr lang="en-RO" smtClean="0"/>
              <a:t>05.01.2024</a:t>
            </a:fld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94613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FC38409-D950-334F-A8BE-03EBE78969AC}" type="datetimeFigureOut">
              <a:rPr lang="en-RO" smtClean="0"/>
              <a:t>05.01.2024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0697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{26112D68-77A8-6240-B1CA-2B034A80ED55}tf16401378</Template>
  <TotalTime>2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MS Shell Dlg 2</vt:lpstr>
      <vt:lpstr>Wingdings</vt:lpstr>
      <vt:lpstr>Wingdings 3</vt:lpstr>
      <vt:lpstr>Madison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presentation</dc:title>
  <dc:creator>Aron Sipos</dc:creator>
  <cp:lastModifiedBy>Aron Sipos</cp:lastModifiedBy>
  <cp:revision>4</cp:revision>
  <dcterms:created xsi:type="dcterms:W3CDTF">2023-12-17T21:14:47Z</dcterms:created>
  <dcterms:modified xsi:type="dcterms:W3CDTF">2024-01-05T19:59:57Z</dcterms:modified>
</cp:coreProperties>
</file>