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12" autoAdjust="0"/>
  </p:normalViewPr>
  <p:slideViewPr>
    <p:cSldViewPr snapToGrid="0">
      <p:cViewPr varScale="1">
        <p:scale>
          <a:sx n="101" d="100"/>
          <a:sy n="101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3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44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96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7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3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1267-69C7-44F1-991C-4C6902BEF60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CA0387-214D-43CB-A0EA-0539738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wing.com/" TargetMode="External"/><Relationship Id="rId2" Type="http://schemas.openxmlformats.org/officeDocument/2006/relationships/hyperlink" Target="https://codeschoolofanalytics.com/asp-net-professional-course/asp-net-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2938-C038-8DB6-CA4B-2B327FF11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424" y="687246"/>
            <a:ext cx="5850579" cy="1866384"/>
          </a:xfrm>
        </p:spPr>
        <p:txBody>
          <a:bodyPr/>
          <a:lstStyle/>
          <a:p>
            <a:r>
              <a:rPr lang="en-US"/>
              <a:t>Burger Restaurant</a:t>
            </a:r>
            <a:br>
              <a:rPr lang="en-US" dirty="0"/>
            </a:br>
            <a:r>
              <a:rPr lang="en-US" dirty="0"/>
              <a:t>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A106-C5F4-86FF-9DAA-16550707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0059" y="2464420"/>
            <a:ext cx="4623944" cy="387352"/>
          </a:xfrm>
        </p:spPr>
        <p:txBody>
          <a:bodyPr/>
          <a:lstStyle/>
          <a:p>
            <a:r>
              <a:rPr lang="en-US" dirty="0"/>
              <a:t>Database – Webpage – Desktop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4A3DD-54B6-126C-0610-B2DF47F0C928}"/>
              </a:ext>
            </a:extLst>
          </p:cNvPr>
          <p:cNvSpPr txBox="1"/>
          <p:nvPr/>
        </p:nvSpPr>
        <p:spPr>
          <a:xfrm>
            <a:off x="2167128" y="4006229"/>
            <a:ext cx="51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Created by: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Ferenc Sipos,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Dániel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Szabó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Zsolt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Majercsik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3D77D-4954-37A9-114D-4A943710ACDC}"/>
              </a:ext>
            </a:extLst>
          </p:cNvPr>
          <p:cNvSpPr txBox="1"/>
          <p:nvPr/>
        </p:nvSpPr>
        <p:spPr>
          <a:xfrm>
            <a:off x="2619756" y="5524423"/>
            <a:ext cx="424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</a:t>
            </a: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Sándor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Lendér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4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592E-5A2C-0238-A034-4672285F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Desktop Application (WPF) -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3808-3B72-78A5-9D62-88D0FBB88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6" y="2771274"/>
            <a:ext cx="3613866" cy="2411411"/>
          </a:xfrm>
        </p:spPr>
        <p:txBody>
          <a:bodyPr/>
          <a:lstStyle/>
          <a:p>
            <a:r>
              <a:rPr lang="en-US" dirty="0"/>
              <a:t>Button model tests</a:t>
            </a:r>
          </a:p>
          <a:p>
            <a:r>
              <a:rPr lang="en-US" dirty="0" err="1"/>
              <a:t>ObservableCollection</a:t>
            </a:r>
            <a:r>
              <a:rPr lang="en-US" dirty="0"/>
              <a:t> extension method test</a:t>
            </a:r>
          </a:p>
          <a:p>
            <a:r>
              <a:rPr lang="en-US" dirty="0" err="1"/>
              <a:t>HttpClient</a:t>
            </a:r>
            <a:r>
              <a:rPr lang="en-US" dirty="0"/>
              <a:t> wrapper </a:t>
            </a:r>
            <a:r>
              <a:rPr lang="en-US" dirty="0" err="1"/>
              <a:t>StringContent</a:t>
            </a:r>
            <a:r>
              <a:rPr lang="en-US" dirty="0"/>
              <a:t> creation test</a:t>
            </a:r>
          </a:p>
          <a:p>
            <a:r>
              <a:rPr lang="en-US" dirty="0"/>
              <a:t>MD5 hashing algorithm test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0BB09-4CC2-0E5F-EBAB-071DABC5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2" y="2687018"/>
            <a:ext cx="3318722" cy="2579925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5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FE6-BB76-152A-BDBD-664DF753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461E-3441-2E57-8774-B5B6830D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94663"/>
            <a:ext cx="3190578" cy="1605561"/>
          </a:xfrm>
        </p:spPr>
        <p:txBody>
          <a:bodyPr/>
          <a:lstStyle/>
          <a:p>
            <a:r>
              <a:rPr lang="en-US" dirty="0"/>
              <a:t>Discord and Google Meet for communication</a:t>
            </a:r>
          </a:p>
          <a:p>
            <a:r>
              <a:rPr lang="en-US" dirty="0"/>
              <a:t>GitHub for version control and file sharing</a:t>
            </a:r>
          </a:p>
        </p:txBody>
      </p:sp>
      <p:pic>
        <p:nvPicPr>
          <p:cNvPr id="4" name="Kép 7">
            <a:extLst>
              <a:ext uri="{FF2B5EF4-FFF2-40B4-BE49-F238E27FC236}">
                <a16:creationId xmlns:a16="http://schemas.microsoft.com/office/drawing/2014/main" id="{B962CEEF-23B8-81CF-88BC-1307E885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101" y="1823440"/>
            <a:ext cx="4587316" cy="1605560"/>
          </a:xfrm>
          <a:prstGeom prst="rect">
            <a:avLst/>
          </a:prstGeom>
        </p:spPr>
      </p:pic>
      <p:pic>
        <p:nvPicPr>
          <p:cNvPr id="5" name="Kép 12">
            <a:extLst>
              <a:ext uri="{FF2B5EF4-FFF2-40B4-BE49-F238E27FC236}">
                <a16:creationId xmlns:a16="http://schemas.microsoft.com/office/drawing/2014/main" id="{7FEABC0B-0C25-C703-3ECF-7EEBB5B6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69" y="3429000"/>
            <a:ext cx="5359628" cy="93688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8CE4278-7BB2-E452-B045-D55B06B7F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65888"/>
            <a:ext cx="3203886" cy="1601943"/>
          </a:xfrm>
          <a:prstGeom prst="rect">
            <a:avLst/>
          </a:prstGeom>
        </p:spPr>
      </p:pic>
      <p:pic>
        <p:nvPicPr>
          <p:cNvPr id="7" name="Kép 3">
            <a:extLst>
              <a:ext uri="{FF2B5EF4-FFF2-40B4-BE49-F238E27FC236}">
                <a16:creationId xmlns:a16="http://schemas.microsoft.com/office/drawing/2014/main" id="{854C5F01-E616-28EA-1C09-394FB55ED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643" y="4387567"/>
            <a:ext cx="1558584" cy="15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71EA-3212-673E-5181-75FFC12D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30" y="3057652"/>
            <a:ext cx="8596668" cy="742696"/>
          </a:xfrm>
        </p:spPr>
        <p:txBody>
          <a:bodyPr/>
          <a:lstStyle/>
          <a:p>
            <a:pPr algn="ctr"/>
            <a:r>
              <a:rPr lang="en-US" b="1" u="sng" dirty="0"/>
              <a:t>Thank you </a:t>
            </a:r>
            <a:r>
              <a:rPr lang="en-US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6201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E947-A6A2-854B-92AC-F3E9B527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6825"/>
            <a:ext cx="4370916" cy="800100"/>
          </a:xfrm>
        </p:spPr>
        <p:txBody>
          <a:bodyPr/>
          <a:lstStyle/>
          <a:p>
            <a:r>
              <a:rPr lang="en-US" dirty="0"/>
              <a:t>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09CC-0A62-3979-7506-7864CEED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001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https://codeschoolofanalytics.com/asp-net-professional-course/asp-net-3/</a:t>
            </a:r>
            <a:endParaRPr lang="hu-HU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https://pngwing.com</a:t>
            </a:r>
            <a:endParaRPr lang="hu-HU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363A-18B8-B8E7-3F2D-844D573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B712-B5A6-F2D2-36AA-9BEFAE00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29" y="1977023"/>
            <a:ext cx="3519762" cy="3880773"/>
          </a:xfrm>
        </p:spPr>
        <p:txBody>
          <a:bodyPr/>
          <a:lstStyle/>
          <a:p>
            <a:r>
              <a:rPr lang="en-US" dirty="0"/>
              <a:t>Complex Database</a:t>
            </a:r>
          </a:p>
          <a:p>
            <a:r>
              <a:rPr lang="en-US" dirty="0"/>
              <a:t>ASP.NET Core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/>
              <a:t>PHP Website</a:t>
            </a:r>
          </a:p>
          <a:p>
            <a:r>
              <a:rPr lang="en-US" dirty="0"/>
              <a:t>Desktop App (C#-WPF)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Communication happens ONLY through the API, webpage uses Curl, the WPF app uses </a:t>
            </a:r>
            <a:r>
              <a:rPr lang="en-US" dirty="0" err="1"/>
              <a:t>HttpClient</a:t>
            </a:r>
            <a:r>
              <a:rPr lang="en-US" dirty="0"/>
              <a:t>.</a:t>
            </a:r>
          </a:p>
        </p:txBody>
      </p:sp>
      <p:pic>
        <p:nvPicPr>
          <p:cNvPr id="4" name="Kép 7">
            <a:extLst>
              <a:ext uri="{FF2B5EF4-FFF2-40B4-BE49-F238E27FC236}">
                <a16:creationId xmlns:a16="http://schemas.microsoft.com/office/drawing/2014/main" id="{093C44A6-9040-AC62-4F2F-4860F268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00" y="2538141"/>
            <a:ext cx="711399" cy="711399"/>
          </a:xfrm>
          <a:prstGeom prst="rect">
            <a:avLst/>
          </a:prstGeom>
        </p:spPr>
      </p:pic>
      <p:pic>
        <p:nvPicPr>
          <p:cNvPr id="5" name="Kép 11">
            <a:extLst>
              <a:ext uri="{FF2B5EF4-FFF2-40B4-BE49-F238E27FC236}">
                <a16:creationId xmlns:a16="http://schemas.microsoft.com/office/drawing/2014/main" id="{7AAD3DA1-2C66-B504-6809-8A79124F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78" y="3429000"/>
            <a:ext cx="711399" cy="63581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E759C3A-B613-316F-1667-9D4398A6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222" y="2336607"/>
            <a:ext cx="912933" cy="912933"/>
          </a:xfrm>
          <a:prstGeom prst="rect">
            <a:avLst/>
          </a:prstGeom>
        </p:spPr>
      </p:pic>
      <p:pic>
        <p:nvPicPr>
          <p:cNvPr id="7" name="Kép 3">
            <a:extLst>
              <a:ext uri="{FF2B5EF4-FFF2-40B4-BE49-F238E27FC236}">
                <a16:creationId xmlns:a16="http://schemas.microsoft.com/office/drawing/2014/main" id="{C4F1A2F8-4D24-F8BF-F219-3BE62A7C7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41" y="3158577"/>
            <a:ext cx="1438933" cy="997660"/>
          </a:xfrm>
          <a:prstGeom prst="rect">
            <a:avLst/>
          </a:prstGeom>
        </p:spPr>
      </p:pic>
      <p:pic>
        <p:nvPicPr>
          <p:cNvPr id="8" name="Kép 15">
            <a:extLst>
              <a:ext uri="{FF2B5EF4-FFF2-40B4-BE49-F238E27FC236}">
                <a16:creationId xmlns:a16="http://schemas.microsoft.com/office/drawing/2014/main" id="{95A4C66A-3043-E7B5-E597-E638737BB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887" y="4465023"/>
            <a:ext cx="975254" cy="975254"/>
          </a:xfrm>
          <a:prstGeom prst="rect">
            <a:avLst/>
          </a:prstGeom>
        </p:spPr>
      </p:pic>
      <p:pic>
        <p:nvPicPr>
          <p:cNvPr id="9" name="Kép 12">
            <a:extLst>
              <a:ext uri="{FF2B5EF4-FFF2-40B4-BE49-F238E27FC236}">
                <a16:creationId xmlns:a16="http://schemas.microsoft.com/office/drawing/2014/main" id="{FBEC5C88-30A6-CB8F-277B-98EBD05DA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239" y="4382201"/>
            <a:ext cx="1140898" cy="1140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D907B6-41B2-D96F-280B-EBB9837C48FB}"/>
              </a:ext>
            </a:extLst>
          </p:cNvPr>
          <p:cNvSpPr txBox="1"/>
          <p:nvPr/>
        </p:nvSpPr>
        <p:spPr>
          <a:xfrm>
            <a:off x="5781887" y="1977023"/>
            <a:ext cx="23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7376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49-15BB-E8B3-95D2-C6B3F7F0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1790-8DF5-BAD2-0C14-B5EF74FA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048" y="2673808"/>
            <a:ext cx="2031954" cy="2216025"/>
          </a:xfrm>
        </p:spPr>
        <p:txBody>
          <a:bodyPr/>
          <a:lstStyle/>
          <a:p>
            <a:r>
              <a:rPr lang="en-US" dirty="0"/>
              <a:t>Using MySQL</a:t>
            </a:r>
          </a:p>
          <a:p>
            <a:endParaRPr lang="en-US" dirty="0"/>
          </a:p>
          <a:p>
            <a:r>
              <a:rPr lang="en-US" dirty="0"/>
              <a:t>8 tables</a:t>
            </a:r>
          </a:p>
          <a:p>
            <a:endParaRPr lang="en-US" dirty="0"/>
          </a:p>
          <a:p>
            <a:r>
              <a:rPr lang="en-US" dirty="0"/>
              <a:t>Triggers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Kép 2">
            <a:extLst>
              <a:ext uri="{FF2B5EF4-FFF2-40B4-BE49-F238E27FC236}">
                <a16:creationId xmlns:a16="http://schemas.microsoft.com/office/drawing/2014/main" id="{8AF0F6F4-9BB3-C75F-8A89-A74F39DA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5" y="2079449"/>
            <a:ext cx="6490106" cy="34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3A92-E6B6-1B4D-3CFE-AB2BB963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-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558F-3268-1923-8AD2-13CAC30D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00306" cy="3880773"/>
          </a:xfrm>
        </p:spPr>
        <p:txBody>
          <a:bodyPr/>
          <a:lstStyle/>
          <a:p>
            <a:r>
              <a:rPr lang="en-US" dirty="0"/>
              <a:t>After Update</a:t>
            </a:r>
          </a:p>
          <a:p>
            <a:r>
              <a:rPr lang="en-US" dirty="0"/>
              <a:t>Before / after insert</a:t>
            </a:r>
          </a:p>
          <a:p>
            <a:pPr marL="0" indent="0" algn="ctr">
              <a:buNone/>
            </a:pPr>
            <a:r>
              <a:rPr lang="en-US" dirty="0"/>
              <a:t>Responsible for:</a:t>
            </a:r>
          </a:p>
          <a:p>
            <a:r>
              <a:rPr lang="en-US" dirty="0"/>
              <a:t>Setting status of only food/drink orders.</a:t>
            </a:r>
          </a:p>
          <a:p>
            <a:r>
              <a:rPr lang="en-US" dirty="0"/>
              <a:t>Setting the order status depending on its item status.</a:t>
            </a:r>
          </a:p>
          <a:p>
            <a:r>
              <a:rPr lang="en-US" dirty="0"/>
              <a:t>Setting a reservation’s status.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1D239D65-EFFD-8980-BC2C-03DC7372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40" y="3173327"/>
            <a:ext cx="5736149" cy="18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A679-0821-AAD6-EF19-B442CA61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CE52-25D9-207A-4160-AF402BA1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90449"/>
            <a:ext cx="3071706" cy="2546630"/>
          </a:xfrm>
        </p:spPr>
        <p:txBody>
          <a:bodyPr>
            <a:normAutofit/>
          </a:bodyPr>
          <a:lstStyle/>
          <a:p>
            <a:r>
              <a:rPr lang="en-US" dirty="0"/>
              <a:t>Using PHP + React</a:t>
            </a:r>
          </a:p>
          <a:p>
            <a:r>
              <a:rPr lang="en-US" dirty="0"/>
              <a:t>Dynamic website</a:t>
            </a:r>
          </a:p>
          <a:p>
            <a:r>
              <a:rPr lang="en-US" dirty="0"/>
              <a:t>Populated from the DB</a:t>
            </a:r>
          </a:p>
          <a:p>
            <a:r>
              <a:rPr lang="en-US" dirty="0"/>
              <a:t>Login / Register</a:t>
            </a:r>
          </a:p>
          <a:p>
            <a:r>
              <a:rPr lang="en-US" dirty="0" err="1"/>
              <a:t>cURL</a:t>
            </a:r>
            <a:r>
              <a:rPr lang="en-US" dirty="0"/>
              <a:t> for communicating with the ASP.NET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4" name="Kép 6">
            <a:extLst>
              <a:ext uri="{FF2B5EF4-FFF2-40B4-BE49-F238E27FC236}">
                <a16:creationId xmlns:a16="http://schemas.microsoft.com/office/drawing/2014/main" id="{2B4651F4-0DE8-7A56-505E-3B661238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717" y="2160589"/>
            <a:ext cx="4084246" cy="38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4449-5E5F-798D-918C-7D7F71E5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– reservations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C6D9-A5FE-6B3C-C023-674B50E8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177" y="3246161"/>
            <a:ext cx="3696162" cy="1753043"/>
          </a:xfrm>
        </p:spPr>
        <p:txBody>
          <a:bodyPr/>
          <a:lstStyle/>
          <a:p>
            <a:r>
              <a:rPr lang="en-US" dirty="0"/>
              <a:t>Placing reservations</a:t>
            </a:r>
          </a:p>
          <a:p>
            <a:r>
              <a:rPr lang="en-US" dirty="0"/>
              <a:t>Checking current / previous reservations</a:t>
            </a:r>
          </a:p>
          <a:p>
            <a:r>
              <a:rPr lang="en-US" dirty="0"/>
              <a:t>Cancelling reservations</a:t>
            </a:r>
          </a:p>
        </p:txBody>
      </p:sp>
      <p:pic>
        <p:nvPicPr>
          <p:cNvPr id="4" name="Kép 6">
            <a:extLst>
              <a:ext uri="{FF2B5EF4-FFF2-40B4-BE49-F238E27FC236}">
                <a16:creationId xmlns:a16="http://schemas.microsoft.com/office/drawing/2014/main" id="{604FD789-E727-7636-1212-B4A8EC3C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3" y="2160589"/>
            <a:ext cx="4055511" cy="39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8164-2121-8A3B-0F3E-D255BB78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API (RESTful)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9CC9-4B03-A727-84A2-61A778F4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3877"/>
            <a:ext cx="3474042" cy="2210243"/>
          </a:xfrm>
        </p:spPr>
        <p:txBody>
          <a:bodyPr/>
          <a:lstStyle/>
          <a:p>
            <a:r>
              <a:rPr lang="en-US" dirty="0"/>
              <a:t>Using .NET 5</a:t>
            </a:r>
          </a:p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/>
              <a:t>Stateless</a:t>
            </a:r>
          </a:p>
          <a:p>
            <a:r>
              <a:rPr lang="en-US" dirty="0"/>
              <a:t>Communicating with JSON</a:t>
            </a:r>
          </a:p>
          <a:p>
            <a:r>
              <a:rPr lang="en-US" dirty="0"/>
              <a:t>Entity Framework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7EFCD-AB6D-8175-6A41-8E448CA7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46" y="1836066"/>
            <a:ext cx="4705283" cy="3185867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0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6644-F1DA-E494-32C7-A502FBF7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API -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17DB-34AC-168A-8E14-2D90BE9D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584" y="3107635"/>
            <a:ext cx="3458418" cy="1899347"/>
          </a:xfrm>
        </p:spPr>
        <p:txBody>
          <a:bodyPr/>
          <a:lstStyle/>
          <a:p>
            <a:r>
              <a:rPr lang="en-US" dirty="0"/>
              <a:t>Reading data from Header, Body and Query</a:t>
            </a:r>
          </a:p>
          <a:p>
            <a:r>
              <a:rPr lang="en-US" dirty="0"/>
              <a:t>Denying unauthorized requests</a:t>
            </a:r>
          </a:p>
          <a:p>
            <a:r>
              <a:rPr lang="en-US" dirty="0"/>
              <a:t>Proper response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6B940-2253-BDEC-7904-42C93E6F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75689"/>
            <a:ext cx="4740717" cy="216324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9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238B-0DA4-0ADE-8F9C-D42AF2D6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Desktop Application (WPF)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53DB-B06E-8F8B-AD03-10A7394D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46026" cy="3880773"/>
          </a:xfrm>
        </p:spPr>
        <p:txBody>
          <a:bodyPr/>
          <a:lstStyle/>
          <a:p>
            <a:r>
              <a:rPr lang="en-US" dirty="0"/>
              <a:t>Using .NET 5</a:t>
            </a:r>
          </a:p>
          <a:p>
            <a:r>
              <a:rPr lang="en-US" dirty="0"/>
              <a:t>XAML</a:t>
            </a:r>
          </a:p>
          <a:p>
            <a:r>
              <a:rPr lang="en-US" dirty="0"/>
              <a:t>MVVM architecture</a:t>
            </a:r>
          </a:p>
          <a:p>
            <a:r>
              <a:rPr lang="en-US" dirty="0"/>
              <a:t>No code behind Views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Material Design</a:t>
            </a:r>
          </a:p>
          <a:p>
            <a:r>
              <a:rPr lang="en-US" dirty="0" err="1"/>
              <a:t>HttpClient</a:t>
            </a:r>
            <a:r>
              <a:rPr lang="en-US" dirty="0"/>
              <a:t> for communicating with the ASP.NET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CE263-B259-CF4A-67B7-7712D1BB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87" y="2141074"/>
            <a:ext cx="4865499" cy="2575852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04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228</TotalTime>
  <Words>264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Burger Restaurant Thesis</vt:lpstr>
      <vt:lpstr>Overview</vt:lpstr>
      <vt:lpstr>Database</vt:lpstr>
      <vt:lpstr>Database - triggers</vt:lpstr>
      <vt:lpstr>Website</vt:lpstr>
      <vt:lpstr>Website – reservations</vt:lpstr>
      <vt:lpstr>Web API (RESTful)</vt:lpstr>
      <vt:lpstr>Web API - Controllers</vt:lpstr>
      <vt:lpstr>Desktop Application (WPF)</vt:lpstr>
      <vt:lpstr>Desktop Application (WPF) - Tests</vt:lpstr>
      <vt:lpstr>Platforms</vt:lpstr>
      <vt:lpstr>Thank you for your attention</vt:lpstr>
      <vt:lpstr>Source: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restaurant Thesis</dc:title>
  <dc:creator>Sipos Ferenc Márk</dc:creator>
  <cp:lastModifiedBy>Sipos Ferenc Márk</cp:lastModifiedBy>
  <cp:revision>4</cp:revision>
  <dcterms:created xsi:type="dcterms:W3CDTF">2022-05-29T10:00:17Z</dcterms:created>
  <dcterms:modified xsi:type="dcterms:W3CDTF">2022-05-29T13:49:25Z</dcterms:modified>
</cp:coreProperties>
</file>