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27.xml"/>
  <Override ContentType="application/vnd.openxmlformats-officedocument.presentationml.slide+xml" PartName="/ppt/slides/slide28.xml"/>
  <Override ContentType="application/vnd.openxmlformats-officedocument.presentationml.slide+xml" PartName="/ppt/slides/slide29.xml"/>
  <Override ContentType="application/vnd.openxmlformats-officedocument.presentationml.slide+xml" PartName="/ppt/slides/slide30.xml"/>
  <Override ContentType="application/vnd.openxmlformats-officedocument.presentationml.slide+xml" PartName="/ppt/slides/slide31.xml"/>
  <Override ContentType="application/vnd.openxmlformats-officedocument.presentationml.slide+xml" PartName="/ppt/slides/slide32.xml"/>
  <Override ContentType="application/vnd.openxmlformats-officedocument.presentationml.slide+xml" PartName="/ppt/slides/slide33.xml"/>
  <Override ContentType="application/vnd.openxmlformats-officedocument.presentationml.slide+xml" PartName="/ppt/slides/slide34.xml"/>
  <Override ContentType="application/vnd.openxmlformats-officedocument.presentationml.slide+xml" PartName="/ppt/slides/slide35.xml"/>
  <Override ContentType="application/vnd.openxmlformats-officedocument.presentationml.slide+xml" PartName="/ppt/slides/slide36.xml"/>
  <Override ContentType="application/vnd.openxmlformats-officedocument.presentationml.slide+xml" PartName="/ppt/slides/slide37.xml"/>
  <Override ContentType="application/vnd.openxmlformats-officedocument.presentationml.slide+xml" PartName="/ppt/slides/slide38.xml"/>
  <Override ContentType="application/vnd.openxmlformats-officedocument.presentationml.slide+xml" PartName="/ppt/slides/slide39.xml"/>
  <Override ContentType="application/vnd.openxmlformats-officedocument.presentationml.slide+xml" PartName="/ppt/slides/slide40.xml"/>
  <Override ContentType="application/vnd.openxmlformats-officedocument.presentationml.slide+xml" PartName="/ppt/slides/slide4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7"/>
    <p:sldId id="257" r:id="rId28"/>
    <p:sldId id="258" r:id="rId29"/>
    <p:sldId id="259" r:id="rId30"/>
    <p:sldId id="260" r:id="rId31"/>
    <p:sldId id="261" r:id="rId32"/>
    <p:sldId id="262" r:id="rId33"/>
    <p:sldId id="263" r:id="rId34"/>
    <p:sldId id="264" r:id="rId35"/>
    <p:sldId id="265" r:id="rId36"/>
    <p:sldId id="266" r:id="rId37"/>
    <p:sldId id="267" r:id="rId38"/>
    <p:sldId id="268" r:id="rId39"/>
    <p:sldId id="269" r:id="rId40"/>
    <p:sldId id="270" r:id="rId41"/>
    <p:sldId id="271" r:id="rId42"/>
    <p:sldId id="272" r:id="rId43"/>
    <p:sldId id="273" r:id="rId44"/>
    <p:sldId id="274" r:id="rId45"/>
    <p:sldId id="275" r:id="rId46"/>
    <p:sldId id="276" r:id="rId47"/>
    <p:sldId id="277" r:id="rId48"/>
    <p:sldId id="278" r:id="rId49"/>
    <p:sldId id="279" r:id="rId50"/>
    <p:sldId id="280" r:id="rId51"/>
    <p:sldId id="281" r:id="rId52"/>
    <p:sldId id="282" r:id="rId53"/>
    <p:sldId id="283" r:id="rId54"/>
    <p:sldId id="284" r:id="rId55"/>
    <p:sldId id="285" r:id="rId56"/>
    <p:sldId id="286" r:id="rId57"/>
    <p:sldId id="287" r:id="rId58"/>
    <p:sldId id="288" r:id="rId59"/>
    <p:sldId id="289" r:id="rId60"/>
    <p:sldId id="290" r:id="rId61"/>
    <p:sldId id="291" r:id="rId62"/>
    <p:sldId id="292" r:id="rId63"/>
    <p:sldId id="293" r:id="rId64"/>
    <p:sldId id="294" r:id="rId65"/>
    <p:sldId id="295" r:id="rId66"/>
    <p:sldId id="296" r:id="rId67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League Spartan" charset="1" panose="00000800000000000000"/>
      <p:regular r:id="rId10"/>
    </p:embeddedFont>
    <p:embeddedFont>
      <p:font typeface="Public Sans" charset="1" panose="00000000000000000000"/>
      <p:regular r:id="rId11"/>
    </p:embeddedFont>
    <p:embeddedFont>
      <p:font typeface="Public Sans Bold" charset="1" panose="00000000000000000000"/>
      <p:regular r:id="rId12"/>
    </p:embeddedFont>
    <p:embeddedFont>
      <p:font typeface="Public Sans Italics" charset="1" panose="00000000000000000000"/>
      <p:regular r:id="rId13"/>
    </p:embeddedFont>
    <p:embeddedFont>
      <p:font typeface="Public Sans Bold Italics" charset="1" panose="00000000000000000000"/>
      <p:regular r:id="rId14"/>
    </p:embeddedFont>
    <p:embeddedFont>
      <p:font typeface="Open Sauce" charset="1" panose="00000500000000000000"/>
      <p:regular r:id="rId15"/>
    </p:embeddedFont>
    <p:embeddedFont>
      <p:font typeface="Open Sauce Bold" charset="1" panose="00000800000000000000"/>
      <p:regular r:id="rId16"/>
    </p:embeddedFont>
    <p:embeddedFont>
      <p:font typeface="Open Sauce Italics" charset="1" panose="00000500000000000000"/>
      <p:regular r:id="rId17"/>
    </p:embeddedFont>
    <p:embeddedFont>
      <p:font typeface="Open Sauce Bold Italics" charset="1" panose="00000800000000000000"/>
      <p:regular r:id="rId18"/>
    </p:embeddedFont>
    <p:embeddedFont>
      <p:font typeface="Canva Sans" charset="1" panose="020B0503030501040103"/>
      <p:regular r:id="rId19"/>
    </p:embeddedFont>
    <p:embeddedFont>
      <p:font typeface="Canva Sans Bold" charset="1" panose="020B0803030501040103"/>
      <p:regular r:id="rId20"/>
    </p:embeddedFont>
    <p:embeddedFont>
      <p:font typeface="Canva Sans Italics" charset="1" panose="020B0503030501040103"/>
      <p:regular r:id="rId21"/>
    </p:embeddedFont>
    <p:embeddedFont>
      <p:font typeface="Canva Sans Bold Italics" charset="1" panose="020B0803030501040103"/>
      <p:regular r:id="rId22"/>
    </p:embeddedFont>
    <p:embeddedFont>
      <p:font typeface="Barlow Bold" charset="1" panose="00000800000000000000"/>
      <p:regular r:id="rId23"/>
    </p:embeddedFont>
    <p:embeddedFont>
      <p:font typeface="Barlow Bold Bold" charset="1" panose="00000900000000000000"/>
      <p:regular r:id="rId24"/>
    </p:embeddedFont>
    <p:embeddedFont>
      <p:font typeface="Barlow Bold Italics" charset="1" panose="00000800000000000000"/>
      <p:regular r:id="rId25"/>
    </p:embeddedFont>
    <p:embeddedFont>
      <p:font typeface="Barlow Bold Bold Italics" charset="1" panose="00000900000000000000"/>
      <p:regular r:id="rId2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slides/slide1.xml" Type="http://schemas.openxmlformats.org/officeDocument/2006/relationships/slide"/><Relationship Id="rId28" Target="slides/slide2.xml" Type="http://schemas.openxmlformats.org/officeDocument/2006/relationships/slide"/><Relationship Id="rId29" Target="slides/slide3.xml" Type="http://schemas.openxmlformats.org/officeDocument/2006/relationships/slide"/><Relationship Id="rId3" Target="viewProps.xml" Type="http://schemas.openxmlformats.org/officeDocument/2006/relationships/viewProps"/><Relationship Id="rId30" Target="slides/slide4.xml" Type="http://schemas.openxmlformats.org/officeDocument/2006/relationships/slide"/><Relationship Id="rId31" Target="slides/slide5.xml" Type="http://schemas.openxmlformats.org/officeDocument/2006/relationships/slide"/><Relationship Id="rId32" Target="slides/slide6.xml" Type="http://schemas.openxmlformats.org/officeDocument/2006/relationships/slide"/><Relationship Id="rId33" Target="slides/slide7.xml" Type="http://schemas.openxmlformats.org/officeDocument/2006/relationships/slide"/><Relationship Id="rId34" Target="slides/slide8.xml" Type="http://schemas.openxmlformats.org/officeDocument/2006/relationships/slide"/><Relationship Id="rId35" Target="slides/slide9.xml" Type="http://schemas.openxmlformats.org/officeDocument/2006/relationships/slide"/><Relationship Id="rId36" Target="slides/slide10.xml" Type="http://schemas.openxmlformats.org/officeDocument/2006/relationships/slide"/><Relationship Id="rId37" Target="slides/slide11.xml" Type="http://schemas.openxmlformats.org/officeDocument/2006/relationships/slide"/><Relationship Id="rId38" Target="slides/slide12.xml" Type="http://schemas.openxmlformats.org/officeDocument/2006/relationships/slide"/><Relationship Id="rId39" Target="slides/slide13.xml" Type="http://schemas.openxmlformats.org/officeDocument/2006/relationships/slide"/><Relationship Id="rId4" Target="theme/theme1.xml" Type="http://schemas.openxmlformats.org/officeDocument/2006/relationships/theme"/><Relationship Id="rId40" Target="slides/slide14.xml" Type="http://schemas.openxmlformats.org/officeDocument/2006/relationships/slide"/><Relationship Id="rId41" Target="slides/slide15.xml" Type="http://schemas.openxmlformats.org/officeDocument/2006/relationships/slide"/><Relationship Id="rId42" Target="slides/slide16.xml" Type="http://schemas.openxmlformats.org/officeDocument/2006/relationships/slide"/><Relationship Id="rId43" Target="slides/slide17.xml" Type="http://schemas.openxmlformats.org/officeDocument/2006/relationships/slide"/><Relationship Id="rId44" Target="slides/slide18.xml" Type="http://schemas.openxmlformats.org/officeDocument/2006/relationships/slide"/><Relationship Id="rId45" Target="slides/slide19.xml" Type="http://schemas.openxmlformats.org/officeDocument/2006/relationships/slide"/><Relationship Id="rId46" Target="slides/slide20.xml" Type="http://schemas.openxmlformats.org/officeDocument/2006/relationships/slide"/><Relationship Id="rId47" Target="slides/slide21.xml" Type="http://schemas.openxmlformats.org/officeDocument/2006/relationships/slide"/><Relationship Id="rId48" Target="slides/slide22.xml" Type="http://schemas.openxmlformats.org/officeDocument/2006/relationships/slide"/><Relationship Id="rId49" Target="slides/slide23.xml" Type="http://schemas.openxmlformats.org/officeDocument/2006/relationships/slide"/><Relationship Id="rId5" Target="tableStyles.xml" Type="http://schemas.openxmlformats.org/officeDocument/2006/relationships/tableStyles"/><Relationship Id="rId50" Target="slides/slide24.xml" Type="http://schemas.openxmlformats.org/officeDocument/2006/relationships/slide"/><Relationship Id="rId51" Target="slides/slide25.xml" Type="http://schemas.openxmlformats.org/officeDocument/2006/relationships/slide"/><Relationship Id="rId52" Target="slides/slide26.xml" Type="http://schemas.openxmlformats.org/officeDocument/2006/relationships/slide"/><Relationship Id="rId53" Target="slides/slide27.xml" Type="http://schemas.openxmlformats.org/officeDocument/2006/relationships/slide"/><Relationship Id="rId54" Target="slides/slide28.xml" Type="http://schemas.openxmlformats.org/officeDocument/2006/relationships/slide"/><Relationship Id="rId55" Target="slides/slide29.xml" Type="http://schemas.openxmlformats.org/officeDocument/2006/relationships/slide"/><Relationship Id="rId56" Target="slides/slide30.xml" Type="http://schemas.openxmlformats.org/officeDocument/2006/relationships/slide"/><Relationship Id="rId57" Target="slides/slide31.xml" Type="http://schemas.openxmlformats.org/officeDocument/2006/relationships/slide"/><Relationship Id="rId58" Target="slides/slide32.xml" Type="http://schemas.openxmlformats.org/officeDocument/2006/relationships/slide"/><Relationship Id="rId59" Target="slides/slide33.xml" Type="http://schemas.openxmlformats.org/officeDocument/2006/relationships/slide"/><Relationship Id="rId6" Target="fonts/font6.fntdata" Type="http://schemas.openxmlformats.org/officeDocument/2006/relationships/font"/><Relationship Id="rId60" Target="slides/slide34.xml" Type="http://schemas.openxmlformats.org/officeDocument/2006/relationships/slide"/><Relationship Id="rId61" Target="slides/slide35.xml" Type="http://schemas.openxmlformats.org/officeDocument/2006/relationships/slide"/><Relationship Id="rId62" Target="slides/slide36.xml" Type="http://schemas.openxmlformats.org/officeDocument/2006/relationships/slide"/><Relationship Id="rId63" Target="slides/slide37.xml" Type="http://schemas.openxmlformats.org/officeDocument/2006/relationships/slide"/><Relationship Id="rId64" Target="slides/slide38.xml" Type="http://schemas.openxmlformats.org/officeDocument/2006/relationships/slide"/><Relationship Id="rId65" Target="slides/slide39.xml" Type="http://schemas.openxmlformats.org/officeDocument/2006/relationships/slide"/><Relationship Id="rId66" Target="slides/slide40.xml" Type="http://schemas.openxmlformats.org/officeDocument/2006/relationships/slide"/><Relationship Id="rId67" Target="slides/slide41.xml" Type="http://schemas.openxmlformats.org/officeDocument/2006/relationships/slide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8.png" Type="http://schemas.openxmlformats.org/officeDocument/2006/relationships/image"/><Relationship Id="rId11" Target="../media/image19.svg" Type="http://schemas.openxmlformats.org/officeDocument/2006/relationships/image"/><Relationship Id="rId12" Target="../media/image20.png" Type="http://schemas.openxmlformats.org/officeDocument/2006/relationships/image"/><Relationship Id="rId13" Target="../media/image21.svg" Type="http://schemas.openxmlformats.org/officeDocument/2006/relationships/image"/><Relationship Id="rId14" Target="../media/image22.png" Type="http://schemas.openxmlformats.org/officeDocument/2006/relationships/image"/><Relationship Id="rId15" Target="../media/image23.svg" Type="http://schemas.openxmlformats.org/officeDocument/2006/relationships/image"/><Relationship Id="rId16" Target="../media/image7.png" Type="http://schemas.openxmlformats.org/officeDocument/2006/relationships/image"/><Relationship Id="rId17" Target="../media/image8.svg" Type="http://schemas.openxmlformats.org/officeDocument/2006/relationships/image"/><Relationship Id="rId2" Target="../media/image10.png" Type="http://schemas.openxmlformats.org/officeDocument/2006/relationships/image"/><Relationship Id="rId3" Target="../media/image11.svg" Type="http://schemas.openxmlformats.org/officeDocument/2006/relationships/image"/><Relationship Id="rId4" Target="../media/image12.png" Type="http://schemas.openxmlformats.org/officeDocument/2006/relationships/image"/><Relationship Id="rId5" Target="../media/image13.png" Type="http://schemas.openxmlformats.org/officeDocument/2006/relationships/image"/><Relationship Id="rId6" Target="../media/image14.svg" Type="http://schemas.openxmlformats.org/officeDocument/2006/relationships/image"/><Relationship Id="rId7" Target="../media/image15.png" Type="http://schemas.openxmlformats.org/officeDocument/2006/relationships/image"/><Relationship Id="rId8" Target="../media/image16.svg" Type="http://schemas.openxmlformats.org/officeDocument/2006/relationships/image"/><Relationship Id="rId9" Target="../media/image17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8.png" Type="http://schemas.openxmlformats.org/officeDocument/2006/relationships/image"/><Relationship Id="rId11" Target="../media/image19.svg" Type="http://schemas.openxmlformats.org/officeDocument/2006/relationships/image"/><Relationship Id="rId12" Target="../media/image20.png" Type="http://schemas.openxmlformats.org/officeDocument/2006/relationships/image"/><Relationship Id="rId13" Target="../media/image21.svg" Type="http://schemas.openxmlformats.org/officeDocument/2006/relationships/image"/><Relationship Id="rId14" Target="../media/image22.png" Type="http://schemas.openxmlformats.org/officeDocument/2006/relationships/image"/><Relationship Id="rId15" Target="../media/image23.svg" Type="http://schemas.openxmlformats.org/officeDocument/2006/relationships/image"/><Relationship Id="rId16" Target="../media/image7.png" Type="http://schemas.openxmlformats.org/officeDocument/2006/relationships/image"/><Relationship Id="rId17" Target="../media/image8.svg" Type="http://schemas.openxmlformats.org/officeDocument/2006/relationships/image"/><Relationship Id="rId18" Target="../media/image9.gif" Type="http://schemas.openxmlformats.org/officeDocument/2006/relationships/image"/><Relationship Id="rId2" Target="../media/image10.png" Type="http://schemas.openxmlformats.org/officeDocument/2006/relationships/image"/><Relationship Id="rId3" Target="../media/image11.svg" Type="http://schemas.openxmlformats.org/officeDocument/2006/relationships/image"/><Relationship Id="rId4" Target="../media/image12.png" Type="http://schemas.openxmlformats.org/officeDocument/2006/relationships/image"/><Relationship Id="rId5" Target="../media/image13.png" Type="http://schemas.openxmlformats.org/officeDocument/2006/relationships/image"/><Relationship Id="rId6" Target="../media/image14.svg" Type="http://schemas.openxmlformats.org/officeDocument/2006/relationships/image"/><Relationship Id="rId7" Target="../media/image15.png" Type="http://schemas.openxmlformats.org/officeDocument/2006/relationships/image"/><Relationship Id="rId8" Target="../media/image16.svg" Type="http://schemas.openxmlformats.org/officeDocument/2006/relationships/image"/><Relationship Id="rId9" Target="../media/image17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9.svg" Type="http://schemas.openxmlformats.org/officeDocument/2006/relationships/image"/><Relationship Id="rId11" Target="../media/image30.png" Type="http://schemas.openxmlformats.org/officeDocument/2006/relationships/image"/><Relationship Id="rId12" Target="../media/image31.svg" Type="http://schemas.openxmlformats.org/officeDocument/2006/relationships/image"/><Relationship Id="rId13" Target="../media/image32.png" Type="http://schemas.openxmlformats.org/officeDocument/2006/relationships/image"/><Relationship Id="rId14" Target="../media/image33.svg" Type="http://schemas.openxmlformats.org/officeDocument/2006/relationships/image"/><Relationship Id="rId15" Target="../media/image34.png" Type="http://schemas.openxmlformats.org/officeDocument/2006/relationships/image"/><Relationship Id="rId16" Target="../media/image35.svg" Type="http://schemas.openxmlformats.org/officeDocument/2006/relationships/image"/><Relationship Id="rId2" Target="../media/image10.png" Type="http://schemas.openxmlformats.org/officeDocument/2006/relationships/image"/><Relationship Id="rId3" Target="../media/image11.svg" Type="http://schemas.openxmlformats.org/officeDocument/2006/relationships/image"/><Relationship Id="rId4" Target="../media/image12.png" Type="http://schemas.openxmlformats.org/officeDocument/2006/relationships/image"/><Relationship Id="rId5" Target="../media/image24.png" Type="http://schemas.openxmlformats.org/officeDocument/2006/relationships/image"/><Relationship Id="rId6" Target="../media/image25.svg" Type="http://schemas.openxmlformats.org/officeDocument/2006/relationships/image"/><Relationship Id="rId7" Target="../media/image26.png" Type="http://schemas.openxmlformats.org/officeDocument/2006/relationships/image"/><Relationship Id="rId8" Target="../media/image27.svg" Type="http://schemas.openxmlformats.org/officeDocument/2006/relationships/image"/><Relationship Id="rId9" Target="../media/image28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9.svg" Type="http://schemas.openxmlformats.org/officeDocument/2006/relationships/image"/><Relationship Id="rId11" Target="../media/image30.png" Type="http://schemas.openxmlformats.org/officeDocument/2006/relationships/image"/><Relationship Id="rId12" Target="../media/image31.svg" Type="http://schemas.openxmlformats.org/officeDocument/2006/relationships/image"/><Relationship Id="rId13" Target="../media/image32.png" Type="http://schemas.openxmlformats.org/officeDocument/2006/relationships/image"/><Relationship Id="rId14" Target="../media/image33.svg" Type="http://schemas.openxmlformats.org/officeDocument/2006/relationships/image"/><Relationship Id="rId15" Target="../media/image34.png" Type="http://schemas.openxmlformats.org/officeDocument/2006/relationships/image"/><Relationship Id="rId16" Target="../media/image35.svg" Type="http://schemas.openxmlformats.org/officeDocument/2006/relationships/image"/><Relationship Id="rId17" Target="../media/image7.png" Type="http://schemas.openxmlformats.org/officeDocument/2006/relationships/image"/><Relationship Id="rId18" Target="../media/image8.svg" Type="http://schemas.openxmlformats.org/officeDocument/2006/relationships/image"/><Relationship Id="rId2" Target="../media/image10.png" Type="http://schemas.openxmlformats.org/officeDocument/2006/relationships/image"/><Relationship Id="rId3" Target="../media/image11.svg" Type="http://schemas.openxmlformats.org/officeDocument/2006/relationships/image"/><Relationship Id="rId4" Target="../media/image12.png" Type="http://schemas.openxmlformats.org/officeDocument/2006/relationships/image"/><Relationship Id="rId5" Target="../media/image24.png" Type="http://schemas.openxmlformats.org/officeDocument/2006/relationships/image"/><Relationship Id="rId6" Target="../media/image25.svg" Type="http://schemas.openxmlformats.org/officeDocument/2006/relationships/image"/><Relationship Id="rId7" Target="../media/image26.png" Type="http://schemas.openxmlformats.org/officeDocument/2006/relationships/image"/><Relationship Id="rId8" Target="../media/image27.svg" Type="http://schemas.openxmlformats.org/officeDocument/2006/relationships/image"/><Relationship Id="rId9" Target="../media/image28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9.svg" Type="http://schemas.openxmlformats.org/officeDocument/2006/relationships/image"/><Relationship Id="rId11" Target="../media/image30.png" Type="http://schemas.openxmlformats.org/officeDocument/2006/relationships/image"/><Relationship Id="rId12" Target="../media/image31.svg" Type="http://schemas.openxmlformats.org/officeDocument/2006/relationships/image"/><Relationship Id="rId13" Target="../media/image34.png" Type="http://schemas.openxmlformats.org/officeDocument/2006/relationships/image"/><Relationship Id="rId14" Target="../media/image35.svg" Type="http://schemas.openxmlformats.org/officeDocument/2006/relationships/image"/><Relationship Id="rId15" Target="../media/image36.png" Type="http://schemas.openxmlformats.org/officeDocument/2006/relationships/image"/><Relationship Id="rId16" Target="../media/image37.svg" Type="http://schemas.openxmlformats.org/officeDocument/2006/relationships/image"/><Relationship Id="rId2" Target="../media/image10.png" Type="http://schemas.openxmlformats.org/officeDocument/2006/relationships/image"/><Relationship Id="rId3" Target="../media/image11.svg" Type="http://schemas.openxmlformats.org/officeDocument/2006/relationships/image"/><Relationship Id="rId4" Target="../media/image12.png" Type="http://schemas.openxmlformats.org/officeDocument/2006/relationships/image"/><Relationship Id="rId5" Target="../media/image24.png" Type="http://schemas.openxmlformats.org/officeDocument/2006/relationships/image"/><Relationship Id="rId6" Target="../media/image25.svg" Type="http://schemas.openxmlformats.org/officeDocument/2006/relationships/image"/><Relationship Id="rId7" Target="../media/image26.png" Type="http://schemas.openxmlformats.org/officeDocument/2006/relationships/image"/><Relationship Id="rId8" Target="../media/image27.svg" Type="http://schemas.openxmlformats.org/officeDocument/2006/relationships/image"/><Relationship Id="rId9" Target="../media/image28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9.svg" Type="http://schemas.openxmlformats.org/officeDocument/2006/relationships/image"/><Relationship Id="rId11" Target="../media/image30.png" Type="http://schemas.openxmlformats.org/officeDocument/2006/relationships/image"/><Relationship Id="rId12" Target="../media/image31.svg" Type="http://schemas.openxmlformats.org/officeDocument/2006/relationships/image"/><Relationship Id="rId13" Target="../media/image34.png" Type="http://schemas.openxmlformats.org/officeDocument/2006/relationships/image"/><Relationship Id="rId14" Target="../media/image35.svg" Type="http://schemas.openxmlformats.org/officeDocument/2006/relationships/image"/><Relationship Id="rId15" Target="../media/image7.png" Type="http://schemas.openxmlformats.org/officeDocument/2006/relationships/image"/><Relationship Id="rId16" Target="../media/image8.svg" Type="http://schemas.openxmlformats.org/officeDocument/2006/relationships/image"/><Relationship Id="rId17" Target="../media/image36.png" Type="http://schemas.openxmlformats.org/officeDocument/2006/relationships/image"/><Relationship Id="rId18" Target="../media/image37.svg" Type="http://schemas.openxmlformats.org/officeDocument/2006/relationships/image"/><Relationship Id="rId2" Target="../media/image10.png" Type="http://schemas.openxmlformats.org/officeDocument/2006/relationships/image"/><Relationship Id="rId3" Target="../media/image11.svg" Type="http://schemas.openxmlformats.org/officeDocument/2006/relationships/image"/><Relationship Id="rId4" Target="../media/image12.png" Type="http://schemas.openxmlformats.org/officeDocument/2006/relationships/image"/><Relationship Id="rId5" Target="../media/image24.png" Type="http://schemas.openxmlformats.org/officeDocument/2006/relationships/image"/><Relationship Id="rId6" Target="../media/image25.svg" Type="http://schemas.openxmlformats.org/officeDocument/2006/relationships/image"/><Relationship Id="rId7" Target="../media/image26.png" Type="http://schemas.openxmlformats.org/officeDocument/2006/relationships/image"/><Relationship Id="rId8" Target="../media/image27.svg" Type="http://schemas.openxmlformats.org/officeDocument/2006/relationships/image"/><Relationship Id="rId9" Target="../media/image28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9.svg" Type="http://schemas.openxmlformats.org/officeDocument/2006/relationships/image"/><Relationship Id="rId11" Target="../media/image30.png" Type="http://schemas.openxmlformats.org/officeDocument/2006/relationships/image"/><Relationship Id="rId12" Target="../media/image31.svg" Type="http://schemas.openxmlformats.org/officeDocument/2006/relationships/image"/><Relationship Id="rId13" Target="../media/image32.png" Type="http://schemas.openxmlformats.org/officeDocument/2006/relationships/image"/><Relationship Id="rId14" Target="../media/image33.svg" Type="http://schemas.openxmlformats.org/officeDocument/2006/relationships/image"/><Relationship Id="rId15" Target="../media/image34.png" Type="http://schemas.openxmlformats.org/officeDocument/2006/relationships/image"/><Relationship Id="rId16" Target="../media/image35.svg" Type="http://schemas.openxmlformats.org/officeDocument/2006/relationships/image"/><Relationship Id="rId2" Target="../media/image10.png" Type="http://schemas.openxmlformats.org/officeDocument/2006/relationships/image"/><Relationship Id="rId3" Target="../media/image11.svg" Type="http://schemas.openxmlformats.org/officeDocument/2006/relationships/image"/><Relationship Id="rId4" Target="../media/image12.png" Type="http://schemas.openxmlformats.org/officeDocument/2006/relationships/image"/><Relationship Id="rId5" Target="../media/image24.png" Type="http://schemas.openxmlformats.org/officeDocument/2006/relationships/image"/><Relationship Id="rId6" Target="../media/image25.svg" Type="http://schemas.openxmlformats.org/officeDocument/2006/relationships/image"/><Relationship Id="rId7" Target="../media/image26.png" Type="http://schemas.openxmlformats.org/officeDocument/2006/relationships/image"/><Relationship Id="rId8" Target="../media/image27.svg" Type="http://schemas.openxmlformats.org/officeDocument/2006/relationships/image"/><Relationship Id="rId9" Target="../media/image28.pn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9.svg" Type="http://schemas.openxmlformats.org/officeDocument/2006/relationships/image"/><Relationship Id="rId11" Target="../media/image30.png" Type="http://schemas.openxmlformats.org/officeDocument/2006/relationships/image"/><Relationship Id="rId12" Target="../media/image31.svg" Type="http://schemas.openxmlformats.org/officeDocument/2006/relationships/image"/><Relationship Id="rId13" Target="../media/image32.png" Type="http://schemas.openxmlformats.org/officeDocument/2006/relationships/image"/><Relationship Id="rId14" Target="../media/image33.svg" Type="http://schemas.openxmlformats.org/officeDocument/2006/relationships/image"/><Relationship Id="rId15" Target="../media/image34.png" Type="http://schemas.openxmlformats.org/officeDocument/2006/relationships/image"/><Relationship Id="rId16" Target="../media/image35.svg" Type="http://schemas.openxmlformats.org/officeDocument/2006/relationships/image"/><Relationship Id="rId17" Target="../media/image38.png" Type="http://schemas.openxmlformats.org/officeDocument/2006/relationships/image"/><Relationship Id="rId18" Target="../media/image39.svg" Type="http://schemas.openxmlformats.org/officeDocument/2006/relationships/image"/><Relationship Id="rId2" Target="../media/image10.png" Type="http://schemas.openxmlformats.org/officeDocument/2006/relationships/image"/><Relationship Id="rId3" Target="../media/image11.svg" Type="http://schemas.openxmlformats.org/officeDocument/2006/relationships/image"/><Relationship Id="rId4" Target="../media/image12.png" Type="http://schemas.openxmlformats.org/officeDocument/2006/relationships/image"/><Relationship Id="rId5" Target="../media/image24.png" Type="http://schemas.openxmlformats.org/officeDocument/2006/relationships/image"/><Relationship Id="rId6" Target="../media/image25.svg" Type="http://schemas.openxmlformats.org/officeDocument/2006/relationships/image"/><Relationship Id="rId7" Target="../media/image26.png" Type="http://schemas.openxmlformats.org/officeDocument/2006/relationships/image"/><Relationship Id="rId8" Target="../media/image27.svg" Type="http://schemas.openxmlformats.org/officeDocument/2006/relationships/image"/><Relationship Id="rId9" Target="../media/image28.pn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9.svg" Type="http://schemas.openxmlformats.org/officeDocument/2006/relationships/image"/><Relationship Id="rId11" Target="../media/image30.png" Type="http://schemas.openxmlformats.org/officeDocument/2006/relationships/image"/><Relationship Id="rId12" Target="../media/image31.svg" Type="http://schemas.openxmlformats.org/officeDocument/2006/relationships/image"/><Relationship Id="rId13" Target="../media/image32.png" Type="http://schemas.openxmlformats.org/officeDocument/2006/relationships/image"/><Relationship Id="rId14" Target="../media/image33.svg" Type="http://schemas.openxmlformats.org/officeDocument/2006/relationships/image"/><Relationship Id="rId15" Target="../media/image34.png" Type="http://schemas.openxmlformats.org/officeDocument/2006/relationships/image"/><Relationship Id="rId16" Target="../media/image35.svg" Type="http://schemas.openxmlformats.org/officeDocument/2006/relationships/image"/><Relationship Id="rId17" Target="../media/image40.png" Type="http://schemas.openxmlformats.org/officeDocument/2006/relationships/image"/><Relationship Id="rId18" Target="../media/image41.svg" Type="http://schemas.openxmlformats.org/officeDocument/2006/relationships/image"/><Relationship Id="rId19" Target="../media/image42.png" Type="http://schemas.openxmlformats.org/officeDocument/2006/relationships/image"/><Relationship Id="rId2" Target="../media/image10.png" Type="http://schemas.openxmlformats.org/officeDocument/2006/relationships/image"/><Relationship Id="rId20" Target="../media/image43.svg" Type="http://schemas.openxmlformats.org/officeDocument/2006/relationships/image"/><Relationship Id="rId3" Target="../media/image11.svg" Type="http://schemas.openxmlformats.org/officeDocument/2006/relationships/image"/><Relationship Id="rId4" Target="../media/image12.png" Type="http://schemas.openxmlformats.org/officeDocument/2006/relationships/image"/><Relationship Id="rId5" Target="../media/image24.png" Type="http://schemas.openxmlformats.org/officeDocument/2006/relationships/image"/><Relationship Id="rId6" Target="../media/image25.svg" Type="http://schemas.openxmlformats.org/officeDocument/2006/relationships/image"/><Relationship Id="rId7" Target="../media/image26.png" Type="http://schemas.openxmlformats.org/officeDocument/2006/relationships/image"/><Relationship Id="rId8" Target="../media/image27.svg" Type="http://schemas.openxmlformats.org/officeDocument/2006/relationships/image"/><Relationship Id="rId9" Target="../media/image28.pn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9.svg" Type="http://schemas.openxmlformats.org/officeDocument/2006/relationships/image"/><Relationship Id="rId11" Target="../media/image30.png" Type="http://schemas.openxmlformats.org/officeDocument/2006/relationships/image"/><Relationship Id="rId12" Target="../media/image31.svg" Type="http://schemas.openxmlformats.org/officeDocument/2006/relationships/image"/><Relationship Id="rId13" Target="../media/image32.png" Type="http://schemas.openxmlformats.org/officeDocument/2006/relationships/image"/><Relationship Id="rId14" Target="../media/image33.svg" Type="http://schemas.openxmlformats.org/officeDocument/2006/relationships/image"/><Relationship Id="rId15" Target="../media/image34.png" Type="http://schemas.openxmlformats.org/officeDocument/2006/relationships/image"/><Relationship Id="rId16" Target="../media/image35.svg" Type="http://schemas.openxmlformats.org/officeDocument/2006/relationships/image"/><Relationship Id="rId17" Target="../media/image40.png" Type="http://schemas.openxmlformats.org/officeDocument/2006/relationships/image"/><Relationship Id="rId18" Target="../media/image41.svg" Type="http://schemas.openxmlformats.org/officeDocument/2006/relationships/image"/><Relationship Id="rId19" Target="../media/image42.png" Type="http://schemas.openxmlformats.org/officeDocument/2006/relationships/image"/><Relationship Id="rId2" Target="../media/image10.png" Type="http://schemas.openxmlformats.org/officeDocument/2006/relationships/image"/><Relationship Id="rId20" Target="../media/image43.svg" Type="http://schemas.openxmlformats.org/officeDocument/2006/relationships/image"/><Relationship Id="rId21" Target="../media/image38.png" Type="http://schemas.openxmlformats.org/officeDocument/2006/relationships/image"/><Relationship Id="rId22" Target="../media/image39.svg" Type="http://schemas.openxmlformats.org/officeDocument/2006/relationships/image"/><Relationship Id="rId3" Target="../media/image11.svg" Type="http://schemas.openxmlformats.org/officeDocument/2006/relationships/image"/><Relationship Id="rId4" Target="../media/image12.png" Type="http://schemas.openxmlformats.org/officeDocument/2006/relationships/image"/><Relationship Id="rId5" Target="../media/image24.png" Type="http://schemas.openxmlformats.org/officeDocument/2006/relationships/image"/><Relationship Id="rId6" Target="../media/image25.svg" Type="http://schemas.openxmlformats.org/officeDocument/2006/relationships/image"/><Relationship Id="rId7" Target="../media/image26.png" Type="http://schemas.openxmlformats.org/officeDocument/2006/relationships/image"/><Relationship Id="rId8" Target="../media/image27.svg" Type="http://schemas.openxmlformats.org/officeDocument/2006/relationships/image"/><Relationship Id="rId9" Target="../media/image28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2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/Relationships>
</file>

<file path=ppt/slides/_rels/slide2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/Relationships>
</file>

<file path=ppt/slides/_rels/slide2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6.pn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/Relationships>
</file>

<file path=ppt/slides/_rels/slide2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9.gif" Type="http://schemas.openxmlformats.org/officeDocument/2006/relationships/image"/></Relationships>
</file>

<file path=ppt/slides/_rels/slide2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0.png" Type="http://schemas.openxmlformats.org/officeDocument/2006/relationships/image"/><Relationship Id="rId11" Target="../media/image21.svg" Type="http://schemas.openxmlformats.org/officeDocument/2006/relationships/image"/><Relationship Id="rId12" Target="../media/image22.png" Type="http://schemas.openxmlformats.org/officeDocument/2006/relationships/image"/><Relationship Id="rId13" Target="../media/image23.svg" Type="http://schemas.openxmlformats.org/officeDocument/2006/relationships/image"/><Relationship Id="rId2" Target="../media/image10.png" Type="http://schemas.openxmlformats.org/officeDocument/2006/relationships/image"/><Relationship Id="rId3" Target="../media/image11.svg" Type="http://schemas.openxmlformats.org/officeDocument/2006/relationships/image"/><Relationship Id="rId4" Target="../media/image12.png" Type="http://schemas.openxmlformats.org/officeDocument/2006/relationships/image"/><Relationship Id="rId5" Target="../media/image13.png" Type="http://schemas.openxmlformats.org/officeDocument/2006/relationships/image"/><Relationship Id="rId6" Target="../media/image14.svg" Type="http://schemas.openxmlformats.org/officeDocument/2006/relationships/image"/><Relationship Id="rId7" Target="../media/image17.png" Type="http://schemas.openxmlformats.org/officeDocument/2006/relationships/image"/><Relationship Id="rId8" Target="../media/image18.png" Type="http://schemas.openxmlformats.org/officeDocument/2006/relationships/image"/><Relationship Id="rId9" Target="../media/image19.svg" Type="http://schemas.openxmlformats.org/officeDocument/2006/relationships/image"/></Relationships>
</file>

<file path=ppt/slides/_rels/slide2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0.png" Type="http://schemas.openxmlformats.org/officeDocument/2006/relationships/image"/><Relationship Id="rId11" Target="../media/image21.svg" Type="http://schemas.openxmlformats.org/officeDocument/2006/relationships/image"/><Relationship Id="rId12" Target="../media/image22.png" Type="http://schemas.openxmlformats.org/officeDocument/2006/relationships/image"/><Relationship Id="rId13" Target="../media/image23.svg" Type="http://schemas.openxmlformats.org/officeDocument/2006/relationships/image"/><Relationship Id="rId2" Target="../media/image10.png" Type="http://schemas.openxmlformats.org/officeDocument/2006/relationships/image"/><Relationship Id="rId3" Target="../media/image11.svg" Type="http://schemas.openxmlformats.org/officeDocument/2006/relationships/image"/><Relationship Id="rId4" Target="../media/image12.png" Type="http://schemas.openxmlformats.org/officeDocument/2006/relationships/image"/><Relationship Id="rId5" Target="../media/image13.png" Type="http://schemas.openxmlformats.org/officeDocument/2006/relationships/image"/><Relationship Id="rId6" Target="../media/image14.svg" Type="http://schemas.openxmlformats.org/officeDocument/2006/relationships/image"/><Relationship Id="rId7" Target="../media/image17.png" Type="http://schemas.openxmlformats.org/officeDocument/2006/relationships/image"/><Relationship Id="rId8" Target="../media/image18.png" Type="http://schemas.openxmlformats.org/officeDocument/2006/relationships/image"/><Relationship Id="rId9" Target="../media/image19.svg" Type="http://schemas.openxmlformats.org/officeDocument/2006/relationships/image"/></Relationships>
</file>

<file path=ppt/slides/_rels/slide2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0.png" Type="http://schemas.openxmlformats.org/officeDocument/2006/relationships/image"/><Relationship Id="rId11" Target="../media/image21.svg" Type="http://schemas.openxmlformats.org/officeDocument/2006/relationships/image"/><Relationship Id="rId12" Target="../media/image22.png" Type="http://schemas.openxmlformats.org/officeDocument/2006/relationships/image"/><Relationship Id="rId13" Target="../media/image23.svg" Type="http://schemas.openxmlformats.org/officeDocument/2006/relationships/image"/><Relationship Id="rId14" Target="../media/image38.png" Type="http://schemas.openxmlformats.org/officeDocument/2006/relationships/image"/><Relationship Id="rId15" Target="../media/image39.svg" Type="http://schemas.openxmlformats.org/officeDocument/2006/relationships/image"/><Relationship Id="rId2" Target="../media/image10.png" Type="http://schemas.openxmlformats.org/officeDocument/2006/relationships/image"/><Relationship Id="rId3" Target="../media/image11.svg" Type="http://schemas.openxmlformats.org/officeDocument/2006/relationships/image"/><Relationship Id="rId4" Target="../media/image12.png" Type="http://schemas.openxmlformats.org/officeDocument/2006/relationships/image"/><Relationship Id="rId5" Target="../media/image13.png" Type="http://schemas.openxmlformats.org/officeDocument/2006/relationships/image"/><Relationship Id="rId6" Target="../media/image14.svg" Type="http://schemas.openxmlformats.org/officeDocument/2006/relationships/image"/><Relationship Id="rId7" Target="../media/image17.png" Type="http://schemas.openxmlformats.org/officeDocument/2006/relationships/image"/><Relationship Id="rId8" Target="../media/image18.png" Type="http://schemas.openxmlformats.org/officeDocument/2006/relationships/image"/><Relationship Id="rId9" Target="../media/image19.svg" Type="http://schemas.openxmlformats.org/officeDocument/2006/relationships/image"/></Relationships>
</file>

<file path=ppt/slides/_rels/slide2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0.png" Type="http://schemas.openxmlformats.org/officeDocument/2006/relationships/image"/><Relationship Id="rId11" Target="../media/image21.svg" Type="http://schemas.openxmlformats.org/officeDocument/2006/relationships/image"/><Relationship Id="rId12" Target="../media/image22.png" Type="http://schemas.openxmlformats.org/officeDocument/2006/relationships/image"/><Relationship Id="rId13" Target="../media/image23.svg" Type="http://schemas.openxmlformats.org/officeDocument/2006/relationships/image"/><Relationship Id="rId2" Target="../media/image10.png" Type="http://schemas.openxmlformats.org/officeDocument/2006/relationships/image"/><Relationship Id="rId3" Target="../media/image11.svg" Type="http://schemas.openxmlformats.org/officeDocument/2006/relationships/image"/><Relationship Id="rId4" Target="../media/image12.png" Type="http://schemas.openxmlformats.org/officeDocument/2006/relationships/image"/><Relationship Id="rId5" Target="../media/image13.png" Type="http://schemas.openxmlformats.org/officeDocument/2006/relationships/image"/><Relationship Id="rId6" Target="../media/image14.svg" Type="http://schemas.openxmlformats.org/officeDocument/2006/relationships/image"/><Relationship Id="rId7" Target="../media/image17.png" Type="http://schemas.openxmlformats.org/officeDocument/2006/relationships/image"/><Relationship Id="rId8" Target="../media/image18.png" Type="http://schemas.openxmlformats.org/officeDocument/2006/relationships/image"/><Relationship Id="rId9" Target="../media/image19.svg" Type="http://schemas.openxmlformats.org/officeDocument/2006/relationships/image"/></Relationships>
</file>

<file path=ppt/slides/_rels/slide2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0.png" Type="http://schemas.openxmlformats.org/officeDocument/2006/relationships/image"/><Relationship Id="rId11" Target="../media/image21.svg" Type="http://schemas.openxmlformats.org/officeDocument/2006/relationships/image"/><Relationship Id="rId12" Target="../media/image22.png" Type="http://schemas.openxmlformats.org/officeDocument/2006/relationships/image"/><Relationship Id="rId13" Target="../media/image23.svg" Type="http://schemas.openxmlformats.org/officeDocument/2006/relationships/image"/><Relationship Id="rId14" Target="../media/image38.png" Type="http://schemas.openxmlformats.org/officeDocument/2006/relationships/image"/><Relationship Id="rId15" Target="../media/image39.svg" Type="http://schemas.openxmlformats.org/officeDocument/2006/relationships/image"/><Relationship Id="rId2" Target="../media/image10.png" Type="http://schemas.openxmlformats.org/officeDocument/2006/relationships/image"/><Relationship Id="rId3" Target="../media/image11.svg" Type="http://schemas.openxmlformats.org/officeDocument/2006/relationships/image"/><Relationship Id="rId4" Target="../media/image12.png" Type="http://schemas.openxmlformats.org/officeDocument/2006/relationships/image"/><Relationship Id="rId5" Target="../media/image13.png" Type="http://schemas.openxmlformats.org/officeDocument/2006/relationships/image"/><Relationship Id="rId6" Target="../media/image14.svg" Type="http://schemas.openxmlformats.org/officeDocument/2006/relationships/image"/><Relationship Id="rId7" Target="../media/image17.png" Type="http://schemas.openxmlformats.org/officeDocument/2006/relationships/image"/><Relationship Id="rId8" Target="../media/image18.png" Type="http://schemas.openxmlformats.org/officeDocument/2006/relationships/image"/><Relationship Id="rId9" Target="../media/image19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/Relationships>
</file>

<file path=ppt/slides/_rels/slide3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0.png" Type="http://schemas.openxmlformats.org/officeDocument/2006/relationships/image"/><Relationship Id="rId11" Target="../media/image21.svg" Type="http://schemas.openxmlformats.org/officeDocument/2006/relationships/image"/><Relationship Id="rId12" Target="../media/image22.png" Type="http://schemas.openxmlformats.org/officeDocument/2006/relationships/image"/><Relationship Id="rId13" Target="../media/image23.svg" Type="http://schemas.openxmlformats.org/officeDocument/2006/relationships/image"/><Relationship Id="rId14" Target="../media/image38.png" Type="http://schemas.openxmlformats.org/officeDocument/2006/relationships/image"/><Relationship Id="rId15" Target="../media/image39.svg" Type="http://schemas.openxmlformats.org/officeDocument/2006/relationships/image"/><Relationship Id="rId16" Target="../media/image9.gif" Type="http://schemas.openxmlformats.org/officeDocument/2006/relationships/image"/><Relationship Id="rId2" Target="../media/image10.png" Type="http://schemas.openxmlformats.org/officeDocument/2006/relationships/image"/><Relationship Id="rId3" Target="../media/image11.svg" Type="http://schemas.openxmlformats.org/officeDocument/2006/relationships/image"/><Relationship Id="rId4" Target="../media/image12.png" Type="http://schemas.openxmlformats.org/officeDocument/2006/relationships/image"/><Relationship Id="rId5" Target="../media/image13.png" Type="http://schemas.openxmlformats.org/officeDocument/2006/relationships/image"/><Relationship Id="rId6" Target="../media/image14.svg" Type="http://schemas.openxmlformats.org/officeDocument/2006/relationships/image"/><Relationship Id="rId7" Target="../media/image17.png" Type="http://schemas.openxmlformats.org/officeDocument/2006/relationships/image"/><Relationship Id="rId8" Target="../media/image18.png" Type="http://schemas.openxmlformats.org/officeDocument/2006/relationships/image"/><Relationship Id="rId9" Target="../media/image19.svg" Type="http://schemas.openxmlformats.org/officeDocument/2006/relationships/image"/></Relationships>
</file>

<file path=ppt/slides/_rels/slide3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9.svg" Type="http://schemas.openxmlformats.org/officeDocument/2006/relationships/image"/><Relationship Id="rId11" Target="../media/image30.png" Type="http://schemas.openxmlformats.org/officeDocument/2006/relationships/image"/><Relationship Id="rId12" Target="../media/image31.svg" Type="http://schemas.openxmlformats.org/officeDocument/2006/relationships/image"/><Relationship Id="rId13" Target="../media/image32.png" Type="http://schemas.openxmlformats.org/officeDocument/2006/relationships/image"/><Relationship Id="rId14" Target="../media/image33.svg" Type="http://schemas.openxmlformats.org/officeDocument/2006/relationships/image"/><Relationship Id="rId15" Target="../media/image34.png" Type="http://schemas.openxmlformats.org/officeDocument/2006/relationships/image"/><Relationship Id="rId16" Target="../media/image35.svg" Type="http://schemas.openxmlformats.org/officeDocument/2006/relationships/image"/><Relationship Id="rId17" Target="../media/image44.png" Type="http://schemas.openxmlformats.org/officeDocument/2006/relationships/image"/><Relationship Id="rId18" Target="../media/image45.svg" Type="http://schemas.openxmlformats.org/officeDocument/2006/relationships/image"/><Relationship Id="rId2" Target="../media/image10.png" Type="http://schemas.openxmlformats.org/officeDocument/2006/relationships/image"/><Relationship Id="rId3" Target="../media/image11.svg" Type="http://schemas.openxmlformats.org/officeDocument/2006/relationships/image"/><Relationship Id="rId4" Target="../media/image12.png" Type="http://schemas.openxmlformats.org/officeDocument/2006/relationships/image"/><Relationship Id="rId5" Target="../media/image24.png" Type="http://schemas.openxmlformats.org/officeDocument/2006/relationships/image"/><Relationship Id="rId6" Target="../media/image25.svg" Type="http://schemas.openxmlformats.org/officeDocument/2006/relationships/image"/><Relationship Id="rId7" Target="../media/image26.png" Type="http://schemas.openxmlformats.org/officeDocument/2006/relationships/image"/><Relationship Id="rId8" Target="../media/image27.svg" Type="http://schemas.openxmlformats.org/officeDocument/2006/relationships/image"/><Relationship Id="rId9" Target="../media/image28.png" Type="http://schemas.openxmlformats.org/officeDocument/2006/relationships/image"/></Relationships>
</file>

<file path=ppt/slides/_rels/slide3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9.svg" Type="http://schemas.openxmlformats.org/officeDocument/2006/relationships/image"/><Relationship Id="rId11" Target="../media/image30.png" Type="http://schemas.openxmlformats.org/officeDocument/2006/relationships/image"/><Relationship Id="rId12" Target="../media/image31.svg" Type="http://schemas.openxmlformats.org/officeDocument/2006/relationships/image"/><Relationship Id="rId13" Target="../media/image32.png" Type="http://schemas.openxmlformats.org/officeDocument/2006/relationships/image"/><Relationship Id="rId14" Target="../media/image33.svg" Type="http://schemas.openxmlformats.org/officeDocument/2006/relationships/image"/><Relationship Id="rId15" Target="../media/image34.png" Type="http://schemas.openxmlformats.org/officeDocument/2006/relationships/image"/><Relationship Id="rId16" Target="../media/image35.svg" Type="http://schemas.openxmlformats.org/officeDocument/2006/relationships/image"/><Relationship Id="rId17" Target="../media/image44.png" Type="http://schemas.openxmlformats.org/officeDocument/2006/relationships/image"/><Relationship Id="rId18" Target="../media/image45.svg" Type="http://schemas.openxmlformats.org/officeDocument/2006/relationships/image"/><Relationship Id="rId19" Target="../media/image38.png" Type="http://schemas.openxmlformats.org/officeDocument/2006/relationships/image"/><Relationship Id="rId2" Target="../media/image10.png" Type="http://schemas.openxmlformats.org/officeDocument/2006/relationships/image"/><Relationship Id="rId20" Target="../media/image39.svg" Type="http://schemas.openxmlformats.org/officeDocument/2006/relationships/image"/><Relationship Id="rId3" Target="../media/image11.svg" Type="http://schemas.openxmlformats.org/officeDocument/2006/relationships/image"/><Relationship Id="rId4" Target="../media/image12.png" Type="http://schemas.openxmlformats.org/officeDocument/2006/relationships/image"/><Relationship Id="rId5" Target="../media/image24.png" Type="http://schemas.openxmlformats.org/officeDocument/2006/relationships/image"/><Relationship Id="rId6" Target="../media/image25.svg" Type="http://schemas.openxmlformats.org/officeDocument/2006/relationships/image"/><Relationship Id="rId7" Target="../media/image26.png" Type="http://schemas.openxmlformats.org/officeDocument/2006/relationships/image"/><Relationship Id="rId8" Target="../media/image27.svg" Type="http://schemas.openxmlformats.org/officeDocument/2006/relationships/image"/><Relationship Id="rId9" Target="../media/image28.png" Type="http://schemas.openxmlformats.org/officeDocument/2006/relationships/image"/></Relationships>
</file>

<file path=ppt/slides/_rels/slide3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9.svg" Type="http://schemas.openxmlformats.org/officeDocument/2006/relationships/image"/><Relationship Id="rId11" Target="../media/image30.png" Type="http://schemas.openxmlformats.org/officeDocument/2006/relationships/image"/><Relationship Id="rId12" Target="../media/image31.svg" Type="http://schemas.openxmlformats.org/officeDocument/2006/relationships/image"/><Relationship Id="rId13" Target="../media/image34.png" Type="http://schemas.openxmlformats.org/officeDocument/2006/relationships/image"/><Relationship Id="rId14" Target="../media/image35.svg" Type="http://schemas.openxmlformats.org/officeDocument/2006/relationships/image"/><Relationship Id="rId15" Target="../media/image44.png" Type="http://schemas.openxmlformats.org/officeDocument/2006/relationships/image"/><Relationship Id="rId16" Target="../media/image45.svg" Type="http://schemas.openxmlformats.org/officeDocument/2006/relationships/image"/><Relationship Id="rId17" Target="../media/image36.png" Type="http://schemas.openxmlformats.org/officeDocument/2006/relationships/image"/><Relationship Id="rId18" Target="../media/image37.svg" Type="http://schemas.openxmlformats.org/officeDocument/2006/relationships/image"/><Relationship Id="rId2" Target="../media/image10.png" Type="http://schemas.openxmlformats.org/officeDocument/2006/relationships/image"/><Relationship Id="rId3" Target="../media/image11.svg" Type="http://schemas.openxmlformats.org/officeDocument/2006/relationships/image"/><Relationship Id="rId4" Target="../media/image12.png" Type="http://schemas.openxmlformats.org/officeDocument/2006/relationships/image"/><Relationship Id="rId5" Target="../media/image24.png" Type="http://schemas.openxmlformats.org/officeDocument/2006/relationships/image"/><Relationship Id="rId6" Target="../media/image25.svg" Type="http://schemas.openxmlformats.org/officeDocument/2006/relationships/image"/><Relationship Id="rId7" Target="../media/image26.png" Type="http://schemas.openxmlformats.org/officeDocument/2006/relationships/image"/><Relationship Id="rId8" Target="../media/image27.svg" Type="http://schemas.openxmlformats.org/officeDocument/2006/relationships/image"/><Relationship Id="rId9" Target="../media/image28.png" Type="http://schemas.openxmlformats.org/officeDocument/2006/relationships/image"/></Relationships>
</file>

<file path=ppt/slides/_rels/slide3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9.svg" Type="http://schemas.openxmlformats.org/officeDocument/2006/relationships/image"/><Relationship Id="rId11" Target="../media/image30.png" Type="http://schemas.openxmlformats.org/officeDocument/2006/relationships/image"/><Relationship Id="rId12" Target="../media/image31.svg" Type="http://schemas.openxmlformats.org/officeDocument/2006/relationships/image"/><Relationship Id="rId13" Target="../media/image34.png" Type="http://schemas.openxmlformats.org/officeDocument/2006/relationships/image"/><Relationship Id="rId14" Target="../media/image35.svg" Type="http://schemas.openxmlformats.org/officeDocument/2006/relationships/image"/><Relationship Id="rId15" Target="../media/image44.png" Type="http://schemas.openxmlformats.org/officeDocument/2006/relationships/image"/><Relationship Id="rId16" Target="../media/image45.svg" Type="http://schemas.openxmlformats.org/officeDocument/2006/relationships/image"/><Relationship Id="rId17" Target="../media/image36.png" Type="http://schemas.openxmlformats.org/officeDocument/2006/relationships/image"/><Relationship Id="rId18" Target="../media/image37.svg" Type="http://schemas.openxmlformats.org/officeDocument/2006/relationships/image"/><Relationship Id="rId19" Target="../media/image38.png" Type="http://schemas.openxmlformats.org/officeDocument/2006/relationships/image"/><Relationship Id="rId2" Target="../media/image10.png" Type="http://schemas.openxmlformats.org/officeDocument/2006/relationships/image"/><Relationship Id="rId20" Target="../media/image39.svg" Type="http://schemas.openxmlformats.org/officeDocument/2006/relationships/image"/><Relationship Id="rId3" Target="../media/image11.svg" Type="http://schemas.openxmlformats.org/officeDocument/2006/relationships/image"/><Relationship Id="rId4" Target="../media/image12.png" Type="http://schemas.openxmlformats.org/officeDocument/2006/relationships/image"/><Relationship Id="rId5" Target="../media/image24.png" Type="http://schemas.openxmlformats.org/officeDocument/2006/relationships/image"/><Relationship Id="rId6" Target="../media/image25.svg" Type="http://schemas.openxmlformats.org/officeDocument/2006/relationships/image"/><Relationship Id="rId7" Target="../media/image26.png" Type="http://schemas.openxmlformats.org/officeDocument/2006/relationships/image"/><Relationship Id="rId8" Target="../media/image27.svg" Type="http://schemas.openxmlformats.org/officeDocument/2006/relationships/image"/><Relationship Id="rId9" Target="../media/image28.png" Type="http://schemas.openxmlformats.org/officeDocument/2006/relationships/image"/></Relationships>
</file>

<file path=ppt/slides/_rels/slide3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9.svg" Type="http://schemas.openxmlformats.org/officeDocument/2006/relationships/image"/><Relationship Id="rId11" Target="../media/image30.png" Type="http://schemas.openxmlformats.org/officeDocument/2006/relationships/image"/><Relationship Id="rId12" Target="../media/image31.svg" Type="http://schemas.openxmlformats.org/officeDocument/2006/relationships/image"/><Relationship Id="rId13" Target="../media/image34.png" Type="http://schemas.openxmlformats.org/officeDocument/2006/relationships/image"/><Relationship Id="rId14" Target="../media/image35.svg" Type="http://schemas.openxmlformats.org/officeDocument/2006/relationships/image"/><Relationship Id="rId15" Target="../media/image44.png" Type="http://schemas.openxmlformats.org/officeDocument/2006/relationships/image"/><Relationship Id="rId16" Target="../media/image45.svg" Type="http://schemas.openxmlformats.org/officeDocument/2006/relationships/image"/><Relationship Id="rId17" Target="../media/image36.png" Type="http://schemas.openxmlformats.org/officeDocument/2006/relationships/image"/><Relationship Id="rId18" Target="../media/image37.svg" Type="http://schemas.openxmlformats.org/officeDocument/2006/relationships/image"/><Relationship Id="rId2" Target="../media/image10.png" Type="http://schemas.openxmlformats.org/officeDocument/2006/relationships/image"/><Relationship Id="rId3" Target="../media/image11.svg" Type="http://schemas.openxmlformats.org/officeDocument/2006/relationships/image"/><Relationship Id="rId4" Target="../media/image12.png" Type="http://schemas.openxmlformats.org/officeDocument/2006/relationships/image"/><Relationship Id="rId5" Target="../media/image24.png" Type="http://schemas.openxmlformats.org/officeDocument/2006/relationships/image"/><Relationship Id="rId6" Target="../media/image25.svg" Type="http://schemas.openxmlformats.org/officeDocument/2006/relationships/image"/><Relationship Id="rId7" Target="../media/image26.png" Type="http://schemas.openxmlformats.org/officeDocument/2006/relationships/image"/><Relationship Id="rId8" Target="../media/image27.svg" Type="http://schemas.openxmlformats.org/officeDocument/2006/relationships/image"/><Relationship Id="rId9" Target="../media/image28.png" Type="http://schemas.openxmlformats.org/officeDocument/2006/relationships/image"/></Relationships>
</file>

<file path=ppt/slides/_rels/slide3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9.svg" Type="http://schemas.openxmlformats.org/officeDocument/2006/relationships/image"/><Relationship Id="rId11" Target="../media/image30.png" Type="http://schemas.openxmlformats.org/officeDocument/2006/relationships/image"/><Relationship Id="rId12" Target="../media/image31.svg" Type="http://schemas.openxmlformats.org/officeDocument/2006/relationships/image"/><Relationship Id="rId13" Target="../media/image34.png" Type="http://schemas.openxmlformats.org/officeDocument/2006/relationships/image"/><Relationship Id="rId14" Target="../media/image35.svg" Type="http://schemas.openxmlformats.org/officeDocument/2006/relationships/image"/><Relationship Id="rId15" Target="../media/image44.png" Type="http://schemas.openxmlformats.org/officeDocument/2006/relationships/image"/><Relationship Id="rId16" Target="../media/image45.svg" Type="http://schemas.openxmlformats.org/officeDocument/2006/relationships/image"/><Relationship Id="rId17" Target="../media/image36.png" Type="http://schemas.openxmlformats.org/officeDocument/2006/relationships/image"/><Relationship Id="rId18" Target="../media/image37.svg" Type="http://schemas.openxmlformats.org/officeDocument/2006/relationships/image"/><Relationship Id="rId19" Target="../media/image38.png" Type="http://schemas.openxmlformats.org/officeDocument/2006/relationships/image"/><Relationship Id="rId2" Target="../media/image10.png" Type="http://schemas.openxmlformats.org/officeDocument/2006/relationships/image"/><Relationship Id="rId20" Target="../media/image39.svg" Type="http://schemas.openxmlformats.org/officeDocument/2006/relationships/image"/><Relationship Id="rId3" Target="../media/image11.svg" Type="http://schemas.openxmlformats.org/officeDocument/2006/relationships/image"/><Relationship Id="rId4" Target="../media/image12.png" Type="http://schemas.openxmlformats.org/officeDocument/2006/relationships/image"/><Relationship Id="rId5" Target="../media/image24.png" Type="http://schemas.openxmlformats.org/officeDocument/2006/relationships/image"/><Relationship Id="rId6" Target="../media/image25.svg" Type="http://schemas.openxmlformats.org/officeDocument/2006/relationships/image"/><Relationship Id="rId7" Target="../media/image26.png" Type="http://schemas.openxmlformats.org/officeDocument/2006/relationships/image"/><Relationship Id="rId8" Target="../media/image27.svg" Type="http://schemas.openxmlformats.org/officeDocument/2006/relationships/image"/><Relationship Id="rId9" Target="../media/image28.png" Type="http://schemas.openxmlformats.org/officeDocument/2006/relationships/image"/></Relationships>
</file>

<file path=ppt/slides/_rels/slide3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9.svg" Type="http://schemas.openxmlformats.org/officeDocument/2006/relationships/image"/><Relationship Id="rId11" Target="../media/image30.png" Type="http://schemas.openxmlformats.org/officeDocument/2006/relationships/image"/><Relationship Id="rId12" Target="../media/image31.svg" Type="http://schemas.openxmlformats.org/officeDocument/2006/relationships/image"/><Relationship Id="rId13" Target="../media/image32.png" Type="http://schemas.openxmlformats.org/officeDocument/2006/relationships/image"/><Relationship Id="rId14" Target="../media/image33.svg" Type="http://schemas.openxmlformats.org/officeDocument/2006/relationships/image"/><Relationship Id="rId15" Target="../media/image34.png" Type="http://schemas.openxmlformats.org/officeDocument/2006/relationships/image"/><Relationship Id="rId16" Target="../media/image35.svg" Type="http://schemas.openxmlformats.org/officeDocument/2006/relationships/image"/><Relationship Id="rId17" Target="../media/image44.png" Type="http://schemas.openxmlformats.org/officeDocument/2006/relationships/image"/><Relationship Id="rId18" Target="../media/image45.svg" Type="http://schemas.openxmlformats.org/officeDocument/2006/relationships/image"/><Relationship Id="rId2" Target="../media/image10.png" Type="http://schemas.openxmlformats.org/officeDocument/2006/relationships/image"/><Relationship Id="rId3" Target="../media/image11.svg" Type="http://schemas.openxmlformats.org/officeDocument/2006/relationships/image"/><Relationship Id="rId4" Target="../media/image12.png" Type="http://schemas.openxmlformats.org/officeDocument/2006/relationships/image"/><Relationship Id="rId5" Target="../media/image24.png" Type="http://schemas.openxmlformats.org/officeDocument/2006/relationships/image"/><Relationship Id="rId6" Target="../media/image25.svg" Type="http://schemas.openxmlformats.org/officeDocument/2006/relationships/image"/><Relationship Id="rId7" Target="../media/image26.png" Type="http://schemas.openxmlformats.org/officeDocument/2006/relationships/image"/><Relationship Id="rId8" Target="../media/image27.svg" Type="http://schemas.openxmlformats.org/officeDocument/2006/relationships/image"/><Relationship Id="rId9" Target="../media/image28.png" Type="http://schemas.openxmlformats.org/officeDocument/2006/relationships/image"/></Relationships>
</file>

<file path=ppt/slides/_rels/slide3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9.svg" Type="http://schemas.openxmlformats.org/officeDocument/2006/relationships/image"/><Relationship Id="rId11" Target="../media/image30.png" Type="http://schemas.openxmlformats.org/officeDocument/2006/relationships/image"/><Relationship Id="rId12" Target="../media/image31.svg" Type="http://schemas.openxmlformats.org/officeDocument/2006/relationships/image"/><Relationship Id="rId13" Target="../media/image32.png" Type="http://schemas.openxmlformats.org/officeDocument/2006/relationships/image"/><Relationship Id="rId14" Target="../media/image33.svg" Type="http://schemas.openxmlformats.org/officeDocument/2006/relationships/image"/><Relationship Id="rId15" Target="../media/image34.png" Type="http://schemas.openxmlformats.org/officeDocument/2006/relationships/image"/><Relationship Id="rId16" Target="../media/image35.svg" Type="http://schemas.openxmlformats.org/officeDocument/2006/relationships/image"/><Relationship Id="rId17" Target="../media/image44.png" Type="http://schemas.openxmlformats.org/officeDocument/2006/relationships/image"/><Relationship Id="rId18" Target="../media/image45.svg" Type="http://schemas.openxmlformats.org/officeDocument/2006/relationships/image"/><Relationship Id="rId19" Target="../media/image38.png" Type="http://schemas.openxmlformats.org/officeDocument/2006/relationships/image"/><Relationship Id="rId2" Target="../media/image10.png" Type="http://schemas.openxmlformats.org/officeDocument/2006/relationships/image"/><Relationship Id="rId20" Target="../media/image39.svg" Type="http://schemas.openxmlformats.org/officeDocument/2006/relationships/image"/><Relationship Id="rId3" Target="../media/image11.svg" Type="http://schemas.openxmlformats.org/officeDocument/2006/relationships/image"/><Relationship Id="rId4" Target="../media/image12.png" Type="http://schemas.openxmlformats.org/officeDocument/2006/relationships/image"/><Relationship Id="rId5" Target="../media/image24.png" Type="http://schemas.openxmlformats.org/officeDocument/2006/relationships/image"/><Relationship Id="rId6" Target="../media/image25.svg" Type="http://schemas.openxmlformats.org/officeDocument/2006/relationships/image"/><Relationship Id="rId7" Target="../media/image26.png" Type="http://schemas.openxmlformats.org/officeDocument/2006/relationships/image"/><Relationship Id="rId8" Target="../media/image27.svg" Type="http://schemas.openxmlformats.org/officeDocument/2006/relationships/image"/><Relationship Id="rId9" Target="../media/image28.png" Type="http://schemas.openxmlformats.org/officeDocument/2006/relationships/image"/></Relationships>
</file>

<file path=ppt/slides/_rels/slide3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9.svg" Type="http://schemas.openxmlformats.org/officeDocument/2006/relationships/image"/><Relationship Id="rId11" Target="../media/image30.png" Type="http://schemas.openxmlformats.org/officeDocument/2006/relationships/image"/><Relationship Id="rId12" Target="../media/image31.svg" Type="http://schemas.openxmlformats.org/officeDocument/2006/relationships/image"/><Relationship Id="rId13" Target="../media/image32.png" Type="http://schemas.openxmlformats.org/officeDocument/2006/relationships/image"/><Relationship Id="rId14" Target="../media/image33.svg" Type="http://schemas.openxmlformats.org/officeDocument/2006/relationships/image"/><Relationship Id="rId15" Target="../media/image34.png" Type="http://schemas.openxmlformats.org/officeDocument/2006/relationships/image"/><Relationship Id="rId16" Target="../media/image35.svg" Type="http://schemas.openxmlformats.org/officeDocument/2006/relationships/image"/><Relationship Id="rId17" Target="../media/image44.png" Type="http://schemas.openxmlformats.org/officeDocument/2006/relationships/image"/><Relationship Id="rId18" Target="../media/image45.svg" Type="http://schemas.openxmlformats.org/officeDocument/2006/relationships/image"/><Relationship Id="rId19" Target="../media/image38.png" Type="http://schemas.openxmlformats.org/officeDocument/2006/relationships/image"/><Relationship Id="rId2" Target="../media/image10.png" Type="http://schemas.openxmlformats.org/officeDocument/2006/relationships/image"/><Relationship Id="rId20" Target="../media/image39.svg" Type="http://schemas.openxmlformats.org/officeDocument/2006/relationships/image"/><Relationship Id="rId21" Target="../media/image40.png" Type="http://schemas.openxmlformats.org/officeDocument/2006/relationships/image"/><Relationship Id="rId22" Target="../media/image41.svg" Type="http://schemas.openxmlformats.org/officeDocument/2006/relationships/image"/><Relationship Id="rId23" Target="../media/image42.png" Type="http://schemas.openxmlformats.org/officeDocument/2006/relationships/image"/><Relationship Id="rId24" Target="../media/image43.svg" Type="http://schemas.openxmlformats.org/officeDocument/2006/relationships/image"/><Relationship Id="rId3" Target="../media/image11.svg" Type="http://schemas.openxmlformats.org/officeDocument/2006/relationships/image"/><Relationship Id="rId4" Target="../media/image12.png" Type="http://schemas.openxmlformats.org/officeDocument/2006/relationships/image"/><Relationship Id="rId5" Target="../media/image24.png" Type="http://schemas.openxmlformats.org/officeDocument/2006/relationships/image"/><Relationship Id="rId6" Target="../media/image25.svg" Type="http://schemas.openxmlformats.org/officeDocument/2006/relationships/image"/><Relationship Id="rId7" Target="../media/image26.png" Type="http://schemas.openxmlformats.org/officeDocument/2006/relationships/image"/><Relationship Id="rId8" Target="../media/image27.svg" Type="http://schemas.openxmlformats.org/officeDocument/2006/relationships/image"/><Relationship Id="rId9" Target="../media/image28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6.pn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/Relationships>
</file>

<file path=ppt/slides/_rels/slide4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9.svg" Type="http://schemas.openxmlformats.org/officeDocument/2006/relationships/image"/><Relationship Id="rId11" Target="../media/image30.png" Type="http://schemas.openxmlformats.org/officeDocument/2006/relationships/image"/><Relationship Id="rId12" Target="../media/image31.svg" Type="http://schemas.openxmlformats.org/officeDocument/2006/relationships/image"/><Relationship Id="rId13" Target="../media/image32.png" Type="http://schemas.openxmlformats.org/officeDocument/2006/relationships/image"/><Relationship Id="rId14" Target="../media/image33.svg" Type="http://schemas.openxmlformats.org/officeDocument/2006/relationships/image"/><Relationship Id="rId15" Target="../media/image34.png" Type="http://schemas.openxmlformats.org/officeDocument/2006/relationships/image"/><Relationship Id="rId16" Target="../media/image35.svg" Type="http://schemas.openxmlformats.org/officeDocument/2006/relationships/image"/><Relationship Id="rId17" Target="../media/image44.png" Type="http://schemas.openxmlformats.org/officeDocument/2006/relationships/image"/><Relationship Id="rId18" Target="../media/image45.svg" Type="http://schemas.openxmlformats.org/officeDocument/2006/relationships/image"/><Relationship Id="rId19" Target="../media/image40.png" Type="http://schemas.openxmlformats.org/officeDocument/2006/relationships/image"/><Relationship Id="rId2" Target="../media/image10.png" Type="http://schemas.openxmlformats.org/officeDocument/2006/relationships/image"/><Relationship Id="rId20" Target="../media/image41.svg" Type="http://schemas.openxmlformats.org/officeDocument/2006/relationships/image"/><Relationship Id="rId21" Target="../media/image42.png" Type="http://schemas.openxmlformats.org/officeDocument/2006/relationships/image"/><Relationship Id="rId22" Target="../media/image43.svg" Type="http://schemas.openxmlformats.org/officeDocument/2006/relationships/image"/><Relationship Id="rId23" Target="../media/image38.png" Type="http://schemas.openxmlformats.org/officeDocument/2006/relationships/image"/><Relationship Id="rId24" Target="../media/image39.svg" Type="http://schemas.openxmlformats.org/officeDocument/2006/relationships/image"/><Relationship Id="rId3" Target="../media/image11.svg" Type="http://schemas.openxmlformats.org/officeDocument/2006/relationships/image"/><Relationship Id="rId4" Target="../media/image12.png" Type="http://schemas.openxmlformats.org/officeDocument/2006/relationships/image"/><Relationship Id="rId5" Target="../media/image24.png" Type="http://schemas.openxmlformats.org/officeDocument/2006/relationships/image"/><Relationship Id="rId6" Target="../media/image25.svg" Type="http://schemas.openxmlformats.org/officeDocument/2006/relationships/image"/><Relationship Id="rId7" Target="../media/image26.png" Type="http://schemas.openxmlformats.org/officeDocument/2006/relationships/image"/><Relationship Id="rId8" Target="../media/image27.svg" Type="http://schemas.openxmlformats.org/officeDocument/2006/relationships/image"/><Relationship Id="rId9" Target="../media/image28.png" Type="http://schemas.openxmlformats.org/officeDocument/2006/relationships/image"/></Relationships>
</file>

<file path=ppt/slides/_rels/slide4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9.gif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8.png" Type="http://schemas.openxmlformats.org/officeDocument/2006/relationships/image"/><Relationship Id="rId11" Target="../media/image19.svg" Type="http://schemas.openxmlformats.org/officeDocument/2006/relationships/image"/><Relationship Id="rId12" Target="../media/image20.png" Type="http://schemas.openxmlformats.org/officeDocument/2006/relationships/image"/><Relationship Id="rId13" Target="../media/image21.svg" Type="http://schemas.openxmlformats.org/officeDocument/2006/relationships/image"/><Relationship Id="rId14" Target="../media/image22.png" Type="http://schemas.openxmlformats.org/officeDocument/2006/relationships/image"/><Relationship Id="rId15" Target="../media/image23.svg" Type="http://schemas.openxmlformats.org/officeDocument/2006/relationships/image"/><Relationship Id="rId2" Target="../media/image10.png" Type="http://schemas.openxmlformats.org/officeDocument/2006/relationships/image"/><Relationship Id="rId3" Target="../media/image11.svg" Type="http://schemas.openxmlformats.org/officeDocument/2006/relationships/image"/><Relationship Id="rId4" Target="../media/image12.png" Type="http://schemas.openxmlformats.org/officeDocument/2006/relationships/image"/><Relationship Id="rId5" Target="../media/image13.png" Type="http://schemas.openxmlformats.org/officeDocument/2006/relationships/image"/><Relationship Id="rId6" Target="../media/image14.svg" Type="http://schemas.openxmlformats.org/officeDocument/2006/relationships/image"/><Relationship Id="rId7" Target="../media/image15.png" Type="http://schemas.openxmlformats.org/officeDocument/2006/relationships/image"/><Relationship Id="rId8" Target="../media/image16.svg" Type="http://schemas.openxmlformats.org/officeDocument/2006/relationships/image"/><Relationship Id="rId9" Target="../media/image17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8.png" Type="http://schemas.openxmlformats.org/officeDocument/2006/relationships/image"/><Relationship Id="rId11" Target="../media/image19.svg" Type="http://schemas.openxmlformats.org/officeDocument/2006/relationships/image"/><Relationship Id="rId12" Target="../media/image20.png" Type="http://schemas.openxmlformats.org/officeDocument/2006/relationships/image"/><Relationship Id="rId13" Target="../media/image21.svg" Type="http://schemas.openxmlformats.org/officeDocument/2006/relationships/image"/><Relationship Id="rId14" Target="../media/image22.png" Type="http://schemas.openxmlformats.org/officeDocument/2006/relationships/image"/><Relationship Id="rId15" Target="../media/image23.svg" Type="http://schemas.openxmlformats.org/officeDocument/2006/relationships/image"/><Relationship Id="rId16" Target="../media/image7.png" Type="http://schemas.openxmlformats.org/officeDocument/2006/relationships/image"/><Relationship Id="rId17" Target="../media/image8.svg" Type="http://schemas.openxmlformats.org/officeDocument/2006/relationships/image"/><Relationship Id="rId2" Target="../media/image10.png" Type="http://schemas.openxmlformats.org/officeDocument/2006/relationships/image"/><Relationship Id="rId3" Target="../media/image11.svg" Type="http://schemas.openxmlformats.org/officeDocument/2006/relationships/image"/><Relationship Id="rId4" Target="../media/image12.png" Type="http://schemas.openxmlformats.org/officeDocument/2006/relationships/image"/><Relationship Id="rId5" Target="../media/image13.png" Type="http://schemas.openxmlformats.org/officeDocument/2006/relationships/image"/><Relationship Id="rId6" Target="../media/image14.svg" Type="http://schemas.openxmlformats.org/officeDocument/2006/relationships/image"/><Relationship Id="rId7" Target="../media/image15.png" Type="http://schemas.openxmlformats.org/officeDocument/2006/relationships/image"/><Relationship Id="rId8" Target="../media/image16.svg" Type="http://schemas.openxmlformats.org/officeDocument/2006/relationships/image"/><Relationship Id="rId9" Target="../media/image17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8.png" Type="http://schemas.openxmlformats.org/officeDocument/2006/relationships/image"/><Relationship Id="rId11" Target="../media/image19.svg" Type="http://schemas.openxmlformats.org/officeDocument/2006/relationships/image"/><Relationship Id="rId12" Target="../media/image20.png" Type="http://schemas.openxmlformats.org/officeDocument/2006/relationships/image"/><Relationship Id="rId13" Target="../media/image21.svg" Type="http://schemas.openxmlformats.org/officeDocument/2006/relationships/image"/><Relationship Id="rId14" Target="../media/image22.png" Type="http://schemas.openxmlformats.org/officeDocument/2006/relationships/image"/><Relationship Id="rId15" Target="../media/image23.svg" Type="http://schemas.openxmlformats.org/officeDocument/2006/relationships/image"/><Relationship Id="rId2" Target="../media/image10.png" Type="http://schemas.openxmlformats.org/officeDocument/2006/relationships/image"/><Relationship Id="rId3" Target="../media/image11.svg" Type="http://schemas.openxmlformats.org/officeDocument/2006/relationships/image"/><Relationship Id="rId4" Target="../media/image12.png" Type="http://schemas.openxmlformats.org/officeDocument/2006/relationships/image"/><Relationship Id="rId5" Target="../media/image13.png" Type="http://schemas.openxmlformats.org/officeDocument/2006/relationships/image"/><Relationship Id="rId6" Target="../media/image14.svg" Type="http://schemas.openxmlformats.org/officeDocument/2006/relationships/image"/><Relationship Id="rId7" Target="../media/image15.png" Type="http://schemas.openxmlformats.org/officeDocument/2006/relationships/image"/><Relationship Id="rId8" Target="../media/image16.svg" Type="http://schemas.openxmlformats.org/officeDocument/2006/relationships/image"/><Relationship Id="rId9" Target="../media/image17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8.png" Type="http://schemas.openxmlformats.org/officeDocument/2006/relationships/image"/><Relationship Id="rId11" Target="../media/image19.svg" Type="http://schemas.openxmlformats.org/officeDocument/2006/relationships/image"/><Relationship Id="rId12" Target="../media/image20.png" Type="http://schemas.openxmlformats.org/officeDocument/2006/relationships/image"/><Relationship Id="rId13" Target="../media/image21.svg" Type="http://schemas.openxmlformats.org/officeDocument/2006/relationships/image"/><Relationship Id="rId14" Target="../media/image22.png" Type="http://schemas.openxmlformats.org/officeDocument/2006/relationships/image"/><Relationship Id="rId15" Target="../media/image23.svg" Type="http://schemas.openxmlformats.org/officeDocument/2006/relationships/image"/><Relationship Id="rId16" Target="../media/image7.png" Type="http://schemas.openxmlformats.org/officeDocument/2006/relationships/image"/><Relationship Id="rId17" Target="../media/image8.svg" Type="http://schemas.openxmlformats.org/officeDocument/2006/relationships/image"/><Relationship Id="rId2" Target="../media/image10.png" Type="http://schemas.openxmlformats.org/officeDocument/2006/relationships/image"/><Relationship Id="rId3" Target="../media/image11.svg" Type="http://schemas.openxmlformats.org/officeDocument/2006/relationships/image"/><Relationship Id="rId4" Target="../media/image12.png" Type="http://schemas.openxmlformats.org/officeDocument/2006/relationships/image"/><Relationship Id="rId5" Target="../media/image13.png" Type="http://schemas.openxmlformats.org/officeDocument/2006/relationships/image"/><Relationship Id="rId6" Target="../media/image14.svg" Type="http://schemas.openxmlformats.org/officeDocument/2006/relationships/image"/><Relationship Id="rId7" Target="../media/image15.png" Type="http://schemas.openxmlformats.org/officeDocument/2006/relationships/image"/><Relationship Id="rId8" Target="../media/image16.svg" Type="http://schemas.openxmlformats.org/officeDocument/2006/relationships/image"/><Relationship Id="rId9" Target="../media/image17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3393" t="0" r="15340" b="31389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4752279" y="3906566"/>
            <a:ext cx="7315200" cy="1236934"/>
          </a:xfrm>
          <a:prstGeom prst="rect">
            <a:avLst/>
          </a:prstGeom>
        </p:spPr>
      </p:pic>
      <p:sp>
        <p:nvSpPr>
          <p:cNvPr name="TextBox 4" id="4"/>
          <p:cNvSpPr txBox="true"/>
          <p:nvPr/>
        </p:nvSpPr>
        <p:spPr>
          <a:xfrm rot="0">
            <a:off x="6031040" y="3986236"/>
            <a:ext cx="3504962" cy="9347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737373"/>
                </a:solidFill>
                <a:latin typeface="Canva Sans"/>
              </a:rPr>
              <a:t>USER TYPE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-1885322" y="-4731032"/>
            <a:ext cx="24923010" cy="5483062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16221780" y="192027"/>
            <a:ext cx="2066220" cy="560004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7780250" y="9258300"/>
            <a:ext cx="2727499" cy="69924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95382" y="1194557"/>
            <a:ext cx="7897886" cy="7897886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9873414" y="1203325"/>
            <a:ext cx="7897886" cy="7897886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9"/>
          <a:srcRect l="3483" t="0" r="0" b="0"/>
          <a:stretch>
            <a:fillRect/>
          </a:stretch>
        </p:blipFill>
        <p:spPr>
          <a:xfrm flipH="false" flipV="false" rot="0">
            <a:off x="7602502" y="1413714"/>
            <a:ext cx="292925" cy="742193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9"/>
          <a:srcRect l="3483" t="0" r="0" b="0"/>
          <a:stretch>
            <a:fillRect/>
          </a:stretch>
        </p:blipFill>
        <p:spPr>
          <a:xfrm flipH="false" flipV="false" rot="0">
            <a:off x="17259300" y="1413714"/>
            <a:ext cx="292925" cy="7421930"/>
          </a:xfrm>
          <a:prstGeom prst="rect">
            <a:avLst/>
          </a:prstGeom>
        </p:spPr>
      </p:pic>
      <p:sp>
        <p:nvSpPr>
          <p:cNvPr name="TextBox 9" id="9"/>
          <p:cNvSpPr txBox="true"/>
          <p:nvPr/>
        </p:nvSpPr>
        <p:spPr>
          <a:xfrm rot="0">
            <a:off x="814320" y="2170087"/>
            <a:ext cx="7897886" cy="464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780"/>
              </a:lnSpc>
            </a:pPr>
            <a:r>
              <a:rPr lang="en-US" sz="2700">
                <a:solidFill>
                  <a:srgbClr val="000000"/>
                </a:solidFill>
                <a:latin typeface="Public Sans"/>
              </a:rPr>
              <a:t>Altitude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814320" y="2701582"/>
            <a:ext cx="7897886" cy="464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780"/>
              </a:lnSpc>
            </a:pPr>
            <a:r>
              <a:rPr lang="en-US" sz="2700">
                <a:solidFill>
                  <a:srgbClr val="000000"/>
                </a:solidFill>
                <a:latin typeface="Public Sans"/>
              </a:rPr>
              <a:t>Speed</a:t>
            </a:r>
          </a:p>
        </p:txBody>
      </p:sp>
      <p:pic>
        <p:nvPicPr>
          <p:cNvPr name="Picture 11" id="11"/>
          <p:cNvPicPr>
            <a:picLocks noChangeAspect="true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2830117" y="2287213"/>
            <a:ext cx="2588298" cy="437658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2830117" y="2848696"/>
            <a:ext cx="2588298" cy="437658"/>
          </a:xfrm>
          <a:prstGeom prst="rect">
            <a:avLst/>
          </a:prstGeom>
        </p:spPr>
      </p:pic>
      <p:sp>
        <p:nvSpPr>
          <p:cNvPr name="TextBox 13" id="13"/>
          <p:cNvSpPr txBox="true"/>
          <p:nvPr/>
        </p:nvSpPr>
        <p:spPr>
          <a:xfrm rot="0">
            <a:off x="185857" y="167547"/>
            <a:ext cx="746165" cy="4552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80"/>
              </a:lnSpc>
            </a:pPr>
            <a:r>
              <a:rPr lang="en-US" sz="2700">
                <a:solidFill>
                  <a:srgbClr val="FFFFFF"/>
                </a:solidFill>
                <a:latin typeface="Open Sauce"/>
              </a:rPr>
              <a:t>New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637196" y="220570"/>
            <a:ext cx="678299" cy="4552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80"/>
              </a:lnSpc>
            </a:pPr>
            <a:r>
              <a:rPr lang="en-US" sz="2700">
                <a:solidFill>
                  <a:srgbClr val="FFFFFF"/>
                </a:solidFill>
                <a:latin typeface="Open Sauce"/>
              </a:rPr>
              <a:t>Quit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3020345" y="220570"/>
            <a:ext cx="776764" cy="4552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80"/>
              </a:lnSpc>
            </a:pPr>
            <a:r>
              <a:rPr lang="en-US" sz="2700">
                <a:solidFill>
                  <a:srgbClr val="FFFFFF"/>
                </a:solidFill>
                <a:latin typeface="Open Sauce"/>
              </a:rPr>
              <a:t>Help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-148921" y="1327989"/>
            <a:ext cx="7897886" cy="5994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Flight Details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9654339" y="1327989"/>
            <a:ext cx="7897886" cy="5994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Ground Details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7322594" y="4448706"/>
            <a:ext cx="7897886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League Spartan"/>
              </a:rPr>
              <a:t>Runway 2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0154007" y="3502001"/>
            <a:ext cx="7897886" cy="464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780"/>
              </a:lnSpc>
            </a:pPr>
            <a:r>
              <a:rPr lang="en-US" sz="2700">
                <a:solidFill>
                  <a:srgbClr val="000000"/>
                </a:solidFill>
                <a:latin typeface="Public Sans"/>
              </a:rPr>
              <a:t>Emergency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0125432" y="2330101"/>
            <a:ext cx="7897886" cy="464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780"/>
              </a:lnSpc>
            </a:pPr>
            <a:r>
              <a:rPr lang="en-US" sz="2700">
                <a:solidFill>
                  <a:srgbClr val="000000"/>
                </a:solidFill>
                <a:latin typeface="Public Sans"/>
              </a:rPr>
              <a:t>Empty/Occupied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0125432" y="2921572"/>
            <a:ext cx="7897886" cy="464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780"/>
              </a:lnSpc>
            </a:pPr>
            <a:r>
              <a:rPr lang="en-US" sz="2700">
                <a:solidFill>
                  <a:srgbClr val="000000"/>
                </a:solidFill>
                <a:latin typeface="Public Sans"/>
              </a:rPr>
              <a:t>Wind Dr.</a:t>
            </a:r>
          </a:p>
        </p:txBody>
      </p:sp>
      <p:pic>
        <p:nvPicPr>
          <p:cNvPr name="Picture 22" id="22"/>
          <p:cNvPicPr>
            <a:picLocks noChangeAspect="true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3948959" y="2255868"/>
            <a:ext cx="2588298" cy="437658"/>
          </a:xfrm>
          <a:prstGeom prst="rect">
            <a:avLst/>
          </a:prstGeom>
        </p:spPr>
      </p:pic>
      <p:pic>
        <p:nvPicPr>
          <p:cNvPr name="Picture 23" id="23"/>
          <p:cNvPicPr>
            <a:picLocks noChangeAspect="true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3948959" y="2834001"/>
            <a:ext cx="2588298" cy="437658"/>
          </a:xfrm>
          <a:prstGeom prst="rect">
            <a:avLst/>
          </a:prstGeom>
        </p:spPr>
      </p:pic>
      <p:pic>
        <p:nvPicPr>
          <p:cNvPr name="Picture 24" id="24"/>
          <p:cNvPicPr>
            <a:picLocks noChangeAspect="true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3948959" y="3491166"/>
            <a:ext cx="2588298" cy="437658"/>
          </a:xfrm>
          <a:prstGeom prst="rect">
            <a:avLst/>
          </a:prstGeom>
        </p:spPr>
      </p:pic>
      <p:pic>
        <p:nvPicPr>
          <p:cNvPr name="Picture 25" id="25"/>
          <p:cNvPicPr>
            <a:picLocks noChangeAspect="true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0784000" y="7573176"/>
            <a:ext cx="2321174" cy="826918"/>
          </a:xfrm>
          <a:prstGeom prst="rect">
            <a:avLst/>
          </a:prstGeom>
        </p:spPr>
      </p:pic>
      <p:sp>
        <p:nvSpPr>
          <p:cNvPr name="TextBox 26" id="26"/>
          <p:cNvSpPr txBox="true"/>
          <p:nvPr/>
        </p:nvSpPr>
        <p:spPr>
          <a:xfrm rot="0">
            <a:off x="7602502" y="7732066"/>
            <a:ext cx="7897886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League Spartan"/>
              </a:rPr>
              <a:t>ADD</a:t>
            </a:r>
          </a:p>
        </p:txBody>
      </p:sp>
      <p:pic>
        <p:nvPicPr>
          <p:cNvPr name="Picture 27" id="27"/>
          <p:cNvPicPr>
            <a:picLocks noChangeAspect="true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2280175" y="7667234"/>
            <a:ext cx="655152" cy="655152"/>
          </a:xfrm>
          <a:prstGeom prst="rect">
            <a:avLst/>
          </a:prstGeom>
        </p:spPr>
      </p:pic>
      <p:sp>
        <p:nvSpPr>
          <p:cNvPr name="TextBox 28" id="28"/>
          <p:cNvSpPr txBox="true"/>
          <p:nvPr/>
        </p:nvSpPr>
        <p:spPr>
          <a:xfrm rot="0">
            <a:off x="6793264" y="215388"/>
            <a:ext cx="3714486" cy="3797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20"/>
              </a:lnSpc>
            </a:pPr>
            <a:r>
              <a:rPr lang="en-US" sz="2300">
                <a:solidFill>
                  <a:srgbClr val="FFFFFF"/>
                </a:solidFill>
                <a:latin typeface="Open Sauce Italics"/>
              </a:rPr>
              <a:t>Student Interface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2886114" y="2249113"/>
            <a:ext cx="7897886" cy="464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780"/>
              </a:lnSpc>
            </a:pPr>
            <a:r>
              <a:rPr lang="en-US" sz="2700">
                <a:solidFill>
                  <a:srgbClr val="000000"/>
                </a:solidFill>
                <a:latin typeface="Public Sans"/>
              </a:rPr>
              <a:t>5.5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2921906" y="2763979"/>
            <a:ext cx="7897886" cy="464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780"/>
              </a:lnSpc>
            </a:pPr>
            <a:r>
              <a:rPr lang="en-US" sz="2700">
                <a:solidFill>
                  <a:srgbClr val="000000"/>
                </a:solidFill>
                <a:latin typeface="Public Sans"/>
              </a:rPr>
              <a:t>350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757160" y="4774796"/>
            <a:ext cx="7897886" cy="464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780"/>
              </a:lnSpc>
            </a:pPr>
            <a:r>
              <a:rPr lang="en-US" sz="2700">
                <a:solidFill>
                  <a:srgbClr val="000000"/>
                </a:solidFill>
                <a:latin typeface="Public Sans"/>
              </a:rPr>
              <a:t>Type/Size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757160" y="4239402"/>
            <a:ext cx="7897886" cy="464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780"/>
              </a:lnSpc>
            </a:pPr>
            <a:r>
              <a:rPr lang="en-US" sz="2700">
                <a:solidFill>
                  <a:srgbClr val="000000"/>
                </a:solidFill>
                <a:latin typeface="Public Sans"/>
              </a:rPr>
              <a:t>Emergency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757160" y="5306290"/>
            <a:ext cx="7897886" cy="464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780"/>
              </a:lnSpc>
            </a:pPr>
            <a:r>
              <a:rPr lang="en-US" sz="2700">
                <a:solidFill>
                  <a:srgbClr val="000000"/>
                </a:solidFill>
                <a:latin typeface="Public Sans"/>
              </a:rPr>
              <a:t>Fuel left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757160" y="5837785"/>
            <a:ext cx="7897886" cy="464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780"/>
              </a:lnSpc>
            </a:pPr>
            <a:r>
              <a:rPr lang="en-US" sz="2700">
                <a:solidFill>
                  <a:srgbClr val="000000"/>
                </a:solidFill>
                <a:latin typeface="Public Sans"/>
              </a:rPr>
              <a:t>Altitude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757160" y="6369280"/>
            <a:ext cx="7897886" cy="464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780"/>
              </a:lnSpc>
            </a:pPr>
            <a:r>
              <a:rPr lang="en-US" sz="2700">
                <a:solidFill>
                  <a:srgbClr val="000000"/>
                </a:solidFill>
                <a:latin typeface="Public Sans"/>
              </a:rPr>
              <a:t>Speed</a:t>
            </a:r>
          </a:p>
        </p:txBody>
      </p:sp>
      <p:pic>
        <p:nvPicPr>
          <p:cNvPr name="Picture 36" id="36"/>
          <p:cNvPicPr>
            <a:picLocks noChangeAspect="true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2772957" y="4296552"/>
            <a:ext cx="2588298" cy="437658"/>
          </a:xfrm>
          <a:prstGeom prst="rect">
            <a:avLst/>
          </a:prstGeom>
        </p:spPr>
      </p:pic>
      <p:pic>
        <p:nvPicPr>
          <p:cNvPr name="Picture 37" id="37"/>
          <p:cNvPicPr>
            <a:picLocks noChangeAspect="true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2772957" y="4831946"/>
            <a:ext cx="2588298" cy="437658"/>
          </a:xfrm>
          <a:prstGeom prst="rect">
            <a:avLst/>
          </a:prstGeom>
        </p:spPr>
      </p:pic>
      <p:pic>
        <p:nvPicPr>
          <p:cNvPr name="Picture 38" id="38"/>
          <p:cNvPicPr>
            <a:picLocks noChangeAspect="true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2772957" y="5393428"/>
            <a:ext cx="2588298" cy="437658"/>
          </a:xfrm>
          <a:prstGeom prst="rect">
            <a:avLst/>
          </a:prstGeom>
        </p:spPr>
      </p:pic>
      <p:pic>
        <p:nvPicPr>
          <p:cNvPr name="Picture 39" id="39"/>
          <p:cNvPicPr>
            <a:picLocks noChangeAspect="true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2772957" y="5954911"/>
            <a:ext cx="2588298" cy="437658"/>
          </a:xfrm>
          <a:prstGeom prst="rect">
            <a:avLst/>
          </a:prstGeom>
        </p:spPr>
      </p:pic>
      <p:pic>
        <p:nvPicPr>
          <p:cNvPr name="Picture 40" id="40"/>
          <p:cNvPicPr>
            <a:picLocks noChangeAspect="true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2772957" y="6516394"/>
            <a:ext cx="2588298" cy="437658"/>
          </a:xfrm>
          <a:prstGeom prst="rect">
            <a:avLst/>
          </a:prstGeom>
        </p:spPr>
      </p:pic>
      <p:pic>
        <p:nvPicPr>
          <p:cNvPr name="Picture 41" id="41"/>
          <p:cNvPicPr>
            <a:picLocks noChangeAspect="true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883220" y="7354101"/>
            <a:ext cx="2321174" cy="826918"/>
          </a:xfrm>
          <a:prstGeom prst="rect">
            <a:avLst/>
          </a:prstGeom>
        </p:spPr>
      </p:pic>
      <p:pic>
        <p:nvPicPr>
          <p:cNvPr name="Picture 42" id="42"/>
          <p:cNvPicPr>
            <a:picLocks noChangeAspect="true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2457453" y="7439985"/>
            <a:ext cx="655152" cy="655152"/>
          </a:xfrm>
          <a:prstGeom prst="rect">
            <a:avLst/>
          </a:prstGeom>
        </p:spPr>
      </p:pic>
      <p:sp>
        <p:nvSpPr>
          <p:cNvPr name="TextBox 43" id="43"/>
          <p:cNvSpPr txBox="true"/>
          <p:nvPr/>
        </p:nvSpPr>
        <p:spPr>
          <a:xfrm rot="0">
            <a:off x="-2536631" y="3495903"/>
            <a:ext cx="7897886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League Spartan"/>
              </a:rPr>
              <a:t>Flight 2</a:t>
            </a:r>
          </a:p>
        </p:txBody>
      </p:sp>
      <p:sp>
        <p:nvSpPr>
          <p:cNvPr name="TextBox 44" id="44"/>
          <p:cNvSpPr txBox="true"/>
          <p:nvPr/>
        </p:nvSpPr>
        <p:spPr>
          <a:xfrm rot="0">
            <a:off x="-2314684" y="7506501"/>
            <a:ext cx="7897886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League Spartan"/>
              </a:rPr>
              <a:t>ADD</a:t>
            </a:r>
          </a:p>
        </p:txBody>
      </p:sp>
      <p:sp>
        <p:nvSpPr>
          <p:cNvPr name="TextBox 45" id="45"/>
          <p:cNvSpPr txBox="true"/>
          <p:nvPr/>
        </p:nvSpPr>
        <p:spPr>
          <a:xfrm rot="0">
            <a:off x="3004978" y="4271876"/>
            <a:ext cx="7897886" cy="464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780"/>
              </a:lnSpc>
            </a:pPr>
            <a:r>
              <a:rPr lang="en-US" sz="2700">
                <a:solidFill>
                  <a:srgbClr val="000000"/>
                </a:solidFill>
                <a:latin typeface="Public Sans"/>
              </a:rPr>
              <a:t>No</a:t>
            </a:r>
          </a:p>
        </p:txBody>
      </p:sp>
      <p:sp>
        <p:nvSpPr>
          <p:cNvPr name="TextBox 46" id="46"/>
          <p:cNvSpPr txBox="true"/>
          <p:nvPr/>
        </p:nvSpPr>
        <p:spPr>
          <a:xfrm rot="0">
            <a:off x="2864746" y="4772846"/>
            <a:ext cx="7897886" cy="464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780"/>
              </a:lnSpc>
            </a:pPr>
            <a:r>
              <a:rPr lang="en-US" sz="2700">
                <a:solidFill>
                  <a:srgbClr val="000000"/>
                </a:solidFill>
                <a:latin typeface="Public Sans"/>
              </a:rPr>
              <a:t>Boeing E1</a:t>
            </a:r>
          </a:p>
        </p:txBody>
      </p:sp>
      <p:sp>
        <p:nvSpPr>
          <p:cNvPr name="TextBox 47" id="47"/>
          <p:cNvSpPr txBox="true"/>
          <p:nvPr/>
        </p:nvSpPr>
        <p:spPr>
          <a:xfrm rot="0">
            <a:off x="2864746" y="5351273"/>
            <a:ext cx="7897886" cy="464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780"/>
              </a:lnSpc>
            </a:pPr>
            <a:r>
              <a:rPr lang="en-US" sz="2700">
                <a:solidFill>
                  <a:srgbClr val="000000"/>
                </a:solidFill>
                <a:latin typeface="Public Sans"/>
              </a:rPr>
              <a:t>50</a:t>
            </a:r>
          </a:p>
        </p:txBody>
      </p:sp>
      <p:sp>
        <p:nvSpPr>
          <p:cNvPr name="TextBox 48" id="48"/>
          <p:cNvSpPr txBox="true"/>
          <p:nvPr/>
        </p:nvSpPr>
        <p:spPr>
          <a:xfrm rot="0">
            <a:off x="2828954" y="5916811"/>
            <a:ext cx="7897886" cy="464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780"/>
              </a:lnSpc>
            </a:pPr>
            <a:r>
              <a:rPr lang="en-US" sz="2700">
                <a:solidFill>
                  <a:srgbClr val="000000"/>
                </a:solidFill>
                <a:latin typeface="Public Sans"/>
              </a:rPr>
              <a:t>4.5</a:t>
            </a:r>
          </a:p>
        </p:txBody>
      </p:sp>
      <p:sp>
        <p:nvSpPr>
          <p:cNvPr name="TextBox 49" id="49"/>
          <p:cNvSpPr txBox="true"/>
          <p:nvPr/>
        </p:nvSpPr>
        <p:spPr>
          <a:xfrm rot="0">
            <a:off x="2864746" y="6431678"/>
            <a:ext cx="7897886" cy="464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780"/>
              </a:lnSpc>
            </a:pPr>
            <a:r>
              <a:rPr lang="en-US" sz="2700">
                <a:solidFill>
                  <a:srgbClr val="000000"/>
                </a:solidFill>
                <a:latin typeface="Public Sans"/>
              </a:rPr>
              <a:t>390</a:t>
            </a:r>
          </a:p>
        </p:txBody>
      </p:sp>
      <p:sp>
        <p:nvSpPr>
          <p:cNvPr name="TextBox 50" id="50"/>
          <p:cNvSpPr txBox="true"/>
          <p:nvPr/>
        </p:nvSpPr>
        <p:spPr>
          <a:xfrm rot="0">
            <a:off x="14102950" y="2235831"/>
            <a:ext cx="7897886" cy="464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780"/>
              </a:lnSpc>
            </a:pPr>
            <a:r>
              <a:rPr lang="en-US" sz="2700">
                <a:solidFill>
                  <a:srgbClr val="000000"/>
                </a:solidFill>
                <a:latin typeface="Public Sans"/>
              </a:rPr>
              <a:t>Empty</a:t>
            </a:r>
          </a:p>
        </p:txBody>
      </p:sp>
      <p:sp>
        <p:nvSpPr>
          <p:cNvPr name="TextBox 51" id="51"/>
          <p:cNvSpPr txBox="true"/>
          <p:nvPr/>
        </p:nvSpPr>
        <p:spPr>
          <a:xfrm rot="0">
            <a:off x="14102950" y="2778800"/>
            <a:ext cx="7897886" cy="464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780"/>
              </a:lnSpc>
            </a:pPr>
            <a:r>
              <a:rPr lang="en-US" sz="2700">
                <a:solidFill>
                  <a:srgbClr val="000000"/>
                </a:solidFill>
                <a:latin typeface="Public Sans"/>
              </a:rPr>
              <a:t>South</a:t>
            </a:r>
          </a:p>
        </p:txBody>
      </p:sp>
      <p:sp>
        <p:nvSpPr>
          <p:cNvPr name="TextBox 52" id="52"/>
          <p:cNvSpPr txBox="true"/>
          <p:nvPr/>
        </p:nvSpPr>
        <p:spPr>
          <a:xfrm rot="0">
            <a:off x="14102950" y="3462591"/>
            <a:ext cx="7897886" cy="464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780"/>
              </a:lnSpc>
            </a:pPr>
            <a:r>
              <a:rPr lang="en-US" sz="2700">
                <a:solidFill>
                  <a:srgbClr val="000000"/>
                </a:solidFill>
                <a:latin typeface="Public Sans"/>
              </a:rPr>
              <a:t>No</a:t>
            </a:r>
          </a:p>
        </p:txBody>
      </p:sp>
      <p:sp>
        <p:nvSpPr>
          <p:cNvPr name="TextBox 53" id="53"/>
          <p:cNvSpPr txBox="true"/>
          <p:nvPr/>
        </p:nvSpPr>
        <p:spPr>
          <a:xfrm rot="0">
            <a:off x="10189799" y="6370812"/>
            <a:ext cx="7897886" cy="464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780"/>
              </a:lnSpc>
            </a:pPr>
            <a:r>
              <a:rPr lang="en-US" sz="2700">
                <a:solidFill>
                  <a:srgbClr val="000000"/>
                </a:solidFill>
                <a:latin typeface="Public Sans"/>
              </a:rPr>
              <a:t>Emergency</a:t>
            </a:r>
          </a:p>
        </p:txBody>
      </p:sp>
      <p:sp>
        <p:nvSpPr>
          <p:cNvPr name="TextBox 54" id="54"/>
          <p:cNvSpPr txBox="true"/>
          <p:nvPr/>
        </p:nvSpPr>
        <p:spPr>
          <a:xfrm rot="0">
            <a:off x="10161224" y="5198913"/>
            <a:ext cx="7897886" cy="464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780"/>
              </a:lnSpc>
            </a:pPr>
            <a:r>
              <a:rPr lang="en-US" sz="2700">
                <a:solidFill>
                  <a:srgbClr val="000000"/>
                </a:solidFill>
                <a:latin typeface="Public Sans"/>
              </a:rPr>
              <a:t>Empty/Occupied</a:t>
            </a:r>
          </a:p>
        </p:txBody>
      </p:sp>
      <p:sp>
        <p:nvSpPr>
          <p:cNvPr name="TextBox 55" id="55"/>
          <p:cNvSpPr txBox="true"/>
          <p:nvPr/>
        </p:nvSpPr>
        <p:spPr>
          <a:xfrm rot="0">
            <a:off x="10161224" y="5790383"/>
            <a:ext cx="7897886" cy="464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780"/>
              </a:lnSpc>
            </a:pPr>
            <a:r>
              <a:rPr lang="en-US" sz="2700">
                <a:solidFill>
                  <a:srgbClr val="000000"/>
                </a:solidFill>
                <a:latin typeface="Public Sans"/>
              </a:rPr>
              <a:t>Wind Dr.</a:t>
            </a:r>
          </a:p>
        </p:txBody>
      </p:sp>
      <p:pic>
        <p:nvPicPr>
          <p:cNvPr name="Picture 56" id="56"/>
          <p:cNvPicPr>
            <a:picLocks noChangeAspect="true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3984751" y="5124679"/>
            <a:ext cx="2588298" cy="437658"/>
          </a:xfrm>
          <a:prstGeom prst="rect">
            <a:avLst/>
          </a:prstGeom>
        </p:spPr>
      </p:pic>
      <p:pic>
        <p:nvPicPr>
          <p:cNvPr name="Picture 57" id="57"/>
          <p:cNvPicPr>
            <a:picLocks noChangeAspect="true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3984751" y="5702812"/>
            <a:ext cx="2588298" cy="437658"/>
          </a:xfrm>
          <a:prstGeom prst="rect">
            <a:avLst/>
          </a:prstGeom>
        </p:spPr>
      </p:pic>
      <p:pic>
        <p:nvPicPr>
          <p:cNvPr name="Picture 58" id="58"/>
          <p:cNvPicPr>
            <a:picLocks noChangeAspect="true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3984751" y="6359978"/>
            <a:ext cx="2588298" cy="437658"/>
          </a:xfrm>
          <a:prstGeom prst="rect">
            <a:avLst/>
          </a:prstGeom>
        </p:spPr>
      </p:pic>
      <p:sp>
        <p:nvSpPr>
          <p:cNvPr name="TextBox 59" id="59"/>
          <p:cNvSpPr txBox="true"/>
          <p:nvPr/>
        </p:nvSpPr>
        <p:spPr>
          <a:xfrm rot="0">
            <a:off x="14138742" y="5104643"/>
            <a:ext cx="7897886" cy="464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780"/>
              </a:lnSpc>
            </a:pPr>
            <a:r>
              <a:rPr lang="en-US" sz="2700">
                <a:solidFill>
                  <a:srgbClr val="000000"/>
                </a:solidFill>
                <a:latin typeface="Public Sans"/>
              </a:rPr>
              <a:t>Empty</a:t>
            </a:r>
          </a:p>
        </p:txBody>
      </p:sp>
      <p:sp>
        <p:nvSpPr>
          <p:cNvPr name="TextBox 60" id="60"/>
          <p:cNvSpPr txBox="true"/>
          <p:nvPr/>
        </p:nvSpPr>
        <p:spPr>
          <a:xfrm rot="0">
            <a:off x="14138742" y="5647612"/>
            <a:ext cx="7897886" cy="464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780"/>
              </a:lnSpc>
            </a:pPr>
            <a:r>
              <a:rPr lang="en-US" sz="2700">
                <a:solidFill>
                  <a:srgbClr val="000000"/>
                </a:solidFill>
                <a:latin typeface="Public Sans"/>
              </a:rPr>
              <a:t>South</a:t>
            </a:r>
          </a:p>
        </p:txBody>
      </p:sp>
      <p:sp>
        <p:nvSpPr>
          <p:cNvPr name="TextBox 61" id="61"/>
          <p:cNvSpPr txBox="true"/>
          <p:nvPr/>
        </p:nvSpPr>
        <p:spPr>
          <a:xfrm rot="0">
            <a:off x="14138742" y="6331403"/>
            <a:ext cx="7897886" cy="464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780"/>
              </a:lnSpc>
            </a:pPr>
            <a:r>
              <a:rPr lang="en-US" sz="2700">
                <a:solidFill>
                  <a:srgbClr val="000000"/>
                </a:solidFill>
                <a:latin typeface="Public Sans"/>
              </a:rPr>
              <a:t>Yes</a:t>
            </a:r>
          </a:p>
        </p:txBody>
      </p:sp>
      <p:pic>
        <p:nvPicPr>
          <p:cNvPr name="Picture 62" id="62"/>
          <p:cNvPicPr>
            <a:picLocks noChangeAspect="true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0189799" y="9474492"/>
            <a:ext cx="654439" cy="81250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-1885322" y="-4731032"/>
            <a:ext cx="24923010" cy="5483062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16221780" y="192027"/>
            <a:ext cx="2066220" cy="560004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7780250" y="9258300"/>
            <a:ext cx="2727499" cy="69924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95382" y="1194557"/>
            <a:ext cx="7897886" cy="7897886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9873414" y="1203325"/>
            <a:ext cx="7897886" cy="7897886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9"/>
          <a:srcRect l="3483" t="0" r="0" b="0"/>
          <a:stretch>
            <a:fillRect/>
          </a:stretch>
        </p:blipFill>
        <p:spPr>
          <a:xfrm flipH="false" flipV="false" rot="0">
            <a:off x="7602502" y="1413714"/>
            <a:ext cx="292925" cy="742193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9"/>
          <a:srcRect l="3483" t="0" r="0" b="0"/>
          <a:stretch>
            <a:fillRect/>
          </a:stretch>
        </p:blipFill>
        <p:spPr>
          <a:xfrm flipH="false" flipV="false" rot="0">
            <a:off x="17259300" y="1413714"/>
            <a:ext cx="292925" cy="7421930"/>
          </a:xfrm>
          <a:prstGeom prst="rect">
            <a:avLst/>
          </a:prstGeom>
        </p:spPr>
      </p:pic>
      <p:sp>
        <p:nvSpPr>
          <p:cNvPr name="TextBox 9" id="9"/>
          <p:cNvSpPr txBox="true"/>
          <p:nvPr/>
        </p:nvSpPr>
        <p:spPr>
          <a:xfrm rot="0">
            <a:off x="814320" y="2170087"/>
            <a:ext cx="7897886" cy="464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780"/>
              </a:lnSpc>
            </a:pPr>
            <a:r>
              <a:rPr lang="en-US" sz="2700">
                <a:solidFill>
                  <a:srgbClr val="000000"/>
                </a:solidFill>
                <a:latin typeface="Public Sans"/>
              </a:rPr>
              <a:t>Altitude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814320" y="2701582"/>
            <a:ext cx="7897886" cy="464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780"/>
              </a:lnSpc>
            </a:pPr>
            <a:r>
              <a:rPr lang="en-US" sz="2700">
                <a:solidFill>
                  <a:srgbClr val="000000"/>
                </a:solidFill>
                <a:latin typeface="Public Sans"/>
              </a:rPr>
              <a:t>Speed</a:t>
            </a:r>
          </a:p>
        </p:txBody>
      </p:sp>
      <p:pic>
        <p:nvPicPr>
          <p:cNvPr name="Picture 11" id="11"/>
          <p:cNvPicPr>
            <a:picLocks noChangeAspect="true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2830117" y="2287213"/>
            <a:ext cx="2588298" cy="437658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2830117" y="2848696"/>
            <a:ext cx="2588298" cy="437658"/>
          </a:xfrm>
          <a:prstGeom prst="rect">
            <a:avLst/>
          </a:prstGeom>
        </p:spPr>
      </p:pic>
      <p:sp>
        <p:nvSpPr>
          <p:cNvPr name="TextBox 13" id="13"/>
          <p:cNvSpPr txBox="true"/>
          <p:nvPr/>
        </p:nvSpPr>
        <p:spPr>
          <a:xfrm rot="0">
            <a:off x="7322594" y="4448706"/>
            <a:ext cx="7897886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League Spartan"/>
              </a:rPr>
              <a:t>Runway 2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0154007" y="3502001"/>
            <a:ext cx="7897886" cy="464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780"/>
              </a:lnSpc>
            </a:pPr>
            <a:r>
              <a:rPr lang="en-US" sz="2700">
                <a:solidFill>
                  <a:srgbClr val="000000"/>
                </a:solidFill>
                <a:latin typeface="Public Sans"/>
              </a:rPr>
              <a:t>Emergency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0125432" y="2330101"/>
            <a:ext cx="7897886" cy="464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780"/>
              </a:lnSpc>
            </a:pPr>
            <a:r>
              <a:rPr lang="en-US" sz="2700">
                <a:solidFill>
                  <a:srgbClr val="000000"/>
                </a:solidFill>
                <a:latin typeface="Public Sans"/>
              </a:rPr>
              <a:t>Empty/Occupied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0125432" y="2921572"/>
            <a:ext cx="7897886" cy="464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780"/>
              </a:lnSpc>
            </a:pPr>
            <a:r>
              <a:rPr lang="en-US" sz="2700">
                <a:solidFill>
                  <a:srgbClr val="000000"/>
                </a:solidFill>
                <a:latin typeface="Public Sans"/>
              </a:rPr>
              <a:t>Wind Dr.</a:t>
            </a:r>
          </a:p>
        </p:txBody>
      </p:sp>
      <p:pic>
        <p:nvPicPr>
          <p:cNvPr name="Picture 17" id="17"/>
          <p:cNvPicPr>
            <a:picLocks noChangeAspect="true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3948959" y="2255868"/>
            <a:ext cx="2588298" cy="437658"/>
          </a:xfrm>
          <a:prstGeom prst="rect">
            <a:avLst/>
          </a:prstGeom>
        </p:spPr>
      </p:pic>
      <p:pic>
        <p:nvPicPr>
          <p:cNvPr name="Picture 18" id="18"/>
          <p:cNvPicPr>
            <a:picLocks noChangeAspect="true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3948959" y="2834001"/>
            <a:ext cx="2588298" cy="437658"/>
          </a:xfrm>
          <a:prstGeom prst="rect">
            <a:avLst/>
          </a:prstGeom>
        </p:spPr>
      </p:pic>
      <p:pic>
        <p:nvPicPr>
          <p:cNvPr name="Picture 19" id="19"/>
          <p:cNvPicPr>
            <a:picLocks noChangeAspect="true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3948959" y="3491166"/>
            <a:ext cx="2588298" cy="437658"/>
          </a:xfrm>
          <a:prstGeom prst="rect">
            <a:avLst/>
          </a:prstGeom>
        </p:spPr>
      </p:pic>
      <p:pic>
        <p:nvPicPr>
          <p:cNvPr name="Picture 20" id="20"/>
          <p:cNvPicPr>
            <a:picLocks noChangeAspect="true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0784000" y="7573176"/>
            <a:ext cx="2321174" cy="826918"/>
          </a:xfrm>
          <a:prstGeom prst="rect">
            <a:avLst/>
          </a:prstGeom>
        </p:spPr>
      </p:pic>
      <p:sp>
        <p:nvSpPr>
          <p:cNvPr name="TextBox 21" id="21"/>
          <p:cNvSpPr txBox="true"/>
          <p:nvPr/>
        </p:nvSpPr>
        <p:spPr>
          <a:xfrm rot="0">
            <a:off x="7602502" y="7732066"/>
            <a:ext cx="7897886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League Spartan"/>
              </a:rPr>
              <a:t>ADD</a:t>
            </a:r>
          </a:p>
        </p:txBody>
      </p:sp>
      <p:pic>
        <p:nvPicPr>
          <p:cNvPr name="Picture 22" id="22"/>
          <p:cNvPicPr>
            <a:picLocks noChangeAspect="true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2280175" y="7667234"/>
            <a:ext cx="655152" cy="655152"/>
          </a:xfrm>
          <a:prstGeom prst="rect">
            <a:avLst/>
          </a:prstGeom>
        </p:spPr>
      </p:pic>
      <p:sp>
        <p:nvSpPr>
          <p:cNvPr name="TextBox 23" id="23"/>
          <p:cNvSpPr txBox="true"/>
          <p:nvPr/>
        </p:nvSpPr>
        <p:spPr>
          <a:xfrm rot="0">
            <a:off x="757160" y="4774796"/>
            <a:ext cx="7897886" cy="464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780"/>
              </a:lnSpc>
            </a:pPr>
            <a:r>
              <a:rPr lang="en-US" sz="2700">
                <a:solidFill>
                  <a:srgbClr val="000000"/>
                </a:solidFill>
                <a:latin typeface="Public Sans"/>
              </a:rPr>
              <a:t>Type/Size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757160" y="4239402"/>
            <a:ext cx="7897886" cy="464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780"/>
              </a:lnSpc>
            </a:pPr>
            <a:r>
              <a:rPr lang="en-US" sz="2700">
                <a:solidFill>
                  <a:srgbClr val="000000"/>
                </a:solidFill>
                <a:latin typeface="Public Sans"/>
              </a:rPr>
              <a:t>Emergency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757160" y="5306290"/>
            <a:ext cx="7897886" cy="464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780"/>
              </a:lnSpc>
            </a:pPr>
            <a:r>
              <a:rPr lang="en-US" sz="2700">
                <a:solidFill>
                  <a:srgbClr val="000000"/>
                </a:solidFill>
                <a:latin typeface="Public Sans"/>
              </a:rPr>
              <a:t>Fuel left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757160" y="5837785"/>
            <a:ext cx="7897886" cy="464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780"/>
              </a:lnSpc>
            </a:pPr>
            <a:r>
              <a:rPr lang="en-US" sz="2700">
                <a:solidFill>
                  <a:srgbClr val="000000"/>
                </a:solidFill>
                <a:latin typeface="Public Sans"/>
              </a:rPr>
              <a:t>Altitude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757160" y="6369280"/>
            <a:ext cx="7897886" cy="464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780"/>
              </a:lnSpc>
            </a:pPr>
            <a:r>
              <a:rPr lang="en-US" sz="2700">
                <a:solidFill>
                  <a:srgbClr val="000000"/>
                </a:solidFill>
                <a:latin typeface="Public Sans"/>
              </a:rPr>
              <a:t>Speed</a:t>
            </a:r>
          </a:p>
        </p:txBody>
      </p:sp>
      <p:pic>
        <p:nvPicPr>
          <p:cNvPr name="Picture 28" id="28"/>
          <p:cNvPicPr>
            <a:picLocks noChangeAspect="true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2772957" y="4296552"/>
            <a:ext cx="2588298" cy="437658"/>
          </a:xfrm>
          <a:prstGeom prst="rect">
            <a:avLst/>
          </a:prstGeom>
        </p:spPr>
      </p:pic>
      <p:pic>
        <p:nvPicPr>
          <p:cNvPr name="Picture 29" id="29"/>
          <p:cNvPicPr>
            <a:picLocks noChangeAspect="true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2772957" y="4831946"/>
            <a:ext cx="2588298" cy="437658"/>
          </a:xfrm>
          <a:prstGeom prst="rect">
            <a:avLst/>
          </a:prstGeom>
        </p:spPr>
      </p:pic>
      <p:pic>
        <p:nvPicPr>
          <p:cNvPr name="Picture 30" id="30"/>
          <p:cNvPicPr>
            <a:picLocks noChangeAspect="true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2772957" y="5393428"/>
            <a:ext cx="2588298" cy="437658"/>
          </a:xfrm>
          <a:prstGeom prst="rect">
            <a:avLst/>
          </a:prstGeom>
        </p:spPr>
      </p:pic>
      <p:pic>
        <p:nvPicPr>
          <p:cNvPr name="Picture 31" id="31"/>
          <p:cNvPicPr>
            <a:picLocks noChangeAspect="true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2772957" y="5954911"/>
            <a:ext cx="2588298" cy="437658"/>
          </a:xfrm>
          <a:prstGeom prst="rect">
            <a:avLst/>
          </a:prstGeom>
        </p:spPr>
      </p:pic>
      <p:pic>
        <p:nvPicPr>
          <p:cNvPr name="Picture 32" id="32"/>
          <p:cNvPicPr>
            <a:picLocks noChangeAspect="true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2772957" y="6516394"/>
            <a:ext cx="2588298" cy="437658"/>
          </a:xfrm>
          <a:prstGeom prst="rect">
            <a:avLst/>
          </a:prstGeom>
        </p:spPr>
      </p:pic>
      <p:pic>
        <p:nvPicPr>
          <p:cNvPr name="Picture 33" id="33"/>
          <p:cNvPicPr>
            <a:picLocks noChangeAspect="true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883220" y="7354101"/>
            <a:ext cx="2321174" cy="826918"/>
          </a:xfrm>
          <a:prstGeom prst="rect">
            <a:avLst/>
          </a:prstGeom>
        </p:spPr>
      </p:pic>
      <p:pic>
        <p:nvPicPr>
          <p:cNvPr name="Picture 34" id="34"/>
          <p:cNvPicPr>
            <a:picLocks noChangeAspect="true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2457453" y="7439985"/>
            <a:ext cx="655152" cy="655152"/>
          </a:xfrm>
          <a:prstGeom prst="rect">
            <a:avLst/>
          </a:prstGeom>
        </p:spPr>
      </p:pic>
      <p:sp>
        <p:nvSpPr>
          <p:cNvPr name="TextBox 35" id="35"/>
          <p:cNvSpPr txBox="true"/>
          <p:nvPr/>
        </p:nvSpPr>
        <p:spPr>
          <a:xfrm rot="0">
            <a:off x="2864746" y="5351273"/>
            <a:ext cx="7897886" cy="464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780"/>
              </a:lnSpc>
            </a:pPr>
            <a:r>
              <a:rPr lang="en-US" sz="2700">
                <a:solidFill>
                  <a:srgbClr val="000000"/>
                </a:solidFill>
                <a:latin typeface="Public Sans"/>
              </a:rPr>
              <a:t>50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2828954" y="5916811"/>
            <a:ext cx="7897886" cy="464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780"/>
              </a:lnSpc>
            </a:pPr>
            <a:r>
              <a:rPr lang="en-US" sz="2700">
                <a:solidFill>
                  <a:srgbClr val="000000"/>
                </a:solidFill>
                <a:latin typeface="Public Sans"/>
              </a:rPr>
              <a:t>4.5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2864746" y="6431678"/>
            <a:ext cx="7897886" cy="464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780"/>
              </a:lnSpc>
            </a:pPr>
            <a:r>
              <a:rPr lang="en-US" sz="2700">
                <a:solidFill>
                  <a:srgbClr val="000000"/>
                </a:solidFill>
                <a:latin typeface="Public Sans"/>
              </a:rPr>
              <a:t>390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10189799" y="6370812"/>
            <a:ext cx="7897886" cy="464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780"/>
              </a:lnSpc>
            </a:pPr>
            <a:r>
              <a:rPr lang="en-US" sz="2700">
                <a:solidFill>
                  <a:srgbClr val="000000"/>
                </a:solidFill>
                <a:latin typeface="Public Sans"/>
              </a:rPr>
              <a:t>Emergency</a:t>
            </a:r>
          </a:p>
        </p:txBody>
      </p:sp>
      <p:sp>
        <p:nvSpPr>
          <p:cNvPr name="TextBox 39" id="39"/>
          <p:cNvSpPr txBox="true"/>
          <p:nvPr/>
        </p:nvSpPr>
        <p:spPr>
          <a:xfrm rot="0">
            <a:off x="10161224" y="5198913"/>
            <a:ext cx="7897886" cy="464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780"/>
              </a:lnSpc>
            </a:pPr>
            <a:r>
              <a:rPr lang="en-US" sz="2700">
                <a:solidFill>
                  <a:srgbClr val="000000"/>
                </a:solidFill>
                <a:latin typeface="Public Sans"/>
              </a:rPr>
              <a:t>Empty/Occupied</a:t>
            </a:r>
          </a:p>
        </p:txBody>
      </p:sp>
      <p:sp>
        <p:nvSpPr>
          <p:cNvPr name="TextBox 40" id="40"/>
          <p:cNvSpPr txBox="true"/>
          <p:nvPr/>
        </p:nvSpPr>
        <p:spPr>
          <a:xfrm rot="0">
            <a:off x="10161224" y="5790383"/>
            <a:ext cx="7897886" cy="464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780"/>
              </a:lnSpc>
            </a:pPr>
            <a:r>
              <a:rPr lang="en-US" sz="2700">
                <a:solidFill>
                  <a:srgbClr val="000000"/>
                </a:solidFill>
                <a:latin typeface="Public Sans"/>
              </a:rPr>
              <a:t>Wind Dr.</a:t>
            </a:r>
          </a:p>
        </p:txBody>
      </p:sp>
      <p:pic>
        <p:nvPicPr>
          <p:cNvPr name="Picture 41" id="41"/>
          <p:cNvPicPr>
            <a:picLocks noChangeAspect="true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3984751" y="5124679"/>
            <a:ext cx="2588298" cy="437658"/>
          </a:xfrm>
          <a:prstGeom prst="rect">
            <a:avLst/>
          </a:prstGeom>
        </p:spPr>
      </p:pic>
      <p:pic>
        <p:nvPicPr>
          <p:cNvPr name="Picture 42" id="42"/>
          <p:cNvPicPr>
            <a:picLocks noChangeAspect="true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3984751" y="5702812"/>
            <a:ext cx="2588298" cy="437658"/>
          </a:xfrm>
          <a:prstGeom prst="rect">
            <a:avLst/>
          </a:prstGeom>
        </p:spPr>
      </p:pic>
      <p:pic>
        <p:nvPicPr>
          <p:cNvPr name="Picture 43" id="43"/>
          <p:cNvPicPr>
            <a:picLocks noChangeAspect="true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3984751" y="6359978"/>
            <a:ext cx="2588298" cy="437658"/>
          </a:xfrm>
          <a:prstGeom prst="rect">
            <a:avLst/>
          </a:prstGeom>
        </p:spPr>
      </p:pic>
      <p:pic>
        <p:nvPicPr>
          <p:cNvPr name="Picture 44" id="44"/>
          <p:cNvPicPr>
            <a:picLocks noChangeAspect="true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0189799" y="9474492"/>
            <a:ext cx="654439" cy="812508"/>
          </a:xfrm>
          <a:prstGeom prst="rect">
            <a:avLst/>
          </a:prstGeom>
        </p:spPr>
      </p:pic>
      <p:pic>
        <p:nvPicPr>
          <p:cNvPr name="Picture 45" id="45"/>
          <p:cNvPicPr>
            <a:picLocks noChangeAspect="true"/>
          </p:cNvPicPr>
          <p:nvPr/>
        </p:nvPicPr>
        <p:blipFill>
          <a:blip r:embed="rId18"/>
          <a:srcRect l="0" t="0" r="0" b="0"/>
          <a:stretch>
            <a:fillRect/>
          </a:stretch>
        </p:blipFill>
        <p:spPr>
          <a:xfrm flipH="false" flipV="false" rot="0">
            <a:off x="8076226" y="4441329"/>
            <a:ext cx="1904199" cy="1904199"/>
          </a:xfrm>
          <a:prstGeom prst="rect">
            <a:avLst/>
          </a:prstGeom>
        </p:spPr>
      </p:pic>
      <p:sp>
        <p:nvSpPr>
          <p:cNvPr name="TextBox 46" id="46"/>
          <p:cNvSpPr txBox="true"/>
          <p:nvPr/>
        </p:nvSpPr>
        <p:spPr>
          <a:xfrm rot="0">
            <a:off x="185857" y="167547"/>
            <a:ext cx="746165" cy="4552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80"/>
              </a:lnSpc>
            </a:pPr>
            <a:r>
              <a:rPr lang="en-US" sz="2700">
                <a:solidFill>
                  <a:srgbClr val="FFFFFF"/>
                </a:solidFill>
                <a:latin typeface="Open Sauce"/>
              </a:rPr>
              <a:t>New</a:t>
            </a:r>
          </a:p>
        </p:txBody>
      </p:sp>
      <p:sp>
        <p:nvSpPr>
          <p:cNvPr name="TextBox 47" id="47"/>
          <p:cNvSpPr txBox="true"/>
          <p:nvPr/>
        </p:nvSpPr>
        <p:spPr>
          <a:xfrm rot="0">
            <a:off x="1637196" y="220570"/>
            <a:ext cx="678299" cy="4552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80"/>
              </a:lnSpc>
            </a:pPr>
            <a:r>
              <a:rPr lang="en-US" sz="2700">
                <a:solidFill>
                  <a:srgbClr val="FFFFFF"/>
                </a:solidFill>
                <a:latin typeface="Open Sauce"/>
              </a:rPr>
              <a:t>Quit</a:t>
            </a:r>
          </a:p>
        </p:txBody>
      </p:sp>
      <p:sp>
        <p:nvSpPr>
          <p:cNvPr name="TextBox 48" id="48"/>
          <p:cNvSpPr txBox="true"/>
          <p:nvPr/>
        </p:nvSpPr>
        <p:spPr>
          <a:xfrm rot="0">
            <a:off x="3020345" y="220570"/>
            <a:ext cx="776764" cy="4552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80"/>
              </a:lnSpc>
            </a:pPr>
            <a:r>
              <a:rPr lang="en-US" sz="2700">
                <a:solidFill>
                  <a:srgbClr val="FFFFFF"/>
                </a:solidFill>
                <a:latin typeface="Open Sauce"/>
              </a:rPr>
              <a:t>Help</a:t>
            </a:r>
          </a:p>
        </p:txBody>
      </p:sp>
      <p:sp>
        <p:nvSpPr>
          <p:cNvPr name="TextBox 49" id="49"/>
          <p:cNvSpPr txBox="true"/>
          <p:nvPr/>
        </p:nvSpPr>
        <p:spPr>
          <a:xfrm rot="0">
            <a:off x="-148921" y="1327989"/>
            <a:ext cx="7897886" cy="5994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Flight Details</a:t>
            </a:r>
          </a:p>
        </p:txBody>
      </p:sp>
      <p:sp>
        <p:nvSpPr>
          <p:cNvPr name="TextBox 50" id="50"/>
          <p:cNvSpPr txBox="true"/>
          <p:nvPr/>
        </p:nvSpPr>
        <p:spPr>
          <a:xfrm rot="0">
            <a:off x="9654339" y="1327989"/>
            <a:ext cx="7897886" cy="5994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Ground Details</a:t>
            </a:r>
          </a:p>
        </p:txBody>
      </p:sp>
      <p:sp>
        <p:nvSpPr>
          <p:cNvPr name="TextBox 51" id="51"/>
          <p:cNvSpPr txBox="true"/>
          <p:nvPr/>
        </p:nvSpPr>
        <p:spPr>
          <a:xfrm rot="0">
            <a:off x="6793264" y="215388"/>
            <a:ext cx="3714486" cy="3797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20"/>
              </a:lnSpc>
            </a:pPr>
            <a:r>
              <a:rPr lang="en-US" sz="2300">
                <a:solidFill>
                  <a:srgbClr val="FFFFFF"/>
                </a:solidFill>
                <a:latin typeface="Open Sauce Italics"/>
              </a:rPr>
              <a:t>Student Interface</a:t>
            </a:r>
          </a:p>
        </p:txBody>
      </p:sp>
      <p:sp>
        <p:nvSpPr>
          <p:cNvPr name="TextBox 52" id="52"/>
          <p:cNvSpPr txBox="true"/>
          <p:nvPr/>
        </p:nvSpPr>
        <p:spPr>
          <a:xfrm rot="0">
            <a:off x="2886114" y="2249113"/>
            <a:ext cx="7897886" cy="464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780"/>
              </a:lnSpc>
            </a:pPr>
            <a:r>
              <a:rPr lang="en-US" sz="2700">
                <a:solidFill>
                  <a:srgbClr val="000000"/>
                </a:solidFill>
                <a:latin typeface="Public Sans"/>
              </a:rPr>
              <a:t>5.5</a:t>
            </a:r>
          </a:p>
        </p:txBody>
      </p:sp>
      <p:sp>
        <p:nvSpPr>
          <p:cNvPr name="TextBox 53" id="53"/>
          <p:cNvSpPr txBox="true"/>
          <p:nvPr/>
        </p:nvSpPr>
        <p:spPr>
          <a:xfrm rot="0">
            <a:off x="2921906" y="2763979"/>
            <a:ext cx="7897886" cy="464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780"/>
              </a:lnSpc>
            </a:pPr>
            <a:r>
              <a:rPr lang="en-US" sz="2700">
                <a:solidFill>
                  <a:srgbClr val="000000"/>
                </a:solidFill>
                <a:latin typeface="Public Sans"/>
              </a:rPr>
              <a:t>350</a:t>
            </a:r>
          </a:p>
        </p:txBody>
      </p:sp>
      <p:sp>
        <p:nvSpPr>
          <p:cNvPr name="TextBox 54" id="54"/>
          <p:cNvSpPr txBox="true"/>
          <p:nvPr/>
        </p:nvSpPr>
        <p:spPr>
          <a:xfrm rot="0">
            <a:off x="-2536631" y="3495903"/>
            <a:ext cx="7897886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League Spartan"/>
              </a:rPr>
              <a:t>Flight 2</a:t>
            </a:r>
          </a:p>
        </p:txBody>
      </p:sp>
      <p:sp>
        <p:nvSpPr>
          <p:cNvPr name="TextBox 55" id="55"/>
          <p:cNvSpPr txBox="true"/>
          <p:nvPr/>
        </p:nvSpPr>
        <p:spPr>
          <a:xfrm rot="0">
            <a:off x="-2314684" y="7506501"/>
            <a:ext cx="7897886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League Spartan"/>
              </a:rPr>
              <a:t>ADD</a:t>
            </a:r>
          </a:p>
        </p:txBody>
      </p:sp>
      <p:sp>
        <p:nvSpPr>
          <p:cNvPr name="TextBox 56" id="56"/>
          <p:cNvSpPr txBox="true"/>
          <p:nvPr/>
        </p:nvSpPr>
        <p:spPr>
          <a:xfrm rot="0">
            <a:off x="3004978" y="4271876"/>
            <a:ext cx="7897886" cy="464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780"/>
              </a:lnSpc>
            </a:pPr>
            <a:r>
              <a:rPr lang="en-US" sz="2700">
                <a:solidFill>
                  <a:srgbClr val="000000"/>
                </a:solidFill>
                <a:latin typeface="Public Sans"/>
              </a:rPr>
              <a:t>No</a:t>
            </a:r>
          </a:p>
        </p:txBody>
      </p:sp>
      <p:sp>
        <p:nvSpPr>
          <p:cNvPr name="TextBox 57" id="57"/>
          <p:cNvSpPr txBox="true"/>
          <p:nvPr/>
        </p:nvSpPr>
        <p:spPr>
          <a:xfrm rot="0">
            <a:off x="2864746" y="4772846"/>
            <a:ext cx="7897886" cy="464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780"/>
              </a:lnSpc>
            </a:pPr>
            <a:r>
              <a:rPr lang="en-US" sz="2700">
                <a:solidFill>
                  <a:srgbClr val="000000"/>
                </a:solidFill>
                <a:latin typeface="Public Sans"/>
              </a:rPr>
              <a:t>Boeing E1</a:t>
            </a:r>
          </a:p>
        </p:txBody>
      </p:sp>
      <p:sp>
        <p:nvSpPr>
          <p:cNvPr name="TextBox 58" id="58"/>
          <p:cNvSpPr txBox="true"/>
          <p:nvPr/>
        </p:nvSpPr>
        <p:spPr>
          <a:xfrm rot="0">
            <a:off x="14102950" y="2235831"/>
            <a:ext cx="7897886" cy="464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780"/>
              </a:lnSpc>
            </a:pPr>
            <a:r>
              <a:rPr lang="en-US" sz="2700">
                <a:solidFill>
                  <a:srgbClr val="000000"/>
                </a:solidFill>
                <a:latin typeface="Public Sans"/>
              </a:rPr>
              <a:t>Empty</a:t>
            </a:r>
          </a:p>
        </p:txBody>
      </p:sp>
      <p:sp>
        <p:nvSpPr>
          <p:cNvPr name="TextBox 59" id="59"/>
          <p:cNvSpPr txBox="true"/>
          <p:nvPr/>
        </p:nvSpPr>
        <p:spPr>
          <a:xfrm rot="0">
            <a:off x="14102950" y="2778800"/>
            <a:ext cx="7897886" cy="464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780"/>
              </a:lnSpc>
            </a:pPr>
            <a:r>
              <a:rPr lang="en-US" sz="2700">
                <a:solidFill>
                  <a:srgbClr val="000000"/>
                </a:solidFill>
                <a:latin typeface="Public Sans"/>
              </a:rPr>
              <a:t>South</a:t>
            </a:r>
          </a:p>
        </p:txBody>
      </p:sp>
      <p:sp>
        <p:nvSpPr>
          <p:cNvPr name="TextBox 60" id="60"/>
          <p:cNvSpPr txBox="true"/>
          <p:nvPr/>
        </p:nvSpPr>
        <p:spPr>
          <a:xfrm rot="0">
            <a:off x="14102950" y="3462591"/>
            <a:ext cx="7897886" cy="464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780"/>
              </a:lnSpc>
            </a:pPr>
            <a:r>
              <a:rPr lang="en-US" sz="2700">
                <a:solidFill>
                  <a:srgbClr val="000000"/>
                </a:solidFill>
                <a:latin typeface="Public Sans"/>
              </a:rPr>
              <a:t>No</a:t>
            </a:r>
          </a:p>
        </p:txBody>
      </p:sp>
      <p:sp>
        <p:nvSpPr>
          <p:cNvPr name="TextBox 61" id="61"/>
          <p:cNvSpPr txBox="true"/>
          <p:nvPr/>
        </p:nvSpPr>
        <p:spPr>
          <a:xfrm rot="0">
            <a:off x="14138742" y="5104643"/>
            <a:ext cx="7897886" cy="464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780"/>
              </a:lnSpc>
            </a:pPr>
            <a:r>
              <a:rPr lang="en-US" sz="2700">
                <a:solidFill>
                  <a:srgbClr val="000000"/>
                </a:solidFill>
                <a:latin typeface="Public Sans"/>
              </a:rPr>
              <a:t>Empty</a:t>
            </a:r>
          </a:p>
        </p:txBody>
      </p:sp>
      <p:sp>
        <p:nvSpPr>
          <p:cNvPr name="TextBox 62" id="62"/>
          <p:cNvSpPr txBox="true"/>
          <p:nvPr/>
        </p:nvSpPr>
        <p:spPr>
          <a:xfrm rot="0">
            <a:off x="14138742" y="5647612"/>
            <a:ext cx="7897886" cy="464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780"/>
              </a:lnSpc>
            </a:pPr>
            <a:r>
              <a:rPr lang="en-US" sz="2700">
                <a:solidFill>
                  <a:srgbClr val="000000"/>
                </a:solidFill>
                <a:latin typeface="Public Sans"/>
              </a:rPr>
              <a:t>South</a:t>
            </a:r>
          </a:p>
        </p:txBody>
      </p:sp>
      <p:sp>
        <p:nvSpPr>
          <p:cNvPr name="TextBox 63" id="63"/>
          <p:cNvSpPr txBox="true"/>
          <p:nvPr/>
        </p:nvSpPr>
        <p:spPr>
          <a:xfrm rot="0">
            <a:off x="14138742" y="6331403"/>
            <a:ext cx="7897886" cy="464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780"/>
              </a:lnSpc>
            </a:pPr>
            <a:r>
              <a:rPr lang="en-US" sz="2700">
                <a:solidFill>
                  <a:srgbClr val="000000"/>
                </a:solidFill>
                <a:latin typeface="Public Sans"/>
              </a:rPr>
              <a:t>Yes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-1885322" y="-4731032"/>
            <a:ext cx="24923010" cy="5483062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16221780" y="192027"/>
            <a:ext cx="2066220" cy="560004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0" y="3639635"/>
            <a:ext cx="7017372" cy="6647365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2363684" y="5143500"/>
            <a:ext cx="656661" cy="656661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4469709" y="5800161"/>
            <a:ext cx="656661" cy="656661"/>
          </a:xfrm>
          <a:prstGeom prst="rect">
            <a:avLst/>
          </a:prstGeom>
        </p:spPr>
      </p:pic>
      <p:graphicFrame>
        <p:nvGraphicFramePr>
          <p:cNvPr name="Table 7" id="7"/>
          <p:cNvGraphicFramePr>
            <a:graphicFrameLocks noGrp="true"/>
          </p:cNvGraphicFramePr>
          <p:nvPr/>
        </p:nvGraphicFramePr>
        <p:xfrm>
          <a:off x="136667" y="833120"/>
          <a:ext cx="4661372" cy="3190875"/>
        </p:xfrm>
        <a:graphic>
          <a:graphicData uri="http://schemas.openxmlformats.org/drawingml/2006/table">
            <a:tbl>
              <a:tblPr/>
              <a:tblGrid>
                <a:gridCol w="1443445"/>
                <a:gridCol w="1443445"/>
                <a:gridCol w="1774481"/>
              </a:tblGrid>
              <a:tr h="819409">
                <a:tc>
                  <a:tcPr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cPr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cPr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0489">
                <a:tc>
                  <a:tcPr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cPr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cPr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0489">
                <a:tc>
                  <a:tcPr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cPr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cPr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0489">
                <a:tc>
                  <a:tcPr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cPr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cPr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8" id="8"/>
          <p:cNvSpPr txBox="true"/>
          <p:nvPr/>
        </p:nvSpPr>
        <p:spPr>
          <a:xfrm rot="0">
            <a:off x="5168702" y="756920"/>
            <a:ext cx="1881783" cy="4673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>
                <a:solidFill>
                  <a:srgbClr val="000000"/>
                </a:solidFill>
                <a:latin typeface="Canva Sans Bold"/>
              </a:rPr>
              <a:t>Emergency 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7545785" y="756920"/>
            <a:ext cx="1114068" cy="4673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>
                <a:solidFill>
                  <a:srgbClr val="000000"/>
                </a:solidFill>
                <a:latin typeface="Canva Sans Bold"/>
              </a:rPr>
              <a:t>Status </a:t>
            </a:r>
          </a:p>
        </p:txBody>
      </p:sp>
      <p:graphicFrame>
        <p:nvGraphicFramePr>
          <p:cNvPr name="Table 10" id="10"/>
          <p:cNvGraphicFramePr>
            <a:graphicFrameLocks noGrp="true"/>
          </p:cNvGraphicFramePr>
          <p:nvPr/>
        </p:nvGraphicFramePr>
        <p:xfrm>
          <a:off x="4798039" y="833120"/>
          <a:ext cx="2252446" cy="819150"/>
        </p:xfrm>
        <a:graphic>
          <a:graphicData uri="http://schemas.openxmlformats.org/drawingml/2006/table">
            <a:tbl>
              <a:tblPr/>
              <a:tblGrid>
                <a:gridCol w="2252446"/>
              </a:tblGrid>
              <a:tr h="819150">
                <a:tc>
                  <a:tcPr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name="Table 11" id="11"/>
          <p:cNvGraphicFramePr>
            <a:graphicFrameLocks noGrp="true"/>
          </p:cNvGraphicFramePr>
          <p:nvPr/>
        </p:nvGraphicFramePr>
        <p:xfrm>
          <a:off x="4798039" y="1652270"/>
          <a:ext cx="2252446" cy="819150"/>
        </p:xfrm>
        <a:graphic>
          <a:graphicData uri="http://schemas.openxmlformats.org/drawingml/2006/table">
            <a:tbl>
              <a:tblPr/>
              <a:tblGrid>
                <a:gridCol w="2252446"/>
              </a:tblGrid>
              <a:tr h="819150">
                <a:tc>
                  <a:tcPr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name="Table 12" id="12"/>
          <p:cNvGraphicFramePr>
            <a:graphicFrameLocks noGrp="true"/>
          </p:cNvGraphicFramePr>
          <p:nvPr/>
        </p:nvGraphicFramePr>
        <p:xfrm>
          <a:off x="4798039" y="2428558"/>
          <a:ext cx="2252446" cy="819150"/>
        </p:xfrm>
        <a:graphic>
          <a:graphicData uri="http://schemas.openxmlformats.org/drawingml/2006/table">
            <a:tbl>
              <a:tblPr/>
              <a:tblGrid>
                <a:gridCol w="2252446"/>
              </a:tblGrid>
              <a:tr h="819150">
                <a:tc>
                  <a:tcPr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name="Table 13" id="13"/>
          <p:cNvGraphicFramePr>
            <a:graphicFrameLocks noGrp="true"/>
          </p:cNvGraphicFramePr>
          <p:nvPr/>
        </p:nvGraphicFramePr>
        <p:xfrm>
          <a:off x="4798039" y="3230060"/>
          <a:ext cx="2252446" cy="819150"/>
        </p:xfrm>
        <a:graphic>
          <a:graphicData uri="http://schemas.openxmlformats.org/drawingml/2006/table">
            <a:tbl>
              <a:tblPr/>
              <a:tblGrid>
                <a:gridCol w="2252446"/>
              </a:tblGrid>
              <a:tr h="819150">
                <a:tc>
                  <a:tcPr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name="Table 14" id="14"/>
          <p:cNvGraphicFramePr>
            <a:graphicFrameLocks noGrp="true"/>
          </p:cNvGraphicFramePr>
          <p:nvPr/>
        </p:nvGraphicFramePr>
        <p:xfrm>
          <a:off x="6976596" y="814705"/>
          <a:ext cx="2252446" cy="819150"/>
        </p:xfrm>
        <a:graphic>
          <a:graphicData uri="http://schemas.openxmlformats.org/drawingml/2006/table">
            <a:tbl>
              <a:tblPr/>
              <a:tblGrid>
                <a:gridCol w="2252446"/>
              </a:tblGrid>
              <a:tr h="819150">
                <a:tc>
                  <a:tcPr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name="Table 15" id="15"/>
          <p:cNvGraphicFramePr>
            <a:graphicFrameLocks noGrp="true"/>
          </p:cNvGraphicFramePr>
          <p:nvPr/>
        </p:nvGraphicFramePr>
        <p:xfrm>
          <a:off x="6976596" y="1609408"/>
          <a:ext cx="2252446" cy="819150"/>
        </p:xfrm>
        <a:graphic>
          <a:graphicData uri="http://schemas.openxmlformats.org/drawingml/2006/table">
            <a:tbl>
              <a:tblPr/>
              <a:tblGrid>
                <a:gridCol w="2252446"/>
              </a:tblGrid>
              <a:tr h="819150">
                <a:tc>
                  <a:tcPr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name="Table 16" id="16"/>
          <p:cNvGraphicFramePr>
            <a:graphicFrameLocks noGrp="true"/>
          </p:cNvGraphicFramePr>
          <p:nvPr/>
        </p:nvGraphicFramePr>
        <p:xfrm>
          <a:off x="6976596" y="2428558"/>
          <a:ext cx="2252446" cy="819150"/>
        </p:xfrm>
        <a:graphic>
          <a:graphicData uri="http://schemas.openxmlformats.org/drawingml/2006/table">
            <a:tbl>
              <a:tblPr/>
              <a:tblGrid>
                <a:gridCol w="2252446"/>
              </a:tblGrid>
              <a:tr h="819150">
                <a:tc>
                  <a:tcPr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name="Table 17" id="17"/>
          <p:cNvGraphicFramePr>
            <a:graphicFrameLocks noGrp="true"/>
          </p:cNvGraphicFramePr>
          <p:nvPr/>
        </p:nvGraphicFramePr>
        <p:xfrm>
          <a:off x="6976596" y="3204845"/>
          <a:ext cx="2252446" cy="819150"/>
        </p:xfrm>
        <a:graphic>
          <a:graphicData uri="http://schemas.openxmlformats.org/drawingml/2006/table">
            <a:tbl>
              <a:tblPr/>
              <a:tblGrid>
                <a:gridCol w="2252446"/>
              </a:tblGrid>
              <a:tr h="819150">
                <a:tc>
                  <a:tcPr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name="Picture 18" id="18"/>
          <p:cNvPicPr>
            <a:picLocks noChangeAspect="true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0344056" y="5471830"/>
            <a:ext cx="7382558" cy="2630036"/>
          </a:xfrm>
          <a:prstGeom prst="rect">
            <a:avLst/>
          </a:prstGeom>
        </p:spPr>
      </p:pic>
      <p:pic>
        <p:nvPicPr>
          <p:cNvPr name="Picture 19" id="19"/>
          <p:cNvPicPr>
            <a:picLocks noChangeAspect="true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3457275" y="6155053"/>
            <a:ext cx="1156121" cy="1156121"/>
          </a:xfrm>
          <a:prstGeom prst="rect">
            <a:avLst/>
          </a:prstGeom>
        </p:spPr>
      </p:pic>
      <p:pic>
        <p:nvPicPr>
          <p:cNvPr name="Picture 20" id="20"/>
          <p:cNvPicPr>
            <a:picLocks noChangeAspect="true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10800000">
            <a:off x="11182333" y="6128491"/>
            <a:ext cx="1182683" cy="1182683"/>
          </a:xfrm>
          <a:prstGeom prst="rect">
            <a:avLst/>
          </a:prstGeom>
        </p:spPr>
      </p:pic>
      <p:pic>
        <p:nvPicPr>
          <p:cNvPr name="Picture 21" id="21"/>
          <p:cNvPicPr>
            <a:picLocks noChangeAspect="true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5596832" y="6128491"/>
            <a:ext cx="1249895" cy="1249895"/>
          </a:xfrm>
          <a:prstGeom prst="rect">
            <a:avLst/>
          </a:prstGeom>
        </p:spPr>
      </p:pic>
      <p:sp>
        <p:nvSpPr>
          <p:cNvPr name="TextBox 22" id="22"/>
          <p:cNvSpPr txBox="true"/>
          <p:nvPr/>
        </p:nvSpPr>
        <p:spPr>
          <a:xfrm rot="0">
            <a:off x="185857" y="167547"/>
            <a:ext cx="746165" cy="4552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80"/>
              </a:lnSpc>
            </a:pPr>
            <a:r>
              <a:rPr lang="en-US" sz="2700">
                <a:solidFill>
                  <a:srgbClr val="FFFFFF"/>
                </a:solidFill>
                <a:latin typeface="Open Sauce"/>
              </a:rPr>
              <a:t>New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637196" y="220570"/>
            <a:ext cx="678299" cy="4552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80"/>
              </a:lnSpc>
            </a:pPr>
            <a:r>
              <a:rPr lang="en-US" sz="2700">
                <a:solidFill>
                  <a:srgbClr val="FFFFFF"/>
                </a:solidFill>
                <a:latin typeface="Open Sauce"/>
              </a:rPr>
              <a:t>Quit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3020345" y="220570"/>
            <a:ext cx="776764" cy="4552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80"/>
              </a:lnSpc>
            </a:pPr>
            <a:r>
              <a:rPr lang="en-US" sz="2700">
                <a:solidFill>
                  <a:srgbClr val="FFFFFF"/>
                </a:solidFill>
                <a:latin typeface="Open Sauce"/>
              </a:rPr>
              <a:t>Help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6793264" y="215388"/>
            <a:ext cx="3714486" cy="3797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20"/>
              </a:lnSpc>
            </a:pPr>
            <a:r>
              <a:rPr lang="en-US" sz="2300">
                <a:solidFill>
                  <a:srgbClr val="FFFFFF"/>
                </a:solidFill>
                <a:latin typeface="Open Sauce Italics"/>
              </a:rPr>
              <a:t>Student Interface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2453652" y="5129248"/>
            <a:ext cx="476726" cy="5994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 Bold"/>
              </a:rPr>
              <a:t>F1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4553127" y="5785909"/>
            <a:ext cx="489823" cy="5994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 Bold"/>
              </a:rPr>
              <a:t>F2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233779" y="756920"/>
            <a:ext cx="1221581" cy="4673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>
                <a:solidFill>
                  <a:srgbClr val="000000"/>
                </a:solidFill>
                <a:latin typeface="Canva Sans Bold"/>
              </a:rPr>
              <a:t>Priority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1949557" y="756920"/>
            <a:ext cx="919996" cy="4673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>
                <a:solidFill>
                  <a:srgbClr val="000000"/>
                </a:solidFill>
                <a:latin typeface="Canva Sans Bold"/>
              </a:rPr>
              <a:t>Flight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3322519" y="756920"/>
            <a:ext cx="1350883" cy="4673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>
                <a:solidFill>
                  <a:srgbClr val="000000"/>
                </a:solidFill>
                <a:latin typeface="Canva Sans Bold"/>
              </a:rPr>
              <a:t>Runway 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12516995" y="4318353"/>
            <a:ext cx="2599134" cy="8966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Barlow Bold"/>
              </a:rPr>
              <a:t>Simulate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-1885322" y="-4731032"/>
            <a:ext cx="24923010" cy="5483062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16221780" y="192027"/>
            <a:ext cx="2066220" cy="560004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0" y="3639635"/>
            <a:ext cx="7017372" cy="6647365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2363684" y="5143500"/>
            <a:ext cx="656661" cy="656661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4469709" y="5800161"/>
            <a:ext cx="656661" cy="656661"/>
          </a:xfrm>
          <a:prstGeom prst="rect">
            <a:avLst/>
          </a:prstGeom>
        </p:spPr>
      </p:pic>
      <p:graphicFrame>
        <p:nvGraphicFramePr>
          <p:cNvPr name="Table 7" id="7"/>
          <p:cNvGraphicFramePr>
            <a:graphicFrameLocks noGrp="true"/>
          </p:cNvGraphicFramePr>
          <p:nvPr/>
        </p:nvGraphicFramePr>
        <p:xfrm>
          <a:off x="136667" y="833120"/>
          <a:ext cx="4661372" cy="3190875"/>
        </p:xfrm>
        <a:graphic>
          <a:graphicData uri="http://schemas.openxmlformats.org/drawingml/2006/table">
            <a:tbl>
              <a:tblPr/>
              <a:tblGrid>
                <a:gridCol w="1443445"/>
                <a:gridCol w="1443445"/>
                <a:gridCol w="1774481"/>
              </a:tblGrid>
              <a:tr h="819409">
                <a:tc>
                  <a:tcPr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cPr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cPr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0489">
                <a:tc>
                  <a:tcPr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cPr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cPr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0489">
                <a:tc>
                  <a:tcPr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cPr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cPr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0489">
                <a:tc>
                  <a:tcPr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cPr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cPr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8" id="8"/>
          <p:cNvSpPr txBox="true"/>
          <p:nvPr/>
        </p:nvSpPr>
        <p:spPr>
          <a:xfrm rot="0">
            <a:off x="5168702" y="756920"/>
            <a:ext cx="1881783" cy="4673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>
                <a:solidFill>
                  <a:srgbClr val="000000"/>
                </a:solidFill>
                <a:latin typeface="Canva Sans Bold"/>
              </a:rPr>
              <a:t>Emergency 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7545785" y="756920"/>
            <a:ext cx="1114068" cy="4673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>
                <a:solidFill>
                  <a:srgbClr val="000000"/>
                </a:solidFill>
                <a:latin typeface="Canva Sans Bold"/>
              </a:rPr>
              <a:t>Status </a:t>
            </a:r>
          </a:p>
        </p:txBody>
      </p:sp>
      <p:graphicFrame>
        <p:nvGraphicFramePr>
          <p:cNvPr name="Table 10" id="10"/>
          <p:cNvGraphicFramePr>
            <a:graphicFrameLocks noGrp="true"/>
          </p:cNvGraphicFramePr>
          <p:nvPr/>
        </p:nvGraphicFramePr>
        <p:xfrm>
          <a:off x="4798039" y="833120"/>
          <a:ext cx="2252446" cy="819150"/>
        </p:xfrm>
        <a:graphic>
          <a:graphicData uri="http://schemas.openxmlformats.org/drawingml/2006/table">
            <a:tbl>
              <a:tblPr/>
              <a:tblGrid>
                <a:gridCol w="2252446"/>
              </a:tblGrid>
              <a:tr h="819150">
                <a:tc>
                  <a:tcPr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name="Table 11" id="11"/>
          <p:cNvGraphicFramePr>
            <a:graphicFrameLocks noGrp="true"/>
          </p:cNvGraphicFramePr>
          <p:nvPr/>
        </p:nvGraphicFramePr>
        <p:xfrm>
          <a:off x="4798039" y="1652270"/>
          <a:ext cx="2252446" cy="819150"/>
        </p:xfrm>
        <a:graphic>
          <a:graphicData uri="http://schemas.openxmlformats.org/drawingml/2006/table">
            <a:tbl>
              <a:tblPr/>
              <a:tblGrid>
                <a:gridCol w="2252446"/>
              </a:tblGrid>
              <a:tr h="819150">
                <a:tc>
                  <a:tcPr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name="Table 12" id="12"/>
          <p:cNvGraphicFramePr>
            <a:graphicFrameLocks noGrp="true"/>
          </p:cNvGraphicFramePr>
          <p:nvPr/>
        </p:nvGraphicFramePr>
        <p:xfrm>
          <a:off x="4798039" y="2428558"/>
          <a:ext cx="2252446" cy="819150"/>
        </p:xfrm>
        <a:graphic>
          <a:graphicData uri="http://schemas.openxmlformats.org/drawingml/2006/table">
            <a:tbl>
              <a:tblPr/>
              <a:tblGrid>
                <a:gridCol w="2252446"/>
              </a:tblGrid>
              <a:tr h="819150">
                <a:tc>
                  <a:tcPr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name="Table 13" id="13"/>
          <p:cNvGraphicFramePr>
            <a:graphicFrameLocks noGrp="true"/>
          </p:cNvGraphicFramePr>
          <p:nvPr/>
        </p:nvGraphicFramePr>
        <p:xfrm>
          <a:off x="4798039" y="3230060"/>
          <a:ext cx="2252446" cy="819150"/>
        </p:xfrm>
        <a:graphic>
          <a:graphicData uri="http://schemas.openxmlformats.org/drawingml/2006/table">
            <a:tbl>
              <a:tblPr/>
              <a:tblGrid>
                <a:gridCol w="2252446"/>
              </a:tblGrid>
              <a:tr h="819150">
                <a:tc>
                  <a:tcPr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name="Table 14" id="14"/>
          <p:cNvGraphicFramePr>
            <a:graphicFrameLocks noGrp="true"/>
          </p:cNvGraphicFramePr>
          <p:nvPr/>
        </p:nvGraphicFramePr>
        <p:xfrm>
          <a:off x="6976596" y="814705"/>
          <a:ext cx="2252446" cy="819150"/>
        </p:xfrm>
        <a:graphic>
          <a:graphicData uri="http://schemas.openxmlformats.org/drawingml/2006/table">
            <a:tbl>
              <a:tblPr/>
              <a:tblGrid>
                <a:gridCol w="2252446"/>
              </a:tblGrid>
              <a:tr h="819150">
                <a:tc>
                  <a:tcPr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name="Table 15" id="15"/>
          <p:cNvGraphicFramePr>
            <a:graphicFrameLocks noGrp="true"/>
          </p:cNvGraphicFramePr>
          <p:nvPr/>
        </p:nvGraphicFramePr>
        <p:xfrm>
          <a:off x="6976596" y="1609408"/>
          <a:ext cx="2252446" cy="819150"/>
        </p:xfrm>
        <a:graphic>
          <a:graphicData uri="http://schemas.openxmlformats.org/drawingml/2006/table">
            <a:tbl>
              <a:tblPr/>
              <a:tblGrid>
                <a:gridCol w="2252446"/>
              </a:tblGrid>
              <a:tr h="819150">
                <a:tc>
                  <a:tcPr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name="Table 16" id="16"/>
          <p:cNvGraphicFramePr>
            <a:graphicFrameLocks noGrp="true"/>
          </p:cNvGraphicFramePr>
          <p:nvPr/>
        </p:nvGraphicFramePr>
        <p:xfrm>
          <a:off x="6976596" y="2428558"/>
          <a:ext cx="2252446" cy="819150"/>
        </p:xfrm>
        <a:graphic>
          <a:graphicData uri="http://schemas.openxmlformats.org/drawingml/2006/table">
            <a:tbl>
              <a:tblPr/>
              <a:tblGrid>
                <a:gridCol w="2252446"/>
              </a:tblGrid>
              <a:tr h="819150">
                <a:tc>
                  <a:tcPr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name="Table 17" id="17"/>
          <p:cNvGraphicFramePr>
            <a:graphicFrameLocks noGrp="true"/>
          </p:cNvGraphicFramePr>
          <p:nvPr/>
        </p:nvGraphicFramePr>
        <p:xfrm>
          <a:off x="6976596" y="3204845"/>
          <a:ext cx="2252446" cy="819150"/>
        </p:xfrm>
        <a:graphic>
          <a:graphicData uri="http://schemas.openxmlformats.org/drawingml/2006/table">
            <a:tbl>
              <a:tblPr/>
              <a:tblGrid>
                <a:gridCol w="2252446"/>
              </a:tblGrid>
              <a:tr h="819150">
                <a:tc>
                  <a:tcPr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name="Picture 18" id="18"/>
          <p:cNvPicPr>
            <a:picLocks noChangeAspect="true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0344056" y="5471830"/>
            <a:ext cx="7382558" cy="2630036"/>
          </a:xfrm>
          <a:prstGeom prst="rect">
            <a:avLst/>
          </a:prstGeom>
        </p:spPr>
      </p:pic>
      <p:pic>
        <p:nvPicPr>
          <p:cNvPr name="Picture 19" id="19"/>
          <p:cNvPicPr>
            <a:picLocks noChangeAspect="true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3457275" y="6155053"/>
            <a:ext cx="1156121" cy="1156121"/>
          </a:xfrm>
          <a:prstGeom prst="rect">
            <a:avLst/>
          </a:prstGeom>
        </p:spPr>
      </p:pic>
      <p:pic>
        <p:nvPicPr>
          <p:cNvPr name="Picture 20" id="20"/>
          <p:cNvPicPr>
            <a:picLocks noChangeAspect="true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10800000">
            <a:off x="11182333" y="6128491"/>
            <a:ext cx="1182683" cy="1182683"/>
          </a:xfrm>
          <a:prstGeom prst="rect">
            <a:avLst/>
          </a:prstGeom>
        </p:spPr>
      </p:pic>
      <p:pic>
        <p:nvPicPr>
          <p:cNvPr name="Picture 21" id="21"/>
          <p:cNvPicPr>
            <a:picLocks noChangeAspect="true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5596832" y="6128491"/>
            <a:ext cx="1249895" cy="1249895"/>
          </a:xfrm>
          <a:prstGeom prst="rect">
            <a:avLst/>
          </a:prstGeom>
        </p:spPr>
      </p:pic>
      <p:sp>
        <p:nvSpPr>
          <p:cNvPr name="TextBox 22" id="22"/>
          <p:cNvSpPr txBox="true"/>
          <p:nvPr/>
        </p:nvSpPr>
        <p:spPr>
          <a:xfrm rot="0">
            <a:off x="185857" y="167547"/>
            <a:ext cx="746165" cy="4552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80"/>
              </a:lnSpc>
            </a:pPr>
            <a:r>
              <a:rPr lang="en-US" sz="2700">
                <a:solidFill>
                  <a:srgbClr val="FFFFFF"/>
                </a:solidFill>
                <a:latin typeface="Open Sauce"/>
              </a:rPr>
              <a:t>New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637196" y="220570"/>
            <a:ext cx="678299" cy="4552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80"/>
              </a:lnSpc>
            </a:pPr>
            <a:r>
              <a:rPr lang="en-US" sz="2700">
                <a:solidFill>
                  <a:srgbClr val="FFFFFF"/>
                </a:solidFill>
                <a:latin typeface="Open Sauce"/>
              </a:rPr>
              <a:t>Quit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3020345" y="220570"/>
            <a:ext cx="776764" cy="4552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80"/>
              </a:lnSpc>
            </a:pPr>
            <a:r>
              <a:rPr lang="en-US" sz="2700">
                <a:solidFill>
                  <a:srgbClr val="FFFFFF"/>
                </a:solidFill>
                <a:latin typeface="Open Sauce"/>
              </a:rPr>
              <a:t>Help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6793264" y="215388"/>
            <a:ext cx="3714486" cy="3797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20"/>
              </a:lnSpc>
            </a:pPr>
            <a:r>
              <a:rPr lang="en-US" sz="2300">
                <a:solidFill>
                  <a:srgbClr val="FFFFFF"/>
                </a:solidFill>
                <a:latin typeface="Open Sauce Italics"/>
              </a:rPr>
              <a:t>Student Interface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2453652" y="5129248"/>
            <a:ext cx="476726" cy="5994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 Bold"/>
              </a:rPr>
              <a:t>F1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4553127" y="5785909"/>
            <a:ext cx="489823" cy="5994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 Bold"/>
              </a:rPr>
              <a:t>F2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233779" y="756920"/>
            <a:ext cx="1221581" cy="4673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>
                <a:solidFill>
                  <a:srgbClr val="000000"/>
                </a:solidFill>
                <a:latin typeface="Canva Sans Bold"/>
              </a:rPr>
              <a:t>Priority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1949557" y="756920"/>
            <a:ext cx="919996" cy="4673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>
                <a:solidFill>
                  <a:srgbClr val="000000"/>
                </a:solidFill>
                <a:latin typeface="Canva Sans Bold"/>
              </a:rPr>
              <a:t>Flight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3322519" y="756920"/>
            <a:ext cx="1350883" cy="4673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>
                <a:solidFill>
                  <a:srgbClr val="000000"/>
                </a:solidFill>
                <a:latin typeface="Canva Sans Bold"/>
              </a:rPr>
              <a:t>Runway 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12516995" y="4318353"/>
            <a:ext cx="2599134" cy="8966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Barlow Bold"/>
              </a:rPr>
              <a:t>Simulate</a:t>
            </a:r>
          </a:p>
        </p:txBody>
      </p:sp>
      <p:pic>
        <p:nvPicPr>
          <p:cNvPr name="Picture 32" id="32"/>
          <p:cNvPicPr>
            <a:picLocks noChangeAspect="true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4286176" y="6972132"/>
            <a:ext cx="654439" cy="812508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-1885322" y="-4731032"/>
            <a:ext cx="24923010" cy="5483062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16221780" y="192027"/>
            <a:ext cx="2066220" cy="560004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0" y="3639635"/>
            <a:ext cx="7017372" cy="6647365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2363684" y="5143500"/>
            <a:ext cx="656661" cy="656661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4469709" y="5800161"/>
            <a:ext cx="656661" cy="656661"/>
          </a:xfrm>
          <a:prstGeom prst="rect">
            <a:avLst/>
          </a:prstGeom>
        </p:spPr>
      </p:pic>
      <p:graphicFrame>
        <p:nvGraphicFramePr>
          <p:cNvPr name="Table 7" id="7"/>
          <p:cNvGraphicFramePr>
            <a:graphicFrameLocks noGrp="true"/>
          </p:cNvGraphicFramePr>
          <p:nvPr/>
        </p:nvGraphicFramePr>
        <p:xfrm>
          <a:off x="136667" y="833120"/>
          <a:ext cx="4661372" cy="3190875"/>
        </p:xfrm>
        <a:graphic>
          <a:graphicData uri="http://schemas.openxmlformats.org/drawingml/2006/table">
            <a:tbl>
              <a:tblPr/>
              <a:tblGrid>
                <a:gridCol w="1443445"/>
                <a:gridCol w="1443445"/>
                <a:gridCol w="1774481"/>
              </a:tblGrid>
              <a:tr h="819409">
                <a:tc>
                  <a:tcPr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cPr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cPr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0489">
                <a:tc>
                  <a:tcPr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cPr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cPr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0489">
                <a:tc>
                  <a:tcPr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cPr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cPr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0489">
                <a:tc>
                  <a:tcPr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cPr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cPr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8" id="8"/>
          <p:cNvSpPr txBox="true"/>
          <p:nvPr/>
        </p:nvSpPr>
        <p:spPr>
          <a:xfrm rot="0">
            <a:off x="5168702" y="756920"/>
            <a:ext cx="1881783" cy="4673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>
                <a:solidFill>
                  <a:srgbClr val="000000"/>
                </a:solidFill>
                <a:latin typeface="Canva Sans Bold"/>
              </a:rPr>
              <a:t>Emergency 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7545785" y="756920"/>
            <a:ext cx="1114068" cy="4673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>
                <a:solidFill>
                  <a:srgbClr val="000000"/>
                </a:solidFill>
                <a:latin typeface="Canva Sans Bold"/>
              </a:rPr>
              <a:t>Status </a:t>
            </a:r>
          </a:p>
        </p:txBody>
      </p:sp>
      <p:graphicFrame>
        <p:nvGraphicFramePr>
          <p:cNvPr name="Table 10" id="10"/>
          <p:cNvGraphicFramePr>
            <a:graphicFrameLocks noGrp="true"/>
          </p:cNvGraphicFramePr>
          <p:nvPr/>
        </p:nvGraphicFramePr>
        <p:xfrm>
          <a:off x="4798039" y="833120"/>
          <a:ext cx="2252446" cy="819150"/>
        </p:xfrm>
        <a:graphic>
          <a:graphicData uri="http://schemas.openxmlformats.org/drawingml/2006/table">
            <a:tbl>
              <a:tblPr/>
              <a:tblGrid>
                <a:gridCol w="2252446"/>
              </a:tblGrid>
              <a:tr h="819150">
                <a:tc>
                  <a:tcPr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name="Table 11" id="11"/>
          <p:cNvGraphicFramePr>
            <a:graphicFrameLocks noGrp="true"/>
          </p:cNvGraphicFramePr>
          <p:nvPr/>
        </p:nvGraphicFramePr>
        <p:xfrm>
          <a:off x="4798039" y="1652270"/>
          <a:ext cx="2252446" cy="819150"/>
        </p:xfrm>
        <a:graphic>
          <a:graphicData uri="http://schemas.openxmlformats.org/drawingml/2006/table">
            <a:tbl>
              <a:tblPr/>
              <a:tblGrid>
                <a:gridCol w="2252446"/>
              </a:tblGrid>
              <a:tr h="819150">
                <a:tc>
                  <a:tcPr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name="Table 12" id="12"/>
          <p:cNvGraphicFramePr>
            <a:graphicFrameLocks noGrp="true"/>
          </p:cNvGraphicFramePr>
          <p:nvPr/>
        </p:nvGraphicFramePr>
        <p:xfrm>
          <a:off x="4798039" y="2428558"/>
          <a:ext cx="2252446" cy="819150"/>
        </p:xfrm>
        <a:graphic>
          <a:graphicData uri="http://schemas.openxmlformats.org/drawingml/2006/table">
            <a:tbl>
              <a:tblPr/>
              <a:tblGrid>
                <a:gridCol w="2252446"/>
              </a:tblGrid>
              <a:tr h="819150">
                <a:tc>
                  <a:tcPr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name="Table 13" id="13"/>
          <p:cNvGraphicFramePr>
            <a:graphicFrameLocks noGrp="true"/>
          </p:cNvGraphicFramePr>
          <p:nvPr/>
        </p:nvGraphicFramePr>
        <p:xfrm>
          <a:off x="4798039" y="3230060"/>
          <a:ext cx="2252446" cy="819150"/>
        </p:xfrm>
        <a:graphic>
          <a:graphicData uri="http://schemas.openxmlformats.org/drawingml/2006/table">
            <a:tbl>
              <a:tblPr/>
              <a:tblGrid>
                <a:gridCol w="2252446"/>
              </a:tblGrid>
              <a:tr h="819150">
                <a:tc>
                  <a:tcPr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name="Table 14" id="14"/>
          <p:cNvGraphicFramePr>
            <a:graphicFrameLocks noGrp="true"/>
          </p:cNvGraphicFramePr>
          <p:nvPr/>
        </p:nvGraphicFramePr>
        <p:xfrm>
          <a:off x="6976596" y="814705"/>
          <a:ext cx="2252446" cy="819150"/>
        </p:xfrm>
        <a:graphic>
          <a:graphicData uri="http://schemas.openxmlformats.org/drawingml/2006/table">
            <a:tbl>
              <a:tblPr/>
              <a:tblGrid>
                <a:gridCol w="2252446"/>
              </a:tblGrid>
              <a:tr h="819150">
                <a:tc>
                  <a:tcPr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name="Table 15" id="15"/>
          <p:cNvGraphicFramePr>
            <a:graphicFrameLocks noGrp="true"/>
          </p:cNvGraphicFramePr>
          <p:nvPr/>
        </p:nvGraphicFramePr>
        <p:xfrm>
          <a:off x="6976596" y="1609408"/>
          <a:ext cx="2252446" cy="819150"/>
        </p:xfrm>
        <a:graphic>
          <a:graphicData uri="http://schemas.openxmlformats.org/drawingml/2006/table">
            <a:tbl>
              <a:tblPr/>
              <a:tblGrid>
                <a:gridCol w="2252446"/>
              </a:tblGrid>
              <a:tr h="819150">
                <a:tc>
                  <a:tcPr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name="Table 16" id="16"/>
          <p:cNvGraphicFramePr>
            <a:graphicFrameLocks noGrp="true"/>
          </p:cNvGraphicFramePr>
          <p:nvPr/>
        </p:nvGraphicFramePr>
        <p:xfrm>
          <a:off x="6976596" y="2428558"/>
          <a:ext cx="2252446" cy="819150"/>
        </p:xfrm>
        <a:graphic>
          <a:graphicData uri="http://schemas.openxmlformats.org/drawingml/2006/table">
            <a:tbl>
              <a:tblPr/>
              <a:tblGrid>
                <a:gridCol w="2252446"/>
              </a:tblGrid>
              <a:tr h="819150">
                <a:tc>
                  <a:tcPr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name="Table 17" id="17"/>
          <p:cNvGraphicFramePr>
            <a:graphicFrameLocks noGrp="true"/>
          </p:cNvGraphicFramePr>
          <p:nvPr/>
        </p:nvGraphicFramePr>
        <p:xfrm>
          <a:off x="6976596" y="3204845"/>
          <a:ext cx="2252446" cy="819150"/>
        </p:xfrm>
        <a:graphic>
          <a:graphicData uri="http://schemas.openxmlformats.org/drawingml/2006/table">
            <a:tbl>
              <a:tblPr/>
              <a:tblGrid>
                <a:gridCol w="2252446"/>
              </a:tblGrid>
              <a:tr h="819150">
                <a:tc>
                  <a:tcPr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name="Picture 18" id="18"/>
          <p:cNvPicPr>
            <a:picLocks noChangeAspect="true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0344056" y="5471830"/>
            <a:ext cx="7382558" cy="2630036"/>
          </a:xfrm>
          <a:prstGeom prst="rect">
            <a:avLst/>
          </a:prstGeom>
        </p:spPr>
      </p:pic>
      <p:pic>
        <p:nvPicPr>
          <p:cNvPr name="Picture 19" id="19"/>
          <p:cNvPicPr>
            <a:picLocks noChangeAspect="true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10800000">
            <a:off x="11182333" y="6128491"/>
            <a:ext cx="1182683" cy="1182683"/>
          </a:xfrm>
          <a:prstGeom prst="rect">
            <a:avLst/>
          </a:prstGeom>
        </p:spPr>
      </p:pic>
      <p:pic>
        <p:nvPicPr>
          <p:cNvPr name="Picture 20" id="20"/>
          <p:cNvPicPr>
            <a:picLocks noChangeAspect="true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5596832" y="6128491"/>
            <a:ext cx="1249895" cy="1249895"/>
          </a:xfrm>
          <a:prstGeom prst="rect">
            <a:avLst/>
          </a:prstGeom>
        </p:spPr>
      </p:pic>
      <p:pic>
        <p:nvPicPr>
          <p:cNvPr name="Picture 21" id="21"/>
          <p:cNvPicPr>
            <a:picLocks noChangeAspect="true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3306871" y="6128491"/>
            <a:ext cx="1348105" cy="1348105"/>
          </a:xfrm>
          <a:prstGeom prst="rect">
            <a:avLst/>
          </a:prstGeom>
        </p:spPr>
      </p:pic>
      <p:sp>
        <p:nvSpPr>
          <p:cNvPr name="TextBox 22" id="22"/>
          <p:cNvSpPr txBox="true"/>
          <p:nvPr/>
        </p:nvSpPr>
        <p:spPr>
          <a:xfrm rot="0">
            <a:off x="185857" y="167547"/>
            <a:ext cx="746165" cy="4552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80"/>
              </a:lnSpc>
            </a:pPr>
            <a:r>
              <a:rPr lang="en-US" sz="2700">
                <a:solidFill>
                  <a:srgbClr val="FFFFFF"/>
                </a:solidFill>
                <a:latin typeface="Open Sauce"/>
              </a:rPr>
              <a:t>New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637196" y="220570"/>
            <a:ext cx="678299" cy="4552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80"/>
              </a:lnSpc>
            </a:pPr>
            <a:r>
              <a:rPr lang="en-US" sz="2700">
                <a:solidFill>
                  <a:srgbClr val="FFFFFF"/>
                </a:solidFill>
                <a:latin typeface="Open Sauce"/>
              </a:rPr>
              <a:t>Quit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3020345" y="220570"/>
            <a:ext cx="776764" cy="4552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80"/>
              </a:lnSpc>
            </a:pPr>
            <a:r>
              <a:rPr lang="en-US" sz="2700">
                <a:solidFill>
                  <a:srgbClr val="FFFFFF"/>
                </a:solidFill>
                <a:latin typeface="Open Sauce"/>
              </a:rPr>
              <a:t>Help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6793264" y="215388"/>
            <a:ext cx="3714486" cy="3797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20"/>
              </a:lnSpc>
            </a:pPr>
            <a:r>
              <a:rPr lang="en-US" sz="2300">
                <a:solidFill>
                  <a:srgbClr val="FFFFFF"/>
                </a:solidFill>
                <a:latin typeface="Open Sauce Italics"/>
              </a:rPr>
              <a:t>Student Interface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2453652" y="5129248"/>
            <a:ext cx="476726" cy="5994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 Bold"/>
              </a:rPr>
              <a:t>F1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4553127" y="5785909"/>
            <a:ext cx="489823" cy="5994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 Bold"/>
              </a:rPr>
              <a:t>F2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233779" y="756920"/>
            <a:ext cx="1221581" cy="4673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>
                <a:solidFill>
                  <a:srgbClr val="000000"/>
                </a:solidFill>
                <a:latin typeface="Canva Sans Bold"/>
              </a:rPr>
              <a:t>Priority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1949557" y="756920"/>
            <a:ext cx="919996" cy="4673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>
                <a:solidFill>
                  <a:srgbClr val="000000"/>
                </a:solidFill>
                <a:latin typeface="Canva Sans Bold"/>
              </a:rPr>
              <a:t>Flight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3322519" y="756920"/>
            <a:ext cx="1350883" cy="4673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>
                <a:solidFill>
                  <a:srgbClr val="000000"/>
                </a:solidFill>
                <a:latin typeface="Canva Sans Bold"/>
              </a:rPr>
              <a:t>Runway 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518636" y="1676400"/>
            <a:ext cx="510897" cy="5994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P1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1994681" y="1719263"/>
            <a:ext cx="474226" cy="5994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F1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3425158" y="1676400"/>
            <a:ext cx="522446" cy="5994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R2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5553382" y="1676400"/>
            <a:ext cx="265033" cy="5994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Y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12516995" y="4318353"/>
            <a:ext cx="2599134" cy="8966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Barlow Bold"/>
              </a:rPr>
              <a:t>Simulate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7187883" y="1676400"/>
            <a:ext cx="1685687" cy="5994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Success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-1885322" y="-4731032"/>
            <a:ext cx="24923010" cy="5483062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16221780" y="192027"/>
            <a:ext cx="2066220" cy="560004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0" y="3639635"/>
            <a:ext cx="7017372" cy="6647365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2363684" y="5143500"/>
            <a:ext cx="656661" cy="656661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4469709" y="5800161"/>
            <a:ext cx="656661" cy="656661"/>
          </a:xfrm>
          <a:prstGeom prst="rect">
            <a:avLst/>
          </a:prstGeom>
        </p:spPr>
      </p:pic>
      <p:graphicFrame>
        <p:nvGraphicFramePr>
          <p:cNvPr name="Table 7" id="7"/>
          <p:cNvGraphicFramePr>
            <a:graphicFrameLocks noGrp="true"/>
          </p:cNvGraphicFramePr>
          <p:nvPr/>
        </p:nvGraphicFramePr>
        <p:xfrm>
          <a:off x="136667" y="833120"/>
          <a:ext cx="4661372" cy="3190875"/>
        </p:xfrm>
        <a:graphic>
          <a:graphicData uri="http://schemas.openxmlformats.org/drawingml/2006/table">
            <a:tbl>
              <a:tblPr/>
              <a:tblGrid>
                <a:gridCol w="1443445"/>
                <a:gridCol w="1443445"/>
                <a:gridCol w="1774481"/>
              </a:tblGrid>
              <a:tr h="819409">
                <a:tc>
                  <a:tcPr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cPr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cPr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0489">
                <a:tc>
                  <a:tcPr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cPr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cPr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0489">
                <a:tc>
                  <a:tcPr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cPr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cPr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0489">
                <a:tc>
                  <a:tcPr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cPr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cPr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8" id="8"/>
          <p:cNvSpPr txBox="true"/>
          <p:nvPr/>
        </p:nvSpPr>
        <p:spPr>
          <a:xfrm rot="0">
            <a:off x="5168702" y="756920"/>
            <a:ext cx="1881783" cy="4673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>
                <a:solidFill>
                  <a:srgbClr val="000000"/>
                </a:solidFill>
                <a:latin typeface="Canva Sans Bold"/>
              </a:rPr>
              <a:t>Emergency 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7545785" y="756920"/>
            <a:ext cx="1114068" cy="4673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>
                <a:solidFill>
                  <a:srgbClr val="000000"/>
                </a:solidFill>
                <a:latin typeface="Canva Sans Bold"/>
              </a:rPr>
              <a:t>Status </a:t>
            </a:r>
          </a:p>
        </p:txBody>
      </p:sp>
      <p:graphicFrame>
        <p:nvGraphicFramePr>
          <p:cNvPr name="Table 10" id="10"/>
          <p:cNvGraphicFramePr>
            <a:graphicFrameLocks noGrp="true"/>
          </p:cNvGraphicFramePr>
          <p:nvPr/>
        </p:nvGraphicFramePr>
        <p:xfrm>
          <a:off x="4798039" y="833120"/>
          <a:ext cx="2252446" cy="819150"/>
        </p:xfrm>
        <a:graphic>
          <a:graphicData uri="http://schemas.openxmlformats.org/drawingml/2006/table">
            <a:tbl>
              <a:tblPr/>
              <a:tblGrid>
                <a:gridCol w="2252446"/>
              </a:tblGrid>
              <a:tr h="819150">
                <a:tc>
                  <a:tcPr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name="Table 11" id="11"/>
          <p:cNvGraphicFramePr>
            <a:graphicFrameLocks noGrp="true"/>
          </p:cNvGraphicFramePr>
          <p:nvPr/>
        </p:nvGraphicFramePr>
        <p:xfrm>
          <a:off x="4798039" y="1652270"/>
          <a:ext cx="2252446" cy="819150"/>
        </p:xfrm>
        <a:graphic>
          <a:graphicData uri="http://schemas.openxmlformats.org/drawingml/2006/table">
            <a:tbl>
              <a:tblPr/>
              <a:tblGrid>
                <a:gridCol w="2252446"/>
              </a:tblGrid>
              <a:tr h="819150">
                <a:tc>
                  <a:tcPr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name="Table 12" id="12"/>
          <p:cNvGraphicFramePr>
            <a:graphicFrameLocks noGrp="true"/>
          </p:cNvGraphicFramePr>
          <p:nvPr/>
        </p:nvGraphicFramePr>
        <p:xfrm>
          <a:off x="4798039" y="2428558"/>
          <a:ext cx="2252446" cy="819150"/>
        </p:xfrm>
        <a:graphic>
          <a:graphicData uri="http://schemas.openxmlformats.org/drawingml/2006/table">
            <a:tbl>
              <a:tblPr/>
              <a:tblGrid>
                <a:gridCol w="2252446"/>
              </a:tblGrid>
              <a:tr h="819150">
                <a:tc>
                  <a:tcPr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name="Table 13" id="13"/>
          <p:cNvGraphicFramePr>
            <a:graphicFrameLocks noGrp="true"/>
          </p:cNvGraphicFramePr>
          <p:nvPr/>
        </p:nvGraphicFramePr>
        <p:xfrm>
          <a:off x="4798039" y="3230060"/>
          <a:ext cx="2252446" cy="819150"/>
        </p:xfrm>
        <a:graphic>
          <a:graphicData uri="http://schemas.openxmlformats.org/drawingml/2006/table">
            <a:tbl>
              <a:tblPr/>
              <a:tblGrid>
                <a:gridCol w="2252446"/>
              </a:tblGrid>
              <a:tr h="819150">
                <a:tc>
                  <a:tcPr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name="Table 14" id="14"/>
          <p:cNvGraphicFramePr>
            <a:graphicFrameLocks noGrp="true"/>
          </p:cNvGraphicFramePr>
          <p:nvPr/>
        </p:nvGraphicFramePr>
        <p:xfrm>
          <a:off x="6976596" y="814705"/>
          <a:ext cx="2252446" cy="819150"/>
        </p:xfrm>
        <a:graphic>
          <a:graphicData uri="http://schemas.openxmlformats.org/drawingml/2006/table">
            <a:tbl>
              <a:tblPr/>
              <a:tblGrid>
                <a:gridCol w="2252446"/>
              </a:tblGrid>
              <a:tr h="819150">
                <a:tc>
                  <a:tcPr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name="Table 15" id="15"/>
          <p:cNvGraphicFramePr>
            <a:graphicFrameLocks noGrp="true"/>
          </p:cNvGraphicFramePr>
          <p:nvPr/>
        </p:nvGraphicFramePr>
        <p:xfrm>
          <a:off x="6976596" y="1609408"/>
          <a:ext cx="2252446" cy="819150"/>
        </p:xfrm>
        <a:graphic>
          <a:graphicData uri="http://schemas.openxmlformats.org/drawingml/2006/table">
            <a:tbl>
              <a:tblPr/>
              <a:tblGrid>
                <a:gridCol w="2252446"/>
              </a:tblGrid>
              <a:tr h="819150">
                <a:tc>
                  <a:tcPr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name="Table 16" id="16"/>
          <p:cNvGraphicFramePr>
            <a:graphicFrameLocks noGrp="true"/>
          </p:cNvGraphicFramePr>
          <p:nvPr/>
        </p:nvGraphicFramePr>
        <p:xfrm>
          <a:off x="6976596" y="2428558"/>
          <a:ext cx="2252446" cy="819150"/>
        </p:xfrm>
        <a:graphic>
          <a:graphicData uri="http://schemas.openxmlformats.org/drawingml/2006/table">
            <a:tbl>
              <a:tblPr/>
              <a:tblGrid>
                <a:gridCol w="2252446"/>
              </a:tblGrid>
              <a:tr h="819150">
                <a:tc>
                  <a:tcPr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name="Table 17" id="17"/>
          <p:cNvGraphicFramePr>
            <a:graphicFrameLocks noGrp="true"/>
          </p:cNvGraphicFramePr>
          <p:nvPr/>
        </p:nvGraphicFramePr>
        <p:xfrm>
          <a:off x="6976596" y="3204845"/>
          <a:ext cx="2252446" cy="819150"/>
        </p:xfrm>
        <a:graphic>
          <a:graphicData uri="http://schemas.openxmlformats.org/drawingml/2006/table">
            <a:tbl>
              <a:tblPr/>
              <a:tblGrid>
                <a:gridCol w="2252446"/>
              </a:tblGrid>
              <a:tr h="819150">
                <a:tc>
                  <a:tcPr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name="Picture 18" id="18"/>
          <p:cNvPicPr>
            <a:picLocks noChangeAspect="true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0344056" y="5471830"/>
            <a:ext cx="7382558" cy="2630036"/>
          </a:xfrm>
          <a:prstGeom prst="rect">
            <a:avLst/>
          </a:prstGeom>
        </p:spPr>
      </p:pic>
      <p:pic>
        <p:nvPicPr>
          <p:cNvPr name="Picture 19" id="19"/>
          <p:cNvPicPr>
            <a:picLocks noChangeAspect="true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10800000">
            <a:off x="11182333" y="6128491"/>
            <a:ext cx="1182683" cy="1182683"/>
          </a:xfrm>
          <a:prstGeom prst="rect">
            <a:avLst/>
          </a:prstGeom>
        </p:spPr>
      </p:pic>
      <p:pic>
        <p:nvPicPr>
          <p:cNvPr name="Picture 20" id="20"/>
          <p:cNvPicPr>
            <a:picLocks noChangeAspect="true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5596832" y="6128491"/>
            <a:ext cx="1249895" cy="1249895"/>
          </a:xfrm>
          <a:prstGeom prst="rect">
            <a:avLst/>
          </a:prstGeom>
        </p:spPr>
      </p:pic>
      <p:sp>
        <p:nvSpPr>
          <p:cNvPr name="TextBox 21" id="21"/>
          <p:cNvSpPr txBox="true"/>
          <p:nvPr/>
        </p:nvSpPr>
        <p:spPr>
          <a:xfrm rot="0">
            <a:off x="185857" y="167547"/>
            <a:ext cx="746165" cy="4552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80"/>
              </a:lnSpc>
            </a:pPr>
            <a:r>
              <a:rPr lang="en-US" sz="2700">
                <a:solidFill>
                  <a:srgbClr val="FFFFFF"/>
                </a:solidFill>
                <a:latin typeface="Open Sauce"/>
              </a:rPr>
              <a:t>New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637196" y="220570"/>
            <a:ext cx="678299" cy="4552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80"/>
              </a:lnSpc>
            </a:pPr>
            <a:r>
              <a:rPr lang="en-US" sz="2700">
                <a:solidFill>
                  <a:srgbClr val="FFFFFF"/>
                </a:solidFill>
                <a:latin typeface="Open Sauce"/>
              </a:rPr>
              <a:t>Quit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3020345" y="220570"/>
            <a:ext cx="776764" cy="4552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80"/>
              </a:lnSpc>
            </a:pPr>
            <a:r>
              <a:rPr lang="en-US" sz="2700">
                <a:solidFill>
                  <a:srgbClr val="FFFFFF"/>
                </a:solidFill>
                <a:latin typeface="Open Sauce"/>
              </a:rPr>
              <a:t>Help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6793264" y="215388"/>
            <a:ext cx="3714486" cy="3797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20"/>
              </a:lnSpc>
            </a:pPr>
            <a:r>
              <a:rPr lang="en-US" sz="2300">
                <a:solidFill>
                  <a:srgbClr val="FFFFFF"/>
                </a:solidFill>
                <a:latin typeface="Open Sauce Italics"/>
              </a:rPr>
              <a:t>Student Interface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2453652" y="5129248"/>
            <a:ext cx="476726" cy="5994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 Bold"/>
              </a:rPr>
              <a:t>F1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4553127" y="5785909"/>
            <a:ext cx="489823" cy="5994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 Bold"/>
              </a:rPr>
              <a:t>F2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233779" y="756920"/>
            <a:ext cx="1221581" cy="4673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>
                <a:solidFill>
                  <a:srgbClr val="000000"/>
                </a:solidFill>
                <a:latin typeface="Canva Sans Bold"/>
              </a:rPr>
              <a:t>Priority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1949557" y="756920"/>
            <a:ext cx="919996" cy="4673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>
                <a:solidFill>
                  <a:srgbClr val="000000"/>
                </a:solidFill>
                <a:latin typeface="Canva Sans Bold"/>
              </a:rPr>
              <a:t>Flight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3322519" y="756920"/>
            <a:ext cx="1350883" cy="4673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>
                <a:solidFill>
                  <a:srgbClr val="000000"/>
                </a:solidFill>
                <a:latin typeface="Canva Sans Bold"/>
              </a:rPr>
              <a:t>Runway 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518636" y="1676400"/>
            <a:ext cx="510897" cy="5994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P1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1994681" y="1719263"/>
            <a:ext cx="474226" cy="5994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F1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3425158" y="1676400"/>
            <a:ext cx="522446" cy="5994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R2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5553382" y="1676400"/>
            <a:ext cx="265033" cy="5994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Y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12516995" y="4318353"/>
            <a:ext cx="2599134" cy="8966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Barlow Bold"/>
              </a:rPr>
              <a:t>Simulate</a:t>
            </a:r>
          </a:p>
        </p:txBody>
      </p:sp>
      <p:pic>
        <p:nvPicPr>
          <p:cNvPr name="Picture 35" id="35"/>
          <p:cNvPicPr>
            <a:picLocks noChangeAspect="true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6600451" y="6786848"/>
            <a:ext cx="654439" cy="812508"/>
          </a:xfrm>
          <a:prstGeom prst="rect">
            <a:avLst/>
          </a:prstGeom>
        </p:spPr>
      </p:pic>
      <p:sp>
        <p:nvSpPr>
          <p:cNvPr name="TextBox 36" id="36"/>
          <p:cNvSpPr txBox="true"/>
          <p:nvPr/>
        </p:nvSpPr>
        <p:spPr>
          <a:xfrm rot="0">
            <a:off x="7187883" y="1676400"/>
            <a:ext cx="1685687" cy="5994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Success</a:t>
            </a:r>
          </a:p>
        </p:txBody>
      </p:sp>
      <p:pic>
        <p:nvPicPr>
          <p:cNvPr name="Picture 37" id="37"/>
          <p:cNvPicPr>
            <a:picLocks noChangeAspect="true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3306871" y="6128491"/>
            <a:ext cx="1348105" cy="134810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-1885322" y="-4731032"/>
            <a:ext cx="24923010" cy="5483062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16221780" y="192027"/>
            <a:ext cx="2066220" cy="560004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0" y="3639635"/>
            <a:ext cx="7017372" cy="6647365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2363684" y="5143500"/>
            <a:ext cx="656661" cy="656661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4469709" y="5800161"/>
            <a:ext cx="656661" cy="656661"/>
          </a:xfrm>
          <a:prstGeom prst="rect">
            <a:avLst/>
          </a:prstGeom>
        </p:spPr>
      </p:pic>
      <p:graphicFrame>
        <p:nvGraphicFramePr>
          <p:cNvPr name="Table 7" id="7"/>
          <p:cNvGraphicFramePr>
            <a:graphicFrameLocks noGrp="true"/>
          </p:cNvGraphicFramePr>
          <p:nvPr/>
        </p:nvGraphicFramePr>
        <p:xfrm>
          <a:off x="136667" y="833120"/>
          <a:ext cx="4661372" cy="3190875"/>
        </p:xfrm>
        <a:graphic>
          <a:graphicData uri="http://schemas.openxmlformats.org/drawingml/2006/table">
            <a:tbl>
              <a:tblPr/>
              <a:tblGrid>
                <a:gridCol w="1443445"/>
                <a:gridCol w="1443445"/>
                <a:gridCol w="1774481"/>
              </a:tblGrid>
              <a:tr h="819409">
                <a:tc>
                  <a:tcPr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cPr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cPr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0489">
                <a:tc>
                  <a:tcPr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cPr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cPr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0489">
                <a:tc>
                  <a:tcPr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cPr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cPr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0489">
                <a:tc>
                  <a:tcPr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cPr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cPr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8" id="8"/>
          <p:cNvSpPr txBox="true"/>
          <p:nvPr/>
        </p:nvSpPr>
        <p:spPr>
          <a:xfrm rot="0">
            <a:off x="5168702" y="756920"/>
            <a:ext cx="1881783" cy="4673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>
                <a:solidFill>
                  <a:srgbClr val="000000"/>
                </a:solidFill>
                <a:latin typeface="Canva Sans Bold"/>
              </a:rPr>
              <a:t>Emergency 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7545785" y="756920"/>
            <a:ext cx="1114068" cy="4673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>
                <a:solidFill>
                  <a:srgbClr val="000000"/>
                </a:solidFill>
                <a:latin typeface="Canva Sans Bold"/>
              </a:rPr>
              <a:t>Status </a:t>
            </a:r>
          </a:p>
        </p:txBody>
      </p:sp>
      <p:graphicFrame>
        <p:nvGraphicFramePr>
          <p:cNvPr name="Table 10" id="10"/>
          <p:cNvGraphicFramePr>
            <a:graphicFrameLocks noGrp="true"/>
          </p:cNvGraphicFramePr>
          <p:nvPr/>
        </p:nvGraphicFramePr>
        <p:xfrm>
          <a:off x="4798039" y="833120"/>
          <a:ext cx="2252446" cy="819150"/>
        </p:xfrm>
        <a:graphic>
          <a:graphicData uri="http://schemas.openxmlformats.org/drawingml/2006/table">
            <a:tbl>
              <a:tblPr/>
              <a:tblGrid>
                <a:gridCol w="2252446"/>
              </a:tblGrid>
              <a:tr h="819150">
                <a:tc>
                  <a:tcPr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name="Table 11" id="11"/>
          <p:cNvGraphicFramePr>
            <a:graphicFrameLocks noGrp="true"/>
          </p:cNvGraphicFramePr>
          <p:nvPr/>
        </p:nvGraphicFramePr>
        <p:xfrm>
          <a:off x="4798039" y="1652270"/>
          <a:ext cx="2252446" cy="819150"/>
        </p:xfrm>
        <a:graphic>
          <a:graphicData uri="http://schemas.openxmlformats.org/drawingml/2006/table">
            <a:tbl>
              <a:tblPr/>
              <a:tblGrid>
                <a:gridCol w="2252446"/>
              </a:tblGrid>
              <a:tr h="819150">
                <a:tc>
                  <a:tcPr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name="Table 12" id="12"/>
          <p:cNvGraphicFramePr>
            <a:graphicFrameLocks noGrp="true"/>
          </p:cNvGraphicFramePr>
          <p:nvPr/>
        </p:nvGraphicFramePr>
        <p:xfrm>
          <a:off x="4798039" y="2428558"/>
          <a:ext cx="2252446" cy="819150"/>
        </p:xfrm>
        <a:graphic>
          <a:graphicData uri="http://schemas.openxmlformats.org/drawingml/2006/table">
            <a:tbl>
              <a:tblPr/>
              <a:tblGrid>
                <a:gridCol w="2252446"/>
              </a:tblGrid>
              <a:tr h="819150">
                <a:tc>
                  <a:tcPr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name="Table 13" id="13"/>
          <p:cNvGraphicFramePr>
            <a:graphicFrameLocks noGrp="true"/>
          </p:cNvGraphicFramePr>
          <p:nvPr/>
        </p:nvGraphicFramePr>
        <p:xfrm>
          <a:off x="4798039" y="3230060"/>
          <a:ext cx="2252446" cy="819150"/>
        </p:xfrm>
        <a:graphic>
          <a:graphicData uri="http://schemas.openxmlformats.org/drawingml/2006/table">
            <a:tbl>
              <a:tblPr/>
              <a:tblGrid>
                <a:gridCol w="2252446"/>
              </a:tblGrid>
              <a:tr h="819150">
                <a:tc>
                  <a:tcPr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name="Table 14" id="14"/>
          <p:cNvGraphicFramePr>
            <a:graphicFrameLocks noGrp="true"/>
          </p:cNvGraphicFramePr>
          <p:nvPr/>
        </p:nvGraphicFramePr>
        <p:xfrm>
          <a:off x="6976596" y="814705"/>
          <a:ext cx="2252446" cy="819150"/>
        </p:xfrm>
        <a:graphic>
          <a:graphicData uri="http://schemas.openxmlformats.org/drawingml/2006/table">
            <a:tbl>
              <a:tblPr/>
              <a:tblGrid>
                <a:gridCol w="2252446"/>
              </a:tblGrid>
              <a:tr h="819150">
                <a:tc>
                  <a:tcPr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name="Table 15" id="15"/>
          <p:cNvGraphicFramePr>
            <a:graphicFrameLocks noGrp="true"/>
          </p:cNvGraphicFramePr>
          <p:nvPr/>
        </p:nvGraphicFramePr>
        <p:xfrm>
          <a:off x="6976596" y="1609408"/>
          <a:ext cx="2252446" cy="819150"/>
        </p:xfrm>
        <a:graphic>
          <a:graphicData uri="http://schemas.openxmlformats.org/drawingml/2006/table">
            <a:tbl>
              <a:tblPr/>
              <a:tblGrid>
                <a:gridCol w="2252446"/>
              </a:tblGrid>
              <a:tr h="819150">
                <a:tc>
                  <a:tcPr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name="Table 16" id="16"/>
          <p:cNvGraphicFramePr>
            <a:graphicFrameLocks noGrp="true"/>
          </p:cNvGraphicFramePr>
          <p:nvPr/>
        </p:nvGraphicFramePr>
        <p:xfrm>
          <a:off x="6976596" y="2428558"/>
          <a:ext cx="2252446" cy="819150"/>
        </p:xfrm>
        <a:graphic>
          <a:graphicData uri="http://schemas.openxmlformats.org/drawingml/2006/table">
            <a:tbl>
              <a:tblPr/>
              <a:tblGrid>
                <a:gridCol w="2252446"/>
              </a:tblGrid>
              <a:tr h="819150">
                <a:tc>
                  <a:tcPr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name="Table 17" id="17"/>
          <p:cNvGraphicFramePr>
            <a:graphicFrameLocks noGrp="true"/>
          </p:cNvGraphicFramePr>
          <p:nvPr/>
        </p:nvGraphicFramePr>
        <p:xfrm>
          <a:off x="6976596" y="3204845"/>
          <a:ext cx="2252446" cy="819150"/>
        </p:xfrm>
        <a:graphic>
          <a:graphicData uri="http://schemas.openxmlformats.org/drawingml/2006/table">
            <a:tbl>
              <a:tblPr/>
              <a:tblGrid>
                <a:gridCol w="2252446"/>
              </a:tblGrid>
              <a:tr h="819150">
                <a:tc>
                  <a:tcPr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name="Picture 18" id="18"/>
          <p:cNvPicPr>
            <a:picLocks noChangeAspect="true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0344056" y="5471830"/>
            <a:ext cx="7382558" cy="2630036"/>
          </a:xfrm>
          <a:prstGeom prst="rect">
            <a:avLst/>
          </a:prstGeom>
        </p:spPr>
      </p:pic>
      <p:pic>
        <p:nvPicPr>
          <p:cNvPr name="Picture 19" id="19"/>
          <p:cNvPicPr>
            <a:picLocks noChangeAspect="true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3457275" y="6155053"/>
            <a:ext cx="1156121" cy="1156121"/>
          </a:xfrm>
          <a:prstGeom prst="rect">
            <a:avLst/>
          </a:prstGeom>
        </p:spPr>
      </p:pic>
      <p:pic>
        <p:nvPicPr>
          <p:cNvPr name="Picture 20" id="20"/>
          <p:cNvPicPr>
            <a:picLocks noChangeAspect="true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10800000">
            <a:off x="11182333" y="6128491"/>
            <a:ext cx="1182683" cy="1182683"/>
          </a:xfrm>
          <a:prstGeom prst="rect">
            <a:avLst/>
          </a:prstGeom>
        </p:spPr>
      </p:pic>
      <p:pic>
        <p:nvPicPr>
          <p:cNvPr name="Picture 21" id="21"/>
          <p:cNvPicPr>
            <a:picLocks noChangeAspect="true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5596832" y="6128491"/>
            <a:ext cx="1249895" cy="1249895"/>
          </a:xfrm>
          <a:prstGeom prst="rect">
            <a:avLst/>
          </a:prstGeom>
        </p:spPr>
      </p:pic>
      <p:sp>
        <p:nvSpPr>
          <p:cNvPr name="TextBox 22" id="22"/>
          <p:cNvSpPr txBox="true"/>
          <p:nvPr/>
        </p:nvSpPr>
        <p:spPr>
          <a:xfrm rot="0">
            <a:off x="185857" y="167547"/>
            <a:ext cx="746165" cy="4552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80"/>
              </a:lnSpc>
            </a:pPr>
            <a:r>
              <a:rPr lang="en-US" sz="2700">
                <a:solidFill>
                  <a:srgbClr val="FFFFFF"/>
                </a:solidFill>
                <a:latin typeface="Open Sauce"/>
              </a:rPr>
              <a:t>New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637196" y="220570"/>
            <a:ext cx="678299" cy="4552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80"/>
              </a:lnSpc>
            </a:pPr>
            <a:r>
              <a:rPr lang="en-US" sz="2700">
                <a:solidFill>
                  <a:srgbClr val="FFFFFF"/>
                </a:solidFill>
                <a:latin typeface="Open Sauce"/>
              </a:rPr>
              <a:t>Quit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3020345" y="220570"/>
            <a:ext cx="776764" cy="4552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80"/>
              </a:lnSpc>
            </a:pPr>
            <a:r>
              <a:rPr lang="en-US" sz="2700">
                <a:solidFill>
                  <a:srgbClr val="FFFFFF"/>
                </a:solidFill>
                <a:latin typeface="Open Sauce"/>
              </a:rPr>
              <a:t>Help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6793264" y="215388"/>
            <a:ext cx="3714486" cy="3797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20"/>
              </a:lnSpc>
            </a:pPr>
            <a:r>
              <a:rPr lang="en-US" sz="2300">
                <a:solidFill>
                  <a:srgbClr val="FFFFFF"/>
                </a:solidFill>
                <a:latin typeface="Open Sauce Italics"/>
              </a:rPr>
              <a:t>Student Interface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2453652" y="5129248"/>
            <a:ext cx="476726" cy="5994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 Bold"/>
              </a:rPr>
              <a:t>F1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4553127" y="5785909"/>
            <a:ext cx="489823" cy="5994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 Bold"/>
              </a:rPr>
              <a:t>F2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233779" y="756920"/>
            <a:ext cx="1221581" cy="4673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>
                <a:solidFill>
                  <a:srgbClr val="000000"/>
                </a:solidFill>
                <a:latin typeface="Canva Sans Bold"/>
              </a:rPr>
              <a:t>Priority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1949557" y="756920"/>
            <a:ext cx="919996" cy="4673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>
                <a:solidFill>
                  <a:srgbClr val="000000"/>
                </a:solidFill>
                <a:latin typeface="Canva Sans Bold"/>
              </a:rPr>
              <a:t>Flight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3322519" y="756920"/>
            <a:ext cx="1350883" cy="4673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>
                <a:solidFill>
                  <a:srgbClr val="000000"/>
                </a:solidFill>
                <a:latin typeface="Canva Sans Bold"/>
              </a:rPr>
              <a:t>Runway 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518636" y="1676400"/>
            <a:ext cx="510897" cy="5994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P1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497979" y="2495550"/>
            <a:ext cx="518041" cy="5994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P2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1994681" y="1719263"/>
            <a:ext cx="474226" cy="5994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F1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2009445" y="2495550"/>
            <a:ext cx="481370" cy="5994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F2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3425158" y="1676400"/>
            <a:ext cx="522446" cy="5994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R2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3406524" y="2495550"/>
            <a:ext cx="515303" cy="5994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R1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5553382" y="1676400"/>
            <a:ext cx="265033" cy="5994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Y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5595531" y="2495550"/>
            <a:ext cx="328732" cy="5994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N</a:t>
            </a:r>
          </a:p>
        </p:txBody>
      </p:sp>
      <p:sp>
        <p:nvSpPr>
          <p:cNvPr name="TextBox 39" id="39"/>
          <p:cNvSpPr txBox="true"/>
          <p:nvPr/>
        </p:nvSpPr>
        <p:spPr>
          <a:xfrm rot="0">
            <a:off x="12516995" y="4318353"/>
            <a:ext cx="2599134" cy="8966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Barlow Bold"/>
              </a:rPr>
              <a:t>Simulate</a:t>
            </a:r>
          </a:p>
        </p:txBody>
      </p:sp>
      <p:sp>
        <p:nvSpPr>
          <p:cNvPr name="TextBox 40" id="40"/>
          <p:cNvSpPr txBox="true"/>
          <p:nvPr/>
        </p:nvSpPr>
        <p:spPr>
          <a:xfrm rot="0">
            <a:off x="7187883" y="1676400"/>
            <a:ext cx="1685687" cy="5994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Success</a:t>
            </a:r>
          </a:p>
        </p:txBody>
      </p:sp>
      <p:sp>
        <p:nvSpPr>
          <p:cNvPr name="TextBox 41" id="41"/>
          <p:cNvSpPr txBox="true"/>
          <p:nvPr/>
        </p:nvSpPr>
        <p:spPr>
          <a:xfrm rot="0">
            <a:off x="7187883" y="2466658"/>
            <a:ext cx="1685687" cy="5994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Success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-1885322" y="-4731032"/>
            <a:ext cx="24923010" cy="5483062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16221780" y="192027"/>
            <a:ext cx="2066220" cy="560004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0" y="3639635"/>
            <a:ext cx="7017372" cy="6647365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2363684" y="5143500"/>
            <a:ext cx="656661" cy="656661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4469709" y="5800161"/>
            <a:ext cx="656661" cy="656661"/>
          </a:xfrm>
          <a:prstGeom prst="rect">
            <a:avLst/>
          </a:prstGeom>
        </p:spPr>
      </p:pic>
      <p:graphicFrame>
        <p:nvGraphicFramePr>
          <p:cNvPr name="Table 7" id="7"/>
          <p:cNvGraphicFramePr>
            <a:graphicFrameLocks noGrp="true"/>
          </p:cNvGraphicFramePr>
          <p:nvPr/>
        </p:nvGraphicFramePr>
        <p:xfrm>
          <a:off x="136667" y="833120"/>
          <a:ext cx="4661372" cy="3190875"/>
        </p:xfrm>
        <a:graphic>
          <a:graphicData uri="http://schemas.openxmlformats.org/drawingml/2006/table">
            <a:tbl>
              <a:tblPr/>
              <a:tblGrid>
                <a:gridCol w="1443445"/>
                <a:gridCol w="1443445"/>
                <a:gridCol w="1774481"/>
              </a:tblGrid>
              <a:tr h="819409">
                <a:tc>
                  <a:tcPr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cPr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cPr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0489">
                <a:tc>
                  <a:tcPr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cPr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cPr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0489">
                <a:tc>
                  <a:tcPr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cPr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cPr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0489">
                <a:tc>
                  <a:tcPr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cPr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cPr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8" id="8"/>
          <p:cNvSpPr txBox="true"/>
          <p:nvPr/>
        </p:nvSpPr>
        <p:spPr>
          <a:xfrm rot="0">
            <a:off x="5168702" y="756920"/>
            <a:ext cx="1881783" cy="4673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>
                <a:solidFill>
                  <a:srgbClr val="000000"/>
                </a:solidFill>
                <a:latin typeface="Canva Sans Bold"/>
              </a:rPr>
              <a:t>Emergency 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7545785" y="756920"/>
            <a:ext cx="1114068" cy="4673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>
                <a:solidFill>
                  <a:srgbClr val="000000"/>
                </a:solidFill>
                <a:latin typeface="Canva Sans Bold"/>
              </a:rPr>
              <a:t>Status </a:t>
            </a:r>
          </a:p>
        </p:txBody>
      </p:sp>
      <p:graphicFrame>
        <p:nvGraphicFramePr>
          <p:cNvPr name="Table 10" id="10"/>
          <p:cNvGraphicFramePr>
            <a:graphicFrameLocks noGrp="true"/>
          </p:cNvGraphicFramePr>
          <p:nvPr/>
        </p:nvGraphicFramePr>
        <p:xfrm>
          <a:off x="4798039" y="833120"/>
          <a:ext cx="2252446" cy="819150"/>
        </p:xfrm>
        <a:graphic>
          <a:graphicData uri="http://schemas.openxmlformats.org/drawingml/2006/table">
            <a:tbl>
              <a:tblPr/>
              <a:tblGrid>
                <a:gridCol w="2252446"/>
              </a:tblGrid>
              <a:tr h="819150">
                <a:tc>
                  <a:tcPr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name="Table 11" id="11"/>
          <p:cNvGraphicFramePr>
            <a:graphicFrameLocks noGrp="true"/>
          </p:cNvGraphicFramePr>
          <p:nvPr/>
        </p:nvGraphicFramePr>
        <p:xfrm>
          <a:off x="4798039" y="1652270"/>
          <a:ext cx="2252446" cy="819150"/>
        </p:xfrm>
        <a:graphic>
          <a:graphicData uri="http://schemas.openxmlformats.org/drawingml/2006/table">
            <a:tbl>
              <a:tblPr/>
              <a:tblGrid>
                <a:gridCol w="2252446"/>
              </a:tblGrid>
              <a:tr h="819150">
                <a:tc>
                  <a:tcPr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name="Table 12" id="12"/>
          <p:cNvGraphicFramePr>
            <a:graphicFrameLocks noGrp="true"/>
          </p:cNvGraphicFramePr>
          <p:nvPr/>
        </p:nvGraphicFramePr>
        <p:xfrm>
          <a:off x="4798039" y="2428558"/>
          <a:ext cx="2252446" cy="819150"/>
        </p:xfrm>
        <a:graphic>
          <a:graphicData uri="http://schemas.openxmlformats.org/drawingml/2006/table">
            <a:tbl>
              <a:tblPr/>
              <a:tblGrid>
                <a:gridCol w="2252446"/>
              </a:tblGrid>
              <a:tr h="819150">
                <a:tc>
                  <a:tcPr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name="Table 13" id="13"/>
          <p:cNvGraphicFramePr>
            <a:graphicFrameLocks noGrp="true"/>
          </p:cNvGraphicFramePr>
          <p:nvPr/>
        </p:nvGraphicFramePr>
        <p:xfrm>
          <a:off x="4798039" y="3230060"/>
          <a:ext cx="2252446" cy="819150"/>
        </p:xfrm>
        <a:graphic>
          <a:graphicData uri="http://schemas.openxmlformats.org/drawingml/2006/table">
            <a:tbl>
              <a:tblPr/>
              <a:tblGrid>
                <a:gridCol w="2252446"/>
              </a:tblGrid>
              <a:tr h="819150">
                <a:tc>
                  <a:tcPr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name="Table 14" id="14"/>
          <p:cNvGraphicFramePr>
            <a:graphicFrameLocks noGrp="true"/>
          </p:cNvGraphicFramePr>
          <p:nvPr/>
        </p:nvGraphicFramePr>
        <p:xfrm>
          <a:off x="6976596" y="814705"/>
          <a:ext cx="2252446" cy="819150"/>
        </p:xfrm>
        <a:graphic>
          <a:graphicData uri="http://schemas.openxmlformats.org/drawingml/2006/table">
            <a:tbl>
              <a:tblPr/>
              <a:tblGrid>
                <a:gridCol w="2252446"/>
              </a:tblGrid>
              <a:tr h="819150">
                <a:tc>
                  <a:tcPr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name="Table 15" id="15"/>
          <p:cNvGraphicFramePr>
            <a:graphicFrameLocks noGrp="true"/>
          </p:cNvGraphicFramePr>
          <p:nvPr/>
        </p:nvGraphicFramePr>
        <p:xfrm>
          <a:off x="6976596" y="1609408"/>
          <a:ext cx="2252446" cy="819150"/>
        </p:xfrm>
        <a:graphic>
          <a:graphicData uri="http://schemas.openxmlformats.org/drawingml/2006/table">
            <a:tbl>
              <a:tblPr/>
              <a:tblGrid>
                <a:gridCol w="2252446"/>
              </a:tblGrid>
              <a:tr h="819150">
                <a:tc>
                  <a:tcPr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name="Table 16" id="16"/>
          <p:cNvGraphicFramePr>
            <a:graphicFrameLocks noGrp="true"/>
          </p:cNvGraphicFramePr>
          <p:nvPr/>
        </p:nvGraphicFramePr>
        <p:xfrm>
          <a:off x="6976596" y="2428558"/>
          <a:ext cx="2252446" cy="819150"/>
        </p:xfrm>
        <a:graphic>
          <a:graphicData uri="http://schemas.openxmlformats.org/drawingml/2006/table">
            <a:tbl>
              <a:tblPr/>
              <a:tblGrid>
                <a:gridCol w="2252446"/>
              </a:tblGrid>
              <a:tr h="819150">
                <a:tc>
                  <a:tcPr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name="Table 17" id="17"/>
          <p:cNvGraphicFramePr>
            <a:graphicFrameLocks noGrp="true"/>
          </p:cNvGraphicFramePr>
          <p:nvPr/>
        </p:nvGraphicFramePr>
        <p:xfrm>
          <a:off x="6976596" y="3204845"/>
          <a:ext cx="2252446" cy="819150"/>
        </p:xfrm>
        <a:graphic>
          <a:graphicData uri="http://schemas.openxmlformats.org/drawingml/2006/table">
            <a:tbl>
              <a:tblPr/>
              <a:tblGrid>
                <a:gridCol w="2252446"/>
              </a:tblGrid>
              <a:tr h="819150">
                <a:tc>
                  <a:tcPr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name="Picture 18" id="18"/>
          <p:cNvPicPr>
            <a:picLocks noChangeAspect="true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0344056" y="5471830"/>
            <a:ext cx="7382558" cy="2630036"/>
          </a:xfrm>
          <a:prstGeom prst="rect">
            <a:avLst/>
          </a:prstGeom>
        </p:spPr>
      </p:pic>
      <p:pic>
        <p:nvPicPr>
          <p:cNvPr name="Picture 19" id="19"/>
          <p:cNvPicPr>
            <a:picLocks noChangeAspect="true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3457275" y="6155053"/>
            <a:ext cx="1156121" cy="1156121"/>
          </a:xfrm>
          <a:prstGeom prst="rect">
            <a:avLst/>
          </a:prstGeom>
        </p:spPr>
      </p:pic>
      <p:pic>
        <p:nvPicPr>
          <p:cNvPr name="Picture 20" id="20"/>
          <p:cNvPicPr>
            <a:picLocks noChangeAspect="true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10800000">
            <a:off x="11182333" y="6128491"/>
            <a:ext cx="1182683" cy="1182683"/>
          </a:xfrm>
          <a:prstGeom prst="rect">
            <a:avLst/>
          </a:prstGeom>
        </p:spPr>
      </p:pic>
      <p:pic>
        <p:nvPicPr>
          <p:cNvPr name="Picture 21" id="21"/>
          <p:cNvPicPr>
            <a:picLocks noChangeAspect="true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5596832" y="6128491"/>
            <a:ext cx="1249895" cy="1249895"/>
          </a:xfrm>
          <a:prstGeom prst="rect">
            <a:avLst/>
          </a:prstGeom>
        </p:spPr>
      </p:pic>
      <p:sp>
        <p:nvSpPr>
          <p:cNvPr name="TextBox 22" id="22"/>
          <p:cNvSpPr txBox="true"/>
          <p:nvPr/>
        </p:nvSpPr>
        <p:spPr>
          <a:xfrm rot="0">
            <a:off x="185857" y="167547"/>
            <a:ext cx="746165" cy="4552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80"/>
              </a:lnSpc>
            </a:pPr>
            <a:r>
              <a:rPr lang="en-US" sz="2700">
                <a:solidFill>
                  <a:srgbClr val="FFFFFF"/>
                </a:solidFill>
                <a:latin typeface="Open Sauce"/>
              </a:rPr>
              <a:t>New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637196" y="220570"/>
            <a:ext cx="678299" cy="4552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80"/>
              </a:lnSpc>
            </a:pPr>
            <a:r>
              <a:rPr lang="en-US" sz="2700">
                <a:solidFill>
                  <a:srgbClr val="FFFFFF"/>
                </a:solidFill>
                <a:latin typeface="Open Sauce"/>
              </a:rPr>
              <a:t>Quit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3020345" y="220570"/>
            <a:ext cx="776764" cy="4552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80"/>
              </a:lnSpc>
            </a:pPr>
            <a:r>
              <a:rPr lang="en-US" sz="2700">
                <a:solidFill>
                  <a:srgbClr val="FFFFFF"/>
                </a:solidFill>
                <a:latin typeface="Open Sauce"/>
              </a:rPr>
              <a:t>Help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6793264" y="215388"/>
            <a:ext cx="3714486" cy="3797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20"/>
              </a:lnSpc>
            </a:pPr>
            <a:r>
              <a:rPr lang="en-US" sz="2300">
                <a:solidFill>
                  <a:srgbClr val="FFFFFF"/>
                </a:solidFill>
                <a:latin typeface="Open Sauce Italics"/>
              </a:rPr>
              <a:t>Student Interface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2453652" y="5129248"/>
            <a:ext cx="476726" cy="5994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 Bold"/>
              </a:rPr>
              <a:t>F1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4553127" y="5785909"/>
            <a:ext cx="489823" cy="5994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 Bold"/>
              </a:rPr>
              <a:t>F2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233779" y="756920"/>
            <a:ext cx="1221581" cy="4673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>
                <a:solidFill>
                  <a:srgbClr val="000000"/>
                </a:solidFill>
                <a:latin typeface="Canva Sans Bold"/>
              </a:rPr>
              <a:t>Priority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1949557" y="756920"/>
            <a:ext cx="919996" cy="4673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>
                <a:solidFill>
                  <a:srgbClr val="000000"/>
                </a:solidFill>
                <a:latin typeface="Canva Sans Bold"/>
              </a:rPr>
              <a:t>Flight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3322519" y="756920"/>
            <a:ext cx="1350883" cy="4673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>
                <a:solidFill>
                  <a:srgbClr val="000000"/>
                </a:solidFill>
                <a:latin typeface="Canva Sans Bold"/>
              </a:rPr>
              <a:t>Runway 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518636" y="1676400"/>
            <a:ext cx="510897" cy="5994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P1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497979" y="2495550"/>
            <a:ext cx="518041" cy="5994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P2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1994681" y="1719263"/>
            <a:ext cx="474226" cy="5994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F1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2009445" y="2495550"/>
            <a:ext cx="481370" cy="5994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F2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3425158" y="1676400"/>
            <a:ext cx="522446" cy="5994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R2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3406524" y="2495550"/>
            <a:ext cx="515303" cy="5994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R1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5553382" y="1676400"/>
            <a:ext cx="265033" cy="5994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Y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5595531" y="2495550"/>
            <a:ext cx="328732" cy="5994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N</a:t>
            </a:r>
          </a:p>
        </p:txBody>
      </p:sp>
      <p:sp>
        <p:nvSpPr>
          <p:cNvPr name="TextBox 39" id="39"/>
          <p:cNvSpPr txBox="true"/>
          <p:nvPr/>
        </p:nvSpPr>
        <p:spPr>
          <a:xfrm rot="0">
            <a:off x="12516995" y="4318353"/>
            <a:ext cx="2599134" cy="8966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Barlow Bold"/>
              </a:rPr>
              <a:t>Simulate</a:t>
            </a:r>
          </a:p>
        </p:txBody>
      </p:sp>
      <p:sp>
        <p:nvSpPr>
          <p:cNvPr name="TextBox 40" id="40"/>
          <p:cNvSpPr txBox="true"/>
          <p:nvPr/>
        </p:nvSpPr>
        <p:spPr>
          <a:xfrm rot="0">
            <a:off x="7187883" y="1676400"/>
            <a:ext cx="1685687" cy="5994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Success</a:t>
            </a:r>
          </a:p>
        </p:txBody>
      </p:sp>
      <p:sp>
        <p:nvSpPr>
          <p:cNvPr name="TextBox 41" id="41"/>
          <p:cNvSpPr txBox="true"/>
          <p:nvPr/>
        </p:nvSpPr>
        <p:spPr>
          <a:xfrm rot="0">
            <a:off x="7187883" y="2466658"/>
            <a:ext cx="1685687" cy="5994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Success</a:t>
            </a:r>
          </a:p>
        </p:txBody>
      </p:sp>
      <p:pic>
        <p:nvPicPr>
          <p:cNvPr name="Picture 42" id="42"/>
          <p:cNvPicPr>
            <a:picLocks noChangeAspect="true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922911" y="675863"/>
            <a:ext cx="654439" cy="812508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-1885322" y="-4731032"/>
            <a:ext cx="24923010" cy="5483062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16221780" y="192027"/>
            <a:ext cx="2066220" cy="560004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0" y="3639635"/>
            <a:ext cx="7017372" cy="6647365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2363684" y="5143500"/>
            <a:ext cx="656661" cy="656661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4469709" y="5800161"/>
            <a:ext cx="656661" cy="656661"/>
          </a:xfrm>
          <a:prstGeom prst="rect">
            <a:avLst/>
          </a:prstGeom>
        </p:spPr>
      </p:pic>
      <p:graphicFrame>
        <p:nvGraphicFramePr>
          <p:cNvPr name="Table 7" id="7"/>
          <p:cNvGraphicFramePr>
            <a:graphicFrameLocks noGrp="true"/>
          </p:cNvGraphicFramePr>
          <p:nvPr/>
        </p:nvGraphicFramePr>
        <p:xfrm>
          <a:off x="136667" y="833120"/>
          <a:ext cx="4661372" cy="3190875"/>
        </p:xfrm>
        <a:graphic>
          <a:graphicData uri="http://schemas.openxmlformats.org/drawingml/2006/table">
            <a:tbl>
              <a:tblPr/>
              <a:tblGrid>
                <a:gridCol w="1443445"/>
                <a:gridCol w="1443445"/>
                <a:gridCol w="1774481"/>
              </a:tblGrid>
              <a:tr h="819409">
                <a:tc>
                  <a:tcPr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cPr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cPr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0489">
                <a:tc>
                  <a:tcPr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cPr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cPr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0489">
                <a:tc>
                  <a:tcPr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cPr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cPr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0489">
                <a:tc>
                  <a:tcPr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cPr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cPr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8" id="8"/>
          <p:cNvSpPr txBox="true"/>
          <p:nvPr/>
        </p:nvSpPr>
        <p:spPr>
          <a:xfrm rot="0">
            <a:off x="5168702" y="756920"/>
            <a:ext cx="1881783" cy="4673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>
                <a:solidFill>
                  <a:srgbClr val="000000"/>
                </a:solidFill>
                <a:latin typeface="Canva Sans Bold"/>
              </a:rPr>
              <a:t>Emergency 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7545785" y="756920"/>
            <a:ext cx="1114068" cy="4673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>
                <a:solidFill>
                  <a:srgbClr val="000000"/>
                </a:solidFill>
                <a:latin typeface="Canva Sans Bold"/>
              </a:rPr>
              <a:t>Status </a:t>
            </a:r>
          </a:p>
        </p:txBody>
      </p:sp>
      <p:graphicFrame>
        <p:nvGraphicFramePr>
          <p:cNvPr name="Table 10" id="10"/>
          <p:cNvGraphicFramePr>
            <a:graphicFrameLocks noGrp="true"/>
          </p:cNvGraphicFramePr>
          <p:nvPr/>
        </p:nvGraphicFramePr>
        <p:xfrm>
          <a:off x="4798039" y="833120"/>
          <a:ext cx="2252446" cy="819150"/>
        </p:xfrm>
        <a:graphic>
          <a:graphicData uri="http://schemas.openxmlformats.org/drawingml/2006/table">
            <a:tbl>
              <a:tblPr/>
              <a:tblGrid>
                <a:gridCol w="2252446"/>
              </a:tblGrid>
              <a:tr h="819150">
                <a:tc>
                  <a:tcPr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name="Table 11" id="11"/>
          <p:cNvGraphicFramePr>
            <a:graphicFrameLocks noGrp="true"/>
          </p:cNvGraphicFramePr>
          <p:nvPr/>
        </p:nvGraphicFramePr>
        <p:xfrm>
          <a:off x="4798039" y="1652270"/>
          <a:ext cx="2252446" cy="819150"/>
        </p:xfrm>
        <a:graphic>
          <a:graphicData uri="http://schemas.openxmlformats.org/drawingml/2006/table">
            <a:tbl>
              <a:tblPr/>
              <a:tblGrid>
                <a:gridCol w="2252446"/>
              </a:tblGrid>
              <a:tr h="819150">
                <a:tc>
                  <a:tcPr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name="Table 12" id="12"/>
          <p:cNvGraphicFramePr>
            <a:graphicFrameLocks noGrp="true"/>
          </p:cNvGraphicFramePr>
          <p:nvPr/>
        </p:nvGraphicFramePr>
        <p:xfrm>
          <a:off x="4798039" y="2428558"/>
          <a:ext cx="2252446" cy="819150"/>
        </p:xfrm>
        <a:graphic>
          <a:graphicData uri="http://schemas.openxmlformats.org/drawingml/2006/table">
            <a:tbl>
              <a:tblPr/>
              <a:tblGrid>
                <a:gridCol w="2252446"/>
              </a:tblGrid>
              <a:tr h="819150">
                <a:tc>
                  <a:tcPr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name="Table 13" id="13"/>
          <p:cNvGraphicFramePr>
            <a:graphicFrameLocks noGrp="true"/>
          </p:cNvGraphicFramePr>
          <p:nvPr/>
        </p:nvGraphicFramePr>
        <p:xfrm>
          <a:off x="4798039" y="3230060"/>
          <a:ext cx="2252446" cy="819150"/>
        </p:xfrm>
        <a:graphic>
          <a:graphicData uri="http://schemas.openxmlformats.org/drawingml/2006/table">
            <a:tbl>
              <a:tblPr/>
              <a:tblGrid>
                <a:gridCol w="2252446"/>
              </a:tblGrid>
              <a:tr h="819150">
                <a:tc>
                  <a:tcPr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name="Table 14" id="14"/>
          <p:cNvGraphicFramePr>
            <a:graphicFrameLocks noGrp="true"/>
          </p:cNvGraphicFramePr>
          <p:nvPr/>
        </p:nvGraphicFramePr>
        <p:xfrm>
          <a:off x="6976596" y="814705"/>
          <a:ext cx="2252446" cy="819150"/>
        </p:xfrm>
        <a:graphic>
          <a:graphicData uri="http://schemas.openxmlformats.org/drawingml/2006/table">
            <a:tbl>
              <a:tblPr/>
              <a:tblGrid>
                <a:gridCol w="2252446"/>
              </a:tblGrid>
              <a:tr h="819150">
                <a:tc>
                  <a:tcPr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name="Table 15" id="15"/>
          <p:cNvGraphicFramePr>
            <a:graphicFrameLocks noGrp="true"/>
          </p:cNvGraphicFramePr>
          <p:nvPr/>
        </p:nvGraphicFramePr>
        <p:xfrm>
          <a:off x="6976596" y="1609408"/>
          <a:ext cx="2252446" cy="819150"/>
        </p:xfrm>
        <a:graphic>
          <a:graphicData uri="http://schemas.openxmlformats.org/drawingml/2006/table">
            <a:tbl>
              <a:tblPr/>
              <a:tblGrid>
                <a:gridCol w="2252446"/>
              </a:tblGrid>
              <a:tr h="819150">
                <a:tc>
                  <a:tcPr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name="Table 16" id="16"/>
          <p:cNvGraphicFramePr>
            <a:graphicFrameLocks noGrp="true"/>
          </p:cNvGraphicFramePr>
          <p:nvPr/>
        </p:nvGraphicFramePr>
        <p:xfrm>
          <a:off x="6976596" y="2428558"/>
          <a:ext cx="2252446" cy="819150"/>
        </p:xfrm>
        <a:graphic>
          <a:graphicData uri="http://schemas.openxmlformats.org/drawingml/2006/table">
            <a:tbl>
              <a:tblPr/>
              <a:tblGrid>
                <a:gridCol w="2252446"/>
              </a:tblGrid>
              <a:tr h="819150">
                <a:tc>
                  <a:tcPr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name="Table 17" id="17"/>
          <p:cNvGraphicFramePr>
            <a:graphicFrameLocks noGrp="true"/>
          </p:cNvGraphicFramePr>
          <p:nvPr/>
        </p:nvGraphicFramePr>
        <p:xfrm>
          <a:off x="6976596" y="3204845"/>
          <a:ext cx="2252446" cy="819150"/>
        </p:xfrm>
        <a:graphic>
          <a:graphicData uri="http://schemas.openxmlformats.org/drawingml/2006/table">
            <a:tbl>
              <a:tblPr/>
              <a:tblGrid>
                <a:gridCol w="2252446"/>
              </a:tblGrid>
              <a:tr h="819150">
                <a:tc>
                  <a:tcPr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name="Picture 18" id="18"/>
          <p:cNvPicPr>
            <a:picLocks noChangeAspect="true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0344056" y="5471830"/>
            <a:ext cx="7382558" cy="2630036"/>
          </a:xfrm>
          <a:prstGeom prst="rect">
            <a:avLst/>
          </a:prstGeom>
        </p:spPr>
      </p:pic>
      <p:pic>
        <p:nvPicPr>
          <p:cNvPr name="Picture 19" id="19"/>
          <p:cNvPicPr>
            <a:picLocks noChangeAspect="true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3457275" y="6155053"/>
            <a:ext cx="1156121" cy="1156121"/>
          </a:xfrm>
          <a:prstGeom prst="rect">
            <a:avLst/>
          </a:prstGeom>
        </p:spPr>
      </p:pic>
      <p:pic>
        <p:nvPicPr>
          <p:cNvPr name="Picture 20" id="20"/>
          <p:cNvPicPr>
            <a:picLocks noChangeAspect="true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10800000">
            <a:off x="11182333" y="6128491"/>
            <a:ext cx="1182683" cy="1182683"/>
          </a:xfrm>
          <a:prstGeom prst="rect">
            <a:avLst/>
          </a:prstGeom>
        </p:spPr>
      </p:pic>
      <p:pic>
        <p:nvPicPr>
          <p:cNvPr name="Picture 21" id="21"/>
          <p:cNvPicPr>
            <a:picLocks noChangeAspect="true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5596832" y="6128491"/>
            <a:ext cx="1249895" cy="1249895"/>
          </a:xfrm>
          <a:prstGeom prst="rect">
            <a:avLst/>
          </a:prstGeom>
        </p:spPr>
      </p:pic>
      <p:sp>
        <p:nvSpPr>
          <p:cNvPr name="TextBox 22" id="22"/>
          <p:cNvSpPr txBox="true"/>
          <p:nvPr/>
        </p:nvSpPr>
        <p:spPr>
          <a:xfrm rot="0">
            <a:off x="1949557" y="756920"/>
            <a:ext cx="919996" cy="4673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>
                <a:solidFill>
                  <a:srgbClr val="000000"/>
                </a:solidFill>
                <a:latin typeface="Canva Sans Bold"/>
              </a:rPr>
              <a:t>Flight</a:t>
            </a:r>
          </a:p>
        </p:txBody>
      </p:sp>
      <p:pic>
        <p:nvPicPr>
          <p:cNvPr name="Picture 23" id="23"/>
          <p:cNvPicPr>
            <a:picLocks noChangeAspect="true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5168702" y="4430210"/>
            <a:ext cx="6897329" cy="3807325"/>
          </a:xfrm>
          <a:prstGeom prst="rect">
            <a:avLst/>
          </a:prstGeom>
        </p:spPr>
      </p:pic>
      <p:pic>
        <p:nvPicPr>
          <p:cNvPr name="Picture 24" id="24"/>
          <p:cNvPicPr>
            <a:picLocks noChangeAspect="true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5553382" y="4656251"/>
            <a:ext cx="6078338" cy="3355243"/>
          </a:xfrm>
          <a:prstGeom prst="rect">
            <a:avLst/>
          </a:prstGeom>
        </p:spPr>
      </p:pic>
      <p:sp>
        <p:nvSpPr>
          <p:cNvPr name="TextBox 25" id="25"/>
          <p:cNvSpPr txBox="true"/>
          <p:nvPr/>
        </p:nvSpPr>
        <p:spPr>
          <a:xfrm rot="0">
            <a:off x="185857" y="167547"/>
            <a:ext cx="746165" cy="4552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80"/>
              </a:lnSpc>
            </a:pPr>
            <a:r>
              <a:rPr lang="en-US" sz="2700">
                <a:solidFill>
                  <a:srgbClr val="FFFFFF"/>
                </a:solidFill>
                <a:latin typeface="Open Sauce"/>
              </a:rPr>
              <a:t>New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637196" y="220570"/>
            <a:ext cx="678299" cy="4552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80"/>
              </a:lnSpc>
            </a:pPr>
            <a:r>
              <a:rPr lang="en-US" sz="2700">
                <a:solidFill>
                  <a:srgbClr val="FFFFFF"/>
                </a:solidFill>
                <a:latin typeface="Open Sauce"/>
              </a:rPr>
              <a:t>Quit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3020345" y="220570"/>
            <a:ext cx="776764" cy="4552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80"/>
              </a:lnSpc>
            </a:pPr>
            <a:r>
              <a:rPr lang="en-US" sz="2700">
                <a:solidFill>
                  <a:srgbClr val="FFFFFF"/>
                </a:solidFill>
                <a:latin typeface="Open Sauce"/>
              </a:rPr>
              <a:t>Help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6793264" y="215388"/>
            <a:ext cx="3714486" cy="3797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20"/>
              </a:lnSpc>
            </a:pPr>
            <a:r>
              <a:rPr lang="en-US" sz="2300">
                <a:solidFill>
                  <a:srgbClr val="FFFFFF"/>
                </a:solidFill>
                <a:latin typeface="Open Sauce Italics"/>
              </a:rPr>
              <a:t>Student Interface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2453652" y="5129248"/>
            <a:ext cx="476726" cy="5994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 Bold"/>
              </a:rPr>
              <a:t>F1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4553127" y="5785909"/>
            <a:ext cx="489823" cy="5994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 Bold"/>
              </a:rPr>
              <a:t>F2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233779" y="756920"/>
            <a:ext cx="1221581" cy="4673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>
                <a:solidFill>
                  <a:srgbClr val="000000"/>
                </a:solidFill>
                <a:latin typeface="Canva Sans Bold"/>
              </a:rPr>
              <a:t>Priority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3322519" y="756920"/>
            <a:ext cx="1350883" cy="4673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>
                <a:solidFill>
                  <a:srgbClr val="000000"/>
                </a:solidFill>
                <a:latin typeface="Canva Sans Bold"/>
              </a:rPr>
              <a:t>Runway 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518636" y="1676400"/>
            <a:ext cx="510897" cy="5994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P1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497979" y="2495550"/>
            <a:ext cx="518041" cy="5994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P2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1994681" y="1719263"/>
            <a:ext cx="474226" cy="5994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F1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2009445" y="2495550"/>
            <a:ext cx="481370" cy="5994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F2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3425158" y="1676400"/>
            <a:ext cx="522446" cy="5994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R2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3406524" y="2495550"/>
            <a:ext cx="515303" cy="5994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R1</a:t>
            </a:r>
          </a:p>
        </p:txBody>
      </p:sp>
      <p:sp>
        <p:nvSpPr>
          <p:cNvPr name="TextBox 39" id="39"/>
          <p:cNvSpPr txBox="true"/>
          <p:nvPr/>
        </p:nvSpPr>
        <p:spPr>
          <a:xfrm rot="0">
            <a:off x="5553382" y="1676400"/>
            <a:ext cx="265033" cy="5994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Y</a:t>
            </a:r>
          </a:p>
        </p:txBody>
      </p:sp>
      <p:sp>
        <p:nvSpPr>
          <p:cNvPr name="TextBox 40" id="40"/>
          <p:cNvSpPr txBox="true"/>
          <p:nvPr/>
        </p:nvSpPr>
        <p:spPr>
          <a:xfrm rot="0">
            <a:off x="5595531" y="2495550"/>
            <a:ext cx="328732" cy="5994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N</a:t>
            </a:r>
          </a:p>
        </p:txBody>
      </p:sp>
      <p:sp>
        <p:nvSpPr>
          <p:cNvPr name="TextBox 41" id="41"/>
          <p:cNvSpPr txBox="true"/>
          <p:nvPr/>
        </p:nvSpPr>
        <p:spPr>
          <a:xfrm rot="0">
            <a:off x="12516995" y="4318353"/>
            <a:ext cx="2599134" cy="8966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Barlow Bold"/>
              </a:rPr>
              <a:t>Simulate</a:t>
            </a:r>
          </a:p>
        </p:txBody>
      </p:sp>
      <p:sp>
        <p:nvSpPr>
          <p:cNvPr name="TextBox 42" id="42"/>
          <p:cNvSpPr txBox="true"/>
          <p:nvPr/>
        </p:nvSpPr>
        <p:spPr>
          <a:xfrm rot="0">
            <a:off x="7187883" y="1676400"/>
            <a:ext cx="1685687" cy="5994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Success</a:t>
            </a:r>
          </a:p>
        </p:txBody>
      </p:sp>
      <p:sp>
        <p:nvSpPr>
          <p:cNvPr name="TextBox 43" id="43"/>
          <p:cNvSpPr txBox="true"/>
          <p:nvPr/>
        </p:nvSpPr>
        <p:spPr>
          <a:xfrm rot="0">
            <a:off x="7187883" y="2466658"/>
            <a:ext cx="1685687" cy="5994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Success</a:t>
            </a:r>
          </a:p>
        </p:txBody>
      </p:sp>
      <p:sp>
        <p:nvSpPr>
          <p:cNvPr name="TextBox 44" id="44"/>
          <p:cNvSpPr txBox="true"/>
          <p:nvPr/>
        </p:nvSpPr>
        <p:spPr>
          <a:xfrm rot="0">
            <a:off x="6424781" y="4604702"/>
            <a:ext cx="4335542" cy="9347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Canva Sans"/>
              </a:rPr>
              <a:t>Are you sure?</a:t>
            </a:r>
          </a:p>
        </p:txBody>
      </p:sp>
      <p:sp>
        <p:nvSpPr>
          <p:cNvPr name="TextBox 45" id="45"/>
          <p:cNvSpPr txBox="true"/>
          <p:nvPr/>
        </p:nvSpPr>
        <p:spPr>
          <a:xfrm rot="0">
            <a:off x="6603644" y="6425248"/>
            <a:ext cx="942142" cy="7931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160"/>
              </a:lnSpc>
            </a:pPr>
            <a:r>
              <a:rPr lang="en-US" sz="4400">
                <a:solidFill>
                  <a:srgbClr val="000000"/>
                </a:solidFill>
                <a:latin typeface="Canva Sans"/>
              </a:rPr>
              <a:t>Yes</a:t>
            </a:r>
          </a:p>
        </p:txBody>
      </p:sp>
      <p:sp>
        <p:nvSpPr>
          <p:cNvPr name="TextBox 46" id="46"/>
          <p:cNvSpPr txBox="true"/>
          <p:nvPr/>
        </p:nvSpPr>
        <p:spPr>
          <a:xfrm rot="0">
            <a:off x="8650507" y="6425248"/>
            <a:ext cx="1843921" cy="7931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160"/>
              </a:lnSpc>
            </a:pPr>
            <a:r>
              <a:rPr lang="en-US" sz="4400">
                <a:solidFill>
                  <a:srgbClr val="000000"/>
                </a:solidFill>
                <a:latin typeface="Canva Sans"/>
              </a:rPr>
              <a:t>Cancel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-1885322" y="-4731032"/>
            <a:ext cx="24923010" cy="5483062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16221780" y="192027"/>
            <a:ext cx="2066220" cy="560004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0" y="3639635"/>
            <a:ext cx="7017372" cy="6647365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2363684" y="5143500"/>
            <a:ext cx="656661" cy="656661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4469709" y="5800161"/>
            <a:ext cx="656661" cy="656661"/>
          </a:xfrm>
          <a:prstGeom prst="rect">
            <a:avLst/>
          </a:prstGeom>
        </p:spPr>
      </p:pic>
      <p:graphicFrame>
        <p:nvGraphicFramePr>
          <p:cNvPr name="Table 7" id="7"/>
          <p:cNvGraphicFramePr>
            <a:graphicFrameLocks noGrp="true"/>
          </p:cNvGraphicFramePr>
          <p:nvPr/>
        </p:nvGraphicFramePr>
        <p:xfrm>
          <a:off x="136667" y="833120"/>
          <a:ext cx="4661372" cy="3190875"/>
        </p:xfrm>
        <a:graphic>
          <a:graphicData uri="http://schemas.openxmlformats.org/drawingml/2006/table">
            <a:tbl>
              <a:tblPr/>
              <a:tblGrid>
                <a:gridCol w="1443445"/>
                <a:gridCol w="1443445"/>
                <a:gridCol w="1774481"/>
              </a:tblGrid>
              <a:tr h="819409">
                <a:tc>
                  <a:tcPr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cPr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cPr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0489">
                <a:tc>
                  <a:tcPr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cPr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cPr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0489">
                <a:tc>
                  <a:tcPr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cPr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cPr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0489">
                <a:tc>
                  <a:tcPr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cPr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cPr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8" id="8"/>
          <p:cNvSpPr txBox="true"/>
          <p:nvPr/>
        </p:nvSpPr>
        <p:spPr>
          <a:xfrm rot="0">
            <a:off x="5168702" y="756920"/>
            <a:ext cx="1881783" cy="4673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>
                <a:solidFill>
                  <a:srgbClr val="000000"/>
                </a:solidFill>
                <a:latin typeface="Canva Sans Bold"/>
              </a:rPr>
              <a:t>Emergency 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7545785" y="756920"/>
            <a:ext cx="1114068" cy="4673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>
                <a:solidFill>
                  <a:srgbClr val="000000"/>
                </a:solidFill>
                <a:latin typeface="Canva Sans Bold"/>
              </a:rPr>
              <a:t>Status </a:t>
            </a:r>
          </a:p>
        </p:txBody>
      </p:sp>
      <p:graphicFrame>
        <p:nvGraphicFramePr>
          <p:cNvPr name="Table 10" id="10"/>
          <p:cNvGraphicFramePr>
            <a:graphicFrameLocks noGrp="true"/>
          </p:cNvGraphicFramePr>
          <p:nvPr/>
        </p:nvGraphicFramePr>
        <p:xfrm>
          <a:off x="4798039" y="833120"/>
          <a:ext cx="2252446" cy="819150"/>
        </p:xfrm>
        <a:graphic>
          <a:graphicData uri="http://schemas.openxmlformats.org/drawingml/2006/table">
            <a:tbl>
              <a:tblPr/>
              <a:tblGrid>
                <a:gridCol w="2252446"/>
              </a:tblGrid>
              <a:tr h="819150">
                <a:tc>
                  <a:tcPr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name="Table 11" id="11"/>
          <p:cNvGraphicFramePr>
            <a:graphicFrameLocks noGrp="true"/>
          </p:cNvGraphicFramePr>
          <p:nvPr/>
        </p:nvGraphicFramePr>
        <p:xfrm>
          <a:off x="4798039" y="1652270"/>
          <a:ext cx="2252446" cy="819150"/>
        </p:xfrm>
        <a:graphic>
          <a:graphicData uri="http://schemas.openxmlformats.org/drawingml/2006/table">
            <a:tbl>
              <a:tblPr/>
              <a:tblGrid>
                <a:gridCol w="2252446"/>
              </a:tblGrid>
              <a:tr h="819150">
                <a:tc>
                  <a:tcPr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name="Table 12" id="12"/>
          <p:cNvGraphicFramePr>
            <a:graphicFrameLocks noGrp="true"/>
          </p:cNvGraphicFramePr>
          <p:nvPr/>
        </p:nvGraphicFramePr>
        <p:xfrm>
          <a:off x="4798039" y="2428558"/>
          <a:ext cx="2252446" cy="819150"/>
        </p:xfrm>
        <a:graphic>
          <a:graphicData uri="http://schemas.openxmlformats.org/drawingml/2006/table">
            <a:tbl>
              <a:tblPr/>
              <a:tblGrid>
                <a:gridCol w="2252446"/>
              </a:tblGrid>
              <a:tr h="819150">
                <a:tc>
                  <a:tcPr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name="Table 13" id="13"/>
          <p:cNvGraphicFramePr>
            <a:graphicFrameLocks noGrp="true"/>
          </p:cNvGraphicFramePr>
          <p:nvPr/>
        </p:nvGraphicFramePr>
        <p:xfrm>
          <a:off x="4798039" y="3230060"/>
          <a:ext cx="2252446" cy="819150"/>
        </p:xfrm>
        <a:graphic>
          <a:graphicData uri="http://schemas.openxmlformats.org/drawingml/2006/table">
            <a:tbl>
              <a:tblPr/>
              <a:tblGrid>
                <a:gridCol w="2252446"/>
              </a:tblGrid>
              <a:tr h="819150">
                <a:tc>
                  <a:tcPr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name="Table 14" id="14"/>
          <p:cNvGraphicFramePr>
            <a:graphicFrameLocks noGrp="true"/>
          </p:cNvGraphicFramePr>
          <p:nvPr/>
        </p:nvGraphicFramePr>
        <p:xfrm>
          <a:off x="6976596" y="814705"/>
          <a:ext cx="2252446" cy="819150"/>
        </p:xfrm>
        <a:graphic>
          <a:graphicData uri="http://schemas.openxmlformats.org/drawingml/2006/table">
            <a:tbl>
              <a:tblPr/>
              <a:tblGrid>
                <a:gridCol w="2252446"/>
              </a:tblGrid>
              <a:tr h="819150">
                <a:tc>
                  <a:tcPr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name="Table 15" id="15"/>
          <p:cNvGraphicFramePr>
            <a:graphicFrameLocks noGrp="true"/>
          </p:cNvGraphicFramePr>
          <p:nvPr/>
        </p:nvGraphicFramePr>
        <p:xfrm>
          <a:off x="6976596" y="1609408"/>
          <a:ext cx="2252446" cy="819150"/>
        </p:xfrm>
        <a:graphic>
          <a:graphicData uri="http://schemas.openxmlformats.org/drawingml/2006/table">
            <a:tbl>
              <a:tblPr/>
              <a:tblGrid>
                <a:gridCol w="2252446"/>
              </a:tblGrid>
              <a:tr h="819150">
                <a:tc>
                  <a:tcPr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name="Table 16" id="16"/>
          <p:cNvGraphicFramePr>
            <a:graphicFrameLocks noGrp="true"/>
          </p:cNvGraphicFramePr>
          <p:nvPr/>
        </p:nvGraphicFramePr>
        <p:xfrm>
          <a:off x="6976596" y="2428558"/>
          <a:ext cx="2252446" cy="819150"/>
        </p:xfrm>
        <a:graphic>
          <a:graphicData uri="http://schemas.openxmlformats.org/drawingml/2006/table">
            <a:tbl>
              <a:tblPr/>
              <a:tblGrid>
                <a:gridCol w="2252446"/>
              </a:tblGrid>
              <a:tr h="819150">
                <a:tc>
                  <a:tcPr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name="Table 17" id="17"/>
          <p:cNvGraphicFramePr>
            <a:graphicFrameLocks noGrp="true"/>
          </p:cNvGraphicFramePr>
          <p:nvPr/>
        </p:nvGraphicFramePr>
        <p:xfrm>
          <a:off x="6976596" y="3204845"/>
          <a:ext cx="2252446" cy="819150"/>
        </p:xfrm>
        <a:graphic>
          <a:graphicData uri="http://schemas.openxmlformats.org/drawingml/2006/table">
            <a:tbl>
              <a:tblPr/>
              <a:tblGrid>
                <a:gridCol w="2252446"/>
              </a:tblGrid>
              <a:tr h="819150">
                <a:tc>
                  <a:tcPr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name="Picture 18" id="18"/>
          <p:cNvPicPr>
            <a:picLocks noChangeAspect="true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0344056" y="5471830"/>
            <a:ext cx="7382558" cy="2630036"/>
          </a:xfrm>
          <a:prstGeom prst="rect">
            <a:avLst/>
          </a:prstGeom>
        </p:spPr>
      </p:pic>
      <p:pic>
        <p:nvPicPr>
          <p:cNvPr name="Picture 19" id="19"/>
          <p:cNvPicPr>
            <a:picLocks noChangeAspect="true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3457275" y="6155053"/>
            <a:ext cx="1156121" cy="1156121"/>
          </a:xfrm>
          <a:prstGeom prst="rect">
            <a:avLst/>
          </a:prstGeom>
        </p:spPr>
      </p:pic>
      <p:pic>
        <p:nvPicPr>
          <p:cNvPr name="Picture 20" id="20"/>
          <p:cNvPicPr>
            <a:picLocks noChangeAspect="true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10800000">
            <a:off x="11182333" y="6128491"/>
            <a:ext cx="1182683" cy="1182683"/>
          </a:xfrm>
          <a:prstGeom prst="rect">
            <a:avLst/>
          </a:prstGeom>
        </p:spPr>
      </p:pic>
      <p:pic>
        <p:nvPicPr>
          <p:cNvPr name="Picture 21" id="21"/>
          <p:cNvPicPr>
            <a:picLocks noChangeAspect="true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5596832" y="6128491"/>
            <a:ext cx="1249895" cy="1249895"/>
          </a:xfrm>
          <a:prstGeom prst="rect">
            <a:avLst/>
          </a:prstGeom>
        </p:spPr>
      </p:pic>
      <p:sp>
        <p:nvSpPr>
          <p:cNvPr name="TextBox 22" id="22"/>
          <p:cNvSpPr txBox="true"/>
          <p:nvPr/>
        </p:nvSpPr>
        <p:spPr>
          <a:xfrm rot="0">
            <a:off x="1949557" y="756920"/>
            <a:ext cx="919996" cy="4673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>
                <a:solidFill>
                  <a:srgbClr val="000000"/>
                </a:solidFill>
                <a:latin typeface="Canva Sans Bold"/>
              </a:rPr>
              <a:t>Flight</a:t>
            </a:r>
          </a:p>
        </p:txBody>
      </p:sp>
      <p:pic>
        <p:nvPicPr>
          <p:cNvPr name="Picture 23" id="23"/>
          <p:cNvPicPr>
            <a:picLocks noChangeAspect="true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5168702" y="4430210"/>
            <a:ext cx="6897329" cy="3807325"/>
          </a:xfrm>
          <a:prstGeom prst="rect">
            <a:avLst/>
          </a:prstGeom>
        </p:spPr>
      </p:pic>
      <p:pic>
        <p:nvPicPr>
          <p:cNvPr name="Picture 24" id="24"/>
          <p:cNvPicPr>
            <a:picLocks noChangeAspect="true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5553382" y="4656251"/>
            <a:ext cx="6078338" cy="3355243"/>
          </a:xfrm>
          <a:prstGeom prst="rect">
            <a:avLst/>
          </a:prstGeom>
        </p:spPr>
      </p:pic>
      <p:sp>
        <p:nvSpPr>
          <p:cNvPr name="TextBox 25" id="25"/>
          <p:cNvSpPr txBox="true"/>
          <p:nvPr/>
        </p:nvSpPr>
        <p:spPr>
          <a:xfrm rot="0">
            <a:off x="185857" y="167547"/>
            <a:ext cx="746165" cy="4552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80"/>
              </a:lnSpc>
            </a:pPr>
            <a:r>
              <a:rPr lang="en-US" sz="2700">
                <a:solidFill>
                  <a:srgbClr val="FFFFFF"/>
                </a:solidFill>
                <a:latin typeface="Open Sauce"/>
              </a:rPr>
              <a:t>New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637196" y="220570"/>
            <a:ext cx="678299" cy="4552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80"/>
              </a:lnSpc>
            </a:pPr>
            <a:r>
              <a:rPr lang="en-US" sz="2700">
                <a:solidFill>
                  <a:srgbClr val="FFFFFF"/>
                </a:solidFill>
                <a:latin typeface="Open Sauce"/>
              </a:rPr>
              <a:t>Quit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3020345" y="220570"/>
            <a:ext cx="776764" cy="4552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80"/>
              </a:lnSpc>
            </a:pPr>
            <a:r>
              <a:rPr lang="en-US" sz="2700">
                <a:solidFill>
                  <a:srgbClr val="FFFFFF"/>
                </a:solidFill>
                <a:latin typeface="Open Sauce"/>
              </a:rPr>
              <a:t>Help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6793264" y="215388"/>
            <a:ext cx="3714486" cy="3797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20"/>
              </a:lnSpc>
            </a:pPr>
            <a:r>
              <a:rPr lang="en-US" sz="2300">
                <a:solidFill>
                  <a:srgbClr val="FFFFFF"/>
                </a:solidFill>
                <a:latin typeface="Open Sauce Italics"/>
              </a:rPr>
              <a:t>Student Interface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2453652" y="5129248"/>
            <a:ext cx="476726" cy="5994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 Bold"/>
              </a:rPr>
              <a:t>F1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4553127" y="5785909"/>
            <a:ext cx="489823" cy="5994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 Bold"/>
              </a:rPr>
              <a:t>F2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233779" y="756920"/>
            <a:ext cx="1221581" cy="4673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>
                <a:solidFill>
                  <a:srgbClr val="000000"/>
                </a:solidFill>
                <a:latin typeface="Canva Sans Bold"/>
              </a:rPr>
              <a:t>Priority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3322519" y="756920"/>
            <a:ext cx="1350883" cy="4673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>
                <a:solidFill>
                  <a:srgbClr val="000000"/>
                </a:solidFill>
                <a:latin typeface="Canva Sans Bold"/>
              </a:rPr>
              <a:t>Runway 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518636" y="1676400"/>
            <a:ext cx="510897" cy="5994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P1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497979" y="2495550"/>
            <a:ext cx="518041" cy="5994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P2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1994681" y="1719263"/>
            <a:ext cx="474226" cy="5994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F1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2009445" y="2495550"/>
            <a:ext cx="481370" cy="5994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F2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3425158" y="1676400"/>
            <a:ext cx="522446" cy="5994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R2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3406524" y="2495550"/>
            <a:ext cx="515303" cy="5994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R1</a:t>
            </a:r>
          </a:p>
        </p:txBody>
      </p:sp>
      <p:sp>
        <p:nvSpPr>
          <p:cNvPr name="TextBox 39" id="39"/>
          <p:cNvSpPr txBox="true"/>
          <p:nvPr/>
        </p:nvSpPr>
        <p:spPr>
          <a:xfrm rot="0">
            <a:off x="5553382" y="1676400"/>
            <a:ext cx="265033" cy="5994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Y</a:t>
            </a:r>
          </a:p>
        </p:txBody>
      </p:sp>
      <p:sp>
        <p:nvSpPr>
          <p:cNvPr name="TextBox 40" id="40"/>
          <p:cNvSpPr txBox="true"/>
          <p:nvPr/>
        </p:nvSpPr>
        <p:spPr>
          <a:xfrm rot="0">
            <a:off x="5595531" y="2495550"/>
            <a:ext cx="328732" cy="5994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N</a:t>
            </a:r>
          </a:p>
        </p:txBody>
      </p:sp>
      <p:sp>
        <p:nvSpPr>
          <p:cNvPr name="TextBox 41" id="41"/>
          <p:cNvSpPr txBox="true"/>
          <p:nvPr/>
        </p:nvSpPr>
        <p:spPr>
          <a:xfrm rot="0">
            <a:off x="12516995" y="4318353"/>
            <a:ext cx="2599134" cy="8966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Barlow Bold"/>
              </a:rPr>
              <a:t>Simulate</a:t>
            </a:r>
          </a:p>
        </p:txBody>
      </p:sp>
      <p:sp>
        <p:nvSpPr>
          <p:cNvPr name="TextBox 42" id="42"/>
          <p:cNvSpPr txBox="true"/>
          <p:nvPr/>
        </p:nvSpPr>
        <p:spPr>
          <a:xfrm rot="0">
            <a:off x="7187883" y="1676400"/>
            <a:ext cx="1685687" cy="5994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Success</a:t>
            </a:r>
          </a:p>
        </p:txBody>
      </p:sp>
      <p:sp>
        <p:nvSpPr>
          <p:cNvPr name="TextBox 43" id="43"/>
          <p:cNvSpPr txBox="true"/>
          <p:nvPr/>
        </p:nvSpPr>
        <p:spPr>
          <a:xfrm rot="0">
            <a:off x="7187883" y="2466658"/>
            <a:ext cx="1685687" cy="5994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Success</a:t>
            </a:r>
          </a:p>
        </p:txBody>
      </p:sp>
      <p:sp>
        <p:nvSpPr>
          <p:cNvPr name="TextBox 44" id="44"/>
          <p:cNvSpPr txBox="true"/>
          <p:nvPr/>
        </p:nvSpPr>
        <p:spPr>
          <a:xfrm rot="0">
            <a:off x="6424781" y="4604702"/>
            <a:ext cx="4335542" cy="9347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Canva Sans"/>
              </a:rPr>
              <a:t>Are you sure?</a:t>
            </a:r>
          </a:p>
        </p:txBody>
      </p:sp>
      <p:sp>
        <p:nvSpPr>
          <p:cNvPr name="TextBox 45" id="45"/>
          <p:cNvSpPr txBox="true"/>
          <p:nvPr/>
        </p:nvSpPr>
        <p:spPr>
          <a:xfrm rot="0">
            <a:off x="6603644" y="6425248"/>
            <a:ext cx="942142" cy="7931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160"/>
              </a:lnSpc>
            </a:pPr>
            <a:r>
              <a:rPr lang="en-US" sz="4400">
                <a:solidFill>
                  <a:srgbClr val="000000"/>
                </a:solidFill>
                <a:latin typeface="Canva Sans"/>
              </a:rPr>
              <a:t>Yes</a:t>
            </a:r>
          </a:p>
        </p:txBody>
      </p:sp>
      <p:pic>
        <p:nvPicPr>
          <p:cNvPr name="Picture 46" id="46"/>
          <p:cNvPicPr>
            <a:picLocks noChangeAspect="true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7050485" y="7139623"/>
            <a:ext cx="654439" cy="812508"/>
          </a:xfrm>
          <a:prstGeom prst="rect">
            <a:avLst/>
          </a:prstGeom>
        </p:spPr>
      </p:pic>
      <p:sp>
        <p:nvSpPr>
          <p:cNvPr name="TextBox 47" id="47"/>
          <p:cNvSpPr txBox="true"/>
          <p:nvPr/>
        </p:nvSpPr>
        <p:spPr>
          <a:xfrm rot="0">
            <a:off x="8650507" y="6425248"/>
            <a:ext cx="1843921" cy="7931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160"/>
              </a:lnSpc>
            </a:pPr>
            <a:r>
              <a:rPr lang="en-US" sz="4400">
                <a:solidFill>
                  <a:srgbClr val="000000"/>
                </a:solidFill>
                <a:latin typeface="Canva Sans"/>
              </a:rPr>
              <a:t>Cancel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3393" t="0" r="15340" b="31389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4752279" y="3906566"/>
            <a:ext cx="7315200" cy="1236934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1329130" y="4525033"/>
            <a:ext cx="738349" cy="1156957"/>
          </a:xfrm>
          <a:prstGeom prst="rect">
            <a:avLst/>
          </a:prstGeom>
        </p:spPr>
      </p:pic>
      <p:sp>
        <p:nvSpPr>
          <p:cNvPr name="TextBox 5" id="5"/>
          <p:cNvSpPr txBox="true"/>
          <p:nvPr/>
        </p:nvSpPr>
        <p:spPr>
          <a:xfrm rot="0">
            <a:off x="6031040" y="3986236"/>
            <a:ext cx="3504962" cy="9347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737373"/>
                </a:solidFill>
                <a:latin typeface="Canva Sans"/>
              </a:rPr>
              <a:t>USER TYPE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3393" t="0" r="15340" b="31389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4752279" y="3906566"/>
            <a:ext cx="7315200" cy="1236934"/>
          </a:xfrm>
          <a:prstGeom prst="rect">
            <a:avLst/>
          </a:prstGeom>
        </p:spPr>
      </p:pic>
      <p:sp>
        <p:nvSpPr>
          <p:cNvPr name="TextBox 4" id="4"/>
          <p:cNvSpPr txBox="true"/>
          <p:nvPr/>
        </p:nvSpPr>
        <p:spPr>
          <a:xfrm rot="0">
            <a:off x="6031040" y="3986236"/>
            <a:ext cx="3504962" cy="9347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737373"/>
                </a:solidFill>
                <a:latin typeface="Canva Sans"/>
              </a:rPr>
              <a:t>USER TYPE</a:t>
            </a: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3393" t="0" r="15340" b="31389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4752279" y="3906566"/>
            <a:ext cx="7315200" cy="1236934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1329130" y="4525033"/>
            <a:ext cx="738349" cy="1156957"/>
          </a:xfrm>
          <a:prstGeom prst="rect">
            <a:avLst/>
          </a:prstGeom>
        </p:spPr>
      </p:pic>
      <p:sp>
        <p:nvSpPr>
          <p:cNvPr name="TextBox 5" id="5"/>
          <p:cNvSpPr txBox="true"/>
          <p:nvPr/>
        </p:nvSpPr>
        <p:spPr>
          <a:xfrm rot="0">
            <a:off x="6031040" y="3986236"/>
            <a:ext cx="3504962" cy="9347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737373"/>
                </a:solidFill>
                <a:latin typeface="Canva Sans"/>
              </a:rPr>
              <a:t>USER TYPE</a:t>
            </a:r>
          </a:p>
        </p:txBody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3393" t="0" r="15340" b="31389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4752279" y="3906566"/>
            <a:ext cx="7315200" cy="1236934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1329130" y="4525033"/>
            <a:ext cx="738349" cy="1156957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7"/>
          <a:srcRect l="0" t="13439" r="2316" b="14601"/>
          <a:stretch>
            <a:fillRect/>
          </a:stretch>
        </p:blipFill>
        <p:spPr>
          <a:xfrm flipH="false" flipV="false" rot="16267">
            <a:off x="4752346" y="5143500"/>
            <a:ext cx="6038718" cy="1957335"/>
          </a:xfrm>
          <a:prstGeom prst="rect">
            <a:avLst/>
          </a:prstGeom>
        </p:spPr>
      </p:pic>
      <p:sp>
        <p:nvSpPr>
          <p:cNvPr name="TextBox 6" id="6"/>
          <p:cNvSpPr txBox="true"/>
          <p:nvPr/>
        </p:nvSpPr>
        <p:spPr>
          <a:xfrm rot="0">
            <a:off x="6031040" y="3986236"/>
            <a:ext cx="3504962" cy="9347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737373"/>
                </a:solidFill>
                <a:latin typeface="Canva Sans"/>
              </a:rPr>
              <a:t>USER TYPE</a:t>
            </a:r>
          </a:p>
        </p:txBody>
      </p:sp>
      <p:sp>
        <p:nvSpPr>
          <p:cNvPr name="AutoShape 7" id="7"/>
          <p:cNvSpPr/>
          <p:nvPr/>
        </p:nvSpPr>
        <p:spPr>
          <a:xfrm rot="0">
            <a:off x="4752245" y="6122167"/>
            <a:ext cx="6038786" cy="0"/>
          </a:xfrm>
          <a:prstGeom prst="line">
            <a:avLst/>
          </a:prstGeom>
          <a:ln cap="flat" w="28575">
            <a:solidFill>
              <a:srgbClr val="737373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8" id="8"/>
          <p:cNvSpPr/>
          <p:nvPr/>
        </p:nvSpPr>
        <p:spPr>
          <a:xfrm rot="0">
            <a:off x="4764128" y="7048447"/>
            <a:ext cx="6038786" cy="0"/>
          </a:xfrm>
          <a:prstGeom prst="line">
            <a:avLst/>
          </a:prstGeom>
          <a:ln cap="flat" w="19050">
            <a:solidFill>
              <a:srgbClr val="737373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9" id="9"/>
          <p:cNvSpPr/>
          <p:nvPr/>
        </p:nvSpPr>
        <p:spPr>
          <a:xfrm rot="-16267">
            <a:off x="4747850" y="5176837"/>
            <a:ext cx="6038786" cy="0"/>
          </a:xfrm>
          <a:prstGeom prst="line">
            <a:avLst/>
          </a:prstGeom>
          <a:ln cap="flat" w="19050">
            <a:solidFill>
              <a:srgbClr val="737373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10" id="10"/>
          <p:cNvSpPr txBox="true"/>
          <p:nvPr/>
        </p:nvSpPr>
        <p:spPr>
          <a:xfrm rot="0">
            <a:off x="6611351" y="5325878"/>
            <a:ext cx="2344341" cy="6534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60"/>
              </a:lnSpc>
            </a:pPr>
            <a:r>
              <a:rPr lang="en-US" sz="3900">
                <a:solidFill>
                  <a:srgbClr val="000000"/>
                </a:solidFill>
                <a:latin typeface="Open Sauce"/>
              </a:rPr>
              <a:t>STUDENT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6387584" y="6226942"/>
            <a:ext cx="2756416" cy="6534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60"/>
              </a:lnSpc>
            </a:pPr>
            <a:r>
              <a:rPr lang="en-US" sz="3900">
                <a:solidFill>
                  <a:srgbClr val="000000"/>
                </a:solidFill>
                <a:latin typeface="Open Sauce"/>
              </a:rPr>
              <a:t>ATC STAFF</a:t>
            </a:r>
          </a:p>
        </p:txBody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3393" t="0" r="15340" b="31389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4752279" y="3906566"/>
            <a:ext cx="7315200" cy="1236934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5"/>
          <a:srcRect l="0" t="13439" r="2316" b="14601"/>
          <a:stretch>
            <a:fillRect/>
          </a:stretch>
        </p:blipFill>
        <p:spPr>
          <a:xfrm flipH="false" flipV="false" rot="16267">
            <a:off x="4752346" y="5143500"/>
            <a:ext cx="6038718" cy="1957335"/>
          </a:xfrm>
          <a:prstGeom prst="rect">
            <a:avLst/>
          </a:prstGeom>
        </p:spPr>
      </p:pic>
      <p:sp>
        <p:nvSpPr>
          <p:cNvPr name="AutoShape 5" id="5"/>
          <p:cNvSpPr/>
          <p:nvPr/>
        </p:nvSpPr>
        <p:spPr>
          <a:xfrm rot="0">
            <a:off x="4752245" y="6122167"/>
            <a:ext cx="6038786" cy="0"/>
          </a:xfrm>
          <a:prstGeom prst="line">
            <a:avLst/>
          </a:prstGeom>
          <a:ln cap="flat" w="28575">
            <a:solidFill>
              <a:srgbClr val="737373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" id="6"/>
          <p:cNvSpPr/>
          <p:nvPr/>
        </p:nvSpPr>
        <p:spPr>
          <a:xfrm rot="0">
            <a:off x="4764128" y="7048447"/>
            <a:ext cx="6038786" cy="0"/>
          </a:xfrm>
          <a:prstGeom prst="line">
            <a:avLst/>
          </a:prstGeom>
          <a:ln cap="flat" w="19050">
            <a:solidFill>
              <a:srgbClr val="737373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7" id="7"/>
          <p:cNvSpPr/>
          <p:nvPr/>
        </p:nvSpPr>
        <p:spPr>
          <a:xfrm rot="-16267">
            <a:off x="4747850" y="5176837"/>
            <a:ext cx="6038786" cy="0"/>
          </a:xfrm>
          <a:prstGeom prst="line">
            <a:avLst/>
          </a:prstGeom>
          <a:ln cap="flat" w="19050">
            <a:solidFill>
              <a:srgbClr val="737373"/>
            </a:solidFill>
            <a:prstDash val="solid"/>
            <a:headEnd type="none" len="sm" w="sm"/>
            <a:tailEnd type="none" len="sm" w="sm"/>
          </a:ln>
        </p:spPr>
      </p:sp>
      <p:pic>
        <p:nvPicPr>
          <p:cNvPr name="Picture 8" id="8"/>
          <p:cNvPicPr>
            <a:picLocks noChangeAspect="true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9208783" y="6474102"/>
            <a:ext cx="654439" cy="812508"/>
          </a:xfrm>
          <a:prstGeom prst="rect">
            <a:avLst/>
          </a:prstGeom>
        </p:spPr>
      </p:pic>
      <p:sp>
        <p:nvSpPr>
          <p:cNvPr name="TextBox 9" id="9"/>
          <p:cNvSpPr txBox="true"/>
          <p:nvPr/>
        </p:nvSpPr>
        <p:spPr>
          <a:xfrm rot="0">
            <a:off x="6031040" y="3986236"/>
            <a:ext cx="3504962" cy="9347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737373"/>
                </a:solidFill>
                <a:latin typeface="Canva Sans"/>
              </a:rPr>
              <a:t>USER TYPE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6611351" y="5325878"/>
            <a:ext cx="2344341" cy="6534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60"/>
              </a:lnSpc>
            </a:pPr>
            <a:r>
              <a:rPr lang="en-US" sz="3900">
                <a:solidFill>
                  <a:srgbClr val="000000"/>
                </a:solidFill>
                <a:latin typeface="Open Sauce"/>
              </a:rPr>
              <a:t>STUDENT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6387584" y="6226942"/>
            <a:ext cx="2756416" cy="6534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60"/>
              </a:lnSpc>
            </a:pPr>
            <a:r>
              <a:rPr lang="en-US" sz="3900">
                <a:solidFill>
                  <a:srgbClr val="000000"/>
                </a:solidFill>
                <a:latin typeface="Open Sauce"/>
              </a:rPr>
              <a:t>ATC STAFF</a:t>
            </a:r>
          </a:p>
        </p:txBody>
      </p:sp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3393" t="0" r="15340" b="31389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4752279" y="3906566"/>
            <a:ext cx="7315200" cy="1236934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5"/>
          <a:srcRect l="0" t="0" r="0" b="0"/>
          <a:stretch>
            <a:fillRect/>
          </a:stretch>
        </p:blipFill>
        <p:spPr>
          <a:xfrm flipH="false" flipV="false" rot="0">
            <a:off x="7397998" y="300724"/>
            <a:ext cx="2990563" cy="2990563"/>
          </a:xfrm>
          <a:prstGeom prst="rect">
            <a:avLst/>
          </a:prstGeom>
        </p:spPr>
      </p:pic>
      <p:sp>
        <p:nvSpPr>
          <p:cNvPr name="TextBox 5" id="5"/>
          <p:cNvSpPr txBox="true"/>
          <p:nvPr/>
        </p:nvSpPr>
        <p:spPr>
          <a:xfrm rot="0">
            <a:off x="6342901" y="4164988"/>
            <a:ext cx="2756416" cy="6534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60"/>
              </a:lnSpc>
            </a:pPr>
            <a:r>
              <a:rPr lang="en-US" sz="3900">
                <a:solidFill>
                  <a:srgbClr val="000000"/>
                </a:solidFill>
                <a:latin typeface="Open Sauce"/>
              </a:rPr>
              <a:t>ATC STAFF</a:t>
            </a:r>
          </a:p>
        </p:txBody>
      </p:sp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-1885322" y="-4731032"/>
            <a:ext cx="24923010" cy="5483062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16221780" y="192027"/>
            <a:ext cx="2066220" cy="560004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7675183" y="8382529"/>
            <a:ext cx="2727499" cy="69924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7"/>
          <a:srcRect l="3483" t="0" r="0" b="0"/>
          <a:stretch>
            <a:fillRect/>
          </a:stretch>
        </p:blipFill>
        <p:spPr>
          <a:xfrm flipH="false" flipV="false" rot="0">
            <a:off x="17904114" y="752031"/>
            <a:ext cx="383886" cy="9726629"/>
          </a:xfrm>
          <a:prstGeom prst="rect">
            <a:avLst/>
          </a:prstGeom>
        </p:spPr>
      </p:pic>
      <p:sp>
        <p:nvSpPr>
          <p:cNvPr name="TextBox 6" id="6"/>
          <p:cNvSpPr txBox="true"/>
          <p:nvPr/>
        </p:nvSpPr>
        <p:spPr>
          <a:xfrm rot="0">
            <a:off x="185857" y="167547"/>
            <a:ext cx="746165" cy="4552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80"/>
              </a:lnSpc>
            </a:pPr>
            <a:r>
              <a:rPr lang="en-US" sz="2700">
                <a:solidFill>
                  <a:srgbClr val="FFFFFF"/>
                </a:solidFill>
                <a:latin typeface="Open Sauce"/>
              </a:rPr>
              <a:t>New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637196" y="220570"/>
            <a:ext cx="678299" cy="4552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80"/>
              </a:lnSpc>
            </a:pPr>
            <a:r>
              <a:rPr lang="en-US" sz="2700">
                <a:solidFill>
                  <a:srgbClr val="FFFFFF"/>
                </a:solidFill>
                <a:latin typeface="Open Sauce"/>
              </a:rPr>
              <a:t>Quit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3020345" y="220570"/>
            <a:ext cx="776764" cy="4552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80"/>
              </a:lnSpc>
            </a:pPr>
            <a:r>
              <a:rPr lang="en-US" sz="2700">
                <a:solidFill>
                  <a:srgbClr val="FFFFFF"/>
                </a:solidFill>
                <a:latin typeface="Open Sauce"/>
              </a:rPr>
              <a:t>Help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4880729" y="1189654"/>
            <a:ext cx="7897886" cy="5994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Enter Details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705144" y="3436427"/>
            <a:ext cx="7897886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League Spartan"/>
              </a:rPr>
              <a:t>Runway 1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3726240" y="4113480"/>
            <a:ext cx="7897886" cy="464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780"/>
              </a:lnSpc>
            </a:pPr>
            <a:r>
              <a:rPr lang="en-US" sz="2700">
                <a:solidFill>
                  <a:srgbClr val="000000"/>
                </a:solidFill>
                <a:latin typeface="Public Sans"/>
              </a:rPr>
              <a:t>Emergency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3726240" y="4618886"/>
            <a:ext cx="7897886" cy="464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780"/>
              </a:lnSpc>
            </a:pPr>
            <a:r>
              <a:rPr lang="en-US" sz="2700">
                <a:solidFill>
                  <a:srgbClr val="000000"/>
                </a:solidFill>
                <a:latin typeface="Public Sans"/>
              </a:rPr>
              <a:t>Empty/Occupied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3726240" y="5150380"/>
            <a:ext cx="7897886" cy="464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780"/>
              </a:lnSpc>
            </a:pPr>
            <a:r>
              <a:rPr lang="en-US" sz="2700">
                <a:solidFill>
                  <a:srgbClr val="000000"/>
                </a:solidFill>
                <a:latin typeface="Public Sans"/>
              </a:rPr>
              <a:t>Wind Dr.</a:t>
            </a:r>
          </a:p>
        </p:txBody>
      </p:sp>
      <p:pic>
        <p:nvPicPr>
          <p:cNvPr name="Picture 14" id="14"/>
          <p:cNvPicPr>
            <a:picLocks noChangeAspect="true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7308881" y="4125648"/>
            <a:ext cx="2588298" cy="437658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7308881" y="4674086"/>
            <a:ext cx="2588298" cy="437658"/>
          </a:xfrm>
          <a:prstGeom prst="rect">
            <a:avLst/>
          </a:prstGeom>
        </p:spPr>
      </p:pic>
      <p:pic>
        <p:nvPicPr>
          <p:cNvPr name="Picture 16" id="16"/>
          <p:cNvPicPr>
            <a:picLocks noChangeAspect="true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7308881" y="5301367"/>
            <a:ext cx="2588298" cy="437658"/>
          </a:xfrm>
          <a:prstGeom prst="rect">
            <a:avLst/>
          </a:prstGeom>
        </p:spPr>
      </p:pic>
      <p:pic>
        <p:nvPicPr>
          <p:cNvPr name="Picture 17" id="17"/>
          <p:cNvPicPr>
            <a:picLocks noChangeAspect="true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3843876" y="6442695"/>
            <a:ext cx="2321174" cy="826918"/>
          </a:xfrm>
          <a:prstGeom prst="rect">
            <a:avLst/>
          </a:prstGeom>
        </p:spPr>
      </p:pic>
      <p:sp>
        <p:nvSpPr>
          <p:cNvPr name="TextBox 18" id="18"/>
          <p:cNvSpPr txBox="true"/>
          <p:nvPr/>
        </p:nvSpPr>
        <p:spPr>
          <a:xfrm rot="0">
            <a:off x="705144" y="6611514"/>
            <a:ext cx="7897886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League Spartan"/>
              </a:rPr>
              <a:t>ADD</a:t>
            </a:r>
          </a:p>
        </p:txBody>
      </p:sp>
      <p:pic>
        <p:nvPicPr>
          <p:cNvPr name="Picture 19" id="19"/>
          <p:cNvPicPr>
            <a:picLocks noChangeAspect="true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5340051" y="6536752"/>
            <a:ext cx="655152" cy="655152"/>
          </a:xfrm>
          <a:prstGeom prst="rect">
            <a:avLst/>
          </a:prstGeom>
        </p:spPr>
      </p:pic>
      <p:sp>
        <p:nvSpPr>
          <p:cNvPr name="TextBox 20" id="20"/>
          <p:cNvSpPr txBox="true"/>
          <p:nvPr/>
        </p:nvSpPr>
        <p:spPr>
          <a:xfrm rot="0">
            <a:off x="6793264" y="215388"/>
            <a:ext cx="3714486" cy="3797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20"/>
              </a:lnSpc>
            </a:pPr>
            <a:r>
              <a:rPr lang="en-US" sz="2300">
                <a:solidFill>
                  <a:srgbClr val="FFFFFF"/>
                </a:solidFill>
                <a:latin typeface="Open Sauce Italics"/>
              </a:rPr>
              <a:t>ATC Staff Interface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3408727" y="2312969"/>
            <a:ext cx="3272091" cy="5734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20"/>
              </a:lnSpc>
              <a:spcBef>
                <a:spcPct val="0"/>
              </a:spcBef>
            </a:pPr>
            <a:r>
              <a:rPr lang="en-US" sz="3300">
                <a:solidFill>
                  <a:srgbClr val="000000"/>
                </a:solidFill>
                <a:latin typeface="Public Sans Bold"/>
              </a:rPr>
              <a:t>No. of Flights</a:t>
            </a:r>
          </a:p>
        </p:txBody>
      </p:sp>
      <p:pic>
        <p:nvPicPr>
          <p:cNvPr name="Picture 22" id="22"/>
          <p:cNvPicPr>
            <a:picLocks noChangeAspect="true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8480251" y="2465369"/>
            <a:ext cx="2588298" cy="437658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-1885322" y="-4731032"/>
            <a:ext cx="24923010" cy="5483062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16221780" y="192027"/>
            <a:ext cx="2066220" cy="560004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7675183" y="8382529"/>
            <a:ext cx="2727499" cy="69924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7"/>
          <a:srcRect l="3483" t="0" r="0" b="0"/>
          <a:stretch>
            <a:fillRect/>
          </a:stretch>
        </p:blipFill>
        <p:spPr>
          <a:xfrm flipH="false" flipV="false" rot="0">
            <a:off x="17904114" y="752031"/>
            <a:ext cx="383886" cy="9726629"/>
          </a:xfrm>
          <a:prstGeom prst="rect">
            <a:avLst/>
          </a:prstGeom>
        </p:spPr>
      </p:pic>
      <p:sp>
        <p:nvSpPr>
          <p:cNvPr name="TextBox 6" id="6"/>
          <p:cNvSpPr txBox="true"/>
          <p:nvPr/>
        </p:nvSpPr>
        <p:spPr>
          <a:xfrm rot="0">
            <a:off x="185857" y="167547"/>
            <a:ext cx="746165" cy="4552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80"/>
              </a:lnSpc>
            </a:pPr>
            <a:r>
              <a:rPr lang="en-US" sz="2700">
                <a:solidFill>
                  <a:srgbClr val="FFFFFF"/>
                </a:solidFill>
                <a:latin typeface="Open Sauce"/>
              </a:rPr>
              <a:t>New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637196" y="220570"/>
            <a:ext cx="678299" cy="4552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80"/>
              </a:lnSpc>
            </a:pPr>
            <a:r>
              <a:rPr lang="en-US" sz="2700">
                <a:solidFill>
                  <a:srgbClr val="FFFFFF"/>
                </a:solidFill>
                <a:latin typeface="Open Sauce"/>
              </a:rPr>
              <a:t>Quit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3020345" y="220570"/>
            <a:ext cx="776764" cy="4552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80"/>
              </a:lnSpc>
            </a:pPr>
            <a:r>
              <a:rPr lang="en-US" sz="2700">
                <a:solidFill>
                  <a:srgbClr val="FFFFFF"/>
                </a:solidFill>
                <a:latin typeface="Open Sauce"/>
              </a:rPr>
              <a:t>Help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4880729" y="1189654"/>
            <a:ext cx="7897886" cy="5994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Enter Details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705144" y="3436427"/>
            <a:ext cx="7897886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League Spartan"/>
              </a:rPr>
              <a:t>Runway 1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3726240" y="4113480"/>
            <a:ext cx="7897886" cy="464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780"/>
              </a:lnSpc>
            </a:pPr>
            <a:r>
              <a:rPr lang="en-US" sz="2700">
                <a:solidFill>
                  <a:srgbClr val="000000"/>
                </a:solidFill>
                <a:latin typeface="Public Sans"/>
              </a:rPr>
              <a:t>Emergency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3726240" y="4618886"/>
            <a:ext cx="7897886" cy="464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780"/>
              </a:lnSpc>
            </a:pPr>
            <a:r>
              <a:rPr lang="en-US" sz="2700">
                <a:solidFill>
                  <a:srgbClr val="000000"/>
                </a:solidFill>
                <a:latin typeface="Public Sans"/>
              </a:rPr>
              <a:t>Empty/Occupied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3726240" y="5150380"/>
            <a:ext cx="7897886" cy="464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780"/>
              </a:lnSpc>
            </a:pPr>
            <a:r>
              <a:rPr lang="en-US" sz="2700">
                <a:solidFill>
                  <a:srgbClr val="000000"/>
                </a:solidFill>
                <a:latin typeface="Public Sans"/>
              </a:rPr>
              <a:t>Wind Dr.</a:t>
            </a:r>
          </a:p>
        </p:txBody>
      </p:sp>
      <p:pic>
        <p:nvPicPr>
          <p:cNvPr name="Picture 14" id="14"/>
          <p:cNvPicPr>
            <a:picLocks noChangeAspect="true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7308881" y="4125648"/>
            <a:ext cx="2588298" cy="437658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7308881" y="4674086"/>
            <a:ext cx="2588298" cy="437658"/>
          </a:xfrm>
          <a:prstGeom prst="rect">
            <a:avLst/>
          </a:prstGeom>
        </p:spPr>
      </p:pic>
      <p:pic>
        <p:nvPicPr>
          <p:cNvPr name="Picture 16" id="16"/>
          <p:cNvPicPr>
            <a:picLocks noChangeAspect="true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7308881" y="5301367"/>
            <a:ext cx="2588298" cy="437658"/>
          </a:xfrm>
          <a:prstGeom prst="rect">
            <a:avLst/>
          </a:prstGeom>
        </p:spPr>
      </p:pic>
      <p:pic>
        <p:nvPicPr>
          <p:cNvPr name="Picture 17" id="17"/>
          <p:cNvPicPr>
            <a:picLocks noChangeAspect="true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3843876" y="6442695"/>
            <a:ext cx="2321174" cy="826918"/>
          </a:xfrm>
          <a:prstGeom prst="rect">
            <a:avLst/>
          </a:prstGeom>
        </p:spPr>
      </p:pic>
      <p:sp>
        <p:nvSpPr>
          <p:cNvPr name="TextBox 18" id="18"/>
          <p:cNvSpPr txBox="true"/>
          <p:nvPr/>
        </p:nvSpPr>
        <p:spPr>
          <a:xfrm rot="0">
            <a:off x="705144" y="6611514"/>
            <a:ext cx="7897886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League Spartan"/>
              </a:rPr>
              <a:t>ADD</a:t>
            </a:r>
          </a:p>
        </p:txBody>
      </p:sp>
      <p:pic>
        <p:nvPicPr>
          <p:cNvPr name="Picture 19" id="19"/>
          <p:cNvPicPr>
            <a:picLocks noChangeAspect="true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5340051" y="6536752"/>
            <a:ext cx="655152" cy="655152"/>
          </a:xfrm>
          <a:prstGeom prst="rect">
            <a:avLst/>
          </a:prstGeom>
        </p:spPr>
      </p:pic>
      <p:sp>
        <p:nvSpPr>
          <p:cNvPr name="TextBox 20" id="20"/>
          <p:cNvSpPr txBox="true"/>
          <p:nvPr/>
        </p:nvSpPr>
        <p:spPr>
          <a:xfrm rot="0">
            <a:off x="6793264" y="215388"/>
            <a:ext cx="3714486" cy="3797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20"/>
              </a:lnSpc>
            </a:pPr>
            <a:r>
              <a:rPr lang="en-US" sz="2300">
                <a:solidFill>
                  <a:srgbClr val="FFFFFF"/>
                </a:solidFill>
                <a:latin typeface="Open Sauce Italics"/>
              </a:rPr>
              <a:t>ATC Staff Interface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3408727" y="2312969"/>
            <a:ext cx="3272091" cy="5734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20"/>
              </a:lnSpc>
              <a:spcBef>
                <a:spcPct val="0"/>
              </a:spcBef>
            </a:pPr>
            <a:r>
              <a:rPr lang="en-US" sz="3300">
                <a:solidFill>
                  <a:srgbClr val="000000"/>
                </a:solidFill>
                <a:latin typeface="Public Sans Bold"/>
              </a:rPr>
              <a:t>No. of Flights</a:t>
            </a:r>
          </a:p>
        </p:txBody>
      </p:sp>
      <p:pic>
        <p:nvPicPr>
          <p:cNvPr name="Picture 22" id="22"/>
          <p:cNvPicPr>
            <a:picLocks noChangeAspect="true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8480251" y="2465369"/>
            <a:ext cx="2588298" cy="437658"/>
          </a:xfrm>
          <a:prstGeom prst="rect">
            <a:avLst/>
          </a:prstGeom>
        </p:spPr>
      </p:pic>
      <p:sp>
        <p:nvSpPr>
          <p:cNvPr name="TextBox 23" id="23"/>
          <p:cNvSpPr txBox="true"/>
          <p:nvPr/>
        </p:nvSpPr>
        <p:spPr>
          <a:xfrm rot="0">
            <a:off x="8650507" y="2428682"/>
            <a:ext cx="7897886" cy="464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780"/>
              </a:lnSpc>
            </a:pPr>
            <a:r>
              <a:rPr lang="en-US" sz="2700">
                <a:solidFill>
                  <a:srgbClr val="000000"/>
                </a:solidFill>
                <a:latin typeface="Public Sans"/>
              </a:rPr>
              <a:t>3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7482716" y="4068498"/>
            <a:ext cx="7897886" cy="464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780"/>
              </a:lnSpc>
            </a:pPr>
            <a:r>
              <a:rPr lang="en-US" sz="2700">
                <a:solidFill>
                  <a:srgbClr val="000000"/>
                </a:solidFill>
                <a:latin typeface="Public Sans"/>
              </a:rPr>
              <a:t>No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7442231" y="4625925"/>
            <a:ext cx="7897886" cy="464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780"/>
              </a:lnSpc>
            </a:pPr>
            <a:r>
              <a:rPr lang="en-US" sz="2700">
                <a:solidFill>
                  <a:srgbClr val="000000"/>
                </a:solidFill>
                <a:latin typeface="Public Sans"/>
              </a:rPr>
              <a:t>Empty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7442231" y="5244217"/>
            <a:ext cx="7897886" cy="464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780"/>
              </a:lnSpc>
            </a:pPr>
            <a:r>
              <a:rPr lang="en-US" sz="2700">
                <a:solidFill>
                  <a:srgbClr val="000000"/>
                </a:solidFill>
                <a:latin typeface="Public Sans"/>
              </a:rPr>
              <a:t>South</a:t>
            </a:r>
          </a:p>
        </p:txBody>
      </p:sp>
    </p:spTree>
  </p:cSld>
  <p:clrMapOvr>
    <a:masterClrMapping/>
  </p:clrMapOvr>
</p:sld>
</file>

<file path=ppt/slides/slide2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-1885322" y="-4731032"/>
            <a:ext cx="24923010" cy="5483062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16221780" y="192027"/>
            <a:ext cx="2066220" cy="560004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7675183" y="8382529"/>
            <a:ext cx="2727499" cy="69924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7"/>
          <a:srcRect l="3483" t="0" r="0" b="0"/>
          <a:stretch>
            <a:fillRect/>
          </a:stretch>
        </p:blipFill>
        <p:spPr>
          <a:xfrm flipH="false" flipV="false" rot="0">
            <a:off x="17904114" y="752031"/>
            <a:ext cx="383886" cy="9726629"/>
          </a:xfrm>
          <a:prstGeom prst="rect">
            <a:avLst/>
          </a:prstGeom>
        </p:spPr>
      </p:pic>
      <p:sp>
        <p:nvSpPr>
          <p:cNvPr name="TextBox 6" id="6"/>
          <p:cNvSpPr txBox="true"/>
          <p:nvPr/>
        </p:nvSpPr>
        <p:spPr>
          <a:xfrm rot="0">
            <a:off x="185857" y="167547"/>
            <a:ext cx="746165" cy="4552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80"/>
              </a:lnSpc>
            </a:pPr>
            <a:r>
              <a:rPr lang="en-US" sz="2700">
                <a:solidFill>
                  <a:srgbClr val="FFFFFF"/>
                </a:solidFill>
                <a:latin typeface="Open Sauce"/>
              </a:rPr>
              <a:t>New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637196" y="220570"/>
            <a:ext cx="678299" cy="4552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80"/>
              </a:lnSpc>
            </a:pPr>
            <a:r>
              <a:rPr lang="en-US" sz="2700">
                <a:solidFill>
                  <a:srgbClr val="FFFFFF"/>
                </a:solidFill>
                <a:latin typeface="Open Sauce"/>
              </a:rPr>
              <a:t>Quit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3020345" y="220570"/>
            <a:ext cx="776764" cy="4552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80"/>
              </a:lnSpc>
            </a:pPr>
            <a:r>
              <a:rPr lang="en-US" sz="2700">
                <a:solidFill>
                  <a:srgbClr val="FFFFFF"/>
                </a:solidFill>
                <a:latin typeface="Open Sauce"/>
              </a:rPr>
              <a:t>Help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4880729" y="1189654"/>
            <a:ext cx="7897886" cy="5994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Enter Details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705144" y="3436427"/>
            <a:ext cx="7897886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League Spartan"/>
              </a:rPr>
              <a:t>Runway 1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3726240" y="4113480"/>
            <a:ext cx="7897886" cy="464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780"/>
              </a:lnSpc>
            </a:pPr>
            <a:r>
              <a:rPr lang="en-US" sz="2700">
                <a:solidFill>
                  <a:srgbClr val="000000"/>
                </a:solidFill>
                <a:latin typeface="Public Sans"/>
              </a:rPr>
              <a:t>Emergency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3726240" y="4618886"/>
            <a:ext cx="7897886" cy="464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780"/>
              </a:lnSpc>
            </a:pPr>
            <a:r>
              <a:rPr lang="en-US" sz="2700">
                <a:solidFill>
                  <a:srgbClr val="000000"/>
                </a:solidFill>
                <a:latin typeface="Public Sans"/>
              </a:rPr>
              <a:t>Empty/Occupied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3726240" y="5150380"/>
            <a:ext cx="7897886" cy="464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780"/>
              </a:lnSpc>
            </a:pPr>
            <a:r>
              <a:rPr lang="en-US" sz="2700">
                <a:solidFill>
                  <a:srgbClr val="000000"/>
                </a:solidFill>
                <a:latin typeface="Public Sans"/>
              </a:rPr>
              <a:t>Wind Dr.</a:t>
            </a:r>
          </a:p>
        </p:txBody>
      </p:sp>
      <p:pic>
        <p:nvPicPr>
          <p:cNvPr name="Picture 14" id="14"/>
          <p:cNvPicPr>
            <a:picLocks noChangeAspect="true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7308881" y="4125648"/>
            <a:ext cx="2588298" cy="437658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7308881" y="4674086"/>
            <a:ext cx="2588298" cy="437658"/>
          </a:xfrm>
          <a:prstGeom prst="rect">
            <a:avLst/>
          </a:prstGeom>
        </p:spPr>
      </p:pic>
      <p:pic>
        <p:nvPicPr>
          <p:cNvPr name="Picture 16" id="16"/>
          <p:cNvPicPr>
            <a:picLocks noChangeAspect="true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7308881" y="5301367"/>
            <a:ext cx="2588298" cy="437658"/>
          </a:xfrm>
          <a:prstGeom prst="rect">
            <a:avLst/>
          </a:prstGeom>
        </p:spPr>
      </p:pic>
      <p:pic>
        <p:nvPicPr>
          <p:cNvPr name="Picture 17" id="17"/>
          <p:cNvPicPr>
            <a:picLocks noChangeAspect="true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3843876" y="6442695"/>
            <a:ext cx="2321174" cy="826918"/>
          </a:xfrm>
          <a:prstGeom prst="rect">
            <a:avLst/>
          </a:prstGeom>
        </p:spPr>
      </p:pic>
      <p:sp>
        <p:nvSpPr>
          <p:cNvPr name="TextBox 18" id="18"/>
          <p:cNvSpPr txBox="true"/>
          <p:nvPr/>
        </p:nvSpPr>
        <p:spPr>
          <a:xfrm rot="0">
            <a:off x="705144" y="6611514"/>
            <a:ext cx="7897886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League Spartan"/>
              </a:rPr>
              <a:t>ADD</a:t>
            </a:r>
          </a:p>
        </p:txBody>
      </p:sp>
      <p:pic>
        <p:nvPicPr>
          <p:cNvPr name="Picture 19" id="19"/>
          <p:cNvPicPr>
            <a:picLocks noChangeAspect="true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5340051" y="6536752"/>
            <a:ext cx="655152" cy="655152"/>
          </a:xfrm>
          <a:prstGeom prst="rect">
            <a:avLst/>
          </a:prstGeom>
        </p:spPr>
      </p:pic>
      <p:sp>
        <p:nvSpPr>
          <p:cNvPr name="TextBox 20" id="20"/>
          <p:cNvSpPr txBox="true"/>
          <p:nvPr/>
        </p:nvSpPr>
        <p:spPr>
          <a:xfrm rot="0">
            <a:off x="6793264" y="215388"/>
            <a:ext cx="3714486" cy="3797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20"/>
              </a:lnSpc>
            </a:pPr>
            <a:r>
              <a:rPr lang="en-US" sz="2300">
                <a:solidFill>
                  <a:srgbClr val="FFFFFF"/>
                </a:solidFill>
                <a:latin typeface="Open Sauce Italics"/>
              </a:rPr>
              <a:t>ATC Staff Interface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3408727" y="2312969"/>
            <a:ext cx="3272091" cy="5734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20"/>
              </a:lnSpc>
              <a:spcBef>
                <a:spcPct val="0"/>
              </a:spcBef>
            </a:pPr>
            <a:r>
              <a:rPr lang="en-US" sz="3300">
                <a:solidFill>
                  <a:srgbClr val="000000"/>
                </a:solidFill>
                <a:latin typeface="Public Sans Bold"/>
              </a:rPr>
              <a:t>No. of Flights</a:t>
            </a:r>
          </a:p>
        </p:txBody>
      </p:sp>
      <p:pic>
        <p:nvPicPr>
          <p:cNvPr name="Picture 22" id="22"/>
          <p:cNvPicPr>
            <a:picLocks noChangeAspect="true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8480251" y="2465369"/>
            <a:ext cx="2588298" cy="437658"/>
          </a:xfrm>
          <a:prstGeom prst="rect">
            <a:avLst/>
          </a:prstGeom>
        </p:spPr>
      </p:pic>
      <p:sp>
        <p:nvSpPr>
          <p:cNvPr name="TextBox 23" id="23"/>
          <p:cNvSpPr txBox="true"/>
          <p:nvPr/>
        </p:nvSpPr>
        <p:spPr>
          <a:xfrm rot="0">
            <a:off x="8650507" y="2428682"/>
            <a:ext cx="7897886" cy="464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780"/>
              </a:lnSpc>
            </a:pPr>
            <a:r>
              <a:rPr lang="en-US" sz="2700">
                <a:solidFill>
                  <a:srgbClr val="000000"/>
                </a:solidFill>
                <a:latin typeface="Public Sans"/>
              </a:rPr>
              <a:t>3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7482716" y="4068498"/>
            <a:ext cx="7897886" cy="464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780"/>
              </a:lnSpc>
            </a:pPr>
            <a:r>
              <a:rPr lang="en-US" sz="2700">
                <a:solidFill>
                  <a:srgbClr val="000000"/>
                </a:solidFill>
                <a:latin typeface="Public Sans"/>
              </a:rPr>
              <a:t>No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7442231" y="4625925"/>
            <a:ext cx="7897886" cy="464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780"/>
              </a:lnSpc>
            </a:pPr>
            <a:r>
              <a:rPr lang="en-US" sz="2700">
                <a:solidFill>
                  <a:srgbClr val="000000"/>
                </a:solidFill>
                <a:latin typeface="Public Sans"/>
              </a:rPr>
              <a:t>Empty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7442231" y="5244217"/>
            <a:ext cx="7897886" cy="464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780"/>
              </a:lnSpc>
            </a:pPr>
            <a:r>
              <a:rPr lang="en-US" sz="2700">
                <a:solidFill>
                  <a:srgbClr val="000000"/>
                </a:solidFill>
                <a:latin typeface="Public Sans"/>
              </a:rPr>
              <a:t>South</a:t>
            </a:r>
          </a:p>
        </p:txBody>
      </p:sp>
      <p:pic>
        <p:nvPicPr>
          <p:cNvPr name="Picture 27" id="27"/>
          <p:cNvPicPr>
            <a:picLocks noChangeAspect="true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5837830" y="6864328"/>
            <a:ext cx="654439" cy="812508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-1885322" y="-4731032"/>
            <a:ext cx="24923010" cy="5483062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16221780" y="192027"/>
            <a:ext cx="2066220" cy="560004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7675183" y="8382529"/>
            <a:ext cx="2727499" cy="69924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7"/>
          <a:srcRect l="3483" t="0" r="0" b="0"/>
          <a:stretch>
            <a:fillRect/>
          </a:stretch>
        </p:blipFill>
        <p:spPr>
          <a:xfrm flipH="false" flipV="false" rot="0">
            <a:off x="17904114" y="752031"/>
            <a:ext cx="383886" cy="9726629"/>
          </a:xfrm>
          <a:prstGeom prst="rect">
            <a:avLst/>
          </a:prstGeom>
        </p:spPr>
      </p:pic>
      <p:sp>
        <p:nvSpPr>
          <p:cNvPr name="TextBox 6" id="6"/>
          <p:cNvSpPr txBox="true"/>
          <p:nvPr/>
        </p:nvSpPr>
        <p:spPr>
          <a:xfrm rot="0">
            <a:off x="185857" y="167547"/>
            <a:ext cx="746165" cy="4552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80"/>
              </a:lnSpc>
            </a:pPr>
            <a:r>
              <a:rPr lang="en-US" sz="2700">
                <a:solidFill>
                  <a:srgbClr val="FFFFFF"/>
                </a:solidFill>
                <a:latin typeface="Open Sauce"/>
              </a:rPr>
              <a:t>New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637196" y="220570"/>
            <a:ext cx="678299" cy="4552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80"/>
              </a:lnSpc>
            </a:pPr>
            <a:r>
              <a:rPr lang="en-US" sz="2700">
                <a:solidFill>
                  <a:srgbClr val="FFFFFF"/>
                </a:solidFill>
                <a:latin typeface="Open Sauce"/>
              </a:rPr>
              <a:t>Quit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3020345" y="220570"/>
            <a:ext cx="776764" cy="4552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80"/>
              </a:lnSpc>
            </a:pPr>
            <a:r>
              <a:rPr lang="en-US" sz="2700">
                <a:solidFill>
                  <a:srgbClr val="FFFFFF"/>
                </a:solidFill>
                <a:latin typeface="Open Sauce"/>
              </a:rPr>
              <a:t>Help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4880729" y="1189654"/>
            <a:ext cx="7897886" cy="5994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Enter Details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3209949" y="2410169"/>
            <a:ext cx="7897886" cy="464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780"/>
              </a:lnSpc>
            </a:pPr>
            <a:r>
              <a:rPr lang="en-US" sz="2700">
                <a:solidFill>
                  <a:srgbClr val="000000"/>
                </a:solidFill>
                <a:latin typeface="Public Sans"/>
              </a:rPr>
              <a:t>Empty/Occupied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3209949" y="2941663"/>
            <a:ext cx="7897886" cy="464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780"/>
              </a:lnSpc>
            </a:pPr>
            <a:r>
              <a:rPr lang="en-US" sz="2700">
                <a:solidFill>
                  <a:srgbClr val="000000"/>
                </a:solidFill>
                <a:latin typeface="Public Sans"/>
              </a:rPr>
              <a:t>Wind Dr.</a:t>
            </a:r>
          </a:p>
        </p:txBody>
      </p:sp>
      <p:pic>
        <p:nvPicPr>
          <p:cNvPr name="Picture 12" id="12"/>
          <p:cNvPicPr>
            <a:picLocks noChangeAspect="true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6792590" y="2465369"/>
            <a:ext cx="2588298" cy="437658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6792590" y="3092650"/>
            <a:ext cx="2588298" cy="437658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3138732" y="6895346"/>
            <a:ext cx="2321174" cy="826918"/>
          </a:xfrm>
          <a:prstGeom prst="rect">
            <a:avLst/>
          </a:prstGeom>
        </p:spPr>
      </p:pic>
      <p:sp>
        <p:nvSpPr>
          <p:cNvPr name="TextBox 15" id="15"/>
          <p:cNvSpPr txBox="true"/>
          <p:nvPr/>
        </p:nvSpPr>
        <p:spPr>
          <a:xfrm rot="0">
            <a:off x="0" y="7064166"/>
            <a:ext cx="7897886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League Spartan"/>
              </a:rPr>
              <a:t>ADD</a:t>
            </a:r>
          </a:p>
        </p:txBody>
      </p:sp>
      <p:pic>
        <p:nvPicPr>
          <p:cNvPr name="Picture 16" id="16"/>
          <p:cNvPicPr>
            <a:picLocks noChangeAspect="true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4634906" y="6989404"/>
            <a:ext cx="655152" cy="655152"/>
          </a:xfrm>
          <a:prstGeom prst="rect">
            <a:avLst/>
          </a:prstGeom>
        </p:spPr>
      </p:pic>
      <p:sp>
        <p:nvSpPr>
          <p:cNvPr name="TextBox 17" id="17"/>
          <p:cNvSpPr txBox="true"/>
          <p:nvPr/>
        </p:nvSpPr>
        <p:spPr>
          <a:xfrm rot="0">
            <a:off x="6793264" y="215388"/>
            <a:ext cx="3714486" cy="3797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20"/>
              </a:lnSpc>
            </a:pPr>
            <a:r>
              <a:rPr lang="en-US" sz="2300">
                <a:solidFill>
                  <a:srgbClr val="FFFFFF"/>
                </a:solidFill>
                <a:latin typeface="Open Sauce Italics"/>
              </a:rPr>
              <a:t>ATC Staff Interface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6925940" y="2417208"/>
            <a:ext cx="7897886" cy="464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780"/>
              </a:lnSpc>
            </a:pPr>
            <a:r>
              <a:rPr lang="en-US" sz="2700">
                <a:solidFill>
                  <a:srgbClr val="000000"/>
                </a:solidFill>
                <a:latin typeface="Public Sans"/>
              </a:rPr>
              <a:t>Empty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6925940" y="3035500"/>
            <a:ext cx="7897886" cy="464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780"/>
              </a:lnSpc>
            </a:pPr>
            <a:r>
              <a:rPr lang="en-US" sz="2700">
                <a:solidFill>
                  <a:srgbClr val="000000"/>
                </a:solidFill>
                <a:latin typeface="Public Sans"/>
              </a:rPr>
              <a:t>South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88853" y="4063708"/>
            <a:ext cx="7897886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League Spartan"/>
              </a:rPr>
              <a:t>Runway 2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3316819" y="4888802"/>
            <a:ext cx="7897886" cy="464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780"/>
              </a:lnSpc>
            </a:pPr>
            <a:r>
              <a:rPr lang="en-US" sz="2700">
                <a:solidFill>
                  <a:srgbClr val="000000"/>
                </a:solidFill>
                <a:latin typeface="Public Sans"/>
              </a:rPr>
              <a:t>Emergency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3316819" y="5394207"/>
            <a:ext cx="7897886" cy="464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780"/>
              </a:lnSpc>
            </a:pPr>
            <a:r>
              <a:rPr lang="en-US" sz="2700">
                <a:solidFill>
                  <a:srgbClr val="000000"/>
                </a:solidFill>
                <a:latin typeface="Public Sans"/>
              </a:rPr>
              <a:t>Empty/Occupied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3316819" y="5925702"/>
            <a:ext cx="7897886" cy="464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780"/>
              </a:lnSpc>
            </a:pPr>
            <a:r>
              <a:rPr lang="en-US" sz="2700">
                <a:solidFill>
                  <a:srgbClr val="000000"/>
                </a:solidFill>
                <a:latin typeface="Public Sans"/>
              </a:rPr>
              <a:t>Wind Dr.</a:t>
            </a:r>
          </a:p>
        </p:txBody>
      </p:sp>
      <p:pic>
        <p:nvPicPr>
          <p:cNvPr name="Picture 24" id="24"/>
          <p:cNvPicPr>
            <a:picLocks noChangeAspect="true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6899460" y="5348012"/>
            <a:ext cx="2588298" cy="437658"/>
          </a:xfrm>
          <a:prstGeom prst="rect">
            <a:avLst/>
          </a:prstGeom>
        </p:spPr>
      </p:pic>
      <p:pic>
        <p:nvPicPr>
          <p:cNvPr name="Picture 25" id="25"/>
          <p:cNvPicPr>
            <a:picLocks noChangeAspect="true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6899460" y="5896451"/>
            <a:ext cx="2588298" cy="437658"/>
          </a:xfrm>
          <a:prstGeom prst="rect">
            <a:avLst/>
          </a:prstGeom>
        </p:spPr>
      </p:pic>
      <p:pic>
        <p:nvPicPr>
          <p:cNvPr name="Picture 26" id="26"/>
          <p:cNvPicPr>
            <a:picLocks noChangeAspect="true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6899460" y="6523732"/>
            <a:ext cx="2588298" cy="437658"/>
          </a:xfrm>
          <a:prstGeom prst="rect">
            <a:avLst/>
          </a:prstGeom>
        </p:spPr>
      </p:pic>
      <p:sp>
        <p:nvSpPr>
          <p:cNvPr name="TextBox 27" id="27"/>
          <p:cNvSpPr txBox="true"/>
          <p:nvPr/>
        </p:nvSpPr>
        <p:spPr>
          <a:xfrm rot="0">
            <a:off x="7073295" y="5290862"/>
            <a:ext cx="7897886" cy="464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780"/>
              </a:lnSpc>
            </a:pPr>
            <a:r>
              <a:rPr lang="en-US" sz="2700">
                <a:solidFill>
                  <a:srgbClr val="000000"/>
                </a:solidFill>
                <a:latin typeface="Public Sans"/>
              </a:rPr>
              <a:t>No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7032810" y="5848289"/>
            <a:ext cx="7897886" cy="464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780"/>
              </a:lnSpc>
            </a:pPr>
            <a:r>
              <a:rPr lang="en-US" sz="2700">
                <a:solidFill>
                  <a:srgbClr val="000000"/>
                </a:solidFill>
                <a:latin typeface="Public Sans"/>
              </a:rPr>
              <a:t>Empty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7032810" y="6466582"/>
            <a:ext cx="7897886" cy="464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780"/>
              </a:lnSpc>
            </a:pPr>
            <a:r>
              <a:rPr lang="en-US" sz="2700">
                <a:solidFill>
                  <a:srgbClr val="000000"/>
                </a:solidFill>
                <a:latin typeface="Public Sans"/>
              </a:rPr>
              <a:t>South</a:t>
            </a:r>
          </a:p>
        </p:txBody>
      </p:sp>
    </p:spTree>
  </p:cSld>
  <p:clrMapOvr>
    <a:masterClrMapping/>
  </p:clrMapOvr>
</p:sld>
</file>

<file path=ppt/slides/slide2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-1885322" y="-4731032"/>
            <a:ext cx="24923010" cy="5483062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16221780" y="192027"/>
            <a:ext cx="2066220" cy="560004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7675183" y="8382529"/>
            <a:ext cx="2727499" cy="69924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7"/>
          <a:srcRect l="3483" t="0" r="0" b="0"/>
          <a:stretch>
            <a:fillRect/>
          </a:stretch>
        </p:blipFill>
        <p:spPr>
          <a:xfrm flipH="false" flipV="false" rot="0">
            <a:off x="17904114" y="752031"/>
            <a:ext cx="383886" cy="9726629"/>
          </a:xfrm>
          <a:prstGeom prst="rect">
            <a:avLst/>
          </a:prstGeom>
        </p:spPr>
      </p:pic>
      <p:sp>
        <p:nvSpPr>
          <p:cNvPr name="TextBox 6" id="6"/>
          <p:cNvSpPr txBox="true"/>
          <p:nvPr/>
        </p:nvSpPr>
        <p:spPr>
          <a:xfrm rot="0">
            <a:off x="185857" y="167547"/>
            <a:ext cx="746165" cy="4552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80"/>
              </a:lnSpc>
            </a:pPr>
            <a:r>
              <a:rPr lang="en-US" sz="2700">
                <a:solidFill>
                  <a:srgbClr val="FFFFFF"/>
                </a:solidFill>
                <a:latin typeface="Open Sauce"/>
              </a:rPr>
              <a:t>New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637196" y="220570"/>
            <a:ext cx="678299" cy="4552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80"/>
              </a:lnSpc>
            </a:pPr>
            <a:r>
              <a:rPr lang="en-US" sz="2700">
                <a:solidFill>
                  <a:srgbClr val="FFFFFF"/>
                </a:solidFill>
                <a:latin typeface="Open Sauce"/>
              </a:rPr>
              <a:t>Quit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3020345" y="220570"/>
            <a:ext cx="776764" cy="4552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80"/>
              </a:lnSpc>
            </a:pPr>
            <a:r>
              <a:rPr lang="en-US" sz="2700">
                <a:solidFill>
                  <a:srgbClr val="FFFFFF"/>
                </a:solidFill>
                <a:latin typeface="Open Sauce"/>
              </a:rPr>
              <a:t>Help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4880729" y="1189654"/>
            <a:ext cx="7897886" cy="5994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Enter Details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3209949" y="2410169"/>
            <a:ext cx="7897886" cy="464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780"/>
              </a:lnSpc>
            </a:pPr>
            <a:r>
              <a:rPr lang="en-US" sz="2700">
                <a:solidFill>
                  <a:srgbClr val="000000"/>
                </a:solidFill>
                <a:latin typeface="Public Sans"/>
              </a:rPr>
              <a:t>Empty/Occupied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3209949" y="2941663"/>
            <a:ext cx="7897886" cy="464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780"/>
              </a:lnSpc>
            </a:pPr>
            <a:r>
              <a:rPr lang="en-US" sz="2700">
                <a:solidFill>
                  <a:srgbClr val="000000"/>
                </a:solidFill>
                <a:latin typeface="Public Sans"/>
              </a:rPr>
              <a:t>Wind Dr.</a:t>
            </a:r>
          </a:p>
        </p:txBody>
      </p:sp>
      <p:pic>
        <p:nvPicPr>
          <p:cNvPr name="Picture 12" id="12"/>
          <p:cNvPicPr>
            <a:picLocks noChangeAspect="true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6792590" y="2465369"/>
            <a:ext cx="2588298" cy="437658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6792590" y="3092650"/>
            <a:ext cx="2588298" cy="437658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3138732" y="6895346"/>
            <a:ext cx="2321174" cy="826918"/>
          </a:xfrm>
          <a:prstGeom prst="rect">
            <a:avLst/>
          </a:prstGeom>
        </p:spPr>
      </p:pic>
      <p:sp>
        <p:nvSpPr>
          <p:cNvPr name="TextBox 15" id="15"/>
          <p:cNvSpPr txBox="true"/>
          <p:nvPr/>
        </p:nvSpPr>
        <p:spPr>
          <a:xfrm rot="0">
            <a:off x="0" y="7064166"/>
            <a:ext cx="7897886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League Spartan"/>
              </a:rPr>
              <a:t>ADD</a:t>
            </a:r>
          </a:p>
        </p:txBody>
      </p:sp>
      <p:pic>
        <p:nvPicPr>
          <p:cNvPr name="Picture 16" id="16"/>
          <p:cNvPicPr>
            <a:picLocks noChangeAspect="true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4634906" y="6989404"/>
            <a:ext cx="655152" cy="655152"/>
          </a:xfrm>
          <a:prstGeom prst="rect">
            <a:avLst/>
          </a:prstGeom>
        </p:spPr>
      </p:pic>
      <p:sp>
        <p:nvSpPr>
          <p:cNvPr name="TextBox 17" id="17"/>
          <p:cNvSpPr txBox="true"/>
          <p:nvPr/>
        </p:nvSpPr>
        <p:spPr>
          <a:xfrm rot="0">
            <a:off x="6793264" y="215388"/>
            <a:ext cx="3714486" cy="3797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20"/>
              </a:lnSpc>
            </a:pPr>
            <a:r>
              <a:rPr lang="en-US" sz="2300">
                <a:solidFill>
                  <a:srgbClr val="FFFFFF"/>
                </a:solidFill>
                <a:latin typeface="Open Sauce Italics"/>
              </a:rPr>
              <a:t>ATC Staff Interface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6925940" y="2417208"/>
            <a:ext cx="7897886" cy="464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780"/>
              </a:lnSpc>
            </a:pPr>
            <a:r>
              <a:rPr lang="en-US" sz="2700">
                <a:solidFill>
                  <a:srgbClr val="000000"/>
                </a:solidFill>
                <a:latin typeface="Public Sans"/>
              </a:rPr>
              <a:t>Empty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6925940" y="3035500"/>
            <a:ext cx="7897886" cy="464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780"/>
              </a:lnSpc>
            </a:pPr>
            <a:r>
              <a:rPr lang="en-US" sz="2700">
                <a:solidFill>
                  <a:srgbClr val="000000"/>
                </a:solidFill>
                <a:latin typeface="Public Sans"/>
              </a:rPr>
              <a:t>South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88853" y="4063708"/>
            <a:ext cx="7897886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League Spartan"/>
              </a:rPr>
              <a:t>Runway 2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3316819" y="4888802"/>
            <a:ext cx="7897886" cy="464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780"/>
              </a:lnSpc>
            </a:pPr>
            <a:r>
              <a:rPr lang="en-US" sz="2700">
                <a:solidFill>
                  <a:srgbClr val="000000"/>
                </a:solidFill>
                <a:latin typeface="Public Sans"/>
              </a:rPr>
              <a:t>Emergency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3316819" y="5394207"/>
            <a:ext cx="7897886" cy="464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780"/>
              </a:lnSpc>
            </a:pPr>
            <a:r>
              <a:rPr lang="en-US" sz="2700">
                <a:solidFill>
                  <a:srgbClr val="000000"/>
                </a:solidFill>
                <a:latin typeface="Public Sans"/>
              </a:rPr>
              <a:t>Empty/Occupied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3316819" y="5925702"/>
            <a:ext cx="7897886" cy="464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780"/>
              </a:lnSpc>
            </a:pPr>
            <a:r>
              <a:rPr lang="en-US" sz="2700">
                <a:solidFill>
                  <a:srgbClr val="000000"/>
                </a:solidFill>
                <a:latin typeface="Public Sans"/>
              </a:rPr>
              <a:t>Wind Dr.</a:t>
            </a:r>
          </a:p>
        </p:txBody>
      </p:sp>
      <p:pic>
        <p:nvPicPr>
          <p:cNvPr name="Picture 24" id="24"/>
          <p:cNvPicPr>
            <a:picLocks noChangeAspect="true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6899460" y="5348012"/>
            <a:ext cx="2588298" cy="437658"/>
          </a:xfrm>
          <a:prstGeom prst="rect">
            <a:avLst/>
          </a:prstGeom>
        </p:spPr>
      </p:pic>
      <p:pic>
        <p:nvPicPr>
          <p:cNvPr name="Picture 25" id="25"/>
          <p:cNvPicPr>
            <a:picLocks noChangeAspect="true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6899460" y="5896451"/>
            <a:ext cx="2588298" cy="437658"/>
          </a:xfrm>
          <a:prstGeom prst="rect">
            <a:avLst/>
          </a:prstGeom>
        </p:spPr>
      </p:pic>
      <p:pic>
        <p:nvPicPr>
          <p:cNvPr name="Picture 26" id="26"/>
          <p:cNvPicPr>
            <a:picLocks noChangeAspect="true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6899460" y="6523732"/>
            <a:ext cx="2588298" cy="437658"/>
          </a:xfrm>
          <a:prstGeom prst="rect">
            <a:avLst/>
          </a:prstGeom>
        </p:spPr>
      </p:pic>
      <p:sp>
        <p:nvSpPr>
          <p:cNvPr name="TextBox 27" id="27"/>
          <p:cNvSpPr txBox="true"/>
          <p:nvPr/>
        </p:nvSpPr>
        <p:spPr>
          <a:xfrm rot="0">
            <a:off x="7073295" y="5290862"/>
            <a:ext cx="7897886" cy="464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780"/>
              </a:lnSpc>
            </a:pPr>
            <a:r>
              <a:rPr lang="en-US" sz="2700">
                <a:solidFill>
                  <a:srgbClr val="000000"/>
                </a:solidFill>
                <a:latin typeface="Public Sans"/>
              </a:rPr>
              <a:t>No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7032810" y="5848289"/>
            <a:ext cx="7897886" cy="464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780"/>
              </a:lnSpc>
            </a:pPr>
            <a:r>
              <a:rPr lang="en-US" sz="2700">
                <a:solidFill>
                  <a:srgbClr val="000000"/>
                </a:solidFill>
                <a:latin typeface="Public Sans"/>
              </a:rPr>
              <a:t>Empty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7032810" y="6466582"/>
            <a:ext cx="7897886" cy="464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780"/>
              </a:lnSpc>
            </a:pPr>
            <a:r>
              <a:rPr lang="en-US" sz="2700">
                <a:solidFill>
                  <a:srgbClr val="000000"/>
                </a:solidFill>
                <a:latin typeface="Public Sans"/>
              </a:rPr>
              <a:t>South</a:t>
            </a:r>
          </a:p>
        </p:txBody>
      </p:sp>
      <p:pic>
        <p:nvPicPr>
          <p:cNvPr name="Picture 30" id="30"/>
          <p:cNvPicPr>
            <a:picLocks noChangeAspect="true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0075463" y="8655426"/>
            <a:ext cx="654439" cy="81250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3393" t="0" r="15340" b="31389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4752279" y="3906566"/>
            <a:ext cx="7315200" cy="1236934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1329130" y="4525033"/>
            <a:ext cx="738349" cy="1156957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7"/>
          <a:srcRect l="0" t="13439" r="2316" b="14601"/>
          <a:stretch>
            <a:fillRect/>
          </a:stretch>
        </p:blipFill>
        <p:spPr>
          <a:xfrm flipH="false" flipV="false" rot="16267">
            <a:off x="4752346" y="5143500"/>
            <a:ext cx="6038718" cy="1957335"/>
          </a:xfrm>
          <a:prstGeom prst="rect">
            <a:avLst/>
          </a:prstGeom>
        </p:spPr>
      </p:pic>
      <p:sp>
        <p:nvSpPr>
          <p:cNvPr name="TextBox 6" id="6"/>
          <p:cNvSpPr txBox="true"/>
          <p:nvPr/>
        </p:nvSpPr>
        <p:spPr>
          <a:xfrm rot="0">
            <a:off x="6031040" y="3986236"/>
            <a:ext cx="3504962" cy="9347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737373"/>
                </a:solidFill>
                <a:latin typeface="Canva Sans"/>
              </a:rPr>
              <a:t>USER TYPE</a:t>
            </a:r>
          </a:p>
        </p:txBody>
      </p:sp>
      <p:sp>
        <p:nvSpPr>
          <p:cNvPr name="AutoShape 7" id="7"/>
          <p:cNvSpPr/>
          <p:nvPr/>
        </p:nvSpPr>
        <p:spPr>
          <a:xfrm rot="0">
            <a:off x="4752245" y="6122167"/>
            <a:ext cx="6038786" cy="0"/>
          </a:xfrm>
          <a:prstGeom prst="line">
            <a:avLst/>
          </a:prstGeom>
          <a:ln cap="flat" w="28575">
            <a:solidFill>
              <a:srgbClr val="737373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8" id="8"/>
          <p:cNvSpPr/>
          <p:nvPr/>
        </p:nvSpPr>
        <p:spPr>
          <a:xfrm rot="0">
            <a:off x="4764128" y="7048447"/>
            <a:ext cx="6038786" cy="0"/>
          </a:xfrm>
          <a:prstGeom prst="line">
            <a:avLst/>
          </a:prstGeom>
          <a:ln cap="flat" w="19050">
            <a:solidFill>
              <a:srgbClr val="737373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9" id="9"/>
          <p:cNvSpPr/>
          <p:nvPr/>
        </p:nvSpPr>
        <p:spPr>
          <a:xfrm rot="-16267">
            <a:off x="4747850" y="5176837"/>
            <a:ext cx="6038786" cy="0"/>
          </a:xfrm>
          <a:prstGeom prst="line">
            <a:avLst/>
          </a:prstGeom>
          <a:ln cap="flat" w="19050">
            <a:solidFill>
              <a:srgbClr val="737373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10" id="10"/>
          <p:cNvSpPr txBox="true"/>
          <p:nvPr/>
        </p:nvSpPr>
        <p:spPr>
          <a:xfrm rot="0">
            <a:off x="6611351" y="5325878"/>
            <a:ext cx="2344341" cy="6534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60"/>
              </a:lnSpc>
            </a:pPr>
            <a:r>
              <a:rPr lang="en-US" sz="3900">
                <a:solidFill>
                  <a:srgbClr val="000000"/>
                </a:solidFill>
                <a:latin typeface="Open Sauce"/>
              </a:rPr>
              <a:t>STUDENT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6387584" y="6226942"/>
            <a:ext cx="2756416" cy="6534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60"/>
              </a:lnSpc>
            </a:pPr>
            <a:r>
              <a:rPr lang="en-US" sz="3900">
                <a:solidFill>
                  <a:srgbClr val="000000"/>
                </a:solidFill>
                <a:latin typeface="Open Sauce"/>
              </a:rPr>
              <a:t>ATC STAFF</a:t>
            </a:r>
          </a:p>
        </p:txBody>
      </p:sp>
    </p:spTree>
  </p:cSld>
  <p:clrMapOvr>
    <a:masterClrMapping/>
  </p:clrMapOvr>
</p:sld>
</file>

<file path=ppt/slides/slide3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-1885322" y="-4731032"/>
            <a:ext cx="24923010" cy="5483062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16221780" y="192027"/>
            <a:ext cx="2066220" cy="560004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7675183" y="8382529"/>
            <a:ext cx="2727499" cy="69924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7"/>
          <a:srcRect l="3483" t="0" r="0" b="0"/>
          <a:stretch>
            <a:fillRect/>
          </a:stretch>
        </p:blipFill>
        <p:spPr>
          <a:xfrm flipH="false" flipV="false" rot="0">
            <a:off x="17904114" y="752031"/>
            <a:ext cx="383886" cy="9726629"/>
          </a:xfrm>
          <a:prstGeom prst="rect">
            <a:avLst/>
          </a:prstGeom>
        </p:spPr>
      </p:pic>
      <p:sp>
        <p:nvSpPr>
          <p:cNvPr name="TextBox 6" id="6"/>
          <p:cNvSpPr txBox="true"/>
          <p:nvPr/>
        </p:nvSpPr>
        <p:spPr>
          <a:xfrm rot="0">
            <a:off x="185857" y="167547"/>
            <a:ext cx="746165" cy="4552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80"/>
              </a:lnSpc>
            </a:pPr>
            <a:r>
              <a:rPr lang="en-US" sz="2700">
                <a:solidFill>
                  <a:srgbClr val="FFFFFF"/>
                </a:solidFill>
                <a:latin typeface="Open Sauce"/>
              </a:rPr>
              <a:t>New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637196" y="220570"/>
            <a:ext cx="678299" cy="4552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80"/>
              </a:lnSpc>
            </a:pPr>
            <a:r>
              <a:rPr lang="en-US" sz="2700">
                <a:solidFill>
                  <a:srgbClr val="FFFFFF"/>
                </a:solidFill>
                <a:latin typeface="Open Sauce"/>
              </a:rPr>
              <a:t>Quit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3020345" y="220570"/>
            <a:ext cx="776764" cy="4552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80"/>
              </a:lnSpc>
            </a:pPr>
            <a:r>
              <a:rPr lang="en-US" sz="2700">
                <a:solidFill>
                  <a:srgbClr val="FFFFFF"/>
                </a:solidFill>
                <a:latin typeface="Open Sauce"/>
              </a:rPr>
              <a:t>Help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4880729" y="1189654"/>
            <a:ext cx="7897886" cy="5994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Enter Details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3209949" y="2410169"/>
            <a:ext cx="7897886" cy="464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780"/>
              </a:lnSpc>
            </a:pPr>
            <a:r>
              <a:rPr lang="en-US" sz="2700">
                <a:solidFill>
                  <a:srgbClr val="000000"/>
                </a:solidFill>
                <a:latin typeface="Public Sans"/>
              </a:rPr>
              <a:t>Empty/Occupied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3209949" y="2941663"/>
            <a:ext cx="7897886" cy="464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780"/>
              </a:lnSpc>
            </a:pPr>
            <a:r>
              <a:rPr lang="en-US" sz="2700">
                <a:solidFill>
                  <a:srgbClr val="000000"/>
                </a:solidFill>
                <a:latin typeface="Public Sans"/>
              </a:rPr>
              <a:t>Wind Dr.</a:t>
            </a:r>
          </a:p>
        </p:txBody>
      </p:sp>
      <p:pic>
        <p:nvPicPr>
          <p:cNvPr name="Picture 12" id="12"/>
          <p:cNvPicPr>
            <a:picLocks noChangeAspect="true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6792590" y="2465369"/>
            <a:ext cx="2588298" cy="437658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6792590" y="3092650"/>
            <a:ext cx="2588298" cy="437658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3138732" y="6895346"/>
            <a:ext cx="2321174" cy="826918"/>
          </a:xfrm>
          <a:prstGeom prst="rect">
            <a:avLst/>
          </a:prstGeom>
        </p:spPr>
      </p:pic>
      <p:sp>
        <p:nvSpPr>
          <p:cNvPr name="TextBox 15" id="15"/>
          <p:cNvSpPr txBox="true"/>
          <p:nvPr/>
        </p:nvSpPr>
        <p:spPr>
          <a:xfrm rot="0">
            <a:off x="0" y="7064166"/>
            <a:ext cx="7897886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League Spartan"/>
              </a:rPr>
              <a:t>ADD</a:t>
            </a:r>
          </a:p>
        </p:txBody>
      </p:sp>
      <p:pic>
        <p:nvPicPr>
          <p:cNvPr name="Picture 16" id="16"/>
          <p:cNvPicPr>
            <a:picLocks noChangeAspect="true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4634906" y="6989404"/>
            <a:ext cx="655152" cy="655152"/>
          </a:xfrm>
          <a:prstGeom prst="rect">
            <a:avLst/>
          </a:prstGeom>
        </p:spPr>
      </p:pic>
      <p:sp>
        <p:nvSpPr>
          <p:cNvPr name="TextBox 17" id="17"/>
          <p:cNvSpPr txBox="true"/>
          <p:nvPr/>
        </p:nvSpPr>
        <p:spPr>
          <a:xfrm rot="0">
            <a:off x="6793264" y="215388"/>
            <a:ext cx="3714486" cy="3797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20"/>
              </a:lnSpc>
            </a:pPr>
            <a:r>
              <a:rPr lang="en-US" sz="2300">
                <a:solidFill>
                  <a:srgbClr val="FFFFFF"/>
                </a:solidFill>
                <a:latin typeface="Open Sauce Italics"/>
              </a:rPr>
              <a:t>ATC Staff Interface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6925940" y="2417208"/>
            <a:ext cx="7897886" cy="464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780"/>
              </a:lnSpc>
            </a:pPr>
            <a:r>
              <a:rPr lang="en-US" sz="2700">
                <a:solidFill>
                  <a:srgbClr val="000000"/>
                </a:solidFill>
                <a:latin typeface="Public Sans"/>
              </a:rPr>
              <a:t>Empty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6925940" y="3035500"/>
            <a:ext cx="7897886" cy="464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780"/>
              </a:lnSpc>
            </a:pPr>
            <a:r>
              <a:rPr lang="en-US" sz="2700">
                <a:solidFill>
                  <a:srgbClr val="000000"/>
                </a:solidFill>
                <a:latin typeface="Public Sans"/>
              </a:rPr>
              <a:t>South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88853" y="4063708"/>
            <a:ext cx="7897886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League Spartan"/>
              </a:rPr>
              <a:t>Runway 2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3316819" y="4888802"/>
            <a:ext cx="7897886" cy="464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780"/>
              </a:lnSpc>
            </a:pPr>
            <a:r>
              <a:rPr lang="en-US" sz="2700">
                <a:solidFill>
                  <a:srgbClr val="000000"/>
                </a:solidFill>
                <a:latin typeface="Public Sans"/>
              </a:rPr>
              <a:t>Emergency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3316819" y="5394207"/>
            <a:ext cx="7897886" cy="464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780"/>
              </a:lnSpc>
            </a:pPr>
            <a:r>
              <a:rPr lang="en-US" sz="2700">
                <a:solidFill>
                  <a:srgbClr val="000000"/>
                </a:solidFill>
                <a:latin typeface="Public Sans"/>
              </a:rPr>
              <a:t>Empty/Occupied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3316819" y="5925702"/>
            <a:ext cx="7897886" cy="464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780"/>
              </a:lnSpc>
            </a:pPr>
            <a:r>
              <a:rPr lang="en-US" sz="2700">
                <a:solidFill>
                  <a:srgbClr val="000000"/>
                </a:solidFill>
                <a:latin typeface="Public Sans"/>
              </a:rPr>
              <a:t>Wind Dr.</a:t>
            </a:r>
          </a:p>
        </p:txBody>
      </p:sp>
      <p:pic>
        <p:nvPicPr>
          <p:cNvPr name="Picture 24" id="24"/>
          <p:cNvPicPr>
            <a:picLocks noChangeAspect="true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6899460" y="5348012"/>
            <a:ext cx="2588298" cy="437658"/>
          </a:xfrm>
          <a:prstGeom prst="rect">
            <a:avLst/>
          </a:prstGeom>
        </p:spPr>
      </p:pic>
      <p:pic>
        <p:nvPicPr>
          <p:cNvPr name="Picture 25" id="25"/>
          <p:cNvPicPr>
            <a:picLocks noChangeAspect="true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6899460" y="5896451"/>
            <a:ext cx="2588298" cy="437658"/>
          </a:xfrm>
          <a:prstGeom prst="rect">
            <a:avLst/>
          </a:prstGeom>
        </p:spPr>
      </p:pic>
      <p:pic>
        <p:nvPicPr>
          <p:cNvPr name="Picture 26" id="26"/>
          <p:cNvPicPr>
            <a:picLocks noChangeAspect="true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6899460" y="6523732"/>
            <a:ext cx="2588298" cy="437658"/>
          </a:xfrm>
          <a:prstGeom prst="rect">
            <a:avLst/>
          </a:prstGeom>
        </p:spPr>
      </p:pic>
      <p:sp>
        <p:nvSpPr>
          <p:cNvPr name="TextBox 27" id="27"/>
          <p:cNvSpPr txBox="true"/>
          <p:nvPr/>
        </p:nvSpPr>
        <p:spPr>
          <a:xfrm rot="0">
            <a:off x="7073295" y="5290862"/>
            <a:ext cx="7897886" cy="464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780"/>
              </a:lnSpc>
            </a:pPr>
            <a:r>
              <a:rPr lang="en-US" sz="2700">
                <a:solidFill>
                  <a:srgbClr val="000000"/>
                </a:solidFill>
                <a:latin typeface="Public Sans"/>
              </a:rPr>
              <a:t>No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7032810" y="5848289"/>
            <a:ext cx="7897886" cy="464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780"/>
              </a:lnSpc>
            </a:pPr>
            <a:r>
              <a:rPr lang="en-US" sz="2700">
                <a:solidFill>
                  <a:srgbClr val="000000"/>
                </a:solidFill>
                <a:latin typeface="Public Sans"/>
              </a:rPr>
              <a:t>Empty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7032810" y="6466582"/>
            <a:ext cx="7897886" cy="464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780"/>
              </a:lnSpc>
            </a:pPr>
            <a:r>
              <a:rPr lang="en-US" sz="2700">
                <a:solidFill>
                  <a:srgbClr val="000000"/>
                </a:solidFill>
                <a:latin typeface="Public Sans"/>
              </a:rPr>
              <a:t>South</a:t>
            </a:r>
          </a:p>
        </p:txBody>
      </p:sp>
      <p:pic>
        <p:nvPicPr>
          <p:cNvPr name="Picture 30" id="30"/>
          <p:cNvPicPr>
            <a:picLocks noChangeAspect="true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0075463" y="8655426"/>
            <a:ext cx="654439" cy="812508"/>
          </a:xfrm>
          <a:prstGeom prst="rect">
            <a:avLst/>
          </a:prstGeom>
        </p:spPr>
      </p:pic>
      <p:pic>
        <p:nvPicPr>
          <p:cNvPr name="Picture 31" id="31"/>
          <p:cNvPicPr>
            <a:picLocks noChangeAspect="true"/>
          </p:cNvPicPr>
          <p:nvPr/>
        </p:nvPicPr>
        <p:blipFill>
          <a:blip r:embed="rId16"/>
          <a:srcRect l="0" t="0" r="0" b="0"/>
          <a:stretch>
            <a:fillRect/>
          </a:stretch>
        </p:blipFill>
        <p:spPr>
          <a:xfrm flipH="false" flipV="false" rot="0">
            <a:off x="8086739" y="3449423"/>
            <a:ext cx="1904199" cy="1904199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-1885322" y="-4731032"/>
            <a:ext cx="24923010" cy="5483062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16221780" y="192027"/>
            <a:ext cx="2066220" cy="560004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0" y="3639635"/>
            <a:ext cx="7017372" cy="6647365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2363684" y="5143500"/>
            <a:ext cx="656661" cy="656661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4469709" y="5800161"/>
            <a:ext cx="656661" cy="656661"/>
          </a:xfrm>
          <a:prstGeom prst="rect">
            <a:avLst/>
          </a:prstGeom>
        </p:spPr>
      </p:pic>
      <p:graphicFrame>
        <p:nvGraphicFramePr>
          <p:cNvPr name="Table 7" id="7"/>
          <p:cNvGraphicFramePr>
            <a:graphicFrameLocks noGrp="true"/>
          </p:cNvGraphicFramePr>
          <p:nvPr/>
        </p:nvGraphicFramePr>
        <p:xfrm>
          <a:off x="136667" y="833120"/>
          <a:ext cx="4661372" cy="3190875"/>
        </p:xfrm>
        <a:graphic>
          <a:graphicData uri="http://schemas.openxmlformats.org/drawingml/2006/table">
            <a:tbl>
              <a:tblPr/>
              <a:tblGrid>
                <a:gridCol w="1443445"/>
                <a:gridCol w="1443445"/>
                <a:gridCol w="1774481"/>
              </a:tblGrid>
              <a:tr h="819409">
                <a:tc>
                  <a:tcPr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cPr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cPr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0489">
                <a:tc>
                  <a:tcPr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cPr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cPr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0489">
                <a:tc>
                  <a:tcPr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cPr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cPr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0489">
                <a:tc>
                  <a:tcPr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cPr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cPr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8" id="8"/>
          <p:cNvSpPr txBox="true"/>
          <p:nvPr/>
        </p:nvSpPr>
        <p:spPr>
          <a:xfrm rot="0">
            <a:off x="5168702" y="756920"/>
            <a:ext cx="1881783" cy="4673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>
                <a:solidFill>
                  <a:srgbClr val="000000"/>
                </a:solidFill>
                <a:latin typeface="Canva Sans Bold"/>
              </a:rPr>
              <a:t>Emergency 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7545785" y="756920"/>
            <a:ext cx="1114068" cy="4673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>
                <a:solidFill>
                  <a:srgbClr val="000000"/>
                </a:solidFill>
                <a:latin typeface="Canva Sans Bold"/>
              </a:rPr>
              <a:t>Status </a:t>
            </a:r>
          </a:p>
        </p:txBody>
      </p:sp>
      <p:graphicFrame>
        <p:nvGraphicFramePr>
          <p:cNvPr name="Table 10" id="10"/>
          <p:cNvGraphicFramePr>
            <a:graphicFrameLocks noGrp="true"/>
          </p:cNvGraphicFramePr>
          <p:nvPr/>
        </p:nvGraphicFramePr>
        <p:xfrm>
          <a:off x="4798039" y="833120"/>
          <a:ext cx="2252446" cy="819150"/>
        </p:xfrm>
        <a:graphic>
          <a:graphicData uri="http://schemas.openxmlformats.org/drawingml/2006/table">
            <a:tbl>
              <a:tblPr/>
              <a:tblGrid>
                <a:gridCol w="2252446"/>
              </a:tblGrid>
              <a:tr h="819150">
                <a:tc>
                  <a:tcPr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name="Table 11" id="11"/>
          <p:cNvGraphicFramePr>
            <a:graphicFrameLocks noGrp="true"/>
          </p:cNvGraphicFramePr>
          <p:nvPr/>
        </p:nvGraphicFramePr>
        <p:xfrm>
          <a:off x="4798039" y="1652270"/>
          <a:ext cx="2252446" cy="819150"/>
        </p:xfrm>
        <a:graphic>
          <a:graphicData uri="http://schemas.openxmlformats.org/drawingml/2006/table">
            <a:tbl>
              <a:tblPr/>
              <a:tblGrid>
                <a:gridCol w="2252446"/>
              </a:tblGrid>
              <a:tr h="819150">
                <a:tc>
                  <a:tcPr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name="Table 12" id="12"/>
          <p:cNvGraphicFramePr>
            <a:graphicFrameLocks noGrp="true"/>
          </p:cNvGraphicFramePr>
          <p:nvPr/>
        </p:nvGraphicFramePr>
        <p:xfrm>
          <a:off x="4798039" y="2428558"/>
          <a:ext cx="2252446" cy="819150"/>
        </p:xfrm>
        <a:graphic>
          <a:graphicData uri="http://schemas.openxmlformats.org/drawingml/2006/table">
            <a:tbl>
              <a:tblPr/>
              <a:tblGrid>
                <a:gridCol w="2252446"/>
              </a:tblGrid>
              <a:tr h="819150">
                <a:tc>
                  <a:tcPr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name="Table 13" id="13"/>
          <p:cNvGraphicFramePr>
            <a:graphicFrameLocks noGrp="true"/>
          </p:cNvGraphicFramePr>
          <p:nvPr/>
        </p:nvGraphicFramePr>
        <p:xfrm>
          <a:off x="4798039" y="3230060"/>
          <a:ext cx="2252446" cy="819150"/>
        </p:xfrm>
        <a:graphic>
          <a:graphicData uri="http://schemas.openxmlformats.org/drawingml/2006/table">
            <a:tbl>
              <a:tblPr/>
              <a:tblGrid>
                <a:gridCol w="2252446"/>
              </a:tblGrid>
              <a:tr h="819150">
                <a:tc>
                  <a:tcPr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name="Table 14" id="14"/>
          <p:cNvGraphicFramePr>
            <a:graphicFrameLocks noGrp="true"/>
          </p:cNvGraphicFramePr>
          <p:nvPr/>
        </p:nvGraphicFramePr>
        <p:xfrm>
          <a:off x="6976596" y="814705"/>
          <a:ext cx="2252446" cy="819150"/>
        </p:xfrm>
        <a:graphic>
          <a:graphicData uri="http://schemas.openxmlformats.org/drawingml/2006/table">
            <a:tbl>
              <a:tblPr/>
              <a:tblGrid>
                <a:gridCol w="2252446"/>
              </a:tblGrid>
              <a:tr h="819150">
                <a:tc>
                  <a:tcPr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name="Table 15" id="15"/>
          <p:cNvGraphicFramePr>
            <a:graphicFrameLocks noGrp="true"/>
          </p:cNvGraphicFramePr>
          <p:nvPr/>
        </p:nvGraphicFramePr>
        <p:xfrm>
          <a:off x="6976596" y="1609408"/>
          <a:ext cx="2252446" cy="819150"/>
        </p:xfrm>
        <a:graphic>
          <a:graphicData uri="http://schemas.openxmlformats.org/drawingml/2006/table">
            <a:tbl>
              <a:tblPr/>
              <a:tblGrid>
                <a:gridCol w="2252446"/>
              </a:tblGrid>
              <a:tr h="819150">
                <a:tc>
                  <a:tcPr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name="Table 16" id="16"/>
          <p:cNvGraphicFramePr>
            <a:graphicFrameLocks noGrp="true"/>
          </p:cNvGraphicFramePr>
          <p:nvPr/>
        </p:nvGraphicFramePr>
        <p:xfrm>
          <a:off x="6976596" y="2428558"/>
          <a:ext cx="2252446" cy="819150"/>
        </p:xfrm>
        <a:graphic>
          <a:graphicData uri="http://schemas.openxmlformats.org/drawingml/2006/table">
            <a:tbl>
              <a:tblPr/>
              <a:tblGrid>
                <a:gridCol w="2252446"/>
              </a:tblGrid>
              <a:tr h="819150">
                <a:tc>
                  <a:tcPr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name="Table 17" id="17"/>
          <p:cNvGraphicFramePr>
            <a:graphicFrameLocks noGrp="true"/>
          </p:cNvGraphicFramePr>
          <p:nvPr/>
        </p:nvGraphicFramePr>
        <p:xfrm>
          <a:off x="6976596" y="3204845"/>
          <a:ext cx="2252446" cy="819150"/>
        </p:xfrm>
        <a:graphic>
          <a:graphicData uri="http://schemas.openxmlformats.org/drawingml/2006/table">
            <a:tbl>
              <a:tblPr/>
              <a:tblGrid>
                <a:gridCol w="2252446"/>
              </a:tblGrid>
              <a:tr h="819150">
                <a:tc>
                  <a:tcPr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name="Picture 18" id="18"/>
          <p:cNvPicPr>
            <a:picLocks noChangeAspect="true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0344056" y="5471830"/>
            <a:ext cx="7382558" cy="2630036"/>
          </a:xfrm>
          <a:prstGeom prst="rect">
            <a:avLst/>
          </a:prstGeom>
        </p:spPr>
      </p:pic>
      <p:pic>
        <p:nvPicPr>
          <p:cNvPr name="Picture 19" id="19"/>
          <p:cNvPicPr>
            <a:picLocks noChangeAspect="true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3457275" y="6155053"/>
            <a:ext cx="1156121" cy="1156121"/>
          </a:xfrm>
          <a:prstGeom prst="rect">
            <a:avLst/>
          </a:prstGeom>
        </p:spPr>
      </p:pic>
      <p:pic>
        <p:nvPicPr>
          <p:cNvPr name="Picture 20" id="20"/>
          <p:cNvPicPr>
            <a:picLocks noChangeAspect="true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10800000">
            <a:off x="11182333" y="6128491"/>
            <a:ext cx="1182683" cy="1182683"/>
          </a:xfrm>
          <a:prstGeom prst="rect">
            <a:avLst/>
          </a:prstGeom>
        </p:spPr>
      </p:pic>
      <p:pic>
        <p:nvPicPr>
          <p:cNvPr name="Picture 21" id="21"/>
          <p:cNvPicPr>
            <a:picLocks noChangeAspect="true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5596832" y="6128491"/>
            <a:ext cx="1249895" cy="1249895"/>
          </a:xfrm>
          <a:prstGeom prst="rect">
            <a:avLst/>
          </a:prstGeom>
        </p:spPr>
      </p:pic>
      <p:sp>
        <p:nvSpPr>
          <p:cNvPr name="TextBox 22" id="22"/>
          <p:cNvSpPr txBox="true"/>
          <p:nvPr/>
        </p:nvSpPr>
        <p:spPr>
          <a:xfrm rot="0">
            <a:off x="185857" y="167547"/>
            <a:ext cx="746165" cy="4552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80"/>
              </a:lnSpc>
            </a:pPr>
            <a:r>
              <a:rPr lang="en-US" sz="2700">
                <a:solidFill>
                  <a:srgbClr val="FFFFFF"/>
                </a:solidFill>
                <a:latin typeface="Open Sauce"/>
              </a:rPr>
              <a:t>New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637196" y="220570"/>
            <a:ext cx="678299" cy="4552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80"/>
              </a:lnSpc>
            </a:pPr>
            <a:r>
              <a:rPr lang="en-US" sz="2700">
                <a:solidFill>
                  <a:srgbClr val="FFFFFF"/>
                </a:solidFill>
                <a:latin typeface="Open Sauce"/>
              </a:rPr>
              <a:t>Quit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3020345" y="220570"/>
            <a:ext cx="776764" cy="4552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80"/>
              </a:lnSpc>
            </a:pPr>
            <a:r>
              <a:rPr lang="en-US" sz="2700">
                <a:solidFill>
                  <a:srgbClr val="FFFFFF"/>
                </a:solidFill>
                <a:latin typeface="Open Sauce"/>
              </a:rPr>
              <a:t>Help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6793264" y="215388"/>
            <a:ext cx="3714486" cy="3797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20"/>
              </a:lnSpc>
            </a:pPr>
            <a:r>
              <a:rPr lang="en-US" sz="2300">
                <a:solidFill>
                  <a:srgbClr val="FFFFFF"/>
                </a:solidFill>
                <a:latin typeface="Open Sauce Italics"/>
              </a:rPr>
              <a:t>Student Interface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2453652" y="5129248"/>
            <a:ext cx="476726" cy="5994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 Bold"/>
              </a:rPr>
              <a:t>F1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4511910" y="5812470"/>
            <a:ext cx="489823" cy="5994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 Bold"/>
              </a:rPr>
              <a:t>F2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233779" y="756920"/>
            <a:ext cx="1221581" cy="4673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>
                <a:solidFill>
                  <a:srgbClr val="000000"/>
                </a:solidFill>
                <a:latin typeface="Canva Sans Bold"/>
              </a:rPr>
              <a:t>Priority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1949557" y="756920"/>
            <a:ext cx="919996" cy="4673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>
                <a:solidFill>
                  <a:srgbClr val="000000"/>
                </a:solidFill>
                <a:latin typeface="Canva Sans Bold"/>
              </a:rPr>
              <a:t>Flight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3322519" y="756920"/>
            <a:ext cx="1350883" cy="4673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>
                <a:solidFill>
                  <a:srgbClr val="000000"/>
                </a:solidFill>
                <a:latin typeface="Canva Sans Bold"/>
              </a:rPr>
              <a:t>Runway 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12516995" y="4318353"/>
            <a:ext cx="2599134" cy="8966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Barlow Bold"/>
              </a:rPr>
              <a:t>Simulate</a:t>
            </a:r>
          </a:p>
        </p:txBody>
      </p:sp>
      <p:pic>
        <p:nvPicPr>
          <p:cNvPr name="Picture 32" id="32"/>
          <p:cNvPicPr>
            <a:picLocks noChangeAspect="true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4345072" y="7656971"/>
            <a:ext cx="656661" cy="656661"/>
          </a:xfrm>
          <a:prstGeom prst="rect">
            <a:avLst/>
          </a:prstGeom>
        </p:spPr>
      </p:pic>
      <p:sp>
        <p:nvSpPr>
          <p:cNvPr name="TextBox 33" id="33"/>
          <p:cNvSpPr txBox="true"/>
          <p:nvPr/>
        </p:nvSpPr>
        <p:spPr>
          <a:xfrm rot="0">
            <a:off x="4421228" y="7642719"/>
            <a:ext cx="504349" cy="5994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 Bold"/>
              </a:rPr>
              <a:t>F3</a:t>
            </a:r>
          </a:p>
        </p:txBody>
      </p:sp>
    </p:spTree>
  </p:cSld>
  <p:clrMapOvr>
    <a:masterClrMapping/>
  </p:clrMapOvr>
</p:sld>
</file>

<file path=ppt/slides/slide3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-1885322" y="-4731032"/>
            <a:ext cx="24923010" cy="5483062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16221780" y="192027"/>
            <a:ext cx="2066220" cy="560004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0" y="3639635"/>
            <a:ext cx="7017372" cy="6647365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2363684" y="5143500"/>
            <a:ext cx="656661" cy="656661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4469709" y="5800161"/>
            <a:ext cx="656661" cy="656661"/>
          </a:xfrm>
          <a:prstGeom prst="rect">
            <a:avLst/>
          </a:prstGeom>
        </p:spPr>
      </p:pic>
      <p:graphicFrame>
        <p:nvGraphicFramePr>
          <p:cNvPr name="Table 7" id="7"/>
          <p:cNvGraphicFramePr>
            <a:graphicFrameLocks noGrp="true"/>
          </p:cNvGraphicFramePr>
          <p:nvPr/>
        </p:nvGraphicFramePr>
        <p:xfrm>
          <a:off x="136667" y="833120"/>
          <a:ext cx="4661372" cy="3190875"/>
        </p:xfrm>
        <a:graphic>
          <a:graphicData uri="http://schemas.openxmlformats.org/drawingml/2006/table">
            <a:tbl>
              <a:tblPr/>
              <a:tblGrid>
                <a:gridCol w="1443445"/>
                <a:gridCol w="1443445"/>
                <a:gridCol w="1774481"/>
              </a:tblGrid>
              <a:tr h="819409">
                <a:tc>
                  <a:tcPr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cPr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cPr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0489">
                <a:tc>
                  <a:tcPr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cPr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cPr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0489">
                <a:tc>
                  <a:tcPr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cPr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cPr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0489">
                <a:tc>
                  <a:tcPr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cPr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cPr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8" id="8"/>
          <p:cNvSpPr txBox="true"/>
          <p:nvPr/>
        </p:nvSpPr>
        <p:spPr>
          <a:xfrm rot="0">
            <a:off x="5168702" y="756920"/>
            <a:ext cx="1881783" cy="4673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>
                <a:solidFill>
                  <a:srgbClr val="000000"/>
                </a:solidFill>
                <a:latin typeface="Canva Sans Bold"/>
              </a:rPr>
              <a:t>Emergency 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7545785" y="756920"/>
            <a:ext cx="1114068" cy="4673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>
                <a:solidFill>
                  <a:srgbClr val="000000"/>
                </a:solidFill>
                <a:latin typeface="Canva Sans Bold"/>
              </a:rPr>
              <a:t>Status </a:t>
            </a:r>
          </a:p>
        </p:txBody>
      </p:sp>
      <p:graphicFrame>
        <p:nvGraphicFramePr>
          <p:cNvPr name="Table 10" id="10"/>
          <p:cNvGraphicFramePr>
            <a:graphicFrameLocks noGrp="true"/>
          </p:cNvGraphicFramePr>
          <p:nvPr/>
        </p:nvGraphicFramePr>
        <p:xfrm>
          <a:off x="4798039" y="833120"/>
          <a:ext cx="2252446" cy="819150"/>
        </p:xfrm>
        <a:graphic>
          <a:graphicData uri="http://schemas.openxmlformats.org/drawingml/2006/table">
            <a:tbl>
              <a:tblPr/>
              <a:tblGrid>
                <a:gridCol w="2252446"/>
              </a:tblGrid>
              <a:tr h="819150">
                <a:tc>
                  <a:tcPr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name="Table 11" id="11"/>
          <p:cNvGraphicFramePr>
            <a:graphicFrameLocks noGrp="true"/>
          </p:cNvGraphicFramePr>
          <p:nvPr/>
        </p:nvGraphicFramePr>
        <p:xfrm>
          <a:off x="4798039" y="1652270"/>
          <a:ext cx="2252446" cy="819150"/>
        </p:xfrm>
        <a:graphic>
          <a:graphicData uri="http://schemas.openxmlformats.org/drawingml/2006/table">
            <a:tbl>
              <a:tblPr/>
              <a:tblGrid>
                <a:gridCol w="2252446"/>
              </a:tblGrid>
              <a:tr h="819150">
                <a:tc>
                  <a:tcPr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name="Table 12" id="12"/>
          <p:cNvGraphicFramePr>
            <a:graphicFrameLocks noGrp="true"/>
          </p:cNvGraphicFramePr>
          <p:nvPr/>
        </p:nvGraphicFramePr>
        <p:xfrm>
          <a:off x="4798039" y="2428558"/>
          <a:ext cx="2252446" cy="819150"/>
        </p:xfrm>
        <a:graphic>
          <a:graphicData uri="http://schemas.openxmlformats.org/drawingml/2006/table">
            <a:tbl>
              <a:tblPr/>
              <a:tblGrid>
                <a:gridCol w="2252446"/>
              </a:tblGrid>
              <a:tr h="819150">
                <a:tc>
                  <a:tcPr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name="Table 13" id="13"/>
          <p:cNvGraphicFramePr>
            <a:graphicFrameLocks noGrp="true"/>
          </p:cNvGraphicFramePr>
          <p:nvPr/>
        </p:nvGraphicFramePr>
        <p:xfrm>
          <a:off x="4798039" y="3230060"/>
          <a:ext cx="2252446" cy="819150"/>
        </p:xfrm>
        <a:graphic>
          <a:graphicData uri="http://schemas.openxmlformats.org/drawingml/2006/table">
            <a:tbl>
              <a:tblPr/>
              <a:tblGrid>
                <a:gridCol w="2252446"/>
              </a:tblGrid>
              <a:tr h="819150">
                <a:tc>
                  <a:tcPr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name="Table 14" id="14"/>
          <p:cNvGraphicFramePr>
            <a:graphicFrameLocks noGrp="true"/>
          </p:cNvGraphicFramePr>
          <p:nvPr/>
        </p:nvGraphicFramePr>
        <p:xfrm>
          <a:off x="6976596" y="814705"/>
          <a:ext cx="2252446" cy="819150"/>
        </p:xfrm>
        <a:graphic>
          <a:graphicData uri="http://schemas.openxmlformats.org/drawingml/2006/table">
            <a:tbl>
              <a:tblPr/>
              <a:tblGrid>
                <a:gridCol w="2252446"/>
              </a:tblGrid>
              <a:tr h="819150">
                <a:tc>
                  <a:tcPr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name="Table 15" id="15"/>
          <p:cNvGraphicFramePr>
            <a:graphicFrameLocks noGrp="true"/>
          </p:cNvGraphicFramePr>
          <p:nvPr/>
        </p:nvGraphicFramePr>
        <p:xfrm>
          <a:off x="6976596" y="1609408"/>
          <a:ext cx="2252446" cy="819150"/>
        </p:xfrm>
        <a:graphic>
          <a:graphicData uri="http://schemas.openxmlformats.org/drawingml/2006/table">
            <a:tbl>
              <a:tblPr/>
              <a:tblGrid>
                <a:gridCol w="2252446"/>
              </a:tblGrid>
              <a:tr h="819150">
                <a:tc>
                  <a:tcPr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name="Table 16" id="16"/>
          <p:cNvGraphicFramePr>
            <a:graphicFrameLocks noGrp="true"/>
          </p:cNvGraphicFramePr>
          <p:nvPr/>
        </p:nvGraphicFramePr>
        <p:xfrm>
          <a:off x="6976596" y="2428558"/>
          <a:ext cx="2252446" cy="819150"/>
        </p:xfrm>
        <a:graphic>
          <a:graphicData uri="http://schemas.openxmlformats.org/drawingml/2006/table">
            <a:tbl>
              <a:tblPr/>
              <a:tblGrid>
                <a:gridCol w="2252446"/>
              </a:tblGrid>
              <a:tr h="819150">
                <a:tc>
                  <a:tcPr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name="Table 17" id="17"/>
          <p:cNvGraphicFramePr>
            <a:graphicFrameLocks noGrp="true"/>
          </p:cNvGraphicFramePr>
          <p:nvPr/>
        </p:nvGraphicFramePr>
        <p:xfrm>
          <a:off x="6976596" y="3204845"/>
          <a:ext cx="2252446" cy="819150"/>
        </p:xfrm>
        <a:graphic>
          <a:graphicData uri="http://schemas.openxmlformats.org/drawingml/2006/table">
            <a:tbl>
              <a:tblPr/>
              <a:tblGrid>
                <a:gridCol w="2252446"/>
              </a:tblGrid>
              <a:tr h="819150">
                <a:tc>
                  <a:tcPr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name="Picture 18" id="18"/>
          <p:cNvPicPr>
            <a:picLocks noChangeAspect="true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0344056" y="5471830"/>
            <a:ext cx="7382558" cy="2630036"/>
          </a:xfrm>
          <a:prstGeom prst="rect">
            <a:avLst/>
          </a:prstGeom>
        </p:spPr>
      </p:pic>
      <p:pic>
        <p:nvPicPr>
          <p:cNvPr name="Picture 19" id="19"/>
          <p:cNvPicPr>
            <a:picLocks noChangeAspect="true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3457275" y="6155053"/>
            <a:ext cx="1156121" cy="1156121"/>
          </a:xfrm>
          <a:prstGeom prst="rect">
            <a:avLst/>
          </a:prstGeom>
        </p:spPr>
      </p:pic>
      <p:pic>
        <p:nvPicPr>
          <p:cNvPr name="Picture 20" id="20"/>
          <p:cNvPicPr>
            <a:picLocks noChangeAspect="true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10800000">
            <a:off x="11182333" y="6128491"/>
            <a:ext cx="1182683" cy="1182683"/>
          </a:xfrm>
          <a:prstGeom prst="rect">
            <a:avLst/>
          </a:prstGeom>
        </p:spPr>
      </p:pic>
      <p:pic>
        <p:nvPicPr>
          <p:cNvPr name="Picture 21" id="21"/>
          <p:cNvPicPr>
            <a:picLocks noChangeAspect="true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5596832" y="6128491"/>
            <a:ext cx="1249895" cy="1249895"/>
          </a:xfrm>
          <a:prstGeom prst="rect">
            <a:avLst/>
          </a:prstGeom>
        </p:spPr>
      </p:pic>
      <p:sp>
        <p:nvSpPr>
          <p:cNvPr name="TextBox 22" id="22"/>
          <p:cNvSpPr txBox="true"/>
          <p:nvPr/>
        </p:nvSpPr>
        <p:spPr>
          <a:xfrm rot="0">
            <a:off x="185857" y="167547"/>
            <a:ext cx="746165" cy="4552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80"/>
              </a:lnSpc>
            </a:pPr>
            <a:r>
              <a:rPr lang="en-US" sz="2700">
                <a:solidFill>
                  <a:srgbClr val="FFFFFF"/>
                </a:solidFill>
                <a:latin typeface="Open Sauce"/>
              </a:rPr>
              <a:t>New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637196" y="220570"/>
            <a:ext cx="678299" cy="4552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80"/>
              </a:lnSpc>
            </a:pPr>
            <a:r>
              <a:rPr lang="en-US" sz="2700">
                <a:solidFill>
                  <a:srgbClr val="FFFFFF"/>
                </a:solidFill>
                <a:latin typeface="Open Sauce"/>
              </a:rPr>
              <a:t>Quit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3020345" y="220570"/>
            <a:ext cx="776764" cy="4552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80"/>
              </a:lnSpc>
            </a:pPr>
            <a:r>
              <a:rPr lang="en-US" sz="2700">
                <a:solidFill>
                  <a:srgbClr val="FFFFFF"/>
                </a:solidFill>
                <a:latin typeface="Open Sauce"/>
              </a:rPr>
              <a:t>Help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6793264" y="215388"/>
            <a:ext cx="3714486" cy="3797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20"/>
              </a:lnSpc>
            </a:pPr>
            <a:r>
              <a:rPr lang="en-US" sz="2300">
                <a:solidFill>
                  <a:srgbClr val="FFFFFF"/>
                </a:solidFill>
                <a:latin typeface="Open Sauce Italics"/>
              </a:rPr>
              <a:t>Student Interface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2453652" y="5129248"/>
            <a:ext cx="476726" cy="5994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 Bold"/>
              </a:rPr>
              <a:t>F1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4511910" y="5812470"/>
            <a:ext cx="489823" cy="5994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 Bold"/>
              </a:rPr>
              <a:t>F2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233779" y="756920"/>
            <a:ext cx="1221581" cy="4673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>
                <a:solidFill>
                  <a:srgbClr val="000000"/>
                </a:solidFill>
                <a:latin typeface="Canva Sans Bold"/>
              </a:rPr>
              <a:t>Priority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1949557" y="756920"/>
            <a:ext cx="919996" cy="4673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>
                <a:solidFill>
                  <a:srgbClr val="000000"/>
                </a:solidFill>
                <a:latin typeface="Canva Sans Bold"/>
              </a:rPr>
              <a:t>Flight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3322519" y="756920"/>
            <a:ext cx="1350883" cy="4673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>
                <a:solidFill>
                  <a:srgbClr val="000000"/>
                </a:solidFill>
                <a:latin typeface="Canva Sans Bold"/>
              </a:rPr>
              <a:t>Runway 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12516995" y="4318353"/>
            <a:ext cx="2599134" cy="8966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Barlow Bold"/>
              </a:rPr>
              <a:t>Simulate</a:t>
            </a:r>
          </a:p>
        </p:txBody>
      </p:sp>
      <p:pic>
        <p:nvPicPr>
          <p:cNvPr name="Picture 32" id="32"/>
          <p:cNvPicPr>
            <a:picLocks noChangeAspect="true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4345072" y="7656971"/>
            <a:ext cx="656661" cy="656661"/>
          </a:xfrm>
          <a:prstGeom prst="rect">
            <a:avLst/>
          </a:prstGeom>
        </p:spPr>
      </p:pic>
      <p:sp>
        <p:nvSpPr>
          <p:cNvPr name="TextBox 33" id="33"/>
          <p:cNvSpPr txBox="true"/>
          <p:nvPr/>
        </p:nvSpPr>
        <p:spPr>
          <a:xfrm rot="0">
            <a:off x="4421228" y="7642719"/>
            <a:ext cx="504349" cy="5994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 Bold"/>
              </a:rPr>
              <a:t>F3</a:t>
            </a:r>
          </a:p>
        </p:txBody>
      </p:sp>
      <p:pic>
        <p:nvPicPr>
          <p:cNvPr name="Picture 34" id="34"/>
          <p:cNvPicPr>
            <a:picLocks noChangeAspect="true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4286176" y="6904919"/>
            <a:ext cx="654439" cy="812508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-1885322" y="-4731032"/>
            <a:ext cx="24923010" cy="5483062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16221780" y="192027"/>
            <a:ext cx="2066220" cy="560004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0" y="3639635"/>
            <a:ext cx="7017372" cy="6647365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2363684" y="5143500"/>
            <a:ext cx="656661" cy="656661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4469709" y="5800161"/>
            <a:ext cx="656661" cy="656661"/>
          </a:xfrm>
          <a:prstGeom prst="rect">
            <a:avLst/>
          </a:prstGeom>
        </p:spPr>
      </p:pic>
      <p:graphicFrame>
        <p:nvGraphicFramePr>
          <p:cNvPr name="Table 7" id="7"/>
          <p:cNvGraphicFramePr>
            <a:graphicFrameLocks noGrp="true"/>
          </p:cNvGraphicFramePr>
          <p:nvPr/>
        </p:nvGraphicFramePr>
        <p:xfrm>
          <a:off x="136667" y="833120"/>
          <a:ext cx="4661372" cy="3190875"/>
        </p:xfrm>
        <a:graphic>
          <a:graphicData uri="http://schemas.openxmlformats.org/drawingml/2006/table">
            <a:tbl>
              <a:tblPr/>
              <a:tblGrid>
                <a:gridCol w="1443445"/>
                <a:gridCol w="1443445"/>
                <a:gridCol w="1774481"/>
              </a:tblGrid>
              <a:tr h="819409">
                <a:tc>
                  <a:tcPr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cPr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cPr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0489">
                <a:tc>
                  <a:tcPr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cPr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cPr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0489">
                <a:tc>
                  <a:tcPr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cPr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cPr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0489">
                <a:tc>
                  <a:tcPr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cPr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cPr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8" id="8"/>
          <p:cNvSpPr txBox="true"/>
          <p:nvPr/>
        </p:nvSpPr>
        <p:spPr>
          <a:xfrm rot="0">
            <a:off x="5168702" y="756920"/>
            <a:ext cx="1881783" cy="4673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>
                <a:solidFill>
                  <a:srgbClr val="000000"/>
                </a:solidFill>
                <a:latin typeface="Canva Sans Bold"/>
              </a:rPr>
              <a:t>Emergency 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7545785" y="756920"/>
            <a:ext cx="1114068" cy="4673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>
                <a:solidFill>
                  <a:srgbClr val="000000"/>
                </a:solidFill>
                <a:latin typeface="Canva Sans Bold"/>
              </a:rPr>
              <a:t>Status </a:t>
            </a:r>
          </a:p>
        </p:txBody>
      </p:sp>
      <p:graphicFrame>
        <p:nvGraphicFramePr>
          <p:cNvPr name="Table 10" id="10"/>
          <p:cNvGraphicFramePr>
            <a:graphicFrameLocks noGrp="true"/>
          </p:cNvGraphicFramePr>
          <p:nvPr/>
        </p:nvGraphicFramePr>
        <p:xfrm>
          <a:off x="4798039" y="833120"/>
          <a:ext cx="2252446" cy="819150"/>
        </p:xfrm>
        <a:graphic>
          <a:graphicData uri="http://schemas.openxmlformats.org/drawingml/2006/table">
            <a:tbl>
              <a:tblPr/>
              <a:tblGrid>
                <a:gridCol w="2252446"/>
              </a:tblGrid>
              <a:tr h="819150">
                <a:tc>
                  <a:tcPr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name="Table 11" id="11"/>
          <p:cNvGraphicFramePr>
            <a:graphicFrameLocks noGrp="true"/>
          </p:cNvGraphicFramePr>
          <p:nvPr/>
        </p:nvGraphicFramePr>
        <p:xfrm>
          <a:off x="4798039" y="1652270"/>
          <a:ext cx="2252446" cy="819150"/>
        </p:xfrm>
        <a:graphic>
          <a:graphicData uri="http://schemas.openxmlformats.org/drawingml/2006/table">
            <a:tbl>
              <a:tblPr/>
              <a:tblGrid>
                <a:gridCol w="2252446"/>
              </a:tblGrid>
              <a:tr h="819150">
                <a:tc>
                  <a:tcPr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name="Table 12" id="12"/>
          <p:cNvGraphicFramePr>
            <a:graphicFrameLocks noGrp="true"/>
          </p:cNvGraphicFramePr>
          <p:nvPr/>
        </p:nvGraphicFramePr>
        <p:xfrm>
          <a:off x="4798039" y="2428558"/>
          <a:ext cx="2252446" cy="819150"/>
        </p:xfrm>
        <a:graphic>
          <a:graphicData uri="http://schemas.openxmlformats.org/drawingml/2006/table">
            <a:tbl>
              <a:tblPr/>
              <a:tblGrid>
                <a:gridCol w="2252446"/>
              </a:tblGrid>
              <a:tr h="819150">
                <a:tc>
                  <a:tcPr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name="Table 13" id="13"/>
          <p:cNvGraphicFramePr>
            <a:graphicFrameLocks noGrp="true"/>
          </p:cNvGraphicFramePr>
          <p:nvPr/>
        </p:nvGraphicFramePr>
        <p:xfrm>
          <a:off x="4798039" y="3230060"/>
          <a:ext cx="2252446" cy="819150"/>
        </p:xfrm>
        <a:graphic>
          <a:graphicData uri="http://schemas.openxmlformats.org/drawingml/2006/table">
            <a:tbl>
              <a:tblPr/>
              <a:tblGrid>
                <a:gridCol w="2252446"/>
              </a:tblGrid>
              <a:tr h="819150">
                <a:tc>
                  <a:tcPr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name="Table 14" id="14"/>
          <p:cNvGraphicFramePr>
            <a:graphicFrameLocks noGrp="true"/>
          </p:cNvGraphicFramePr>
          <p:nvPr/>
        </p:nvGraphicFramePr>
        <p:xfrm>
          <a:off x="6976596" y="814705"/>
          <a:ext cx="2252446" cy="819150"/>
        </p:xfrm>
        <a:graphic>
          <a:graphicData uri="http://schemas.openxmlformats.org/drawingml/2006/table">
            <a:tbl>
              <a:tblPr/>
              <a:tblGrid>
                <a:gridCol w="2252446"/>
              </a:tblGrid>
              <a:tr h="819150">
                <a:tc>
                  <a:tcPr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name="Table 15" id="15"/>
          <p:cNvGraphicFramePr>
            <a:graphicFrameLocks noGrp="true"/>
          </p:cNvGraphicFramePr>
          <p:nvPr/>
        </p:nvGraphicFramePr>
        <p:xfrm>
          <a:off x="6976596" y="1609408"/>
          <a:ext cx="2252446" cy="819150"/>
        </p:xfrm>
        <a:graphic>
          <a:graphicData uri="http://schemas.openxmlformats.org/drawingml/2006/table">
            <a:tbl>
              <a:tblPr/>
              <a:tblGrid>
                <a:gridCol w="2252446"/>
              </a:tblGrid>
              <a:tr h="819150">
                <a:tc>
                  <a:tcPr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name="Table 16" id="16"/>
          <p:cNvGraphicFramePr>
            <a:graphicFrameLocks noGrp="true"/>
          </p:cNvGraphicFramePr>
          <p:nvPr/>
        </p:nvGraphicFramePr>
        <p:xfrm>
          <a:off x="6976596" y="2428558"/>
          <a:ext cx="2252446" cy="819150"/>
        </p:xfrm>
        <a:graphic>
          <a:graphicData uri="http://schemas.openxmlformats.org/drawingml/2006/table">
            <a:tbl>
              <a:tblPr/>
              <a:tblGrid>
                <a:gridCol w="2252446"/>
              </a:tblGrid>
              <a:tr h="819150">
                <a:tc>
                  <a:tcPr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name="Table 17" id="17"/>
          <p:cNvGraphicFramePr>
            <a:graphicFrameLocks noGrp="true"/>
          </p:cNvGraphicFramePr>
          <p:nvPr/>
        </p:nvGraphicFramePr>
        <p:xfrm>
          <a:off x="6976596" y="3204845"/>
          <a:ext cx="2252446" cy="819150"/>
        </p:xfrm>
        <a:graphic>
          <a:graphicData uri="http://schemas.openxmlformats.org/drawingml/2006/table">
            <a:tbl>
              <a:tblPr/>
              <a:tblGrid>
                <a:gridCol w="2252446"/>
              </a:tblGrid>
              <a:tr h="819150">
                <a:tc>
                  <a:tcPr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name="Picture 18" id="18"/>
          <p:cNvPicPr>
            <a:picLocks noChangeAspect="true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0344056" y="5471830"/>
            <a:ext cx="7382558" cy="2630036"/>
          </a:xfrm>
          <a:prstGeom prst="rect">
            <a:avLst/>
          </a:prstGeom>
        </p:spPr>
      </p:pic>
      <p:pic>
        <p:nvPicPr>
          <p:cNvPr name="Picture 19" id="19"/>
          <p:cNvPicPr>
            <a:picLocks noChangeAspect="true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10800000">
            <a:off x="11182333" y="6128491"/>
            <a:ext cx="1182683" cy="1182683"/>
          </a:xfrm>
          <a:prstGeom prst="rect">
            <a:avLst/>
          </a:prstGeom>
        </p:spPr>
      </p:pic>
      <p:pic>
        <p:nvPicPr>
          <p:cNvPr name="Picture 20" id="20"/>
          <p:cNvPicPr>
            <a:picLocks noChangeAspect="true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5596832" y="6128491"/>
            <a:ext cx="1249895" cy="1249895"/>
          </a:xfrm>
          <a:prstGeom prst="rect">
            <a:avLst/>
          </a:prstGeom>
        </p:spPr>
      </p:pic>
      <p:sp>
        <p:nvSpPr>
          <p:cNvPr name="TextBox 21" id="21"/>
          <p:cNvSpPr txBox="true"/>
          <p:nvPr/>
        </p:nvSpPr>
        <p:spPr>
          <a:xfrm rot="0">
            <a:off x="185857" y="167547"/>
            <a:ext cx="746165" cy="4552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80"/>
              </a:lnSpc>
            </a:pPr>
            <a:r>
              <a:rPr lang="en-US" sz="2700">
                <a:solidFill>
                  <a:srgbClr val="FFFFFF"/>
                </a:solidFill>
                <a:latin typeface="Open Sauce"/>
              </a:rPr>
              <a:t>New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637196" y="220570"/>
            <a:ext cx="678299" cy="4552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80"/>
              </a:lnSpc>
            </a:pPr>
            <a:r>
              <a:rPr lang="en-US" sz="2700">
                <a:solidFill>
                  <a:srgbClr val="FFFFFF"/>
                </a:solidFill>
                <a:latin typeface="Open Sauce"/>
              </a:rPr>
              <a:t>Quit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3020345" y="220570"/>
            <a:ext cx="776764" cy="4552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80"/>
              </a:lnSpc>
            </a:pPr>
            <a:r>
              <a:rPr lang="en-US" sz="2700">
                <a:solidFill>
                  <a:srgbClr val="FFFFFF"/>
                </a:solidFill>
                <a:latin typeface="Open Sauce"/>
              </a:rPr>
              <a:t>Help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6793264" y="215388"/>
            <a:ext cx="3714486" cy="3797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20"/>
              </a:lnSpc>
            </a:pPr>
            <a:r>
              <a:rPr lang="en-US" sz="2300">
                <a:solidFill>
                  <a:srgbClr val="FFFFFF"/>
                </a:solidFill>
                <a:latin typeface="Open Sauce Italics"/>
              </a:rPr>
              <a:t>Student Interface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2453652" y="5129248"/>
            <a:ext cx="476726" cy="5994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 Bold"/>
              </a:rPr>
              <a:t>F1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4511910" y="5812470"/>
            <a:ext cx="489823" cy="5994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 Bold"/>
              </a:rPr>
              <a:t>F2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233779" y="756920"/>
            <a:ext cx="1221581" cy="4673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>
                <a:solidFill>
                  <a:srgbClr val="000000"/>
                </a:solidFill>
                <a:latin typeface="Canva Sans Bold"/>
              </a:rPr>
              <a:t>Priority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1949557" y="756920"/>
            <a:ext cx="919996" cy="4673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>
                <a:solidFill>
                  <a:srgbClr val="000000"/>
                </a:solidFill>
                <a:latin typeface="Canva Sans Bold"/>
              </a:rPr>
              <a:t>Flight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3322519" y="756920"/>
            <a:ext cx="1350883" cy="4673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>
                <a:solidFill>
                  <a:srgbClr val="000000"/>
                </a:solidFill>
                <a:latin typeface="Canva Sans Bold"/>
              </a:rPr>
              <a:t>Runway 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2516995" y="4318353"/>
            <a:ext cx="2599134" cy="8966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Barlow Bold"/>
              </a:rPr>
              <a:t>Simulate</a:t>
            </a:r>
          </a:p>
        </p:txBody>
      </p:sp>
      <p:pic>
        <p:nvPicPr>
          <p:cNvPr name="Picture 31" id="31"/>
          <p:cNvPicPr>
            <a:picLocks noChangeAspect="true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4345072" y="7656971"/>
            <a:ext cx="656661" cy="656661"/>
          </a:xfrm>
          <a:prstGeom prst="rect">
            <a:avLst/>
          </a:prstGeom>
        </p:spPr>
      </p:pic>
      <p:sp>
        <p:nvSpPr>
          <p:cNvPr name="TextBox 32" id="32"/>
          <p:cNvSpPr txBox="true"/>
          <p:nvPr/>
        </p:nvSpPr>
        <p:spPr>
          <a:xfrm rot="0">
            <a:off x="4421228" y="7642719"/>
            <a:ext cx="504349" cy="5994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 Bold"/>
              </a:rPr>
              <a:t>F3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649248" y="1790065"/>
            <a:ext cx="390644" cy="4673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>
                <a:solidFill>
                  <a:srgbClr val="000000"/>
                </a:solidFill>
                <a:latin typeface="Canva Sans"/>
              </a:rPr>
              <a:t>P1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2032900" y="1790065"/>
            <a:ext cx="362664" cy="4673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>
                <a:solidFill>
                  <a:srgbClr val="000000"/>
                </a:solidFill>
                <a:latin typeface="Canva Sans"/>
              </a:rPr>
              <a:t>F1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3605590" y="1790065"/>
            <a:ext cx="394097" cy="4673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>
                <a:solidFill>
                  <a:srgbClr val="000000"/>
                </a:solidFill>
                <a:latin typeface="Canva Sans"/>
              </a:rPr>
              <a:t>R1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5627558" y="1768634"/>
            <a:ext cx="202763" cy="4673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>
                <a:solidFill>
                  <a:srgbClr val="000000"/>
                </a:solidFill>
                <a:latin typeface="Canva Sans"/>
              </a:rPr>
              <a:t>Y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7262893" y="1795780"/>
            <a:ext cx="1289209" cy="4673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>
                <a:solidFill>
                  <a:srgbClr val="000000"/>
                </a:solidFill>
                <a:latin typeface="Canva Sans"/>
              </a:rPr>
              <a:t>Success</a:t>
            </a:r>
          </a:p>
        </p:txBody>
      </p:sp>
      <p:pic>
        <p:nvPicPr>
          <p:cNvPr name="Picture 38" id="38"/>
          <p:cNvPicPr>
            <a:picLocks noChangeAspect="true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3306871" y="6128491"/>
            <a:ext cx="1348105" cy="1348105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-1885322" y="-4731032"/>
            <a:ext cx="24923010" cy="5483062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16221780" y="192027"/>
            <a:ext cx="2066220" cy="560004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0" y="3639635"/>
            <a:ext cx="7017372" cy="6647365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2363684" y="5143500"/>
            <a:ext cx="656661" cy="656661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4469709" y="5800161"/>
            <a:ext cx="656661" cy="656661"/>
          </a:xfrm>
          <a:prstGeom prst="rect">
            <a:avLst/>
          </a:prstGeom>
        </p:spPr>
      </p:pic>
      <p:graphicFrame>
        <p:nvGraphicFramePr>
          <p:cNvPr name="Table 7" id="7"/>
          <p:cNvGraphicFramePr>
            <a:graphicFrameLocks noGrp="true"/>
          </p:cNvGraphicFramePr>
          <p:nvPr/>
        </p:nvGraphicFramePr>
        <p:xfrm>
          <a:off x="136667" y="833120"/>
          <a:ext cx="4661372" cy="3190875"/>
        </p:xfrm>
        <a:graphic>
          <a:graphicData uri="http://schemas.openxmlformats.org/drawingml/2006/table">
            <a:tbl>
              <a:tblPr/>
              <a:tblGrid>
                <a:gridCol w="1443445"/>
                <a:gridCol w="1443445"/>
                <a:gridCol w="1774481"/>
              </a:tblGrid>
              <a:tr h="819409">
                <a:tc>
                  <a:tcPr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cPr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cPr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0489">
                <a:tc>
                  <a:tcPr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cPr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cPr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0489">
                <a:tc>
                  <a:tcPr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cPr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cPr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0489">
                <a:tc>
                  <a:tcPr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cPr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cPr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8" id="8"/>
          <p:cNvSpPr txBox="true"/>
          <p:nvPr/>
        </p:nvSpPr>
        <p:spPr>
          <a:xfrm rot="0">
            <a:off x="5168702" y="756920"/>
            <a:ext cx="1881783" cy="4673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>
                <a:solidFill>
                  <a:srgbClr val="000000"/>
                </a:solidFill>
                <a:latin typeface="Canva Sans Bold"/>
              </a:rPr>
              <a:t>Emergency 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7545785" y="756920"/>
            <a:ext cx="1114068" cy="4673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>
                <a:solidFill>
                  <a:srgbClr val="000000"/>
                </a:solidFill>
                <a:latin typeface="Canva Sans Bold"/>
              </a:rPr>
              <a:t>Status </a:t>
            </a:r>
          </a:p>
        </p:txBody>
      </p:sp>
      <p:graphicFrame>
        <p:nvGraphicFramePr>
          <p:cNvPr name="Table 10" id="10"/>
          <p:cNvGraphicFramePr>
            <a:graphicFrameLocks noGrp="true"/>
          </p:cNvGraphicFramePr>
          <p:nvPr/>
        </p:nvGraphicFramePr>
        <p:xfrm>
          <a:off x="4798039" y="833120"/>
          <a:ext cx="2252446" cy="819150"/>
        </p:xfrm>
        <a:graphic>
          <a:graphicData uri="http://schemas.openxmlformats.org/drawingml/2006/table">
            <a:tbl>
              <a:tblPr/>
              <a:tblGrid>
                <a:gridCol w="2252446"/>
              </a:tblGrid>
              <a:tr h="819150">
                <a:tc>
                  <a:tcPr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name="Table 11" id="11"/>
          <p:cNvGraphicFramePr>
            <a:graphicFrameLocks noGrp="true"/>
          </p:cNvGraphicFramePr>
          <p:nvPr/>
        </p:nvGraphicFramePr>
        <p:xfrm>
          <a:off x="4798039" y="1652270"/>
          <a:ext cx="2252446" cy="819150"/>
        </p:xfrm>
        <a:graphic>
          <a:graphicData uri="http://schemas.openxmlformats.org/drawingml/2006/table">
            <a:tbl>
              <a:tblPr/>
              <a:tblGrid>
                <a:gridCol w="2252446"/>
              </a:tblGrid>
              <a:tr h="819150">
                <a:tc>
                  <a:tcPr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name="Table 12" id="12"/>
          <p:cNvGraphicFramePr>
            <a:graphicFrameLocks noGrp="true"/>
          </p:cNvGraphicFramePr>
          <p:nvPr/>
        </p:nvGraphicFramePr>
        <p:xfrm>
          <a:off x="4798039" y="2428558"/>
          <a:ext cx="2252446" cy="819150"/>
        </p:xfrm>
        <a:graphic>
          <a:graphicData uri="http://schemas.openxmlformats.org/drawingml/2006/table">
            <a:tbl>
              <a:tblPr/>
              <a:tblGrid>
                <a:gridCol w="2252446"/>
              </a:tblGrid>
              <a:tr h="819150">
                <a:tc>
                  <a:tcPr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name="Table 13" id="13"/>
          <p:cNvGraphicFramePr>
            <a:graphicFrameLocks noGrp="true"/>
          </p:cNvGraphicFramePr>
          <p:nvPr/>
        </p:nvGraphicFramePr>
        <p:xfrm>
          <a:off x="4798039" y="3230060"/>
          <a:ext cx="2252446" cy="819150"/>
        </p:xfrm>
        <a:graphic>
          <a:graphicData uri="http://schemas.openxmlformats.org/drawingml/2006/table">
            <a:tbl>
              <a:tblPr/>
              <a:tblGrid>
                <a:gridCol w="2252446"/>
              </a:tblGrid>
              <a:tr h="819150">
                <a:tc>
                  <a:tcPr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name="Table 14" id="14"/>
          <p:cNvGraphicFramePr>
            <a:graphicFrameLocks noGrp="true"/>
          </p:cNvGraphicFramePr>
          <p:nvPr/>
        </p:nvGraphicFramePr>
        <p:xfrm>
          <a:off x="6976596" y="814705"/>
          <a:ext cx="2252446" cy="819150"/>
        </p:xfrm>
        <a:graphic>
          <a:graphicData uri="http://schemas.openxmlformats.org/drawingml/2006/table">
            <a:tbl>
              <a:tblPr/>
              <a:tblGrid>
                <a:gridCol w="2252446"/>
              </a:tblGrid>
              <a:tr h="819150">
                <a:tc>
                  <a:tcPr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name="Table 15" id="15"/>
          <p:cNvGraphicFramePr>
            <a:graphicFrameLocks noGrp="true"/>
          </p:cNvGraphicFramePr>
          <p:nvPr/>
        </p:nvGraphicFramePr>
        <p:xfrm>
          <a:off x="6976596" y="1609408"/>
          <a:ext cx="2252446" cy="819150"/>
        </p:xfrm>
        <a:graphic>
          <a:graphicData uri="http://schemas.openxmlformats.org/drawingml/2006/table">
            <a:tbl>
              <a:tblPr/>
              <a:tblGrid>
                <a:gridCol w="2252446"/>
              </a:tblGrid>
              <a:tr h="819150">
                <a:tc>
                  <a:tcPr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name="Table 16" id="16"/>
          <p:cNvGraphicFramePr>
            <a:graphicFrameLocks noGrp="true"/>
          </p:cNvGraphicFramePr>
          <p:nvPr/>
        </p:nvGraphicFramePr>
        <p:xfrm>
          <a:off x="6976596" y="2428558"/>
          <a:ext cx="2252446" cy="819150"/>
        </p:xfrm>
        <a:graphic>
          <a:graphicData uri="http://schemas.openxmlformats.org/drawingml/2006/table">
            <a:tbl>
              <a:tblPr/>
              <a:tblGrid>
                <a:gridCol w="2252446"/>
              </a:tblGrid>
              <a:tr h="819150">
                <a:tc>
                  <a:tcPr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name="Table 17" id="17"/>
          <p:cNvGraphicFramePr>
            <a:graphicFrameLocks noGrp="true"/>
          </p:cNvGraphicFramePr>
          <p:nvPr/>
        </p:nvGraphicFramePr>
        <p:xfrm>
          <a:off x="6976596" y="3204845"/>
          <a:ext cx="2252446" cy="819150"/>
        </p:xfrm>
        <a:graphic>
          <a:graphicData uri="http://schemas.openxmlformats.org/drawingml/2006/table">
            <a:tbl>
              <a:tblPr/>
              <a:tblGrid>
                <a:gridCol w="2252446"/>
              </a:tblGrid>
              <a:tr h="819150">
                <a:tc>
                  <a:tcPr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name="Picture 18" id="18"/>
          <p:cNvPicPr>
            <a:picLocks noChangeAspect="true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0344056" y="5471830"/>
            <a:ext cx="7382558" cy="2630036"/>
          </a:xfrm>
          <a:prstGeom prst="rect">
            <a:avLst/>
          </a:prstGeom>
        </p:spPr>
      </p:pic>
      <p:pic>
        <p:nvPicPr>
          <p:cNvPr name="Picture 19" id="19"/>
          <p:cNvPicPr>
            <a:picLocks noChangeAspect="true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10800000">
            <a:off x="11182333" y="6128491"/>
            <a:ext cx="1182683" cy="1182683"/>
          </a:xfrm>
          <a:prstGeom prst="rect">
            <a:avLst/>
          </a:prstGeom>
        </p:spPr>
      </p:pic>
      <p:pic>
        <p:nvPicPr>
          <p:cNvPr name="Picture 20" id="20"/>
          <p:cNvPicPr>
            <a:picLocks noChangeAspect="true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5596832" y="6128491"/>
            <a:ext cx="1249895" cy="1249895"/>
          </a:xfrm>
          <a:prstGeom prst="rect">
            <a:avLst/>
          </a:prstGeom>
        </p:spPr>
      </p:pic>
      <p:sp>
        <p:nvSpPr>
          <p:cNvPr name="TextBox 21" id="21"/>
          <p:cNvSpPr txBox="true"/>
          <p:nvPr/>
        </p:nvSpPr>
        <p:spPr>
          <a:xfrm rot="0">
            <a:off x="185857" y="167547"/>
            <a:ext cx="746165" cy="4552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80"/>
              </a:lnSpc>
            </a:pPr>
            <a:r>
              <a:rPr lang="en-US" sz="2700">
                <a:solidFill>
                  <a:srgbClr val="FFFFFF"/>
                </a:solidFill>
                <a:latin typeface="Open Sauce"/>
              </a:rPr>
              <a:t>New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637196" y="220570"/>
            <a:ext cx="678299" cy="4552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80"/>
              </a:lnSpc>
            </a:pPr>
            <a:r>
              <a:rPr lang="en-US" sz="2700">
                <a:solidFill>
                  <a:srgbClr val="FFFFFF"/>
                </a:solidFill>
                <a:latin typeface="Open Sauce"/>
              </a:rPr>
              <a:t>Quit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3020345" y="220570"/>
            <a:ext cx="776764" cy="4552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80"/>
              </a:lnSpc>
            </a:pPr>
            <a:r>
              <a:rPr lang="en-US" sz="2700">
                <a:solidFill>
                  <a:srgbClr val="FFFFFF"/>
                </a:solidFill>
                <a:latin typeface="Open Sauce"/>
              </a:rPr>
              <a:t>Help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6793264" y="215388"/>
            <a:ext cx="3714486" cy="3797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20"/>
              </a:lnSpc>
            </a:pPr>
            <a:r>
              <a:rPr lang="en-US" sz="2300">
                <a:solidFill>
                  <a:srgbClr val="FFFFFF"/>
                </a:solidFill>
                <a:latin typeface="Open Sauce Italics"/>
              </a:rPr>
              <a:t>Student Interface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2453652" y="5129248"/>
            <a:ext cx="476726" cy="5994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 Bold"/>
              </a:rPr>
              <a:t>F1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4511910" y="5812470"/>
            <a:ext cx="489823" cy="5994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 Bold"/>
              </a:rPr>
              <a:t>F2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233779" y="756920"/>
            <a:ext cx="1221581" cy="4673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>
                <a:solidFill>
                  <a:srgbClr val="000000"/>
                </a:solidFill>
                <a:latin typeface="Canva Sans Bold"/>
              </a:rPr>
              <a:t>Priority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1949557" y="756920"/>
            <a:ext cx="919996" cy="4673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>
                <a:solidFill>
                  <a:srgbClr val="000000"/>
                </a:solidFill>
                <a:latin typeface="Canva Sans Bold"/>
              </a:rPr>
              <a:t>Flight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3322519" y="756920"/>
            <a:ext cx="1350883" cy="4673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>
                <a:solidFill>
                  <a:srgbClr val="000000"/>
                </a:solidFill>
                <a:latin typeface="Canva Sans Bold"/>
              </a:rPr>
              <a:t>Runway 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2516995" y="4318353"/>
            <a:ext cx="2599134" cy="8966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Barlow Bold"/>
              </a:rPr>
              <a:t>Simulate</a:t>
            </a:r>
          </a:p>
        </p:txBody>
      </p:sp>
      <p:pic>
        <p:nvPicPr>
          <p:cNvPr name="Picture 31" id="31"/>
          <p:cNvPicPr>
            <a:picLocks noChangeAspect="true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4345072" y="7656971"/>
            <a:ext cx="656661" cy="656661"/>
          </a:xfrm>
          <a:prstGeom prst="rect">
            <a:avLst/>
          </a:prstGeom>
        </p:spPr>
      </p:pic>
      <p:sp>
        <p:nvSpPr>
          <p:cNvPr name="TextBox 32" id="32"/>
          <p:cNvSpPr txBox="true"/>
          <p:nvPr/>
        </p:nvSpPr>
        <p:spPr>
          <a:xfrm rot="0">
            <a:off x="4421228" y="7642719"/>
            <a:ext cx="504349" cy="5994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 Bold"/>
              </a:rPr>
              <a:t>F3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649248" y="1790065"/>
            <a:ext cx="390644" cy="4673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>
                <a:solidFill>
                  <a:srgbClr val="000000"/>
                </a:solidFill>
                <a:latin typeface="Canva Sans"/>
              </a:rPr>
              <a:t>P1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2032900" y="1790065"/>
            <a:ext cx="362664" cy="4673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>
                <a:solidFill>
                  <a:srgbClr val="000000"/>
                </a:solidFill>
                <a:latin typeface="Canva Sans"/>
              </a:rPr>
              <a:t>F1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3605590" y="1790065"/>
            <a:ext cx="394097" cy="4673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>
                <a:solidFill>
                  <a:srgbClr val="000000"/>
                </a:solidFill>
                <a:latin typeface="Canva Sans"/>
              </a:rPr>
              <a:t>R1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5627558" y="1768634"/>
            <a:ext cx="202763" cy="4673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>
                <a:solidFill>
                  <a:srgbClr val="000000"/>
                </a:solidFill>
                <a:latin typeface="Canva Sans"/>
              </a:rPr>
              <a:t>Y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7262893" y="1795780"/>
            <a:ext cx="1289209" cy="4673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>
                <a:solidFill>
                  <a:srgbClr val="000000"/>
                </a:solidFill>
                <a:latin typeface="Canva Sans"/>
              </a:rPr>
              <a:t>Success</a:t>
            </a:r>
          </a:p>
        </p:txBody>
      </p:sp>
      <p:pic>
        <p:nvPicPr>
          <p:cNvPr name="Picture 38" id="38"/>
          <p:cNvPicPr>
            <a:picLocks noChangeAspect="true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3306871" y="6128491"/>
            <a:ext cx="1348105" cy="1348105"/>
          </a:xfrm>
          <a:prstGeom prst="rect">
            <a:avLst/>
          </a:prstGeom>
        </p:spPr>
      </p:pic>
      <p:pic>
        <p:nvPicPr>
          <p:cNvPr name="Picture 39" id="39"/>
          <p:cNvPicPr>
            <a:picLocks noChangeAspect="true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6519508" y="6972132"/>
            <a:ext cx="654439" cy="812508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-1885322" y="-4731032"/>
            <a:ext cx="24923010" cy="5483062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16221780" y="192027"/>
            <a:ext cx="2066220" cy="560004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0" y="3639635"/>
            <a:ext cx="7017372" cy="6647365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2363684" y="5143500"/>
            <a:ext cx="656661" cy="656661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4469709" y="5800161"/>
            <a:ext cx="656661" cy="656661"/>
          </a:xfrm>
          <a:prstGeom prst="rect">
            <a:avLst/>
          </a:prstGeom>
        </p:spPr>
      </p:pic>
      <p:graphicFrame>
        <p:nvGraphicFramePr>
          <p:cNvPr name="Table 7" id="7"/>
          <p:cNvGraphicFramePr>
            <a:graphicFrameLocks noGrp="true"/>
          </p:cNvGraphicFramePr>
          <p:nvPr/>
        </p:nvGraphicFramePr>
        <p:xfrm>
          <a:off x="136667" y="833120"/>
          <a:ext cx="4661372" cy="3190875"/>
        </p:xfrm>
        <a:graphic>
          <a:graphicData uri="http://schemas.openxmlformats.org/drawingml/2006/table">
            <a:tbl>
              <a:tblPr/>
              <a:tblGrid>
                <a:gridCol w="1443445"/>
                <a:gridCol w="1443445"/>
                <a:gridCol w="1774481"/>
              </a:tblGrid>
              <a:tr h="819409">
                <a:tc>
                  <a:tcPr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cPr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cPr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0489">
                <a:tc>
                  <a:tcPr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cPr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cPr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0489">
                <a:tc>
                  <a:tcPr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cPr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cPr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0489">
                <a:tc>
                  <a:tcPr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cPr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cPr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8" id="8"/>
          <p:cNvSpPr txBox="true"/>
          <p:nvPr/>
        </p:nvSpPr>
        <p:spPr>
          <a:xfrm rot="0">
            <a:off x="5168702" y="756920"/>
            <a:ext cx="1881783" cy="4673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>
                <a:solidFill>
                  <a:srgbClr val="000000"/>
                </a:solidFill>
                <a:latin typeface="Canva Sans Bold"/>
              </a:rPr>
              <a:t>Emergency 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7545785" y="756920"/>
            <a:ext cx="1114068" cy="4673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>
                <a:solidFill>
                  <a:srgbClr val="000000"/>
                </a:solidFill>
                <a:latin typeface="Canva Sans Bold"/>
              </a:rPr>
              <a:t>Status </a:t>
            </a:r>
          </a:p>
        </p:txBody>
      </p:sp>
      <p:graphicFrame>
        <p:nvGraphicFramePr>
          <p:cNvPr name="Table 10" id="10"/>
          <p:cNvGraphicFramePr>
            <a:graphicFrameLocks noGrp="true"/>
          </p:cNvGraphicFramePr>
          <p:nvPr/>
        </p:nvGraphicFramePr>
        <p:xfrm>
          <a:off x="4798039" y="833120"/>
          <a:ext cx="2252446" cy="819150"/>
        </p:xfrm>
        <a:graphic>
          <a:graphicData uri="http://schemas.openxmlformats.org/drawingml/2006/table">
            <a:tbl>
              <a:tblPr/>
              <a:tblGrid>
                <a:gridCol w="2252446"/>
              </a:tblGrid>
              <a:tr h="819150">
                <a:tc>
                  <a:tcPr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name="Table 11" id="11"/>
          <p:cNvGraphicFramePr>
            <a:graphicFrameLocks noGrp="true"/>
          </p:cNvGraphicFramePr>
          <p:nvPr/>
        </p:nvGraphicFramePr>
        <p:xfrm>
          <a:off x="4798039" y="1652270"/>
          <a:ext cx="2252446" cy="819150"/>
        </p:xfrm>
        <a:graphic>
          <a:graphicData uri="http://schemas.openxmlformats.org/drawingml/2006/table">
            <a:tbl>
              <a:tblPr/>
              <a:tblGrid>
                <a:gridCol w="2252446"/>
              </a:tblGrid>
              <a:tr h="819150">
                <a:tc>
                  <a:tcPr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name="Table 12" id="12"/>
          <p:cNvGraphicFramePr>
            <a:graphicFrameLocks noGrp="true"/>
          </p:cNvGraphicFramePr>
          <p:nvPr/>
        </p:nvGraphicFramePr>
        <p:xfrm>
          <a:off x="4798039" y="2428558"/>
          <a:ext cx="2252446" cy="819150"/>
        </p:xfrm>
        <a:graphic>
          <a:graphicData uri="http://schemas.openxmlformats.org/drawingml/2006/table">
            <a:tbl>
              <a:tblPr/>
              <a:tblGrid>
                <a:gridCol w="2252446"/>
              </a:tblGrid>
              <a:tr h="819150">
                <a:tc>
                  <a:tcPr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name="Table 13" id="13"/>
          <p:cNvGraphicFramePr>
            <a:graphicFrameLocks noGrp="true"/>
          </p:cNvGraphicFramePr>
          <p:nvPr/>
        </p:nvGraphicFramePr>
        <p:xfrm>
          <a:off x="4798039" y="3230060"/>
          <a:ext cx="2252446" cy="819150"/>
        </p:xfrm>
        <a:graphic>
          <a:graphicData uri="http://schemas.openxmlformats.org/drawingml/2006/table">
            <a:tbl>
              <a:tblPr/>
              <a:tblGrid>
                <a:gridCol w="2252446"/>
              </a:tblGrid>
              <a:tr h="819150">
                <a:tc>
                  <a:tcPr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name="Table 14" id="14"/>
          <p:cNvGraphicFramePr>
            <a:graphicFrameLocks noGrp="true"/>
          </p:cNvGraphicFramePr>
          <p:nvPr/>
        </p:nvGraphicFramePr>
        <p:xfrm>
          <a:off x="6976596" y="814705"/>
          <a:ext cx="2252446" cy="819150"/>
        </p:xfrm>
        <a:graphic>
          <a:graphicData uri="http://schemas.openxmlformats.org/drawingml/2006/table">
            <a:tbl>
              <a:tblPr/>
              <a:tblGrid>
                <a:gridCol w="2252446"/>
              </a:tblGrid>
              <a:tr h="819150">
                <a:tc>
                  <a:tcPr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name="Table 15" id="15"/>
          <p:cNvGraphicFramePr>
            <a:graphicFrameLocks noGrp="true"/>
          </p:cNvGraphicFramePr>
          <p:nvPr/>
        </p:nvGraphicFramePr>
        <p:xfrm>
          <a:off x="6976596" y="1609408"/>
          <a:ext cx="2252446" cy="819150"/>
        </p:xfrm>
        <a:graphic>
          <a:graphicData uri="http://schemas.openxmlformats.org/drawingml/2006/table">
            <a:tbl>
              <a:tblPr/>
              <a:tblGrid>
                <a:gridCol w="2252446"/>
              </a:tblGrid>
              <a:tr h="819150">
                <a:tc>
                  <a:tcPr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name="Table 16" id="16"/>
          <p:cNvGraphicFramePr>
            <a:graphicFrameLocks noGrp="true"/>
          </p:cNvGraphicFramePr>
          <p:nvPr/>
        </p:nvGraphicFramePr>
        <p:xfrm>
          <a:off x="6976596" y="2428558"/>
          <a:ext cx="2252446" cy="819150"/>
        </p:xfrm>
        <a:graphic>
          <a:graphicData uri="http://schemas.openxmlformats.org/drawingml/2006/table">
            <a:tbl>
              <a:tblPr/>
              <a:tblGrid>
                <a:gridCol w="2252446"/>
              </a:tblGrid>
              <a:tr h="819150">
                <a:tc>
                  <a:tcPr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name="Table 17" id="17"/>
          <p:cNvGraphicFramePr>
            <a:graphicFrameLocks noGrp="true"/>
          </p:cNvGraphicFramePr>
          <p:nvPr/>
        </p:nvGraphicFramePr>
        <p:xfrm>
          <a:off x="6976596" y="3204845"/>
          <a:ext cx="2252446" cy="819150"/>
        </p:xfrm>
        <a:graphic>
          <a:graphicData uri="http://schemas.openxmlformats.org/drawingml/2006/table">
            <a:tbl>
              <a:tblPr/>
              <a:tblGrid>
                <a:gridCol w="2252446"/>
              </a:tblGrid>
              <a:tr h="819150">
                <a:tc>
                  <a:tcPr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name="Picture 18" id="18"/>
          <p:cNvPicPr>
            <a:picLocks noChangeAspect="true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0344056" y="5471830"/>
            <a:ext cx="7382558" cy="2630036"/>
          </a:xfrm>
          <a:prstGeom prst="rect">
            <a:avLst/>
          </a:prstGeom>
        </p:spPr>
      </p:pic>
      <p:pic>
        <p:nvPicPr>
          <p:cNvPr name="Picture 19" id="19"/>
          <p:cNvPicPr>
            <a:picLocks noChangeAspect="true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10800000">
            <a:off x="11182333" y="6128491"/>
            <a:ext cx="1182683" cy="1182683"/>
          </a:xfrm>
          <a:prstGeom prst="rect">
            <a:avLst/>
          </a:prstGeom>
        </p:spPr>
      </p:pic>
      <p:pic>
        <p:nvPicPr>
          <p:cNvPr name="Picture 20" id="20"/>
          <p:cNvPicPr>
            <a:picLocks noChangeAspect="true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5596832" y="6128491"/>
            <a:ext cx="1249895" cy="1249895"/>
          </a:xfrm>
          <a:prstGeom prst="rect">
            <a:avLst/>
          </a:prstGeom>
        </p:spPr>
      </p:pic>
      <p:sp>
        <p:nvSpPr>
          <p:cNvPr name="TextBox 21" id="21"/>
          <p:cNvSpPr txBox="true"/>
          <p:nvPr/>
        </p:nvSpPr>
        <p:spPr>
          <a:xfrm rot="0">
            <a:off x="185857" y="167547"/>
            <a:ext cx="746165" cy="4552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80"/>
              </a:lnSpc>
            </a:pPr>
            <a:r>
              <a:rPr lang="en-US" sz="2700">
                <a:solidFill>
                  <a:srgbClr val="FFFFFF"/>
                </a:solidFill>
                <a:latin typeface="Open Sauce"/>
              </a:rPr>
              <a:t>New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637196" y="220570"/>
            <a:ext cx="678299" cy="4552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80"/>
              </a:lnSpc>
            </a:pPr>
            <a:r>
              <a:rPr lang="en-US" sz="2700">
                <a:solidFill>
                  <a:srgbClr val="FFFFFF"/>
                </a:solidFill>
                <a:latin typeface="Open Sauce"/>
              </a:rPr>
              <a:t>Quit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3020345" y="220570"/>
            <a:ext cx="776764" cy="4552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80"/>
              </a:lnSpc>
            </a:pPr>
            <a:r>
              <a:rPr lang="en-US" sz="2700">
                <a:solidFill>
                  <a:srgbClr val="FFFFFF"/>
                </a:solidFill>
                <a:latin typeface="Open Sauce"/>
              </a:rPr>
              <a:t>Help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6793264" y="215388"/>
            <a:ext cx="3714486" cy="3797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20"/>
              </a:lnSpc>
            </a:pPr>
            <a:r>
              <a:rPr lang="en-US" sz="2300">
                <a:solidFill>
                  <a:srgbClr val="FFFFFF"/>
                </a:solidFill>
                <a:latin typeface="Open Sauce Italics"/>
              </a:rPr>
              <a:t>Student Interface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2453652" y="5129248"/>
            <a:ext cx="476726" cy="5994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 Bold"/>
              </a:rPr>
              <a:t>F1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4511910" y="5812470"/>
            <a:ext cx="489823" cy="5994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 Bold"/>
              </a:rPr>
              <a:t>F2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233779" y="756920"/>
            <a:ext cx="1221581" cy="4673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>
                <a:solidFill>
                  <a:srgbClr val="000000"/>
                </a:solidFill>
                <a:latin typeface="Canva Sans Bold"/>
              </a:rPr>
              <a:t>Priority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1949557" y="756920"/>
            <a:ext cx="919996" cy="4673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>
                <a:solidFill>
                  <a:srgbClr val="000000"/>
                </a:solidFill>
                <a:latin typeface="Canva Sans Bold"/>
              </a:rPr>
              <a:t>Flight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3322519" y="756920"/>
            <a:ext cx="1350883" cy="4673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>
                <a:solidFill>
                  <a:srgbClr val="000000"/>
                </a:solidFill>
                <a:latin typeface="Canva Sans Bold"/>
              </a:rPr>
              <a:t>Runway 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2516995" y="4318353"/>
            <a:ext cx="2599134" cy="8966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Barlow Bold"/>
              </a:rPr>
              <a:t>Simulate</a:t>
            </a:r>
          </a:p>
        </p:txBody>
      </p:sp>
      <p:pic>
        <p:nvPicPr>
          <p:cNvPr name="Picture 31" id="31"/>
          <p:cNvPicPr>
            <a:picLocks noChangeAspect="true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4345072" y="7656971"/>
            <a:ext cx="656661" cy="656661"/>
          </a:xfrm>
          <a:prstGeom prst="rect">
            <a:avLst/>
          </a:prstGeom>
        </p:spPr>
      </p:pic>
      <p:sp>
        <p:nvSpPr>
          <p:cNvPr name="TextBox 32" id="32"/>
          <p:cNvSpPr txBox="true"/>
          <p:nvPr/>
        </p:nvSpPr>
        <p:spPr>
          <a:xfrm rot="0">
            <a:off x="4421228" y="7642719"/>
            <a:ext cx="504349" cy="5994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 Bold"/>
              </a:rPr>
              <a:t>F3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649248" y="1790065"/>
            <a:ext cx="390644" cy="4673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>
                <a:solidFill>
                  <a:srgbClr val="000000"/>
                </a:solidFill>
                <a:latin typeface="Canva Sans"/>
              </a:rPr>
              <a:t>P1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2032900" y="1790065"/>
            <a:ext cx="362664" cy="4673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>
                <a:solidFill>
                  <a:srgbClr val="000000"/>
                </a:solidFill>
                <a:latin typeface="Canva Sans"/>
              </a:rPr>
              <a:t>F1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3605590" y="1790065"/>
            <a:ext cx="394097" cy="4673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>
                <a:solidFill>
                  <a:srgbClr val="000000"/>
                </a:solidFill>
                <a:latin typeface="Canva Sans"/>
              </a:rPr>
              <a:t>R1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5627558" y="1768634"/>
            <a:ext cx="202763" cy="4673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>
                <a:solidFill>
                  <a:srgbClr val="000000"/>
                </a:solidFill>
                <a:latin typeface="Canva Sans"/>
              </a:rPr>
              <a:t>Y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7262893" y="1795780"/>
            <a:ext cx="1289209" cy="4673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>
                <a:solidFill>
                  <a:srgbClr val="000000"/>
                </a:solidFill>
                <a:latin typeface="Canva Sans"/>
              </a:rPr>
              <a:t>Success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646509" y="2566353"/>
            <a:ext cx="396121" cy="4673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>
                <a:solidFill>
                  <a:srgbClr val="000000"/>
                </a:solidFill>
                <a:latin typeface="Canva Sans"/>
              </a:rPr>
              <a:t>P2</a:t>
            </a:r>
          </a:p>
        </p:txBody>
      </p:sp>
      <p:sp>
        <p:nvSpPr>
          <p:cNvPr name="TextBox 39" id="39"/>
          <p:cNvSpPr txBox="true"/>
          <p:nvPr/>
        </p:nvSpPr>
        <p:spPr>
          <a:xfrm rot="0">
            <a:off x="2044152" y="2566353"/>
            <a:ext cx="368141" cy="4673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>
                <a:solidFill>
                  <a:srgbClr val="000000"/>
                </a:solidFill>
                <a:latin typeface="Canva Sans"/>
              </a:rPr>
              <a:t>F2</a:t>
            </a:r>
          </a:p>
        </p:txBody>
      </p:sp>
      <p:sp>
        <p:nvSpPr>
          <p:cNvPr name="TextBox 40" id="40"/>
          <p:cNvSpPr txBox="true"/>
          <p:nvPr/>
        </p:nvSpPr>
        <p:spPr>
          <a:xfrm rot="0">
            <a:off x="3587136" y="2566353"/>
            <a:ext cx="399574" cy="4673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>
                <a:solidFill>
                  <a:srgbClr val="000000"/>
                </a:solidFill>
                <a:latin typeface="Canva Sans"/>
              </a:rPr>
              <a:t>R2</a:t>
            </a:r>
          </a:p>
        </p:txBody>
      </p:sp>
      <p:sp>
        <p:nvSpPr>
          <p:cNvPr name="TextBox 41" id="41"/>
          <p:cNvSpPr txBox="true"/>
          <p:nvPr/>
        </p:nvSpPr>
        <p:spPr>
          <a:xfrm rot="0">
            <a:off x="5627558" y="2585720"/>
            <a:ext cx="202763" cy="4673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>
                <a:solidFill>
                  <a:srgbClr val="000000"/>
                </a:solidFill>
                <a:latin typeface="Canva Sans"/>
              </a:rPr>
              <a:t>Y</a:t>
            </a:r>
          </a:p>
        </p:txBody>
      </p:sp>
      <p:sp>
        <p:nvSpPr>
          <p:cNvPr name="TextBox 42" id="42"/>
          <p:cNvSpPr txBox="true"/>
          <p:nvPr/>
        </p:nvSpPr>
        <p:spPr>
          <a:xfrm rot="0">
            <a:off x="7262893" y="2590483"/>
            <a:ext cx="1289209" cy="4673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>
                <a:solidFill>
                  <a:srgbClr val="000000"/>
                </a:solidFill>
                <a:latin typeface="Canva Sans"/>
              </a:rPr>
              <a:t>Success</a:t>
            </a:r>
          </a:p>
        </p:txBody>
      </p:sp>
      <p:pic>
        <p:nvPicPr>
          <p:cNvPr name="Picture 43" id="43"/>
          <p:cNvPicPr>
            <a:picLocks noChangeAspect="true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3306871" y="6128491"/>
            <a:ext cx="1348105" cy="1348105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-1885322" y="-4731032"/>
            <a:ext cx="24923010" cy="5483062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16221780" y="192027"/>
            <a:ext cx="2066220" cy="560004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0" y="3639635"/>
            <a:ext cx="7017372" cy="6647365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2363684" y="5143500"/>
            <a:ext cx="656661" cy="656661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4469709" y="5800161"/>
            <a:ext cx="656661" cy="656661"/>
          </a:xfrm>
          <a:prstGeom prst="rect">
            <a:avLst/>
          </a:prstGeom>
        </p:spPr>
      </p:pic>
      <p:graphicFrame>
        <p:nvGraphicFramePr>
          <p:cNvPr name="Table 7" id="7"/>
          <p:cNvGraphicFramePr>
            <a:graphicFrameLocks noGrp="true"/>
          </p:cNvGraphicFramePr>
          <p:nvPr/>
        </p:nvGraphicFramePr>
        <p:xfrm>
          <a:off x="136667" y="833120"/>
          <a:ext cx="4661372" cy="3190875"/>
        </p:xfrm>
        <a:graphic>
          <a:graphicData uri="http://schemas.openxmlformats.org/drawingml/2006/table">
            <a:tbl>
              <a:tblPr/>
              <a:tblGrid>
                <a:gridCol w="1443445"/>
                <a:gridCol w="1443445"/>
                <a:gridCol w="1774481"/>
              </a:tblGrid>
              <a:tr h="819409">
                <a:tc>
                  <a:tcPr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cPr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cPr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0489">
                <a:tc>
                  <a:tcPr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cPr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cPr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0489">
                <a:tc>
                  <a:tcPr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cPr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cPr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0489">
                <a:tc>
                  <a:tcPr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cPr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cPr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8" id="8"/>
          <p:cNvSpPr txBox="true"/>
          <p:nvPr/>
        </p:nvSpPr>
        <p:spPr>
          <a:xfrm rot="0">
            <a:off x="5168702" y="756920"/>
            <a:ext cx="1881783" cy="4673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>
                <a:solidFill>
                  <a:srgbClr val="000000"/>
                </a:solidFill>
                <a:latin typeface="Canva Sans Bold"/>
              </a:rPr>
              <a:t>Emergency 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7545785" y="756920"/>
            <a:ext cx="1114068" cy="4673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>
                <a:solidFill>
                  <a:srgbClr val="000000"/>
                </a:solidFill>
                <a:latin typeface="Canva Sans Bold"/>
              </a:rPr>
              <a:t>Status </a:t>
            </a:r>
          </a:p>
        </p:txBody>
      </p:sp>
      <p:graphicFrame>
        <p:nvGraphicFramePr>
          <p:cNvPr name="Table 10" id="10"/>
          <p:cNvGraphicFramePr>
            <a:graphicFrameLocks noGrp="true"/>
          </p:cNvGraphicFramePr>
          <p:nvPr/>
        </p:nvGraphicFramePr>
        <p:xfrm>
          <a:off x="4798039" y="833120"/>
          <a:ext cx="2252446" cy="819150"/>
        </p:xfrm>
        <a:graphic>
          <a:graphicData uri="http://schemas.openxmlformats.org/drawingml/2006/table">
            <a:tbl>
              <a:tblPr/>
              <a:tblGrid>
                <a:gridCol w="2252446"/>
              </a:tblGrid>
              <a:tr h="819150">
                <a:tc>
                  <a:tcPr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name="Table 11" id="11"/>
          <p:cNvGraphicFramePr>
            <a:graphicFrameLocks noGrp="true"/>
          </p:cNvGraphicFramePr>
          <p:nvPr/>
        </p:nvGraphicFramePr>
        <p:xfrm>
          <a:off x="4798039" y="1652270"/>
          <a:ext cx="2252446" cy="819150"/>
        </p:xfrm>
        <a:graphic>
          <a:graphicData uri="http://schemas.openxmlformats.org/drawingml/2006/table">
            <a:tbl>
              <a:tblPr/>
              <a:tblGrid>
                <a:gridCol w="2252446"/>
              </a:tblGrid>
              <a:tr h="819150">
                <a:tc>
                  <a:tcPr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name="Table 12" id="12"/>
          <p:cNvGraphicFramePr>
            <a:graphicFrameLocks noGrp="true"/>
          </p:cNvGraphicFramePr>
          <p:nvPr/>
        </p:nvGraphicFramePr>
        <p:xfrm>
          <a:off x="4798039" y="2428558"/>
          <a:ext cx="2252446" cy="819150"/>
        </p:xfrm>
        <a:graphic>
          <a:graphicData uri="http://schemas.openxmlformats.org/drawingml/2006/table">
            <a:tbl>
              <a:tblPr/>
              <a:tblGrid>
                <a:gridCol w="2252446"/>
              </a:tblGrid>
              <a:tr h="819150">
                <a:tc>
                  <a:tcPr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name="Table 13" id="13"/>
          <p:cNvGraphicFramePr>
            <a:graphicFrameLocks noGrp="true"/>
          </p:cNvGraphicFramePr>
          <p:nvPr/>
        </p:nvGraphicFramePr>
        <p:xfrm>
          <a:off x="4798039" y="3230060"/>
          <a:ext cx="2252446" cy="819150"/>
        </p:xfrm>
        <a:graphic>
          <a:graphicData uri="http://schemas.openxmlformats.org/drawingml/2006/table">
            <a:tbl>
              <a:tblPr/>
              <a:tblGrid>
                <a:gridCol w="2252446"/>
              </a:tblGrid>
              <a:tr h="819150">
                <a:tc>
                  <a:tcPr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name="Table 14" id="14"/>
          <p:cNvGraphicFramePr>
            <a:graphicFrameLocks noGrp="true"/>
          </p:cNvGraphicFramePr>
          <p:nvPr/>
        </p:nvGraphicFramePr>
        <p:xfrm>
          <a:off x="6976596" y="814705"/>
          <a:ext cx="2252446" cy="819150"/>
        </p:xfrm>
        <a:graphic>
          <a:graphicData uri="http://schemas.openxmlformats.org/drawingml/2006/table">
            <a:tbl>
              <a:tblPr/>
              <a:tblGrid>
                <a:gridCol w="2252446"/>
              </a:tblGrid>
              <a:tr h="819150">
                <a:tc>
                  <a:tcPr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name="Table 15" id="15"/>
          <p:cNvGraphicFramePr>
            <a:graphicFrameLocks noGrp="true"/>
          </p:cNvGraphicFramePr>
          <p:nvPr/>
        </p:nvGraphicFramePr>
        <p:xfrm>
          <a:off x="6976596" y="1609408"/>
          <a:ext cx="2252446" cy="819150"/>
        </p:xfrm>
        <a:graphic>
          <a:graphicData uri="http://schemas.openxmlformats.org/drawingml/2006/table">
            <a:tbl>
              <a:tblPr/>
              <a:tblGrid>
                <a:gridCol w="2252446"/>
              </a:tblGrid>
              <a:tr h="819150">
                <a:tc>
                  <a:tcPr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name="Table 16" id="16"/>
          <p:cNvGraphicFramePr>
            <a:graphicFrameLocks noGrp="true"/>
          </p:cNvGraphicFramePr>
          <p:nvPr/>
        </p:nvGraphicFramePr>
        <p:xfrm>
          <a:off x="6976596" y="2428558"/>
          <a:ext cx="2252446" cy="819150"/>
        </p:xfrm>
        <a:graphic>
          <a:graphicData uri="http://schemas.openxmlformats.org/drawingml/2006/table">
            <a:tbl>
              <a:tblPr/>
              <a:tblGrid>
                <a:gridCol w="2252446"/>
              </a:tblGrid>
              <a:tr h="819150">
                <a:tc>
                  <a:tcPr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name="Table 17" id="17"/>
          <p:cNvGraphicFramePr>
            <a:graphicFrameLocks noGrp="true"/>
          </p:cNvGraphicFramePr>
          <p:nvPr/>
        </p:nvGraphicFramePr>
        <p:xfrm>
          <a:off x="6976596" y="3204845"/>
          <a:ext cx="2252446" cy="819150"/>
        </p:xfrm>
        <a:graphic>
          <a:graphicData uri="http://schemas.openxmlformats.org/drawingml/2006/table">
            <a:tbl>
              <a:tblPr/>
              <a:tblGrid>
                <a:gridCol w="2252446"/>
              </a:tblGrid>
              <a:tr h="819150">
                <a:tc>
                  <a:tcPr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name="Picture 18" id="18"/>
          <p:cNvPicPr>
            <a:picLocks noChangeAspect="true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0344056" y="5471830"/>
            <a:ext cx="7382558" cy="2630036"/>
          </a:xfrm>
          <a:prstGeom prst="rect">
            <a:avLst/>
          </a:prstGeom>
        </p:spPr>
      </p:pic>
      <p:pic>
        <p:nvPicPr>
          <p:cNvPr name="Picture 19" id="19"/>
          <p:cNvPicPr>
            <a:picLocks noChangeAspect="true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10800000">
            <a:off x="11182333" y="6128491"/>
            <a:ext cx="1182683" cy="1182683"/>
          </a:xfrm>
          <a:prstGeom prst="rect">
            <a:avLst/>
          </a:prstGeom>
        </p:spPr>
      </p:pic>
      <p:pic>
        <p:nvPicPr>
          <p:cNvPr name="Picture 20" id="20"/>
          <p:cNvPicPr>
            <a:picLocks noChangeAspect="true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5596832" y="6128491"/>
            <a:ext cx="1249895" cy="1249895"/>
          </a:xfrm>
          <a:prstGeom prst="rect">
            <a:avLst/>
          </a:prstGeom>
        </p:spPr>
      </p:pic>
      <p:sp>
        <p:nvSpPr>
          <p:cNvPr name="TextBox 21" id="21"/>
          <p:cNvSpPr txBox="true"/>
          <p:nvPr/>
        </p:nvSpPr>
        <p:spPr>
          <a:xfrm rot="0">
            <a:off x="185857" y="167547"/>
            <a:ext cx="746165" cy="4552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80"/>
              </a:lnSpc>
            </a:pPr>
            <a:r>
              <a:rPr lang="en-US" sz="2700">
                <a:solidFill>
                  <a:srgbClr val="FFFFFF"/>
                </a:solidFill>
                <a:latin typeface="Open Sauce"/>
              </a:rPr>
              <a:t>New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637196" y="220570"/>
            <a:ext cx="678299" cy="4552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80"/>
              </a:lnSpc>
            </a:pPr>
            <a:r>
              <a:rPr lang="en-US" sz="2700">
                <a:solidFill>
                  <a:srgbClr val="FFFFFF"/>
                </a:solidFill>
                <a:latin typeface="Open Sauce"/>
              </a:rPr>
              <a:t>Quit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3020345" y="220570"/>
            <a:ext cx="776764" cy="4552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80"/>
              </a:lnSpc>
            </a:pPr>
            <a:r>
              <a:rPr lang="en-US" sz="2700">
                <a:solidFill>
                  <a:srgbClr val="FFFFFF"/>
                </a:solidFill>
                <a:latin typeface="Open Sauce"/>
              </a:rPr>
              <a:t>Help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6793264" y="215388"/>
            <a:ext cx="3714486" cy="3797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20"/>
              </a:lnSpc>
            </a:pPr>
            <a:r>
              <a:rPr lang="en-US" sz="2300">
                <a:solidFill>
                  <a:srgbClr val="FFFFFF"/>
                </a:solidFill>
                <a:latin typeface="Open Sauce Italics"/>
              </a:rPr>
              <a:t>Student Interface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2453652" y="5129248"/>
            <a:ext cx="476726" cy="5994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 Bold"/>
              </a:rPr>
              <a:t>F1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4511910" y="5812470"/>
            <a:ext cx="489823" cy="5994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 Bold"/>
              </a:rPr>
              <a:t>F2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233779" y="756920"/>
            <a:ext cx="1221581" cy="4673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>
                <a:solidFill>
                  <a:srgbClr val="000000"/>
                </a:solidFill>
                <a:latin typeface="Canva Sans Bold"/>
              </a:rPr>
              <a:t>Priority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1949557" y="756920"/>
            <a:ext cx="919996" cy="4673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>
                <a:solidFill>
                  <a:srgbClr val="000000"/>
                </a:solidFill>
                <a:latin typeface="Canva Sans Bold"/>
              </a:rPr>
              <a:t>Flight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3322519" y="756920"/>
            <a:ext cx="1350883" cy="4673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>
                <a:solidFill>
                  <a:srgbClr val="000000"/>
                </a:solidFill>
                <a:latin typeface="Canva Sans Bold"/>
              </a:rPr>
              <a:t>Runway 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2516995" y="4318353"/>
            <a:ext cx="2599134" cy="8966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Barlow Bold"/>
              </a:rPr>
              <a:t>Simulate</a:t>
            </a:r>
          </a:p>
        </p:txBody>
      </p:sp>
      <p:pic>
        <p:nvPicPr>
          <p:cNvPr name="Picture 31" id="31"/>
          <p:cNvPicPr>
            <a:picLocks noChangeAspect="true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4345072" y="7656971"/>
            <a:ext cx="656661" cy="656661"/>
          </a:xfrm>
          <a:prstGeom prst="rect">
            <a:avLst/>
          </a:prstGeom>
        </p:spPr>
      </p:pic>
      <p:sp>
        <p:nvSpPr>
          <p:cNvPr name="TextBox 32" id="32"/>
          <p:cNvSpPr txBox="true"/>
          <p:nvPr/>
        </p:nvSpPr>
        <p:spPr>
          <a:xfrm rot="0">
            <a:off x="4421228" y="7642719"/>
            <a:ext cx="504349" cy="5994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 Bold"/>
              </a:rPr>
              <a:t>F3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649248" y="1790065"/>
            <a:ext cx="390644" cy="4673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>
                <a:solidFill>
                  <a:srgbClr val="000000"/>
                </a:solidFill>
                <a:latin typeface="Canva Sans"/>
              </a:rPr>
              <a:t>P1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2032900" y="1790065"/>
            <a:ext cx="362664" cy="4673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>
                <a:solidFill>
                  <a:srgbClr val="000000"/>
                </a:solidFill>
                <a:latin typeface="Canva Sans"/>
              </a:rPr>
              <a:t>F1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3605590" y="1790065"/>
            <a:ext cx="394097" cy="4673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>
                <a:solidFill>
                  <a:srgbClr val="000000"/>
                </a:solidFill>
                <a:latin typeface="Canva Sans"/>
              </a:rPr>
              <a:t>R1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5627558" y="1768634"/>
            <a:ext cx="202763" cy="4673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>
                <a:solidFill>
                  <a:srgbClr val="000000"/>
                </a:solidFill>
                <a:latin typeface="Canva Sans"/>
              </a:rPr>
              <a:t>Y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7262893" y="1795780"/>
            <a:ext cx="1289209" cy="4673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>
                <a:solidFill>
                  <a:srgbClr val="000000"/>
                </a:solidFill>
                <a:latin typeface="Canva Sans"/>
              </a:rPr>
              <a:t>Success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646509" y="2566353"/>
            <a:ext cx="396121" cy="4673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>
                <a:solidFill>
                  <a:srgbClr val="000000"/>
                </a:solidFill>
                <a:latin typeface="Canva Sans"/>
              </a:rPr>
              <a:t>P2</a:t>
            </a:r>
          </a:p>
        </p:txBody>
      </p:sp>
      <p:sp>
        <p:nvSpPr>
          <p:cNvPr name="TextBox 39" id="39"/>
          <p:cNvSpPr txBox="true"/>
          <p:nvPr/>
        </p:nvSpPr>
        <p:spPr>
          <a:xfrm rot="0">
            <a:off x="2044152" y="2566353"/>
            <a:ext cx="368141" cy="4673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>
                <a:solidFill>
                  <a:srgbClr val="000000"/>
                </a:solidFill>
                <a:latin typeface="Canva Sans"/>
              </a:rPr>
              <a:t>F2</a:t>
            </a:r>
          </a:p>
        </p:txBody>
      </p:sp>
      <p:sp>
        <p:nvSpPr>
          <p:cNvPr name="TextBox 40" id="40"/>
          <p:cNvSpPr txBox="true"/>
          <p:nvPr/>
        </p:nvSpPr>
        <p:spPr>
          <a:xfrm rot="0">
            <a:off x="3587136" y="2566353"/>
            <a:ext cx="399574" cy="4673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>
                <a:solidFill>
                  <a:srgbClr val="000000"/>
                </a:solidFill>
                <a:latin typeface="Canva Sans"/>
              </a:rPr>
              <a:t>R2</a:t>
            </a:r>
          </a:p>
        </p:txBody>
      </p:sp>
      <p:sp>
        <p:nvSpPr>
          <p:cNvPr name="TextBox 41" id="41"/>
          <p:cNvSpPr txBox="true"/>
          <p:nvPr/>
        </p:nvSpPr>
        <p:spPr>
          <a:xfrm rot="0">
            <a:off x="5627558" y="2585720"/>
            <a:ext cx="202763" cy="4673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>
                <a:solidFill>
                  <a:srgbClr val="000000"/>
                </a:solidFill>
                <a:latin typeface="Canva Sans"/>
              </a:rPr>
              <a:t>Y</a:t>
            </a:r>
          </a:p>
        </p:txBody>
      </p:sp>
      <p:sp>
        <p:nvSpPr>
          <p:cNvPr name="TextBox 42" id="42"/>
          <p:cNvSpPr txBox="true"/>
          <p:nvPr/>
        </p:nvSpPr>
        <p:spPr>
          <a:xfrm rot="0">
            <a:off x="7262893" y="2590483"/>
            <a:ext cx="1289209" cy="4673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>
                <a:solidFill>
                  <a:srgbClr val="000000"/>
                </a:solidFill>
                <a:latin typeface="Canva Sans"/>
              </a:rPr>
              <a:t>Success</a:t>
            </a:r>
          </a:p>
        </p:txBody>
      </p:sp>
      <p:pic>
        <p:nvPicPr>
          <p:cNvPr name="Picture 43" id="43"/>
          <p:cNvPicPr>
            <a:picLocks noChangeAspect="true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3306871" y="6128491"/>
            <a:ext cx="1348105" cy="1348105"/>
          </a:xfrm>
          <a:prstGeom prst="rect">
            <a:avLst/>
          </a:prstGeom>
        </p:spPr>
      </p:pic>
      <p:pic>
        <p:nvPicPr>
          <p:cNvPr name="Picture 44" id="44"/>
          <p:cNvPicPr>
            <a:picLocks noChangeAspect="true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6192289" y="6972132"/>
            <a:ext cx="654439" cy="812508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-1885322" y="-4731032"/>
            <a:ext cx="24923010" cy="5483062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16221780" y="192027"/>
            <a:ext cx="2066220" cy="560004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0" y="3639635"/>
            <a:ext cx="7017372" cy="6647365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2363684" y="5143500"/>
            <a:ext cx="656661" cy="656661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4469709" y="5800161"/>
            <a:ext cx="656661" cy="656661"/>
          </a:xfrm>
          <a:prstGeom prst="rect">
            <a:avLst/>
          </a:prstGeom>
        </p:spPr>
      </p:pic>
      <p:graphicFrame>
        <p:nvGraphicFramePr>
          <p:cNvPr name="Table 7" id="7"/>
          <p:cNvGraphicFramePr>
            <a:graphicFrameLocks noGrp="true"/>
          </p:cNvGraphicFramePr>
          <p:nvPr/>
        </p:nvGraphicFramePr>
        <p:xfrm>
          <a:off x="136667" y="833120"/>
          <a:ext cx="4661372" cy="3190875"/>
        </p:xfrm>
        <a:graphic>
          <a:graphicData uri="http://schemas.openxmlformats.org/drawingml/2006/table">
            <a:tbl>
              <a:tblPr/>
              <a:tblGrid>
                <a:gridCol w="1443445"/>
                <a:gridCol w="1443445"/>
                <a:gridCol w="1774481"/>
              </a:tblGrid>
              <a:tr h="819409">
                <a:tc>
                  <a:tcPr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cPr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cPr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0489">
                <a:tc>
                  <a:tcPr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cPr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cPr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0489">
                <a:tc>
                  <a:tcPr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cPr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cPr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0489">
                <a:tc>
                  <a:tcPr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cPr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cPr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8" id="8"/>
          <p:cNvSpPr txBox="true"/>
          <p:nvPr/>
        </p:nvSpPr>
        <p:spPr>
          <a:xfrm rot="0">
            <a:off x="5168702" y="756920"/>
            <a:ext cx="1881783" cy="4673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>
                <a:solidFill>
                  <a:srgbClr val="000000"/>
                </a:solidFill>
                <a:latin typeface="Canva Sans Bold"/>
              </a:rPr>
              <a:t>Emergency 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7545785" y="756920"/>
            <a:ext cx="1114068" cy="4673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>
                <a:solidFill>
                  <a:srgbClr val="000000"/>
                </a:solidFill>
                <a:latin typeface="Canva Sans Bold"/>
              </a:rPr>
              <a:t>Status </a:t>
            </a:r>
          </a:p>
        </p:txBody>
      </p:sp>
      <p:graphicFrame>
        <p:nvGraphicFramePr>
          <p:cNvPr name="Table 10" id="10"/>
          <p:cNvGraphicFramePr>
            <a:graphicFrameLocks noGrp="true"/>
          </p:cNvGraphicFramePr>
          <p:nvPr/>
        </p:nvGraphicFramePr>
        <p:xfrm>
          <a:off x="4798039" y="833120"/>
          <a:ext cx="2252446" cy="819150"/>
        </p:xfrm>
        <a:graphic>
          <a:graphicData uri="http://schemas.openxmlformats.org/drawingml/2006/table">
            <a:tbl>
              <a:tblPr/>
              <a:tblGrid>
                <a:gridCol w="2252446"/>
              </a:tblGrid>
              <a:tr h="819150">
                <a:tc>
                  <a:tcPr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name="Table 11" id="11"/>
          <p:cNvGraphicFramePr>
            <a:graphicFrameLocks noGrp="true"/>
          </p:cNvGraphicFramePr>
          <p:nvPr/>
        </p:nvGraphicFramePr>
        <p:xfrm>
          <a:off x="4798039" y="1652270"/>
          <a:ext cx="2252446" cy="819150"/>
        </p:xfrm>
        <a:graphic>
          <a:graphicData uri="http://schemas.openxmlformats.org/drawingml/2006/table">
            <a:tbl>
              <a:tblPr/>
              <a:tblGrid>
                <a:gridCol w="2252446"/>
              </a:tblGrid>
              <a:tr h="819150">
                <a:tc>
                  <a:tcPr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name="Table 12" id="12"/>
          <p:cNvGraphicFramePr>
            <a:graphicFrameLocks noGrp="true"/>
          </p:cNvGraphicFramePr>
          <p:nvPr/>
        </p:nvGraphicFramePr>
        <p:xfrm>
          <a:off x="4798039" y="2428558"/>
          <a:ext cx="2252446" cy="819150"/>
        </p:xfrm>
        <a:graphic>
          <a:graphicData uri="http://schemas.openxmlformats.org/drawingml/2006/table">
            <a:tbl>
              <a:tblPr/>
              <a:tblGrid>
                <a:gridCol w="2252446"/>
              </a:tblGrid>
              <a:tr h="819150">
                <a:tc>
                  <a:tcPr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name="Table 13" id="13"/>
          <p:cNvGraphicFramePr>
            <a:graphicFrameLocks noGrp="true"/>
          </p:cNvGraphicFramePr>
          <p:nvPr/>
        </p:nvGraphicFramePr>
        <p:xfrm>
          <a:off x="4798039" y="3230060"/>
          <a:ext cx="2252446" cy="819150"/>
        </p:xfrm>
        <a:graphic>
          <a:graphicData uri="http://schemas.openxmlformats.org/drawingml/2006/table">
            <a:tbl>
              <a:tblPr/>
              <a:tblGrid>
                <a:gridCol w="2252446"/>
              </a:tblGrid>
              <a:tr h="819150">
                <a:tc>
                  <a:tcPr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name="Table 14" id="14"/>
          <p:cNvGraphicFramePr>
            <a:graphicFrameLocks noGrp="true"/>
          </p:cNvGraphicFramePr>
          <p:nvPr/>
        </p:nvGraphicFramePr>
        <p:xfrm>
          <a:off x="6976596" y="814705"/>
          <a:ext cx="2252446" cy="819150"/>
        </p:xfrm>
        <a:graphic>
          <a:graphicData uri="http://schemas.openxmlformats.org/drawingml/2006/table">
            <a:tbl>
              <a:tblPr/>
              <a:tblGrid>
                <a:gridCol w="2252446"/>
              </a:tblGrid>
              <a:tr h="819150">
                <a:tc>
                  <a:tcPr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name="Table 15" id="15"/>
          <p:cNvGraphicFramePr>
            <a:graphicFrameLocks noGrp="true"/>
          </p:cNvGraphicFramePr>
          <p:nvPr/>
        </p:nvGraphicFramePr>
        <p:xfrm>
          <a:off x="6976596" y="1609408"/>
          <a:ext cx="2252446" cy="819150"/>
        </p:xfrm>
        <a:graphic>
          <a:graphicData uri="http://schemas.openxmlformats.org/drawingml/2006/table">
            <a:tbl>
              <a:tblPr/>
              <a:tblGrid>
                <a:gridCol w="2252446"/>
              </a:tblGrid>
              <a:tr h="819150">
                <a:tc>
                  <a:tcPr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name="Table 16" id="16"/>
          <p:cNvGraphicFramePr>
            <a:graphicFrameLocks noGrp="true"/>
          </p:cNvGraphicFramePr>
          <p:nvPr/>
        </p:nvGraphicFramePr>
        <p:xfrm>
          <a:off x="6976596" y="2428558"/>
          <a:ext cx="2252446" cy="819150"/>
        </p:xfrm>
        <a:graphic>
          <a:graphicData uri="http://schemas.openxmlformats.org/drawingml/2006/table">
            <a:tbl>
              <a:tblPr/>
              <a:tblGrid>
                <a:gridCol w="2252446"/>
              </a:tblGrid>
              <a:tr h="819150">
                <a:tc>
                  <a:tcPr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name="Table 17" id="17"/>
          <p:cNvGraphicFramePr>
            <a:graphicFrameLocks noGrp="true"/>
          </p:cNvGraphicFramePr>
          <p:nvPr/>
        </p:nvGraphicFramePr>
        <p:xfrm>
          <a:off x="6976596" y="3204845"/>
          <a:ext cx="2252446" cy="819150"/>
        </p:xfrm>
        <a:graphic>
          <a:graphicData uri="http://schemas.openxmlformats.org/drawingml/2006/table">
            <a:tbl>
              <a:tblPr/>
              <a:tblGrid>
                <a:gridCol w="2252446"/>
              </a:tblGrid>
              <a:tr h="819150">
                <a:tc>
                  <a:tcPr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name="Picture 18" id="18"/>
          <p:cNvPicPr>
            <a:picLocks noChangeAspect="true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0344056" y="5471830"/>
            <a:ext cx="7382558" cy="2630036"/>
          </a:xfrm>
          <a:prstGeom prst="rect">
            <a:avLst/>
          </a:prstGeom>
        </p:spPr>
      </p:pic>
      <p:pic>
        <p:nvPicPr>
          <p:cNvPr name="Picture 19" id="19"/>
          <p:cNvPicPr>
            <a:picLocks noChangeAspect="true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3457275" y="6155053"/>
            <a:ext cx="1156121" cy="1156121"/>
          </a:xfrm>
          <a:prstGeom prst="rect">
            <a:avLst/>
          </a:prstGeom>
        </p:spPr>
      </p:pic>
      <p:pic>
        <p:nvPicPr>
          <p:cNvPr name="Picture 20" id="20"/>
          <p:cNvPicPr>
            <a:picLocks noChangeAspect="true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10800000">
            <a:off x="11182333" y="6128491"/>
            <a:ext cx="1182683" cy="1182683"/>
          </a:xfrm>
          <a:prstGeom prst="rect">
            <a:avLst/>
          </a:prstGeom>
        </p:spPr>
      </p:pic>
      <p:pic>
        <p:nvPicPr>
          <p:cNvPr name="Picture 21" id="21"/>
          <p:cNvPicPr>
            <a:picLocks noChangeAspect="true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5596832" y="6128491"/>
            <a:ext cx="1249895" cy="1249895"/>
          </a:xfrm>
          <a:prstGeom prst="rect">
            <a:avLst/>
          </a:prstGeom>
        </p:spPr>
      </p:pic>
      <p:sp>
        <p:nvSpPr>
          <p:cNvPr name="TextBox 22" id="22"/>
          <p:cNvSpPr txBox="true"/>
          <p:nvPr/>
        </p:nvSpPr>
        <p:spPr>
          <a:xfrm rot="0">
            <a:off x="185857" y="167547"/>
            <a:ext cx="746165" cy="4552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80"/>
              </a:lnSpc>
            </a:pPr>
            <a:r>
              <a:rPr lang="en-US" sz="2700">
                <a:solidFill>
                  <a:srgbClr val="FFFFFF"/>
                </a:solidFill>
                <a:latin typeface="Open Sauce"/>
              </a:rPr>
              <a:t>New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637196" y="220570"/>
            <a:ext cx="678299" cy="4552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80"/>
              </a:lnSpc>
            </a:pPr>
            <a:r>
              <a:rPr lang="en-US" sz="2700">
                <a:solidFill>
                  <a:srgbClr val="FFFFFF"/>
                </a:solidFill>
                <a:latin typeface="Open Sauce"/>
              </a:rPr>
              <a:t>Quit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3020345" y="220570"/>
            <a:ext cx="776764" cy="4552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80"/>
              </a:lnSpc>
            </a:pPr>
            <a:r>
              <a:rPr lang="en-US" sz="2700">
                <a:solidFill>
                  <a:srgbClr val="FFFFFF"/>
                </a:solidFill>
                <a:latin typeface="Open Sauce"/>
              </a:rPr>
              <a:t>Help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6793264" y="215388"/>
            <a:ext cx="3714486" cy="3797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20"/>
              </a:lnSpc>
            </a:pPr>
            <a:r>
              <a:rPr lang="en-US" sz="2300">
                <a:solidFill>
                  <a:srgbClr val="FFFFFF"/>
                </a:solidFill>
                <a:latin typeface="Open Sauce Italics"/>
              </a:rPr>
              <a:t>Student Interface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2453652" y="5129248"/>
            <a:ext cx="476726" cy="5994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 Bold"/>
              </a:rPr>
              <a:t>F1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4511910" y="5812470"/>
            <a:ext cx="489823" cy="5994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 Bold"/>
              </a:rPr>
              <a:t>F2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233779" y="756920"/>
            <a:ext cx="1221581" cy="4673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>
                <a:solidFill>
                  <a:srgbClr val="000000"/>
                </a:solidFill>
                <a:latin typeface="Canva Sans Bold"/>
              </a:rPr>
              <a:t>Priority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1949557" y="756920"/>
            <a:ext cx="919996" cy="4673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>
                <a:solidFill>
                  <a:srgbClr val="000000"/>
                </a:solidFill>
                <a:latin typeface="Canva Sans Bold"/>
              </a:rPr>
              <a:t>Flight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3322519" y="756920"/>
            <a:ext cx="1350883" cy="4673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>
                <a:solidFill>
                  <a:srgbClr val="000000"/>
                </a:solidFill>
                <a:latin typeface="Canva Sans Bold"/>
              </a:rPr>
              <a:t>Runway 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12516995" y="4318353"/>
            <a:ext cx="2599134" cy="8966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Barlow Bold"/>
              </a:rPr>
              <a:t>Simulate</a:t>
            </a:r>
          </a:p>
        </p:txBody>
      </p:sp>
      <p:pic>
        <p:nvPicPr>
          <p:cNvPr name="Picture 32" id="32"/>
          <p:cNvPicPr>
            <a:picLocks noChangeAspect="true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4345072" y="7656971"/>
            <a:ext cx="656661" cy="656661"/>
          </a:xfrm>
          <a:prstGeom prst="rect">
            <a:avLst/>
          </a:prstGeom>
        </p:spPr>
      </p:pic>
      <p:sp>
        <p:nvSpPr>
          <p:cNvPr name="TextBox 33" id="33"/>
          <p:cNvSpPr txBox="true"/>
          <p:nvPr/>
        </p:nvSpPr>
        <p:spPr>
          <a:xfrm rot="0">
            <a:off x="4421228" y="7642719"/>
            <a:ext cx="504349" cy="5994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 Bold"/>
              </a:rPr>
              <a:t>F3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649248" y="1790065"/>
            <a:ext cx="390644" cy="4673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>
                <a:solidFill>
                  <a:srgbClr val="000000"/>
                </a:solidFill>
                <a:latin typeface="Canva Sans"/>
              </a:rPr>
              <a:t>P1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2032900" y="1790065"/>
            <a:ext cx="362664" cy="4673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>
                <a:solidFill>
                  <a:srgbClr val="000000"/>
                </a:solidFill>
                <a:latin typeface="Canva Sans"/>
              </a:rPr>
              <a:t>F1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3605590" y="1790065"/>
            <a:ext cx="394097" cy="4673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>
                <a:solidFill>
                  <a:srgbClr val="000000"/>
                </a:solidFill>
                <a:latin typeface="Canva Sans"/>
              </a:rPr>
              <a:t>R1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5627558" y="1768634"/>
            <a:ext cx="202763" cy="4673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>
                <a:solidFill>
                  <a:srgbClr val="000000"/>
                </a:solidFill>
                <a:latin typeface="Canva Sans"/>
              </a:rPr>
              <a:t>Y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7262893" y="1795780"/>
            <a:ext cx="1289209" cy="4673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>
                <a:solidFill>
                  <a:srgbClr val="000000"/>
                </a:solidFill>
                <a:latin typeface="Canva Sans"/>
              </a:rPr>
              <a:t>Success</a:t>
            </a:r>
          </a:p>
        </p:txBody>
      </p:sp>
      <p:sp>
        <p:nvSpPr>
          <p:cNvPr name="TextBox 39" id="39"/>
          <p:cNvSpPr txBox="true"/>
          <p:nvPr/>
        </p:nvSpPr>
        <p:spPr>
          <a:xfrm rot="0">
            <a:off x="646509" y="2566353"/>
            <a:ext cx="396121" cy="4673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>
                <a:solidFill>
                  <a:srgbClr val="000000"/>
                </a:solidFill>
                <a:latin typeface="Canva Sans"/>
              </a:rPr>
              <a:t>P2</a:t>
            </a:r>
          </a:p>
        </p:txBody>
      </p:sp>
      <p:sp>
        <p:nvSpPr>
          <p:cNvPr name="TextBox 40" id="40"/>
          <p:cNvSpPr txBox="true"/>
          <p:nvPr/>
        </p:nvSpPr>
        <p:spPr>
          <a:xfrm rot="0">
            <a:off x="2044152" y="2566353"/>
            <a:ext cx="368141" cy="4673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>
                <a:solidFill>
                  <a:srgbClr val="000000"/>
                </a:solidFill>
                <a:latin typeface="Canva Sans"/>
              </a:rPr>
              <a:t>F2</a:t>
            </a:r>
          </a:p>
        </p:txBody>
      </p:sp>
      <p:sp>
        <p:nvSpPr>
          <p:cNvPr name="TextBox 41" id="41"/>
          <p:cNvSpPr txBox="true"/>
          <p:nvPr/>
        </p:nvSpPr>
        <p:spPr>
          <a:xfrm rot="0">
            <a:off x="3587136" y="2566353"/>
            <a:ext cx="399574" cy="4673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>
                <a:solidFill>
                  <a:srgbClr val="000000"/>
                </a:solidFill>
                <a:latin typeface="Canva Sans"/>
              </a:rPr>
              <a:t>R2</a:t>
            </a:r>
          </a:p>
        </p:txBody>
      </p:sp>
      <p:sp>
        <p:nvSpPr>
          <p:cNvPr name="TextBox 42" id="42"/>
          <p:cNvSpPr txBox="true"/>
          <p:nvPr/>
        </p:nvSpPr>
        <p:spPr>
          <a:xfrm rot="0">
            <a:off x="5627558" y="2585720"/>
            <a:ext cx="202763" cy="4673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>
                <a:solidFill>
                  <a:srgbClr val="000000"/>
                </a:solidFill>
                <a:latin typeface="Canva Sans"/>
              </a:rPr>
              <a:t>Y</a:t>
            </a:r>
          </a:p>
        </p:txBody>
      </p:sp>
      <p:sp>
        <p:nvSpPr>
          <p:cNvPr name="TextBox 43" id="43"/>
          <p:cNvSpPr txBox="true"/>
          <p:nvPr/>
        </p:nvSpPr>
        <p:spPr>
          <a:xfrm rot="0">
            <a:off x="7262893" y="2590483"/>
            <a:ext cx="1289209" cy="4673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>
                <a:solidFill>
                  <a:srgbClr val="000000"/>
                </a:solidFill>
                <a:latin typeface="Canva Sans"/>
              </a:rPr>
              <a:t>Success</a:t>
            </a:r>
          </a:p>
        </p:txBody>
      </p:sp>
      <p:sp>
        <p:nvSpPr>
          <p:cNvPr name="TextBox 44" id="44"/>
          <p:cNvSpPr txBox="true"/>
          <p:nvPr/>
        </p:nvSpPr>
        <p:spPr>
          <a:xfrm rot="0">
            <a:off x="627400" y="3367855"/>
            <a:ext cx="406479" cy="4673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>
                <a:solidFill>
                  <a:srgbClr val="000000"/>
                </a:solidFill>
                <a:latin typeface="Canva Sans"/>
              </a:rPr>
              <a:t>P3</a:t>
            </a:r>
          </a:p>
        </p:txBody>
      </p:sp>
      <p:sp>
        <p:nvSpPr>
          <p:cNvPr name="TextBox 45" id="45"/>
          <p:cNvSpPr txBox="true"/>
          <p:nvPr/>
        </p:nvSpPr>
        <p:spPr>
          <a:xfrm rot="0">
            <a:off x="5603270" y="3362008"/>
            <a:ext cx="251341" cy="4673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>
                <a:solidFill>
                  <a:srgbClr val="000000"/>
                </a:solidFill>
                <a:latin typeface="Canva Sans"/>
              </a:rPr>
              <a:t>N</a:t>
            </a:r>
          </a:p>
        </p:txBody>
      </p:sp>
      <p:sp>
        <p:nvSpPr>
          <p:cNvPr name="TextBox 46" id="46"/>
          <p:cNvSpPr txBox="true"/>
          <p:nvPr/>
        </p:nvSpPr>
        <p:spPr>
          <a:xfrm rot="0">
            <a:off x="2059868" y="3367855"/>
            <a:ext cx="368141" cy="4673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>
                <a:solidFill>
                  <a:srgbClr val="000000"/>
                </a:solidFill>
                <a:latin typeface="Canva Sans"/>
              </a:rPr>
              <a:t>F2</a:t>
            </a:r>
          </a:p>
        </p:txBody>
      </p:sp>
      <p:sp>
        <p:nvSpPr>
          <p:cNvPr name="TextBox 47" id="47"/>
          <p:cNvSpPr txBox="true"/>
          <p:nvPr/>
        </p:nvSpPr>
        <p:spPr>
          <a:xfrm rot="0">
            <a:off x="3695727" y="3338512"/>
            <a:ext cx="202763" cy="4673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>
                <a:solidFill>
                  <a:srgbClr val="000000"/>
                </a:solidFill>
                <a:latin typeface="Canva Sans Bold"/>
              </a:rPr>
              <a:t>E</a:t>
            </a:r>
          </a:p>
        </p:txBody>
      </p:sp>
      <p:sp>
        <p:nvSpPr>
          <p:cNvPr name="TextBox 48" id="48"/>
          <p:cNvSpPr txBox="true"/>
          <p:nvPr/>
        </p:nvSpPr>
        <p:spPr>
          <a:xfrm rot="0">
            <a:off x="7245688" y="3333433"/>
            <a:ext cx="1323618" cy="4673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>
                <a:solidFill>
                  <a:srgbClr val="000000"/>
                </a:solidFill>
                <a:latin typeface="Canva Sans"/>
              </a:rPr>
              <a:t>Crashed</a:t>
            </a:r>
          </a:p>
        </p:txBody>
      </p:sp>
    </p:spTree>
  </p:cSld>
  <p:clrMapOvr>
    <a:masterClrMapping/>
  </p:clrMapOvr>
</p:sld>
</file>

<file path=ppt/slides/slide3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-1885322" y="-4731032"/>
            <a:ext cx="24923010" cy="5483062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16221780" y="192027"/>
            <a:ext cx="2066220" cy="560004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0" y="3639635"/>
            <a:ext cx="7017372" cy="6647365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2363684" y="5143500"/>
            <a:ext cx="656661" cy="656661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4469709" y="5800161"/>
            <a:ext cx="656661" cy="656661"/>
          </a:xfrm>
          <a:prstGeom prst="rect">
            <a:avLst/>
          </a:prstGeom>
        </p:spPr>
      </p:pic>
      <p:graphicFrame>
        <p:nvGraphicFramePr>
          <p:cNvPr name="Table 7" id="7"/>
          <p:cNvGraphicFramePr>
            <a:graphicFrameLocks noGrp="true"/>
          </p:cNvGraphicFramePr>
          <p:nvPr/>
        </p:nvGraphicFramePr>
        <p:xfrm>
          <a:off x="136667" y="833120"/>
          <a:ext cx="4661372" cy="3190875"/>
        </p:xfrm>
        <a:graphic>
          <a:graphicData uri="http://schemas.openxmlformats.org/drawingml/2006/table">
            <a:tbl>
              <a:tblPr/>
              <a:tblGrid>
                <a:gridCol w="1443445"/>
                <a:gridCol w="1443445"/>
                <a:gridCol w="1774481"/>
              </a:tblGrid>
              <a:tr h="819409">
                <a:tc>
                  <a:tcPr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cPr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cPr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0489">
                <a:tc>
                  <a:tcPr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cPr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cPr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0489">
                <a:tc>
                  <a:tcPr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cPr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cPr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0489">
                <a:tc>
                  <a:tcPr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cPr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cPr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8" id="8"/>
          <p:cNvSpPr txBox="true"/>
          <p:nvPr/>
        </p:nvSpPr>
        <p:spPr>
          <a:xfrm rot="0">
            <a:off x="5168702" y="756920"/>
            <a:ext cx="1881783" cy="4673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>
                <a:solidFill>
                  <a:srgbClr val="000000"/>
                </a:solidFill>
                <a:latin typeface="Canva Sans Bold"/>
              </a:rPr>
              <a:t>Emergency 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7545785" y="756920"/>
            <a:ext cx="1114068" cy="4673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>
                <a:solidFill>
                  <a:srgbClr val="000000"/>
                </a:solidFill>
                <a:latin typeface="Canva Sans Bold"/>
              </a:rPr>
              <a:t>Status </a:t>
            </a:r>
          </a:p>
        </p:txBody>
      </p:sp>
      <p:graphicFrame>
        <p:nvGraphicFramePr>
          <p:cNvPr name="Table 10" id="10"/>
          <p:cNvGraphicFramePr>
            <a:graphicFrameLocks noGrp="true"/>
          </p:cNvGraphicFramePr>
          <p:nvPr/>
        </p:nvGraphicFramePr>
        <p:xfrm>
          <a:off x="4798039" y="833120"/>
          <a:ext cx="2252446" cy="819150"/>
        </p:xfrm>
        <a:graphic>
          <a:graphicData uri="http://schemas.openxmlformats.org/drawingml/2006/table">
            <a:tbl>
              <a:tblPr/>
              <a:tblGrid>
                <a:gridCol w="2252446"/>
              </a:tblGrid>
              <a:tr h="819150">
                <a:tc>
                  <a:tcPr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name="Table 11" id="11"/>
          <p:cNvGraphicFramePr>
            <a:graphicFrameLocks noGrp="true"/>
          </p:cNvGraphicFramePr>
          <p:nvPr/>
        </p:nvGraphicFramePr>
        <p:xfrm>
          <a:off x="4798039" y="1652270"/>
          <a:ext cx="2252446" cy="819150"/>
        </p:xfrm>
        <a:graphic>
          <a:graphicData uri="http://schemas.openxmlformats.org/drawingml/2006/table">
            <a:tbl>
              <a:tblPr/>
              <a:tblGrid>
                <a:gridCol w="2252446"/>
              </a:tblGrid>
              <a:tr h="819150">
                <a:tc>
                  <a:tcPr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name="Table 12" id="12"/>
          <p:cNvGraphicFramePr>
            <a:graphicFrameLocks noGrp="true"/>
          </p:cNvGraphicFramePr>
          <p:nvPr/>
        </p:nvGraphicFramePr>
        <p:xfrm>
          <a:off x="4798039" y="2428558"/>
          <a:ext cx="2252446" cy="819150"/>
        </p:xfrm>
        <a:graphic>
          <a:graphicData uri="http://schemas.openxmlformats.org/drawingml/2006/table">
            <a:tbl>
              <a:tblPr/>
              <a:tblGrid>
                <a:gridCol w="2252446"/>
              </a:tblGrid>
              <a:tr h="819150">
                <a:tc>
                  <a:tcPr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name="Table 13" id="13"/>
          <p:cNvGraphicFramePr>
            <a:graphicFrameLocks noGrp="true"/>
          </p:cNvGraphicFramePr>
          <p:nvPr/>
        </p:nvGraphicFramePr>
        <p:xfrm>
          <a:off x="4798039" y="3230060"/>
          <a:ext cx="2252446" cy="819150"/>
        </p:xfrm>
        <a:graphic>
          <a:graphicData uri="http://schemas.openxmlformats.org/drawingml/2006/table">
            <a:tbl>
              <a:tblPr/>
              <a:tblGrid>
                <a:gridCol w="2252446"/>
              </a:tblGrid>
              <a:tr h="819150">
                <a:tc>
                  <a:tcPr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name="Table 14" id="14"/>
          <p:cNvGraphicFramePr>
            <a:graphicFrameLocks noGrp="true"/>
          </p:cNvGraphicFramePr>
          <p:nvPr/>
        </p:nvGraphicFramePr>
        <p:xfrm>
          <a:off x="6976596" y="814705"/>
          <a:ext cx="2252446" cy="819150"/>
        </p:xfrm>
        <a:graphic>
          <a:graphicData uri="http://schemas.openxmlformats.org/drawingml/2006/table">
            <a:tbl>
              <a:tblPr/>
              <a:tblGrid>
                <a:gridCol w="2252446"/>
              </a:tblGrid>
              <a:tr h="819150">
                <a:tc>
                  <a:tcPr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name="Table 15" id="15"/>
          <p:cNvGraphicFramePr>
            <a:graphicFrameLocks noGrp="true"/>
          </p:cNvGraphicFramePr>
          <p:nvPr/>
        </p:nvGraphicFramePr>
        <p:xfrm>
          <a:off x="6976596" y="1609408"/>
          <a:ext cx="2252446" cy="819150"/>
        </p:xfrm>
        <a:graphic>
          <a:graphicData uri="http://schemas.openxmlformats.org/drawingml/2006/table">
            <a:tbl>
              <a:tblPr/>
              <a:tblGrid>
                <a:gridCol w="2252446"/>
              </a:tblGrid>
              <a:tr h="819150">
                <a:tc>
                  <a:tcPr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name="Table 16" id="16"/>
          <p:cNvGraphicFramePr>
            <a:graphicFrameLocks noGrp="true"/>
          </p:cNvGraphicFramePr>
          <p:nvPr/>
        </p:nvGraphicFramePr>
        <p:xfrm>
          <a:off x="6976596" y="2428558"/>
          <a:ext cx="2252446" cy="819150"/>
        </p:xfrm>
        <a:graphic>
          <a:graphicData uri="http://schemas.openxmlformats.org/drawingml/2006/table">
            <a:tbl>
              <a:tblPr/>
              <a:tblGrid>
                <a:gridCol w="2252446"/>
              </a:tblGrid>
              <a:tr h="819150">
                <a:tc>
                  <a:tcPr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name="Table 17" id="17"/>
          <p:cNvGraphicFramePr>
            <a:graphicFrameLocks noGrp="true"/>
          </p:cNvGraphicFramePr>
          <p:nvPr/>
        </p:nvGraphicFramePr>
        <p:xfrm>
          <a:off x="6976596" y="3204845"/>
          <a:ext cx="2252446" cy="819150"/>
        </p:xfrm>
        <a:graphic>
          <a:graphicData uri="http://schemas.openxmlformats.org/drawingml/2006/table">
            <a:tbl>
              <a:tblPr/>
              <a:tblGrid>
                <a:gridCol w="2252446"/>
              </a:tblGrid>
              <a:tr h="819150">
                <a:tc>
                  <a:tcPr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name="Picture 18" id="18"/>
          <p:cNvPicPr>
            <a:picLocks noChangeAspect="true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0344056" y="5471830"/>
            <a:ext cx="7382558" cy="2630036"/>
          </a:xfrm>
          <a:prstGeom prst="rect">
            <a:avLst/>
          </a:prstGeom>
        </p:spPr>
      </p:pic>
      <p:pic>
        <p:nvPicPr>
          <p:cNvPr name="Picture 19" id="19"/>
          <p:cNvPicPr>
            <a:picLocks noChangeAspect="true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3457275" y="6155053"/>
            <a:ext cx="1156121" cy="1156121"/>
          </a:xfrm>
          <a:prstGeom prst="rect">
            <a:avLst/>
          </a:prstGeom>
        </p:spPr>
      </p:pic>
      <p:pic>
        <p:nvPicPr>
          <p:cNvPr name="Picture 20" id="20"/>
          <p:cNvPicPr>
            <a:picLocks noChangeAspect="true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10800000">
            <a:off x="11182333" y="6128491"/>
            <a:ext cx="1182683" cy="1182683"/>
          </a:xfrm>
          <a:prstGeom prst="rect">
            <a:avLst/>
          </a:prstGeom>
        </p:spPr>
      </p:pic>
      <p:pic>
        <p:nvPicPr>
          <p:cNvPr name="Picture 21" id="21"/>
          <p:cNvPicPr>
            <a:picLocks noChangeAspect="true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5596832" y="6128491"/>
            <a:ext cx="1249895" cy="1249895"/>
          </a:xfrm>
          <a:prstGeom prst="rect">
            <a:avLst/>
          </a:prstGeom>
        </p:spPr>
      </p:pic>
      <p:sp>
        <p:nvSpPr>
          <p:cNvPr name="TextBox 22" id="22"/>
          <p:cNvSpPr txBox="true"/>
          <p:nvPr/>
        </p:nvSpPr>
        <p:spPr>
          <a:xfrm rot="0">
            <a:off x="185857" y="167547"/>
            <a:ext cx="746165" cy="4552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80"/>
              </a:lnSpc>
            </a:pPr>
            <a:r>
              <a:rPr lang="en-US" sz="2700">
                <a:solidFill>
                  <a:srgbClr val="FFFFFF"/>
                </a:solidFill>
                <a:latin typeface="Open Sauce"/>
              </a:rPr>
              <a:t>New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637196" y="220570"/>
            <a:ext cx="678299" cy="4552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80"/>
              </a:lnSpc>
            </a:pPr>
            <a:r>
              <a:rPr lang="en-US" sz="2700">
                <a:solidFill>
                  <a:srgbClr val="FFFFFF"/>
                </a:solidFill>
                <a:latin typeface="Open Sauce"/>
              </a:rPr>
              <a:t>Quit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3020345" y="220570"/>
            <a:ext cx="776764" cy="4552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80"/>
              </a:lnSpc>
            </a:pPr>
            <a:r>
              <a:rPr lang="en-US" sz="2700">
                <a:solidFill>
                  <a:srgbClr val="FFFFFF"/>
                </a:solidFill>
                <a:latin typeface="Open Sauce"/>
              </a:rPr>
              <a:t>Help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6793264" y="215388"/>
            <a:ext cx="3714486" cy="3797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20"/>
              </a:lnSpc>
            </a:pPr>
            <a:r>
              <a:rPr lang="en-US" sz="2300">
                <a:solidFill>
                  <a:srgbClr val="FFFFFF"/>
                </a:solidFill>
                <a:latin typeface="Open Sauce Italics"/>
              </a:rPr>
              <a:t>Student Interface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2453652" y="5129248"/>
            <a:ext cx="476726" cy="5994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 Bold"/>
              </a:rPr>
              <a:t>F1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4511910" y="5812470"/>
            <a:ext cx="489823" cy="5994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 Bold"/>
              </a:rPr>
              <a:t>F2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233779" y="756920"/>
            <a:ext cx="1221581" cy="4673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>
                <a:solidFill>
                  <a:srgbClr val="000000"/>
                </a:solidFill>
                <a:latin typeface="Canva Sans Bold"/>
              </a:rPr>
              <a:t>Priority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1949557" y="756920"/>
            <a:ext cx="919996" cy="4673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>
                <a:solidFill>
                  <a:srgbClr val="000000"/>
                </a:solidFill>
                <a:latin typeface="Canva Sans Bold"/>
              </a:rPr>
              <a:t>Flight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3322519" y="756920"/>
            <a:ext cx="1350883" cy="4673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>
                <a:solidFill>
                  <a:srgbClr val="000000"/>
                </a:solidFill>
                <a:latin typeface="Canva Sans Bold"/>
              </a:rPr>
              <a:t>Runway 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12516995" y="4318353"/>
            <a:ext cx="2599134" cy="8966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Barlow Bold"/>
              </a:rPr>
              <a:t>Simulate</a:t>
            </a:r>
          </a:p>
        </p:txBody>
      </p:sp>
      <p:pic>
        <p:nvPicPr>
          <p:cNvPr name="Picture 32" id="32"/>
          <p:cNvPicPr>
            <a:picLocks noChangeAspect="true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4345072" y="7656971"/>
            <a:ext cx="656661" cy="656661"/>
          </a:xfrm>
          <a:prstGeom prst="rect">
            <a:avLst/>
          </a:prstGeom>
        </p:spPr>
      </p:pic>
      <p:sp>
        <p:nvSpPr>
          <p:cNvPr name="TextBox 33" id="33"/>
          <p:cNvSpPr txBox="true"/>
          <p:nvPr/>
        </p:nvSpPr>
        <p:spPr>
          <a:xfrm rot="0">
            <a:off x="4421228" y="7642719"/>
            <a:ext cx="504349" cy="5994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 Bold"/>
              </a:rPr>
              <a:t>F3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649248" y="1790065"/>
            <a:ext cx="390644" cy="4673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>
                <a:solidFill>
                  <a:srgbClr val="000000"/>
                </a:solidFill>
                <a:latin typeface="Canva Sans"/>
              </a:rPr>
              <a:t>P1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2032900" y="1790065"/>
            <a:ext cx="362664" cy="4673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>
                <a:solidFill>
                  <a:srgbClr val="000000"/>
                </a:solidFill>
                <a:latin typeface="Canva Sans"/>
              </a:rPr>
              <a:t>F1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3605590" y="1790065"/>
            <a:ext cx="394097" cy="4673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>
                <a:solidFill>
                  <a:srgbClr val="000000"/>
                </a:solidFill>
                <a:latin typeface="Canva Sans"/>
              </a:rPr>
              <a:t>R1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5627558" y="1768634"/>
            <a:ext cx="202763" cy="4673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>
                <a:solidFill>
                  <a:srgbClr val="000000"/>
                </a:solidFill>
                <a:latin typeface="Canva Sans"/>
              </a:rPr>
              <a:t>Y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7262893" y="1795780"/>
            <a:ext cx="1289209" cy="4673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>
                <a:solidFill>
                  <a:srgbClr val="000000"/>
                </a:solidFill>
                <a:latin typeface="Canva Sans"/>
              </a:rPr>
              <a:t>Success</a:t>
            </a:r>
          </a:p>
        </p:txBody>
      </p:sp>
      <p:sp>
        <p:nvSpPr>
          <p:cNvPr name="TextBox 39" id="39"/>
          <p:cNvSpPr txBox="true"/>
          <p:nvPr/>
        </p:nvSpPr>
        <p:spPr>
          <a:xfrm rot="0">
            <a:off x="646509" y="2566353"/>
            <a:ext cx="396121" cy="4673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>
                <a:solidFill>
                  <a:srgbClr val="000000"/>
                </a:solidFill>
                <a:latin typeface="Canva Sans"/>
              </a:rPr>
              <a:t>P2</a:t>
            </a:r>
          </a:p>
        </p:txBody>
      </p:sp>
      <p:sp>
        <p:nvSpPr>
          <p:cNvPr name="TextBox 40" id="40"/>
          <p:cNvSpPr txBox="true"/>
          <p:nvPr/>
        </p:nvSpPr>
        <p:spPr>
          <a:xfrm rot="0">
            <a:off x="2044152" y="2566353"/>
            <a:ext cx="368141" cy="4673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>
                <a:solidFill>
                  <a:srgbClr val="000000"/>
                </a:solidFill>
                <a:latin typeface="Canva Sans"/>
              </a:rPr>
              <a:t>F2</a:t>
            </a:r>
          </a:p>
        </p:txBody>
      </p:sp>
      <p:sp>
        <p:nvSpPr>
          <p:cNvPr name="TextBox 41" id="41"/>
          <p:cNvSpPr txBox="true"/>
          <p:nvPr/>
        </p:nvSpPr>
        <p:spPr>
          <a:xfrm rot="0">
            <a:off x="3587136" y="2566353"/>
            <a:ext cx="399574" cy="4673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>
                <a:solidFill>
                  <a:srgbClr val="000000"/>
                </a:solidFill>
                <a:latin typeface="Canva Sans"/>
              </a:rPr>
              <a:t>R2</a:t>
            </a:r>
          </a:p>
        </p:txBody>
      </p:sp>
      <p:sp>
        <p:nvSpPr>
          <p:cNvPr name="TextBox 42" id="42"/>
          <p:cNvSpPr txBox="true"/>
          <p:nvPr/>
        </p:nvSpPr>
        <p:spPr>
          <a:xfrm rot="0">
            <a:off x="5627558" y="2585720"/>
            <a:ext cx="202763" cy="4673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>
                <a:solidFill>
                  <a:srgbClr val="000000"/>
                </a:solidFill>
                <a:latin typeface="Canva Sans"/>
              </a:rPr>
              <a:t>Y</a:t>
            </a:r>
          </a:p>
        </p:txBody>
      </p:sp>
      <p:sp>
        <p:nvSpPr>
          <p:cNvPr name="TextBox 43" id="43"/>
          <p:cNvSpPr txBox="true"/>
          <p:nvPr/>
        </p:nvSpPr>
        <p:spPr>
          <a:xfrm rot="0">
            <a:off x="7262893" y="2590483"/>
            <a:ext cx="1289209" cy="4673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>
                <a:solidFill>
                  <a:srgbClr val="000000"/>
                </a:solidFill>
                <a:latin typeface="Canva Sans"/>
              </a:rPr>
              <a:t>Success</a:t>
            </a:r>
          </a:p>
        </p:txBody>
      </p:sp>
      <p:sp>
        <p:nvSpPr>
          <p:cNvPr name="TextBox 44" id="44"/>
          <p:cNvSpPr txBox="true"/>
          <p:nvPr/>
        </p:nvSpPr>
        <p:spPr>
          <a:xfrm rot="0">
            <a:off x="627400" y="3367855"/>
            <a:ext cx="406479" cy="4673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>
                <a:solidFill>
                  <a:srgbClr val="000000"/>
                </a:solidFill>
                <a:latin typeface="Canva Sans"/>
              </a:rPr>
              <a:t>P3</a:t>
            </a:r>
          </a:p>
        </p:txBody>
      </p:sp>
      <p:sp>
        <p:nvSpPr>
          <p:cNvPr name="TextBox 45" id="45"/>
          <p:cNvSpPr txBox="true"/>
          <p:nvPr/>
        </p:nvSpPr>
        <p:spPr>
          <a:xfrm rot="0">
            <a:off x="5603270" y="3362008"/>
            <a:ext cx="251341" cy="4673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>
                <a:solidFill>
                  <a:srgbClr val="000000"/>
                </a:solidFill>
                <a:latin typeface="Canva Sans"/>
              </a:rPr>
              <a:t>N</a:t>
            </a:r>
          </a:p>
        </p:txBody>
      </p:sp>
      <p:sp>
        <p:nvSpPr>
          <p:cNvPr name="TextBox 46" id="46"/>
          <p:cNvSpPr txBox="true"/>
          <p:nvPr/>
        </p:nvSpPr>
        <p:spPr>
          <a:xfrm rot="0">
            <a:off x="2059868" y="3367855"/>
            <a:ext cx="368141" cy="4673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>
                <a:solidFill>
                  <a:srgbClr val="000000"/>
                </a:solidFill>
                <a:latin typeface="Canva Sans"/>
              </a:rPr>
              <a:t>F2</a:t>
            </a:r>
          </a:p>
        </p:txBody>
      </p:sp>
      <p:sp>
        <p:nvSpPr>
          <p:cNvPr name="TextBox 47" id="47"/>
          <p:cNvSpPr txBox="true"/>
          <p:nvPr/>
        </p:nvSpPr>
        <p:spPr>
          <a:xfrm rot="0">
            <a:off x="3695727" y="3338512"/>
            <a:ext cx="202763" cy="4673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>
                <a:solidFill>
                  <a:srgbClr val="000000"/>
                </a:solidFill>
                <a:latin typeface="Canva Sans Bold"/>
              </a:rPr>
              <a:t>E</a:t>
            </a:r>
          </a:p>
        </p:txBody>
      </p:sp>
      <p:sp>
        <p:nvSpPr>
          <p:cNvPr name="TextBox 48" id="48"/>
          <p:cNvSpPr txBox="true"/>
          <p:nvPr/>
        </p:nvSpPr>
        <p:spPr>
          <a:xfrm rot="0">
            <a:off x="7245688" y="3333433"/>
            <a:ext cx="1323618" cy="4673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>
                <a:solidFill>
                  <a:srgbClr val="000000"/>
                </a:solidFill>
                <a:latin typeface="Canva Sans"/>
              </a:rPr>
              <a:t>Crashed</a:t>
            </a:r>
          </a:p>
        </p:txBody>
      </p:sp>
      <p:pic>
        <p:nvPicPr>
          <p:cNvPr name="Picture 49" id="49"/>
          <p:cNvPicPr>
            <a:picLocks noChangeAspect="true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7726614" y="472029"/>
            <a:ext cx="654439" cy="812508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-1885322" y="-4731032"/>
            <a:ext cx="24923010" cy="5483062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16221780" y="192027"/>
            <a:ext cx="2066220" cy="560004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0" y="3639635"/>
            <a:ext cx="7017372" cy="6647365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2363684" y="5143500"/>
            <a:ext cx="656661" cy="656661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4469709" y="5800161"/>
            <a:ext cx="656661" cy="656661"/>
          </a:xfrm>
          <a:prstGeom prst="rect">
            <a:avLst/>
          </a:prstGeom>
        </p:spPr>
      </p:pic>
      <p:graphicFrame>
        <p:nvGraphicFramePr>
          <p:cNvPr name="Table 7" id="7"/>
          <p:cNvGraphicFramePr>
            <a:graphicFrameLocks noGrp="true"/>
          </p:cNvGraphicFramePr>
          <p:nvPr/>
        </p:nvGraphicFramePr>
        <p:xfrm>
          <a:off x="136667" y="833120"/>
          <a:ext cx="4661372" cy="3190875"/>
        </p:xfrm>
        <a:graphic>
          <a:graphicData uri="http://schemas.openxmlformats.org/drawingml/2006/table">
            <a:tbl>
              <a:tblPr/>
              <a:tblGrid>
                <a:gridCol w="1443445"/>
                <a:gridCol w="1443445"/>
                <a:gridCol w="1774481"/>
              </a:tblGrid>
              <a:tr h="819409">
                <a:tc>
                  <a:tcPr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cPr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cPr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0489">
                <a:tc>
                  <a:tcPr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cPr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cPr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0489">
                <a:tc>
                  <a:tcPr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cPr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cPr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0489">
                <a:tc>
                  <a:tcPr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cPr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cPr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8" id="8"/>
          <p:cNvSpPr txBox="true"/>
          <p:nvPr/>
        </p:nvSpPr>
        <p:spPr>
          <a:xfrm rot="0">
            <a:off x="5168702" y="756920"/>
            <a:ext cx="1881783" cy="4673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>
                <a:solidFill>
                  <a:srgbClr val="000000"/>
                </a:solidFill>
                <a:latin typeface="Canva Sans Bold"/>
              </a:rPr>
              <a:t>Emergency 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7545785" y="756920"/>
            <a:ext cx="1114068" cy="4673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>
                <a:solidFill>
                  <a:srgbClr val="000000"/>
                </a:solidFill>
                <a:latin typeface="Canva Sans Bold"/>
              </a:rPr>
              <a:t>Status </a:t>
            </a:r>
          </a:p>
        </p:txBody>
      </p:sp>
      <p:graphicFrame>
        <p:nvGraphicFramePr>
          <p:cNvPr name="Table 10" id="10"/>
          <p:cNvGraphicFramePr>
            <a:graphicFrameLocks noGrp="true"/>
          </p:cNvGraphicFramePr>
          <p:nvPr/>
        </p:nvGraphicFramePr>
        <p:xfrm>
          <a:off x="4798039" y="833120"/>
          <a:ext cx="2252446" cy="819150"/>
        </p:xfrm>
        <a:graphic>
          <a:graphicData uri="http://schemas.openxmlformats.org/drawingml/2006/table">
            <a:tbl>
              <a:tblPr/>
              <a:tblGrid>
                <a:gridCol w="2252446"/>
              </a:tblGrid>
              <a:tr h="819150">
                <a:tc>
                  <a:tcPr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name="Table 11" id="11"/>
          <p:cNvGraphicFramePr>
            <a:graphicFrameLocks noGrp="true"/>
          </p:cNvGraphicFramePr>
          <p:nvPr/>
        </p:nvGraphicFramePr>
        <p:xfrm>
          <a:off x="4798039" y="1652270"/>
          <a:ext cx="2252446" cy="819150"/>
        </p:xfrm>
        <a:graphic>
          <a:graphicData uri="http://schemas.openxmlformats.org/drawingml/2006/table">
            <a:tbl>
              <a:tblPr/>
              <a:tblGrid>
                <a:gridCol w="2252446"/>
              </a:tblGrid>
              <a:tr h="819150">
                <a:tc>
                  <a:tcPr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name="Table 12" id="12"/>
          <p:cNvGraphicFramePr>
            <a:graphicFrameLocks noGrp="true"/>
          </p:cNvGraphicFramePr>
          <p:nvPr/>
        </p:nvGraphicFramePr>
        <p:xfrm>
          <a:off x="4798039" y="2428558"/>
          <a:ext cx="2252446" cy="819150"/>
        </p:xfrm>
        <a:graphic>
          <a:graphicData uri="http://schemas.openxmlformats.org/drawingml/2006/table">
            <a:tbl>
              <a:tblPr/>
              <a:tblGrid>
                <a:gridCol w="2252446"/>
              </a:tblGrid>
              <a:tr h="819150">
                <a:tc>
                  <a:tcPr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name="Table 13" id="13"/>
          <p:cNvGraphicFramePr>
            <a:graphicFrameLocks noGrp="true"/>
          </p:cNvGraphicFramePr>
          <p:nvPr/>
        </p:nvGraphicFramePr>
        <p:xfrm>
          <a:off x="4798039" y="3230060"/>
          <a:ext cx="2252446" cy="819150"/>
        </p:xfrm>
        <a:graphic>
          <a:graphicData uri="http://schemas.openxmlformats.org/drawingml/2006/table">
            <a:tbl>
              <a:tblPr/>
              <a:tblGrid>
                <a:gridCol w="2252446"/>
              </a:tblGrid>
              <a:tr h="819150">
                <a:tc>
                  <a:tcPr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name="Table 14" id="14"/>
          <p:cNvGraphicFramePr>
            <a:graphicFrameLocks noGrp="true"/>
          </p:cNvGraphicFramePr>
          <p:nvPr/>
        </p:nvGraphicFramePr>
        <p:xfrm>
          <a:off x="6976596" y="814705"/>
          <a:ext cx="2252446" cy="819150"/>
        </p:xfrm>
        <a:graphic>
          <a:graphicData uri="http://schemas.openxmlformats.org/drawingml/2006/table">
            <a:tbl>
              <a:tblPr/>
              <a:tblGrid>
                <a:gridCol w="2252446"/>
              </a:tblGrid>
              <a:tr h="819150">
                <a:tc>
                  <a:tcPr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name="Table 15" id="15"/>
          <p:cNvGraphicFramePr>
            <a:graphicFrameLocks noGrp="true"/>
          </p:cNvGraphicFramePr>
          <p:nvPr/>
        </p:nvGraphicFramePr>
        <p:xfrm>
          <a:off x="6976596" y="1609408"/>
          <a:ext cx="2252446" cy="819150"/>
        </p:xfrm>
        <a:graphic>
          <a:graphicData uri="http://schemas.openxmlformats.org/drawingml/2006/table">
            <a:tbl>
              <a:tblPr/>
              <a:tblGrid>
                <a:gridCol w="2252446"/>
              </a:tblGrid>
              <a:tr h="819150">
                <a:tc>
                  <a:tcPr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name="Table 16" id="16"/>
          <p:cNvGraphicFramePr>
            <a:graphicFrameLocks noGrp="true"/>
          </p:cNvGraphicFramePr>
          <p:nvPr/>
        </p:nvGraphicFramePr>
        <p:xfrm>
          <a:off x="6976596" y="2428558"/>
          <a:ext cx="2252446" cy="819150"/>
        </p:xfrm>
        <a:graphic>
          <a:graphicData uri="http://schemas.openxmlformats.org/drawingml/2006/table">
            <a:tbl>
              <a:tblPr/>
              <a:tblGrid>
                <a:gridCol w="2252446"/>
              </a:tblGrid>
              <a:tr h="819150">
                <a:tc>
                  <a:tcPr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name="Table 17" id="17"/>
          <p:cNvGraphicFramePr>
            <a:graphicFrameLocks noGrp="true"/>
          </p:cNvGraphicFramePr>
          <p:nvPr/>
        </p:nvGraphicFramePr>
        <p:xfrm>
          <a:off x="6976596" y="3204845"/>
          <a:ext cx="2252446" cy="819150"/>
        </p:xfrm>
        <a:graphic>
          <a:graphicData uri="http://schemas.openxmlformats.org/drawingml/2006/table">
            <a:tbl>
              <a:tblPr/>
              <a:tblGrid>
                <a:gridCol w="2252446"/>
              </a:tblGrid>
              <a:tr h="819150">
                <a:tc>
                  <a:tcPr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name="Picture 18" id="18"/>
          <p:cNvPicPr>
            <a:picLocks noChangeAspect="true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0344056" y="5471830"/>
            <a:ext cx="7382558" cy="2630036"/>
          </a:xfrm>
          <a:prstGeom prst="rect">
            <a:avLst/>
          </a:prstGeom>
        </p:spPr>
      </p:pic>
      <p:pic>
        <p:nvPicPr>
          <p:cNvPr name="Picture 19" id="19"/>
          <p:cNvPicPr>
            <a:picLocks noChangeAspect="true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3457275" y="6155053"/>
            <a:ext cx="1156121" cy="1156121"/>
          </a:xfrm>
          <a:prstGeom prst="rect">
            <a:avLst/>
          </a:prstGeom>
        </p:spPr>
      </p:pic>
      <p:pic>
        <p:nvPicPr>
          <p:cNvPr name="Picture 20" id="20"/>
          <p:cNvPicPr>
            <a:picLocks noChangeAspect="true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10800000">
            <a:off x="11182333" y="6128491"/>
            <a:ext cx="1182683" cy="1182683"/>
          </a:xfrm>
          <a:prstGeom prst="rect">
            <a:avLst/>
          </a:prstGeom>
        </p:spPr>
      </p:pic>
      <p:pic>
        <p:nvPicPr>
          <p:cNvPr name="Picture 21" id="21"/>
          <p:cNvPicPr>
            <a:picLocks noChangeAspect="true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5596832" y="6128491"/>
            <a:ext cx="1249895" cy="1249895"/>
          </a:xfrm>
          <a:prstGeom prst="rect">
            <a:avLst/>
          </a:prstGeom>
        </p:spPr>
      </p:pic>
      <p:sp>
        <p:nvSpPr>
          <p:cNvPr name="TextBox 22" id="22"/>
          <p:cNvSpPr txBox="true"/>
          <p:nvPr/>
        </p:nvSpPr>
        <p:spPr>
          <a:xfrm rot="0">
            <a:off x="185857" y="167547"/>
            <a:ext cx="746165" cy="4552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80"/>
              </a:lnSpc>
            </a:pPr>
            <a:r>
              <a:rPr lang="en-US" sz="2700">
                <a:solidFill>
                  <a:srgbClr val="FFFFFF"/>
                </a:solidFill>
                <a:latin typeface="Open Sauce"/>
              </a:rPr>
              <a:t>New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637196" y="220570"/>
            <a:ext cx="678299" cy="4552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80"/>
              </a:lnSpc>
            </a:pPr>
            <a:r>
              <a:rPr lang="en-US" sz="2700">
                <a:solidFill>
                  <a:srgbClr val="FFFFFF"/>
                </a:solidFill>
                <a:latin typeface="Open Sauce"/>
              </a:rPr>
              <a:t>Quit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3020345" y="220570"/>
            <a:ext cx="776764" cy="4552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80"/>
              </a:lnSpc>
            </a:pPr>
            <a:r>
              <a:rPr lang="en-US" sz="2700">
                <a:solidFill>
                  <a:srgbClr val="FFFFFF"/>
                </a:solidFill>
                <a:latin typeface="Open Sauce"/>
              </a:rPr>
              <a:t>Help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6793264" y="215388"/>
            <a:ext cx="3714486" cy="3797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20"/>
              </a:lnSpc>
            </a:pPr>
            <a:r>
              <a:rPr lang="en-US" sz="2300">
                <a:solidFill>
                  <a:srgbClr val="FFFFFF"/>
                </a:solidFill>
                <a:latin typeface="Open Sauce Italics"/>
              </a:rPr>
              <a:t>Student Interface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2453652" y="5129248"/>
            <a:ext cx="476726" cy="5994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 Bold"/>
              </a:rPr>
              <a:t>F1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4511910" y="5812470"/>
            <a:ext cx="489823" cy="5994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 Bold"/>
              </a:rPr>
              <a:t>F2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233779" y="756920"/>
            <a:ext cx="1221581" cy="4673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>
                <a:solidFill>
                  <a:srgbClr val="000000"/>
                </a:solidFill>
                <a:latin typeface="Canva Sans Bold"/>
              </a:rPr>
              <a:t>Priority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1949557" y="756920"/>
            <a:ext cx="919996" cy="4673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>
                <a:solidFill>
                  <a:srgbClr val="000000"/>
                </a:solidFill>
                <a:latin typeface="Canva Sans Bold"/>
              </a:rPr>
              <a:t>Flight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3322519" y="756920"/>
            <a:ext cx="1350883" cy="4673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>
                <a:solidFill>
                  <a:srgbClr val="000000"/>
                </a:solidFill>
                <a:latin typeface="Canva Sans Bold"/>
              </a:rPr>
              <a:t>Runway 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12516995" y="4318353"/>
            <a:ext cx="2599134" cy="8966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Barlow Bold"/>
              </a:rPr>
              <a:t>Simulate</a:t>
            </a:r>
          </a:p>
        </p:txBody>
      </p:sp>
      <p:pic>
        <p:nvPicPr>
          <p:cNvPr name="Picture 32" id="32"/>
          <p:cNvPicPr>
            <a:picLocks noChangeAspect="true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4345072" y="7656971"/>
            <a:ext cx="656661" cy="656661"/>
          </a:xfrm>
          <a:prstGeom prst="rect">
            <a:avLst/>
          </a:prstGeom>
        </p:spPr>
      </p:pic>
      <p:sp>
        <p:nvSpPr>
          <p:cNvPr name="TextBox 33" id="33"/>
          <p:cNvSpPr txBox="true"/>
          <p:nvPr/>
        </p:nvSpPr>
        <p:spPr>
          <a:xfrm rot="0">
            <a:off x="4421228" y="7642719"/>
            <a:ext cx="504349" cy="5994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 Bold"/>
              </a:rPr>
              <a:t>F3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649248" y="1790065"/>
            <a:ext cx="390644" cy="4673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>
                <a:solidFill>
                  <a:srgbClr val="000000"/>
                </a:solidFill>
                <a:latin typeface="Canva Sans"/>
              </a:rPr>
              <a:t>P1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2032900" y="1790065"/>
            <a:ext cx="362664" cy="4673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>
                <a:solidFill>
                  <a:srgbClr val="000000"/>
                </a:solidFill>
                <a:latin typeface="Canva Sans"/>
              </a:rPr>
              <a:t>F1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3605590" y="1790065"/>
            <a:ext cx="394097" cy="4673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>
                <a:solidFill>
                  <a:srgbClr val="000000"/>
                </a:solidFill>
                <a:latin typeface="Canva Sans"/>
              </a:rPr>
              <a:t>R1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5627558" y="1768634"/>
            <a:ext cx="202763" cy="4673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>
                <a:solidFill>
                  <a:srgbClr val="000000"/>
                </a:solidFill>
                <a:latin typeface="Canva Sans"/>
              </a:rPr>
              <a:t>Y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7262893" y="1795780"/>
            <a:ext cx="1289209" cy="4673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>
                <a:solidFill>
                  <a:srgbClr val="000000"/>
                </a:solidFill>
                <a:latin typeface="Canva Sans"/>
              </a:rPr>
              <a:t>Success</a:t>
            </a:r>
          </a:p>
        </p:txBody>
      </p:sp>
      <p:sp>
        <p:nvSpPr>
          <p:cNvPr name="TextBox 39" id="39"/>
          <p:cNvSpPr txBox="true"/>
          <p:nvPr/>
        </p:nvSpPr>
        <p:spPr>
          <a:xfrm rot="0">
            <a:off x="646509" y="2566353"/>
            <a:ext cx="396121" cy="4673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>
                <a:solidFill>
                  <a:srgbClr val="000000"/>
                </a:solidFill>
                <a:latin typeface="Canva Sans"/>
              </a:rPr>
              <a:t>P2</a:t>
            </a:r>
          </a:p>
        </p:txBody>
      </p:sp>
      <p:sp>
        <p:nvSpPr>
          <p:cNvPr name="TextBox 40" id="40"/>
          <p:cNvSpPr txBox="true"/>
          <p:nvPr/>
        </p:nvSpPr>
        <p:spPr>
          <a:xfrm rot="0">
            <a:off x="2044152" y="2566353"/>
            <a:ext cx="368141" cy="4673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>
                <a:solidFill>
                  <a:srgbClr val="000000"/>
                </a:solidFill>
                <a:latin typeface="Canva Sans"/>
              </a:rPr>
              <a:t>F2</a:t>
            </a:r>
          </a:p>
        </p:txBody>
      </p:sp>
      <p:sp>
        <p:nvSpPr>
          <p:cNvPr name="TextBox 41" id="41"/>
          <p:cNvSpPr txBox="true"/>
          <p:nvPr/>
        </p:nvSpPr>
        <p:spPr>
          <a:xfrm rot="0">
            <a:off x="3587136" y="2566353"/>
            <a:ext cx="399574" cy="4673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>
                <a:solidFill>
                  <a:srgbClr val="000000"/>
                </a:solidFill>
                <a:latin typeface="Canva Sans"/>
              </a:rPr>
              <a:t>R2</a:t>
            </a:r>
          </a:p>
        </p:txBody>
      </p:sp>
      <p:sp>
        <p:nvSpPr>
          <p:cNvPr name="TextBox 42" id="42"/>
          <p:cNvSpPr txBox="true"/>
          <p:nvPr/>
        </p:nvSpPr>
        <p:spPr>
          <a:xfrm rot="0">
            <a:off x="5627558" y="2585720"/>
            <a:ext cx="202763" cy="4673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>
                <a:solidFill>
                  <a:srgbClr val="000000"/>
                </a:solidFill>
                <a:latin typeface="Canva Sans"/>
              </a:rPr>
              <a:t>Y</a:t>
            </a:r>
          </a:p>
        </p:txBody>
      </p:sp>
      <p:sp>
        <p:nvSpPr>
          <p:cNvPr name="TextBox 43" id="43"/>
          <p:cNvSpPr txBox="true"/>
          <p:nvPr/>
        </p:nvSpPr>
        <p:spPr>
          <a:xfrm rot="0">
            <a:off x="7262893" y="2590483"/>
            <a:ext cx="1289209" cy="4673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>
                <a:solidFill>
                  <a:srgbClr val="000000"/>
                </a:solidFill>
                <a:latin typeface="Canva Sans"/>
              </a:rPr>
              <a:t>Success</a:t>
            </a:r>
          </a:p>
        </p:txBody>
      </p:sp>
      <p:sp>
        <p:nvSpPr>
          <p:cNvPr name="TextBox 44" id="44"/>
          <p:cNvSpPr txBox="true"/>
          <p:nvPr/>
        </p:nvSpPr>
        <p:spPr>
          <a:xfrm rot="0">
            <a:off x="627400" y="3367855"/>
            <a:ext cx="406479" cy="4673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>
                <a:solidFill>
                  <a:srgbClr val="000000"/>
                </a:solidFill>
                <a:latin typeface="Canva Sans"/>
              </a:rPr>
              <a:t>P3</a:t>
            </a:r>
          </a:p>
        </p:txBody>
      </p:sp>
      <p:sp>
        <p:nvSpPr>
          <p:cNvPr name="TextBox 45" id="45"/>
          <p:cNvSpPr txBox="true"/>
          <p:nvPr/>
        </p:nvSpPr>
        <p:spPr>
          <a:xfrm rot="0">
            <a:off x="5603270" y="3362008"/>
            <a:ext cx="251341" cy="4673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>
                <a:solidFill>
                  <a:srgbClr val="000000"/>
                </a:solidFill>
                <a:latin typeface="Canva Sans"/>
              </a:rPr>
              <a:t>N</a:t>
            </a:r>
          </a:p>
        </p:txBody>
      </p:sp>
      <p:sp>
        <p:nvSpPr>
          <p:cNvPr name="TextBox 46" id="46"/>
          <p:cNvSpPr txBox="true"/>
          <p:nvPr/>
        </p:nvSpPr>
        <p:spPr>
          <a:xfrm rot="0">
            <a:off x="2059868" y="3367855"/>
            <a:ext cx="368141" cy="4673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>
                <a:solidFill>
                  <a:srgbClr val="000000"/>
                </a:solidFill>
                <a:latin typeface="Canva Sans"/>
              </a:rPr>
              <a:t>F2</a:t>
            </a:r>
          </a:p>
        </p:txBody>
      </p:sp>
      <p:sp>
        <p:nvSpPr>
          <p:cNvPr name="TextBox 47" id="47"/>
          <p:cNvSpPr txBox="true"/>
          <p:nvPr/>
        </p:nvSpPr>
        <p:spPr>
          <a:xfrm rot="0">
            <a:off x="3695727" y="3338512"/>
            <a:ext cx="202763" cy="4673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>
                <a:solidFill>
                  <a:srgbClr val="000000"/>
                </a:solidFill>
                <a:latin typeface="Canva Sans Bold"/>
              </a:rPr>
              <a:t>E</a:t>
            </a:r>
          </a:p>
        </p:txBody>
      </p:sp>
      <p:sp>
        <p:nvSpPr>
          <p:cNvPr name="TextBox 48" id="48"/>
          <p:cNvSpPr txBox="true"/>
          <p:nvPr/>
        </p:nvSpPr>
        <p:spPr>
          <a:xfrm rot="0">
            <a:off x="7245688" y="3333433"/>
            <a:ext cx="1323618" cy="4673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>
                <a:solidFill>
                  <a:srgbClr val="000000"/>
                </a:solidFill>
                <a:latin typeface="Canva Sans"/>
              </a:rPr>
              <a:t>Crashed</a:t>
            </a:r>
          </a:p>
        </p:txBody>
      </p:sp>
      <p:pic>
        <p:nvPicPr>
          <p:cNvPr name="Picture 49" id="49"/>
          <p:cNvPicPr>
            <a:picLocks noChangeAspect="true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7726614" y="472029"/>
            <a:ext cx="654439" cy="812508"/>
          </a:xfrm>
          <a:prstGeom prst="rect">
            <a:avLst/>
          </a:prstGeom>
        </p:spPr>
      </p:pic>
      <p:pic>
        <p:nvPicPr>
          <p:cNvPr name="Picture 50" id="50"/>
          <p:cNvPicPr>
            <a:picLocks noChangeAspect="true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5168702" y="4430210"/>
            <a:ext cx="6897329" cy="3807325"/>
          </a:xfrm>
          <a:prstGeom prst="rect">
            <a:avLst/>
          </a:prstGeom>
        </p:spPr>
      </p:pic>
      <p:pic>
        <p:nvPicPr>
          <p:cNvPr name="Picture 51" id="51"/>
          <p:cNvPicPr>
            <a:picLocks noChangeAspect="true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5553382" y="4656251"/>
            <a:ext cx="6078338" cy="3355243"/>
          </a:xfrm>
          <a:prstGeom prst="rect">
            <a:avLst/>
          </a:prstGeom>
        </p:spPr>
      </p:pic>
      <p:sp>
        <p:nvSpPr>
          <p:cNvPr name="TextBox 52" id="52"/>
          <p:cNvSpPr txBox="true"/>
          <p:nvPr/>
        </p:nvSpPr>
        <p:spPr>
          <a:xfrm rot="0">
            <a:off x="6424781" y="4604702"/>
            <a:ext cx="4335542" cy="9347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Canva Sans"/>
              </a:rPr>
              <a:t>Are you sure?</a:t>
            </a:r>
          </a:p>
        </p:txBody>
      </p:sp>
      <p:sp>
        <p:nvSpPr>
          <p:cNvPr name="TextBox 53" id="53"/>
          <p:cNvSpPr txBox="true"/>
          <p:nvPr/>
        </p:nvSpPr>
        <p:spPr>
          <a:xfrm rot="0">
            <a:off x="8650507" y="6425248"/>
            <a:ext cx="1843921" cy="7931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160"/>
              </a:lnSpc>
            </a:pPr>
            <a:r>
              <a:rPr lang="en-US" sz="4400">
                <a:solidFill>
                  <a:srgbClr val="000000"/>
                </a:solidFill>
                <a:latin typeface="Canva Sans"/>
              </a:rPr>
              <a:t>Cancel</a:t>
            </a:r>
          </a:p>
        </p:txBody>
      </p:sp>
      <p:sp>
        <p:nvSpPr>
          <p:cNvPr name="TextBox 54" id="54"/>
          <p:cNvSpPr txBox="true"/>
          <p:nvPr/>
        </p:nvSpPr>
        <p:spPr>
          <a:xfrm rot="0">
            <a:off x="6603644" y="6425248"/>
            <a:ext cx="942142" cy="7931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160"/>
              </a:lnSpc>
            </a:pPr>
            <a:r>
              <a:rPr lang="en-US" sz="4400">
                <a:solidFill>
                  <a:srgbClr val="000000"/>
                </a:solidFill>
                <a:latin typeface="Canva Sans"/>
              </a:rPr>
              <a:t>Yes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3393" t="0" r="15340" b="31389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4752279" y="3906566"/>
            <a:ext cx="7315200" cy="1236934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5"/>
          <a:srcRect l="0" t="13439" r="2316" b="14601"/>
          <a:stretch>
            <a:fillRect/>
          </a:stretch>
        </p:blipFill>
        <p:spPr>
          <a:xfrm flipH="false" flipV="false" rot="16267">
            <a:off x="4752346" y="5143500"/>
            <a:ext cx="6038718" cy="1957335"/>
          </a:xfrm>
          <a:prstGeom prst="rect">
            <a:avLst/>
          </a:prstGeom>
        </p:spPr>
      </p:pic>
      <p:sp>
        <p:nvSpPr>
          <p:cNvPr name="AutoShape 5" id="5"/>
          <p:cNvSpPr/>
          <p:nvPr/>
        </p:nvSpPr>
        <p:spPr>
          <a:xfrm rot="0">
            <a:off x="4752245" y="6122167"/>
            <a:ext cx="6038786" cy="0"/>
          </a:xfrm>
          <a:prstGeom prst="line">
            <a:avLst/>
          </a:prstGeom>
          <a:ln cap="flat" w="28575">
            <a:solidFill>
              <a:srgbClr val="737373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" id="6"/>
          <p:cNvSpPr/>
          <p:nvPr/>
        </p:nvSpPr>
        <p:spPr>
          <a:xfrm rot="0">
            <a:off x="4764128" y="7048447"/>
            <a:ext cx="6038786" cy="0"/>
          </a:xfrm>
          <a:prstGeom prst="line">
            <a:avLst/>
          </a:prstGeom>
          <a:ln cap="flat" w="19050">
            <a:solidFill>
              <a:srgbClr val="737373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7" id="7"/>
          <p:cNvSpPr/>
          <p:nvPr/>
        </p:nvSpPr>
        <p:spPr>
          <a:xfrm rot="-16267">
            <a:off x="4747850" y="5176837"/>
            <a:ext cx="6038786" cy="0"/>
          </a:xfrm>
          <a:prstGeom prst="line">
            <a:avLst/>
          </a:prstGeom>
          <a:ln cap="flat" w="19050">
            <a:solidFill>
              <a:srgbClr val="737373"/>
            </a:solidFill>
            <a:prstDash val="solid"/>
            <a:headEnd type="none" len="sm" w="sm"/>
            <a:tailEnd type="none" len="sm" w="sm"/>
          </a:ln>
        </p:spPr>
      </p:sp>
      <p:pic>
        <p:nvPicPr>
          <p:cNvPr name="Picture 8" id="8"/>
          <p:cNvPicPr>
            <a:picLocks noChangeAspect="true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9208783" y="5323946"/>
            <a:ext cx="654439" cy="812508"/>
          </a:xfrm>
          <a:prstGeom prst="rect">
            <a:avLst/>
          </a:prstGeom>
        </p:spPr>
      </p:pic>
      <p:sp>
        <p:nvSpPr>
          <p:cNvPr name="TextBox 9" id="9"/>
          <p:cNvSpPr txBox="true"/>
          <p:nvPr/>
        </p:nvSpPr>
        <p:spPr>
          <a:xfrm rot="0">
            <a:off x="6031040" y="3986236"/>
            <a:ext cx="3504962" cy="9347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737373"/>
                </a:solidFill>
                <a:latin typeface="Canva Sans"/>
              </a:rPr>
              <a:t>USER TYPE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6611351" y="5325878"/>
            <a:ext cx="2344341" cy="6534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60"/>
              </a:lnSpc>
            </a:pPr>
            <a:r>
              <a:rPr lang="en-US" sz="3900">
                <a:solidFill>
                  <a:srgbClr val="000000"/>
                </a:solidFill>
                <a:latin typeface="Open Sauce"/>
              </a:rPr>
              <a:t>STUDENT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6387584" y="6226942"/>
            <a:ext cx="2756416" cy="6534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60"/>
              </a:lnSpc>
            </a:pPr>
            <a:r>
              <a:rPr lang="en-US" sz="3900">
                <a:solidFill>
                  <a:srgbClr val="000000"/>
                </a:solidFill>
                <a:latin typeface="Open Sauce"/>
              </a:rPr>
              <a:t>ATC STAFF</a:t>
            </a:r>
          </a:p>
        </p:txBody>
      </p:sp>
    </p:spTree>
  </p:cSld>
  <p:clrMapOvr>
    <a:masterClrMapping/>
  </p:clrMapOvr>
</p:sld>
</file>

<file path=ppt/slides/slide4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-1885322" y="-4731032"/>
            <a:ext cx="24923010" cy="5483062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16221780" y="192027"/>
            <a:ext cx="2066220" cy="560004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0" y="3639635"/>
            <a:ext cx="7017372" cy="6647365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2363684" y="5143500"/>
            <a:ext cx="656661" cy="656661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4469709" y="5800161"/>
            <a:ext cx="656661" cy="656661"/>
          </a:xfrm>
          <a:prstGeom prst="rect">
            <a:avLst/>
          </a:prstGeom>
        </p:spPr>
      </p:pic>
      <p:graphicFrame>
        <p:nvGraphicFramePr>
          <p:cNvPr name="Table 7" id="7"/>
          <p:cNvGraphicFramePr>
            <a:graphicFrameLocks noGrp="true"/>
          </p:cNvGraphicFramePr>
          <p:nvPr/>
        </p:nvGraphicFramePr>
        <p:xfrm>
          <a:off x="136667" y="833120"/>
          <a:ext cx="4661372" cy="3190875"/>
        </p:xfrm>
        <a:graphic>
          <a:graphicData uri="http://schemas.openxmlformats.org/drawingml/2006/table">
            <a:tbl>
              <a:tblPr/>
              <a:tblGrid>
                <a:gridCol w="1443445"/>
                <a:gridCol w="1443445"/>
                <a:gridCol w="1774481"/>
              </a:tblGrid>
              <a:tr h="819409">
                <a:tc>
                  <a:tcPr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cPr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cPr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0489">
                <a:tc>
                  <a:tcPr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cPr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cPr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0489">
                <a:tc>
                  <a:tcPr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cPr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cPr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0489">
                <a:tc>
                  <a:tcPr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cPr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cPr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8" id="8"/>
          <p:cNvSpPr txBox="true"/>
          <p:nvPr/>
        </p:nvSpPr>
        <p:spPr>
          <a:xfrm rot="0">
            <a:off x="5168702" y="756920"/>
            <a:ext cx="1881783" cy="4673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>
                <a:solidFill>
                  <a:srgbClr val="000000"/>
                </a:solidFill>
                <a:latin typeface="Canva Sans Bold"/>
              </a:rPr>
              <a:t>Emergency 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7545785" y="756920"/>
            <a:ext cx="1114068" cy="4673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>
                <a:solidFill>
                  <a:srgbClr val="000000"/>
                </a:solidFill>
                <a:latin typeface="Canva Sans Bold"/>
              </a:rPr>
              <a:t>Status </a:t>
            </a:r>
          </a:p>
        </p:txBody>
      </p:sp>
      <p:graphicFrame>
        <p:nvGraphicFramePr>
          <p:cNvPr name="Table 10" id="10"/>
          <p:cNvGraphicFramePr>
            <a:graphicFrameLocks noGrp="true"/>
          </p:cNvGraphicFramePr>
          <p:nvPr/>
        </p:nvGraphicFramePr>
        <p:xfrm>
          <a:off x="4798039" y="833120"/>
          <a:ext cx="2252446" cy="819150"/>
        </p:xfrm>
        <a:graphic>
          <a:graphicData uri="http://schemas.openxmlformats.org/drawingml/2006/table">
            <a:tbl>
              <a:tblPr/>
              <a:tblGrid>
                <a:gridCol w="2252446"/>
              </a:tblGrid>
              <a:tr h="819150">
                <a:tc>
                  <a:tcPr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name="Table 11" id="11"/>
          <p:cNvGraphicFramePr>
            <a:graphicFrameLocks noGrp="true"/>
          </p:cNvGraphicFramePr>
          <p:nvPr/>
        </p:nvGraphicFramePr>
        <p:xfrm>
          <a:off x="4798039" y="1652270"/>
          <a:ext cx="2252446" cy="819150"/>
        </p:xfrm>
        <a:graphic>
          <a:graphicData uri="http://schemas.openxmlformats.org/drawingml/2006/table">
            <a:tbl>
              <a:tblPr/>
              <a:tblGrid>
                <a:gridCol w="2252446"/>
              </a:tblGrid>
              <a:tr h="819150">
                <a:tc>
                  <a:tcPr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name="Table 12" id="12"/>
          <p:cNvGraphicFramePr>
            <a:graphicFrameLocks noGrp="true"/>
          </p:cNvGraphicFramePr>
          <p:nvPr/>
        </p:nvGraphicFramePr>
        <p:xfrm>
          <a:off x="4798039" y="2428558"/>
          <a:ext cx="2252446" cy="819150"/>
        </p:xfrm>
        <a:graphic>
          <a:graphicData uri="http://schemas.openxmlformats.org/drawingml/2006/table">
            <a:tbl>
              <a:tblPr/>
              <a:tblGrid>
                <a:gridCol w="2252446"/>
              </a:tblGrid>
              <a:tr h="819150">
                <a:tc>
                  <a:tcPr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name="Table 13" id="13"/>
          <p:cNvGraphicFramePr>
            <a:graphicFrameLocks noGrp="true"/>
          </p:cNvGraphicFramePr>
          <p:nvPr/>
        </p:nvGraphicFramePr>
        <p:xfrm>
          <a:off x="4798039" y="3230060"/>
          <a:ext cx="2252446" cy="819150"/>
        </p:xfrm>
        <a:graphic>
          <a:graphicData uri="http://schemas.openxmlformats.org/drawingml/2006/table">
            <a:tbl>
              <a:tblPr/>
              <a:tblGrid>
                <a:gridCol w="2252446"/>
              </a:tblGrid>
              <a:tr h="819150">
                <a:tc>
                  <a:tcPr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name="Table 14" id="14"/>
          <p:cNvGraphicFramePr>
            <a:graphicFrameLocks noGrp="true"/>
          </p:cNvGraphicFramePr>
          <p:nvPr/>
        </p:nvGraphicFramePr>
        <p:xfrm>
          <a:off x="6976596" y="814705"/>
          <a:ext cx="2252446" cy="819150"/>
        </p:xfrm>
        <a:graphic>
          <a:graphicData uri="http://schemas.openxmlformats.org/drawingml/2006/table">
            <a:tbl>
              <a:tblPr/>
              <a:tblGrid>
                <a:gridCol w="2252446"/>
              </a:tblGrid>
              <a:tr h="819150">
                <a:tc>
                  <a:tcPr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name="Table 15" id="15"/>
          <p:cNvGraphicFramePr>
            <a:graphicFrameLocks noGrp="true"/>
          </p:cNvGraphicFramePr>
          <p:nvPr/>
        </p:nvGraphicFramePr>
        <p:xfrm>
          <a:off x="6976596" y="1609408"/>
          <a:ext cx="2252446" cy="819150"/>
        </p:xfrm>
        <a:graphic>
          <a:graphicData uri="http://schemas.openxmlformats.org/drawingml/2006/table">
            <a:tbl>
              <a:tblPr/>
              <a:tblGrid>
                <a:gridCol w="2252446"/>
              </a:tblGrid>
              <a:tr h="819150">
                <a:tc>
                  <a:tcPr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name="Table 16" id="16"/>
          <p:cNvGraphicFramePr>
            <a:graphicFrameLocks noGrp="true"/>
          </p:cNvGraphicFramePr>
          <p:nvPr/>
        </p:nvGraphicFramePr>
        <p:xfrm>
          <a:off x="6976596" y="2428558"/>
          <a:ext cx="2252446" cy="819150"/>
        </p:xfrm>
        <a:graphic>
          <a:graphicData uri="http://schemas.openxmlformats.org/drawingml/2006/table">
            <a:tbl>
              <a:tblPr/>
              <a:tblGrid>
                <a:gridCol w="2252446"/>
              </a:tblGrid>
              <a:tr h="819150">
                <a:tc>
                  <a:tcPr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name="Table 17" id="17"/>
          <p:cNvGraphicFramePr>
            <a:graphicFrameLocks noGrp="true"/>
          </p:cNvGraphicFramePr>
          <p:nvPr/>
        </p:nvGraphicFramePr>
        <p:xfrm>
          <a:off x="6976596" y="3204845"/>
          <a:ext cx="2252446" cy="819150"/>
        </p:xfrm>
        <a:graphic>
          <a:graphicData uri="http://schemas.openxmlformats.org/drawingml/2006/table">
            <a:tbl>
              <a:tblPr/>
              <a:tblGrid>
                <a:gridCol w="2252446"/>
              </a:tblGrid>
              <a:tr h="819150">
                <a:tc>
                  <a:tcPr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name="Picture 18" id="18"/>
          <p:cNvPicPr>
            <a:picLocks noChangeAspect="true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0344056" y="5471830"/>
            <a:ext cx="7382558" cy="2630036"/>
          </a:xfrm>
          <a:prstGeom prst="rect">
            <a:avLst/>
          </a:prstGeom>
        </p:spPr>
      </p:pic>
      <p:pic>
        <p:nvPicPr>
          <p:cNvPr name="Picture 19" id="19"/>
          <p:cNvPicPr>
            <a:picLocks noChangeAspect="true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3457275" y="6155053"/>
            <a:ext cx="1156121" cy="1156121"/>
          </a:xfrm>
          <a:prstGeom prst="rect">
            <a:avLst/>
          </a:prstGeom>
        </p:spPr>
      </p:pic>
      <p:pic>
        <p:nvPicPr>
          <p:cNvPr name="Picture 20" id="20"/>
          <p:cNvPicPr>
            <a:picLocks noChangeAspect="true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10800000">
            <a:off x="11182333" y="6128491"/>
            <a:ext cx="1182683" cy="1182683"/>
          </a:xfrm>
          <a:prstGeom prst="rect">
            <a:avLst/>
          </a:prstGeom>
        </p:spPr>
      </p:pic>
      <p:pic>
        <p:nvPicPr>
          <p:cNvPr name="Picture 21" id="21"/>
          <p:cNvPicPr>
            <a:picLocks noChangeAspect="true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5596832" y="6128491"/>
            <a:ext cx="1249895" cy="1249895"/>
          </a:xfrm>
          <a:prstGeom prst="rect">
            <a:avLst/>
          </a:prstGeom>
        </p:spPr>
      </p:pic>
      <p:sp>
        <p:nvSpPr>
          <p:cNvPr name="TextBox 22" id="22"/>
          <p:cNvSpPr txBox="true"/>
          <p:nvPr/>
        </p:nvSpPr>
        <p:spPr>
          <a:xfrm rot="0">
            <a:off x="185857" y="167547"/>
            <a:ext cx="746165" cy="4552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80"/>
              </a:lnSpc>
            </a:pPr>
            <a:r>
              <a:rPr lang="en-US" sz="2700">
                <a:solidFill>
                  <a:srgbClr val="FFFFFF"/>
                </a:solidFill>
                <a:latin typeface="Open Sauce"/>
              </a:rPr>
              <a:t>New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637196" y="220570"/>
            <a:ext cx="678299" cy="4552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80"/>
              </a:lnSpc>
            </a:pPr>
            <a:r>
              <a:rPr lang="en-US" sz="2700">
                <a:solidFill>
                  <a:srgbClr val="FFFFFF"/>
                </a:solidFill>
                <a:latin typeface="Open Sauce"/>
              </a:rPr>
              <a:t>Quit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3020345" y="220570"/>
            <a:ext cx="776764" cy="4552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80"/>
              </a:lnSpc>
            </a:pPr>
            <a:r>
              <a:rPr lang="en-US" sz="2700">
                <a:solidFill>
                  <a:srgbClr val="FFFFFF"/>
                </a:solidFill>
                <a:latin typeface="Open Sauce"/>
              </a:rPr>
              <a:t>Help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6793264" y="215388"/>
            <a:ext cx="3714486" cy="3797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20"/>
              </a:lnSpc>
            </a:pPr>
            <a:r>
              <a:rPr lang="en-US" sz="2300">
                <a:solidFill>
                  <a:srgbClr val="FFFFFF"/>
                </a:solidFill>
                <a:latin typeface="Open Sauce Italics"/>
              </a:rPr>
              <a:t>Student Interface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2453652" y="5129248"/>
            <a:ext cx="476726" cy="5994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 Bold"/>
              </a:rPr>
              <a:t>F1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4511910" y="5812470"/>
            <a:ext cx="489823" cy="5994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 Bold"/>
              </a:rPr>
              <a:t>F2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233779" y="756920"/>
            <a:ext cx="1221581" cy="4673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>
                <a:solidFill>
                  <a:srgbClr val="000000"/>
                </a:solidFill>
                <a:latin typeface="Canva Sans Bold"/>
              </a:rPr>
              <a:t>Priority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1949557" y="756920"/>
            <a:ext cx="919996" cy="4673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>
                <a:solidFill>
                  <a:srgbClr val="000000"/>
                </a:solidFill>
                <a:latin typeface="Canva Sans Bold"/>
              </a:rPr>
              <a:t>Flight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3322519" y="756920"/>
            <a:ext cx="1350883" cy="4673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>
                <a:solidFill>
                  <a:srgbClr val="000000"/>
                </a:solidFill>
                <a:latin typeface="Canva Sans Bold"/>
              </a:rPr>
              <a:t>Runway 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12516995" y="4318353"/>
            <a:ext cx="2599134" cy="8966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Barlow Bold"/>
              </a:rPr>
              <a:t>Simulate</a:t>
            </a:r>
          </a:p>
        </p:txBody>
      </p:sp>
      <p:pic>
        <p:nvPicPr>
          <p:cNvPr name="Picture 32" id="32"/>
          <p:cNvPicPr>
            <a:picLocks noChangeAspect="true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4345072" y="7656971"/>
            <a:ext cx="656661" cy="656661"/>
          </a:xfrm>
          <a:prstGeom prst="rect">
            <a:avLst/>
          </a:prstGeom>
        </p:spPr>
      </p:pic>
      <p:sp>
        <p:nvSpPr>
          <p:cNvPr name="TextBox 33" id="33"/>
          <p:cNvSpPr txBox="true"/>
          <p:nvPr/>
        </p:nvSpPr>
        <p:spPr>
          <a:xfrm rot="0">
            <a:off x="4421228" y="7642719"/>
            <a:ext cx="504349" cy="5994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 Bold"/>
              </a:rPr>
              <a:t>F3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649248" y="1790065"/>
            <a:ext cx="390644" cy="4673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>
                <a:solidFill>
                  <a:srgbClr val="000000"/>
                </a:solidFill>
                <a:latin typeface="Canva Sans"/>
              </a:rPr>
              <a:t>P1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2032900" y="1790065"/>
            <a:ext cx="362664" cy="4673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>
                <a:solidFill>
                  <a:srgbClr val="000000"/>
                </a:solidFill>
                <a:latin typeface="Canva Sans"/>
              </a:rPr>
              <a:t>F1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3605590" y="1790065"/>
            <a:ext cx="394097" cy="4673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>
                <a:solidFill>
                  <a:srgbClr val="000000"/>
                </a:solidFill>
                <a:latin typeface="Canva Sans"/>
              </a:rPr>
              <a:t>R1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5627558" y="1768634"/>
            <a:ext cx="202763" cy="4673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>
                <a:solidFill>
                  <a:srgbClr val="000000"/>
                </a:solidFill>
                <a:latin typeface="Canva Sans"/>
              </a:rPr>
              <a:t>Y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7262893" y="1795780"/>
            <a:ext cx="1289209" cy="4673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>
                <a:solidFill>
                  <a:srgbClr val="000000"/>
                </a:solidFill>
                <a:latin typeface="Canva Sans"/>
              </a:rPr>
              <a:t>Success</a:t>
            </a:r>
          </a:p>
        </p:txBody>
      </p:sp>
      <p:sp>
        <p:nvSpPr>
          <p:cNvPr name="TextBox 39" id="39"/>
          <p:cNvSpPr txBox="true"/>
          <p:nvPr/>
        </p:nvSpPr>
        <p:spPr>
          <a:xfrm rot="0">
            <a:off x="646509" y="2566353"/>
            <a:ext cx="396121" cy="4673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>
                <a:solidFill>
                  <a:srgbClr val="000000"/>
                </a:solidFill>
                <a:latin typeface="Canva Sans"/>
              </a:rPr>
              <a:t>P2</a:t>
            </a:r>
          </a:p>
        </p:txBody>
      </p:sp>
      <p:sp>
        <p:nvSpPr>
          <p:cNvPr name="TextBox 40" id="40"/>
          <p:cNvSpPr txBox="true"/>
          <p:nvPr/>
        </p:nvSpPr>
        <p:spPr>
          <a:xfrm rot="0">
            <a:off x="2044152" y="2566353"/>
            <a:ext cx="368141" cy="4673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>
                <a:solidFill>
                  <a:srgbClr val="000000"/>
                </a:solidFill>
                <a:latin typeface="Canva Sans"/>
              </a:rPr>
              <a:t>F2</a:t>
            </a:r>
          </a:p>
        </p:txBody>
      </p:sp>
      <p:sp>
        <p:nvSpPr>
          <p:cNvPr name="TextBox 41" id="41"/>
          <p:cNvSpPr txBox="true"/>
          <p:nvPr/>
        </p:nvSpPr>
        <p:spPr>
          <a:xfrm rot="0">
            <a:off x="3587136" y="2566353"/>
            <a:ext cx="399574" cy="4673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>
                <a:solidFill>
                  <a:srgbClr val="000000"/>
                </a:solidFill>
                <a:latin typeface="Canva Sans"/>
              </a:rPr>
              <a:t>R2</a:t>
            </a:r>
          </a:p>
        </p:txBody>
      </p:sp>
      <p:sp>
        <p:nvSpPr>
          <p:cNvPr name="TextBox 42" id="42"/>
          <p:cNvSpPr txBox="true"/>
          <p:nvPr/>
        </p:nvSpPr>
        <p:spPr>
          <a:xfrm rot="0">
            <a:off x="5627558" y="2585720"/>
            <a:ext cx="202763" cy="4673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>
                <a:solidFill>
                  <a:srgbClr val="000000"/>
                </a:solidFill>
                <a:latin typeface="Canva Sans"/>
              </a:rPr>
              <a:t>Y</a:t>
            </a:r>
          </a:p>
        </p:txBody>
      </p:sp>
      <p:sp>
        <p:nvSpPr>
          <p:cNvPr name="TextBox 43" id="43"/>
          <p:cNvSpPr txBox="true"/>
          <p:nvPr/>
        </p:nvSpPr>
        <p:spPr>
          <a:xfrm rot="0">
            <a:off x="7262893" y="2590483"/>
            <a:ext cx="1289209" cy="4673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>
                <a:solidFill>
                  <a:srgbClr val="000000"/>
                </a:solidFill>
                <a:latin typeface="Canva Sans"/>
              </a:rPr>
              <a:t>Success</a:t>
            </a:r>
          </a:p>
        </p:txBody>
      </p:sp>
      <p:sp>
        <p:nvSpPr>
          <p:cNvPr name="TextBox 44" id="44"/>
          <p:cNvSpPr txBox="true"/>
          <p:nvPr/>
        </p:nvSpPr>
        <p:spPr>
          <a:xfrm rot="0">
            <a:off x="627400" y="3367855"/>
            <a:ext cx="406479" cy="4673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>
                <a:solidFill>
                  <a:srgbClr val="000000"/>
                </a:solidFill>
                <a:latin typeface="Canva Sans"/>
              </a:rPr>
              <a:t>P3</a:t>
            </a:r>
          </a:p>
        </p:txBody>
      </p:sp>
      <p:sp>
        <p:nvSpPr>
          <p:cNvPr name="TextBox 45" id="45"/>
          <p:cNvSpPr txBox="true"/>
          <p:nvPr/>
        </p:nvSpPr>
        <p:spPr>
          <a:xfrm rot="0">
            <a:off x="5603270" y="3362008"/>
            <a:ext cx="251341" cy="4673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>
                <a:solidFill>
                  <a:srgbClr val="000000"/>
                </a:solidFill>
                <a:latin typeface="Canva Sans"/>
              </a:rPr>
              <a:t>N</a:t>
            </a:r>
          </a:p>
        </p:txBody>
      </p:sp>
      <p:sp>
        <p:nvSpPr>
          <p:cNvPr name="TextBox 46" id="46"/>
          <p:cNvSpPr txBox="true"/>
          <p:nvPr/>
        </p:nvSpPr>
        <p:spPr>
          <a:xfrm rot="0">
            <a:off x="2059868" y="3367855"/>
            <a:ext cx="368141" cy="4673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>
                <a:solidFill>
                  <a:srgbClr val="000000"/>
                </a:solidFill>
                <a:latin typeface="Canva Sans"/>
              </a:rPr>
              <a:t>F2</a:t>
            </a:r>
          </a:p>
        </p:txBody>
      </p:sp>
      <p:sp>
        <p:nvSpPr>
          <p:cNvPr name="TextBox 47" id="47"/>
          <p:cNvSpPr txBox="true"/>
          <p:nvPr/>
        </p:nvSpPr>
        <p:spPr>
          <a:xfrm rot="0">
            <a:off x="3695727" y="3338512"/>
            <a:ext cx="202763" cy="4673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>
                <a:solidFill>
                  <a:srgbClr val="000000"/>
                </a:solidFill>
                <a:latin typeface="Canva Sans Bold"/>
              </a:rPr>
              <a:t>E</a:t>
            </a:r>
          </a:p>
        </p:txBody>
      </p:sp>
      <p:sp>
        <p:nvSpPr>
          <p:cNvPr name="TextBox 48" id="48"/>
          <p:cNvSpPr txBox="true"/>
          <p:nvPr/>
        </p:nvSpPr>
        <p:spPr>
          <a:xfrm rot="0">
            <a:off x="7245688" y="3333433"/>
            <a:ext cx="1323618" cy="4673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>
                <a:solidFill>
                  <a:srgbClr val="000000"/>
                </a:solidFill>
                <a:latin typeface="Canva Sans"/>
              </a:rPr>
              <a:t>Crashed</a:t>
            </a:r>
          </a:p>
        </p:txBody>
      </p:sp>
      <p:pic>
        <p:nvPicPr>
          <p:cNvPr name="Picture 49" id="49"/>
          <p:cNvPicPr>
            <a:picLocks noChangeAspect="true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5168702" y="4430210"/>
            <a:ext cx="6897329" cy="3807325"/>
          </a:xfrm>
          <a:prstGeom prst="rect">
            <a:avLst/>
          </a:prstGeom>
        </p:spPr>
      </p:pic>
      <p:pic>
        <p:nvPicPr>
          <p:cNvPr name="Picture 50" id="50"/>
          <p:cNvPicPr>
            <a:picLocks noChangeAspect="true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5553382" y="4656251"/>
            <a:ext cx="6078338" cy="3355243"/>
          </a:xfrm>
          <a:prstGeom prst="rect">
            <a:avLst/>
          </a:prstGeom>
        </p:spPr>
      </p:pic>
      <p:sp>
        <p:nvSpPr>
          <p:cNvPr name="TextBox 51" id="51"/>
          <p:cNvSpPr txBox="true"/>
          <p:nvPr/>
        </p:nvSpPr>
        <p:spPr>
          <a:xfrm rot="0">
            <a:off x="6424781" y="4604702"/>
            <a:ext cx="4335542" cy="9347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Canva Sans"/>
              </a:rPr>
              <a:t>Are you sure?</a:t>
            </a:r>
          </a:p>
        </p:txBody>
      </p:sp>
      <p:sp>
        <p:nvSpPr>
          <p:cNvPr name="TextBox 52" id="52"/>
          <p:cNvSpPr txBox="true"/>
          <p:nvPr/>
        </p:nvSpPr>
        <p:spPr>
          <a:xfrm rot="0">
            <a:off x="8650507" y="6425248"/>
            <a:ext cx="1843921" cy="7931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160"/>
              </a:lnSpc>
            </a:pPr>
            <a:r>
              <a:rPr lang="en-US" sz="4400">
                <a:solidFill>
                  <a:srgbClr val="000000"/>
                </a:solidFill>
                <a:latin typeface="Canva Sans"/>
              </a:rPr>
              <a:t>Cancel</a:t>
            </a:r>
          </a:p>
        </p:txBody>
      </p:sp>
      <p:sp>
        <p:nvSpPr>
          <p:cNvPr name="TextBox 53" id="53"/>
          <p:cNvSpPr txBox="true"/>
          <p:nvPr/>
        </p:nvSpPr>
        <p:spPr>
          <a:xfrm rot="0">
            <a:off x="6603644" y="6425248"/>
            <a:ext cx="942142" cy="7931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160"/>
              </a:lnSpc>
            </a:pPr>
            <a:r>
              <a:rPr lang="en-US" sz="4400">
                <a:solidFill>
                  <a:srgbClr val="000000"/>
                </a:solidFill>
                <a:latin typeface="Canva Sans"/>
              </a:rPr>
              <a:t>Yes</a:t>
            </a:r>
          </a:p>
        </p:txBody>
      </p:sp>
      <p:pic>
        <p:nvPicPr>
          <p:cNvPr name="Picture 54" id="54"/>
          <p:cNvPicPr>
            <a:picLocks noChangeAspect="true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7310268" y="6844463"/>
            <a:ext cx="654439" cy="812508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3393" t="0" r="15340" b="31389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4752279" y="3906566"/>
            <a:ext cx="7315200" cy="1236934"/>
          </a:xfrm>
          <a:prstGeom prst="rect">
            <a:avLst/>
          </a:prstGeom>
        </p:spPr>
      </p:pic>
      <p:sp>
        <p:nvSpPr>
          <p:cNvPr name="TextBox 4" id="4"/>
          <p:cNvSpPr txBox="true"/>
          <p:nvPr/>
        </p:nvSpPr>
        <p:spPr>
          <a:xfrm rot="0">
            <a:off x="6031040" y="3986236"/>
            <a:ext cx="3504962" cy="9347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737373"/>
                </a:solidFill>
                <a:latin typeface="Canva Sans"/>
              </a:rPr>
              <a:t>USER TYPE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3393" t="0" r="15340" b="31389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4752279" y="3906566"/>
            <a:ext cx="7315200" cy="1236934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5"/>
          <a:srcRect l="0" t="0" r="0" b="0"/>
          <a:stretch>
            <a:fillRect/>
          </a:stretch>
        </p:blipFill>
        <p:spPr>
          <a:xfrm flipH="false" flipV="false" rot="0">
            <a:off x="7397998" y="300724"/>
            <a:ext cx="2990563" cy="2990563"/>
          </a:xfrm>
          <a:prstGeom prst="rect">
            <a:avLst/>
          </a:prstGeom>
        </p:spPr>
      </p:pic>
      <p:sp>
        <p:nvSpPr>
          <p:cNvPr name="TextBox 5" id="5"/>
          <p:cNvSpPr txBox="true"/>
          <p:nvPr/>
        </p:nvSpPr>
        <p:spPr>
          <a:xfrm rot="0">
            <a:off x="6548938" y="4164988"/>
            <a:ext cx="2344341" cy="6534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60"/>
              </a:lnSpc>
            </a:pPr>
            <a:r>
              <a:rPr lang="en-US" sz="3900">
                <a:solidFill>
                  <a:srgbClr val="000000"/>
                </a:solidFill>
                <a:latin typeface="Open Sauce"/>
              </a:rPr>
              <a:t>STUDENT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-1885322" y="-4731032"/>
            <a:ext cx="24923010" cy="5483062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16221780" y="192027"/>
            <a:ext cx="2066220" cy="560004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7780250" y="9258300"/>
            <a:ext cx="2727499" cy="69924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258095" y="1224392"/>
            <a:ext cx="7897886" cy="7897886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9909980" y="1194557"/>
            <a:ext cx="7897886" cy="7897886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9"/>
          <a:srcRect l="3483" t="0" r="0" b="0"/>
          <a:stretch>
            <a:fillRect/>
          </a:stretch>
        </p:blipFill>
        <p:spPr>
          <a:xfrm flipH="false" flipV="false" rot="0">
            <a:off x="7602502" y="1413714"/>
            <a:ext cx="292925" cy="742193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9"/>
          <a:srcRect l="3483" t="0" r="0" b="0"/>
          <a:stretch>
            <a:fillRect/>
          </a:stretch>
        </p:blipFill>
        <p:spPr>
          <a:xfrm flipH="false" flipV="false" rot="0">
            <a:off x="17259300" y="1413714"/>
            <a:ext cx="292925" cy="7421930"/>
          </a:xfrm>
          <a:prstGeom prst="rect">
            <a:avLst/>
          </a:prstGeom>
        </p:spPr>
      </p:pic>
      <p:sp>
        <p:nvSpPr>
          <p:cNvPr name="TextBox 9" id="9"/>
          <p:cNvSpPr txBox="true"/>
          <p:nvPr/>
        </p:nvSpPr>
        <p:spPr>
          <a:xfrm rot="0">
            <a:off x="772527" y="3470505"/>
            <a:ext cx="7897886" cy="464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780"/>
              </a:lnSpc>
            </a:pPr>
            <a:r>
              <a:rPr lang="en-US" sz="2700">
                <a:solidFill>
                  <a:srgbClr val="000000"/>
                </a:solidFill>
                <a:latin typeface="Public Sans"/>
              </a:rPr>
              <a:t>Type/Size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772527" y="2935111"/>
            <a:ext cx="7897886" cy="464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780"/>
              </a:lnSpc>
            </a:pPr>
            <a:r>
              <a:rPr lang="en-US" sz="2700">
                <a:solidFill>
                  <a:srgbClr val="000000"/>
                </a:solidFill>
                <a:latin typeface="Public Sans"/>
              </a:rPr>
              <a:t>Emergency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772527" y="4002000"/>
            <a:ext cx="7897886" cy="464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780"/>
              </a:lnSpc>
            </a:pPr>
            <a:r>
              <a:rPr lang="en-US" sz="2700">
                <a:solidFill>
                  <a:srgbClr val="000000"/>
                </a:solidFill>
                <a:latin typeface="Public Sans"/>
              </a:rPr>
              <a:t>Fuel left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772527" y="4533494"/>
            <a:ext cx="7897886" cy="464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780"/>
              </a:lnSpc>
            </a:pPr>
            <a:r>
              <a:rPr lang="en-US" sz="2700">
                <a:solidFill>
                  <a:srgbClr val="000000"/>
                </a:solidFill>
                <a:latin typeface="Public Sans"/>
              </a:rPr>
              <a:t>Altitude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772527" y="5064989"/>
            <a:ext cx="7897886" cy="464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780"/>
              </a:lnSpc>
            </a:pPr>
            <a:r>
              <a:rPr lang="en-US" sz="2700">
                <a:solidFill>
                  <a:srgbClr val="000000"/>
                </a:solidFill>
                <a:latin typeface="Public Sans"/>
              </a:rPr>
              <a:t>Speed</a:t>
            </a:r>
          </a:p>
        </p:txBody>
      </p:sp>
      <p:pic>
        <p:nvPicPr>
          <p:cNvPr name="Picture 14" id="14"/>
          <p:cNvPicPr>
            <a:picLocks noChangeAspect="true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2788324" y="2992261"/>
            <a:ext cx="2588298" cy="437658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2788324" y="3527655"/>
            <a:ext cx="2588298" cy="437658"/>
          </a:xfrm>
          <a:prstGeom prst="rect">
            <a:avLst/>
          </a:prstGeom>
        </p:spPr>
      </p:pic>
      <p:pic>
        <p:nvPicPr>
          <p:cNvPr name="Picture 16" id="16"/>
          <p:cNvPicPr>
            <a:picLocks noChangeAspect="true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2788324" y="4089138"/>
            <a:ext cx="2588298" cy="437658"/>
          </a:xfrm>
          <a:prstGeom prst="rect">
            <a:avLst/>
          </a:prstGeom>
        </p:spPr>
      </p:pic>
      <p:pic>
        <p:nvPicPr>
          <p:cNvPr name="Picture 17" id="17"/>
          <p:cNvPicPr>
            <a:picLocks noChangeAspect="true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2788324" y="4650620"/>
            <a:ext cx="2588298" cy="437658"/>
          </a:xfrm>
          <a:prstGeom prst="rect">
            <a:avLst/>
          </a:prstGeom>
        </p:spPr>
      </p:pic>
      <p:pic>
        <p:nvPicPr>
          <p:cNvPr name="Picture 18" id="18"/>
          <p:cNvPicPr>
            <a:picLocks noChangeAspect="true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2788324" y="5212103"/>
            <a:ext cx="2588298" cy="437658"/>
          </a:xfrm>
          <a:prstGeom prst="rect">
            <a:avLst/>
          </a:prstGeom>
        </p:spPr>
      </p:pic>
      <p:pic>
        <p:nvPicPr>
          <p:cNvPr name="Picture 19" id="19"/>
          <p:cNvPicPr>
            <a:picLocks noChangeAspect="true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558939" y="6278411"/>
            <a:ext cx="2321174" cy="826918"/>
          </a:xfrm>
          <a:prstGeom prst="rect">
            <a:avLst/>
          </a:prstGeom>
        </p:spPr>
      </p:pic>
      <p:pic>
        <p:nvPicPr>
          <p:cNvPr name="Picture 20" id="20"/>
          <p:cNvPicPr>
            <a:picLocks noChangeAspect="true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2133172" y="6364294"/>
            <a:ext cx="655152" cy="655152"/>
          </a:xfrm>
          <a:prstGeom prst="rect">
            <a:avLst/>
          </a:prstGeom>
        </p:spPr>
      </p:pic>
      <p:sp>
        <p:nvSpPr>
          <p:cNvPr name="TextBox 21" id="21"/>
          <p:cNvSpPr txBox="true"/>
          <p:nvPr/>
        </p:nvSpPr>
        <p:spPr>
          <a:xfrm rot="0">
            <a:off x="185857" y="167547"/>
            <a:ext cx="746165" cy="4552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80"/>
              </a:lnSpc>
            </a:pPr>
            <a:r>
              <a:rPr lang="en-US" sz="2700">
                <a:solidFill>
                  <a:srgbClr val="FFFFFF"/>
                </a:solidFill>
                <a:latin typeface="Open Sauce"/>
              </a:rPr>
              <a:t>New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637196" y="220570"/>
            <a:ext cx="678299" cy="4552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80"/>
              </a:lnSpc>
            </a:pPr>
            <a:r>
              <a:rPr lang="en-US" sz="2700">
                <a:solidFill>
                  <a:srgbClr val="FFFFFF"/>
                </a:solidFill>
                <a:latin typeface="Open Sauce"/>
              </a:rPr>
              <a:t>Quit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3020345" y="220570"/>
            <a:ext cx="776764" cy="4552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80"/>
              </a:lnSpc>
            </a:pPr>
            <a:r>
              <a:rPr lang="en-US" sz="2700">
                <a:solidFill>
                  <a:srgbClr val="FFFFFF"/>
                </a:solidFill>
                <a:latin typeface="Open Sauce"/>
              </a:rPr>
              <a:t>Help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-148921" y="1327989"/>
            <a:ext cx="7897886" cy="5994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Flight Details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-2521264" y="2191612"/>
            <a:ext cx="7897886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League Spartan"/>
              </a:rPr>
              <a:t>Flight 1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-2638965" y="6430811"/>
            <a:ext cx="7897886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League Spartan"/>
              </a:rPr>
              <a:t>ADD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9654339" y="1327989"/>
            <a:ext cx="7897886" cy="5994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Ground Details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7369018" y="2288046"/>
            <a:ext cx="7897886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League Spartan"/>
              </a:rPr>
              <a:t>Runway 1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10390114" y="2965099"/>
            <a:ext cx="7897886" cy="464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780"/>
              </a:lnSpc>
            </a:pPr>
            <a:r>
              <a:rPr lang="en-US" sz="2700">
                <a:solidFill>
                  <a:srgbClr val="000000"/>
                </a:solidFill>
                <a:latin typeface="Public Sans"/>
              </a:rPr>
              <a:t>Emergency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0390114" y="3470505"/>
            <a:ext cx="7897886" cy="464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780"/>
              </a:lnSpc>
            </a:pPr>
            <a:r>
              <a:rPr lang="en-US" sz="2700">
                <a:solidFill>
                  <a:srgbClr val="000000"/>
                </a:solidFill>
                <a:latin typeface="Public Sans"/>
              </a:rPr>
              <a:t>Empty/Occupied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10390114" y="4002000"/>
            <a:ext cx="7897886" cy="464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780"/>
              </a:lnSpc>
            </a:pPr>
            <a:r>
              <a:rPr lang="en-US" sz="2700">
                <a:solidFill>
                  <a:srgbClr val="000000"/>
                </a:solidFill>
                <a:latin typeface="Public Sans"/>
              </a:rPr>
              <a:t>Wind Dr.</a:t>
            </a:r>
          </a:p>
        </p:txBody>
      </p:sp>
      <p:pic>
        <p:nvPicPr>
          <p:cNvPr name="Picture 32" id="32"/>
          <p:cNvPicPr>
            <a:picLocks noChangeAspect="true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3972755" y="2977267"/>
            <a:ext cx="2588298" cy="437658"/>
          </a:xfrm>
          <a:prstGeom prst="rect">
            <a:avLst/>
          </a:prstGeom>
        </p:spPr>
      </p:pic>
      <p:pic>
        <p:nvPicPr>
          <p:cNvPr name="Picture 33" id="33"/>
          <p:cNvPicPr>
            <a:picLocks noChangeAspect="true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3972755" y="3525706"/>
            <a:ext cx="2588298" cy="437658"/>
          </a:xfrm>
          <a:prstGeom prst="rect">
            <a:avLst/>
          </a:prstGeom>
        </p:spPr>
      </p:pic>
      <p:pic>
        <p:nvPicPr>
          <p:cNvPr name="Picture 34" id="34"/>
          <p:cNvPicPr>
            <a:picLocks noChangeAspect="true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3972755" y="4152987"/>
            <a:ext cx="2588298" cy="437658"/>
          </a:xfrm>
          <a:prstGeom prst="rect">
            <a:avLst/>
          </a:prstGeom>
        </p:spPr>
      </p:pic>
      <p:pic>
        <p:nvPicPr>
          <p:cNvPr name="Picture 35" id="35"/>
          <p:cNvPicPr>
            <a:picLocks noChangeAspect="true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0507750" y="5294314"/>
            <a:ext cx="2321174" cy="826918"/>
          </a:xfrm>
          <a:prstGeom prst="rect">
            <a:avLst/>
          </a:prstGeom>
        </p:spPr>
      </p:pic>
      <p:sp>
        <p:nvSpPr>
          <p:cNvPr name="TextBox 36" id="36"/>
          <p:cNvSpPr txBox="true"/>
          <p:nvPr/>
        </p:nvSpPr>
        <p:spPr>
          <a:xfrm rot="0">
            <a:off x="7369018" y="5463133"/>
            <a:ext cx="7897886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League Spartan"/>
              </a:rPr>
              <a:t>ADD</a:t>
            </a:r>
          </a:p>
        </p:txBody>
      </p:sp>
      <p:pic>
        <p:nvPicPr>
          <p:cNvPr name="Picture 37" id="37"/>
          <p:cNvPicPr>
            <a:picLocks noChangeAspect="true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2003924" y="5388372"/>
            <a:ext cx="655152" cy="655152"/>
          </a:xfrm>
          <a:prstGeom prst="rect">
            <a:avLst/>
          </a:prstGeom>
        </p:spPr>
      </p:pic>
      <p:sp>
        <p:nvSpPr>
          <p:cNvPr name="TextBox 38" id="38"/>
          <p:cNvSpPr txBox="true"/>
          <p:nvPr/>
        </p:nvSpPr>
        <p:spPr>
          <a:xfrm rot="0">
            <a:off x="6793264" y="215388"/>
            <a:ext cx="3714486" cy="3797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20"/>
              </a:lnSpc>
            </a:pPr>
            <a:r>
              <a:rPr lang="en-US" sz="2300">
                <a:solidFill>
                  <a:srgbClr val="FFFFFF"/>
                </a:solidFill>
                <a:latin typeface="Open Sauce Italics"/>
              </a:rPr>
              <a:t>Student Interface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-1885322" y="-4731032"/>
            <a:ext cx="24923010" cy="5483062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16221780" y="192027"/>
            <a:ext cx="2066220" cy="560004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7780250" y="9258300"/>
            <a:ext cx="2727499" cy="69924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258095" y="1224392"/>
            <a:ext cx="7897886" cy="7897886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9909980" y="1194557"/>
            <a:ext cx="7897886" cy="7897886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9"/>
          <a:srcRect l="3483" t="0" r="0" b="0"/>
          <a:stretch>
            <a:fillRect/>
          </a:stretch>
        </p:blipFill>
        <p:spPr>
          <a:xfrm flipH="false" flipV="false" rot="0">
            <a:off x="7602502" y="1413714"/>
            <a:ext cx="292925" cy="742193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9"/>
          <a:srcRect l="3483" t="0" r="0" b="0"/>
          <a:stretch>
            <a:fillRect/>
          </a:stretch>
        </p:blipFill>
        <p:spPr>
          <a:xfrm flipH="false" flipV="false" rot="0">
            <a:off x="17259300" y="1413714"/>
            <a:ext cx="292925" cy="7421930"/>
          </a:xfrm>
          <a:prstGeom prst="rect">
            <a:avLst/>
          </a:prstGeom>
        </p:spPr>
      </p:pic>
      <p:sp>
        <p:nvSpPr>
          <p:cNvPr name="TextBox 9" id="9"/>
          <p:cNvSpPr txBox="true"/>
          <p:nvPr/>
        </p:nvSpPr>
        <p:spPr>
          <a:xfrm rot="0">
            <a:off x="772527" y="3470505"/>
            <a:ext cx="7897886" cy="464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780"/>
              </a:lnSpc>
            </a:pPr>
            <a:r>
              <a:rPr lang="en-US" sz="2700">
                <a:solidFill>
                  <a:srgbClr val="000000"/>
                </a:solidFill>
                <a:latin typeface="Public Sans"/>
              </a:rPr>
              <a:t>Type/Size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772527" y="2935111"/>
            <a:ext cx="7897886" cy="464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780"/>
              </a:lnSpc>
            </a:pPr>
            <a:r>
              <a:rPr lang="en-US" sz="2700">
                <a:solidFill>
                  <a:srgbClr val="000000"/>
                </a:solidFill>
                <a:latin typeface="Public Sans"/>
              </a:rPr>
              <a:t>Emergency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772527" y="4002000"/>
            <a:ext cx="7897886" cy="464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780"/>
              </a:lnSpc>
            </a:pPr>
            <a:r>
              <a:rPr lang="en-US" sz="2700">
                <a:solidFill>
                  <a:srgbClr val="000000"/>
                </a:solidFill>
                <a:latin typeface="Public Sans"/>
              </a:rPr>
              <a:t>Fuel left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772527" y="4533494"/>
            <a:ext cx="7897886" cy="464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780"/>
              </a:lnSpc>
            </a:pPr>
            <a:r>
              <a:rPr lang="en-US" sz="2700">
                <a:solidFill>
                  <a:srgbClr val="000000"/>
                </a:solidFill>
                <a:latin typeface="Public Sans"/>
              </a:rPr>
              <a:t>Altitude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772527" y="5064989"/>
            <a:ext cx="7897886" cy="464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780"/>
              </a:lnSpc>
            </a:pPr>
            <a:r>
              <a:rPr lang="en-US" sz="2700">
                <a:solidFill>
                  <a:srgbClr val="000000"/>
                </a:solidFill>
                <a:latin typeface="Public Sans"/>
              </a:rPr>
              <a:t>Speed</a:t>
            </a:r>
          </a:p>
        </p:txBody>
      </p:sp>
      <p:pic>
        <p:nvPicPr>
          <p:cNvPr name="Picture 14" id="14"/>
          <p:cNvPicPr>
            <a:picLocks noChangeAspect="true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2788324" y="2992261"/>
            <a:ext cx="2588298" cy="437658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2788324" y="3527655"/>
            <a:ext cx="2588298" cy="437658"/>
          </a:xfrm>
          <a:prstGeom prst="rect">
            <a:avLst/>
          </a:prstGeom>
        </p:spPr>
      </p:pic>
      <p:pic>
        <p:nvPicPr>
          <p:cNvPr name="Picture 16" id="16"/>
          <p:cNvPicPr>
            <a:picLocks noChangeAspect="true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2788324" y="4089138"/>
            <a:ext cx="2588298" cy="437658"/>
          </a:xfrm>
          <a:prstGeom prst="rect">
            <a:avLst/>
          </a:prstGeom>
        </p:spPr>
      </p:pic>
      <p:pic>
        <p:nvPicPr>
          <p:cNvPr name="Picture 17" id="17"/>
          <p:cNvPicPr>
            <a:picLocks noChangeAspect="true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2788324" y="4650620"/>
            <a:ext cx="2588298" cy="437658"/>
          </a:xfrm>
          <a:prstGeom prst="rect">
            <a:avLst/>
          </a:prstGeom>
        </p:spPr>
      </p:pic>
      <p:pic>
        <p:nvPicPr>
          <p:cNvPr name="Picture 18" id="18"/>
          <p:cNvPicPr>
            <a:picLocks noChangeAspect="true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2788324" y="5212103"/>
            <a:ext cx="2588298" cy="437658"/>
          </a:xfrm>
          <a:prstGeom prst="rect">
            <a:avLst/>
          </a:prstGeom>
        </p:spPr>
      </p:pic>
      <p:pic>
        <p:nvPicPr>
          <p:cNvPr name="Picture 19" id="19"/>
          <p:cNvPicPr>
            <a:picLocks noChangeAspect="true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558939" y="6278411"/>
            <a:ext cx="2321174" cy="826918"/>
          </a:xfrm>
          <a:prstGeom prst="rect">
            <a:avLst/>
          </a:prstGeom>
        </p:spPr>
      </p:pic>
      <p:pic>
        <p:nvPicPr>
          <p:cNvPr name="Picture 20" id="20"/>
          <p:cNvPicPr>
            <a:picLocks noChangeAspect="true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2133172" y="6364294"/>
            <a:ext cx="655152" cy="655152"/>
          </a:xfrm>
          <a:prstGeom prst="rect">
            <a:avLst/>
          </a:prstGeom>
        </p:spPr>
      </p:pic>
      <p:sp>
        <p:nvSpPr>
          <p:cNvPr name="TextBox 21" id="21"/>
          <p:cNvSpPr txBox="true"/>
          <p:nvPr/>
        </p:nvSpPr>
        <p:spPr>
          <a:xfrm rot="0">
            <a:off x="185857" y="167547"/>
            <a:ext cx="746165" cy="4552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80"/>
              </a:lnSpc>
            </a:pPr>
            <a:r>
              <a:rPr lang="en-US" sz="2700">
                <a:solidFill>
                  <a:srgbClr val="FFFFFF"/>
                </a:solidFill>
                <a:latin typeface="Open Sauce"/>
              </a:rPr>
              <a:t>New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637196" y="220570"/>
            <a:ext cx="678299" cy="4552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80"/>
              </a:lnSpc>
            </a:pPr>
            <a:r>
              <a:rPr lang="en-US" sz="2700">
                <a:solidFill>
                  <a:srgbClr val="FFFFFF"/>
                </a:solidFill>
                <a:latin typeface="Open Sauce"/>
              </a:rPr>
              <a:t>Quit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3020345" y="220570"/>
            <a:ext cx="776764" cy="4552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80"/>
              </a:lnSpc>
            </a:pPr>
            <a:r>
              <a:rPr lang="en-US" sz="2700">
                <a:solidFill>
                  <a:srgbClr val="FFFFFF"/>
                </a:solidFill>
                <a:latin typeface="Open Sauce"/>
              </a:rPr>
              <a:t>Help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-148921" y="1327989"/>
            <a:ext cx="7897886" cy="5994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Flight Details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-2521264" y="2191612"/>
            <a:ext cx="7897886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League Spartan"/>
              </a:rPr>
              <a:t>Flight 1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-2638965" y="6430811"/>
            <a:ext cx="7897886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League Spartan"/>
              </a:rPr>
              <a:t>ADD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9654339" y="1327989"/>
            <a:ext cx="7897886" cy="5994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Ground Details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7369018" y="2288046"/>
            <a:ext cx="7897886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League Spartan"/>
              </a:rPr>
              <a:t>Runway 1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10390114" y="2965099"/>
            <a:ext cx="7897886" cy="464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780"/>
              </a:lnSpc>
            </a:pPr>
            <a:r>
              <a:rPr lang="en-US" sz="2700">
                <a:solidFill>
                  <a:srgbClr val="000000"/>
                </a:solidFill>
                <a:latin typeface="Public Sans"/>
              </a:rPr>
              <a:t>Emergency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0390114" y="3470505"/>
            <a:ext cx="7897886" cy="464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780"/>
              </a:lnSpc>
            </a:pPr>
            <a:r>
              <a:rPr lang="en-US" sz="2700">
                <a:solidFill>
                  <a:srgbClr val="000000"/>
                </a:solidFill>
                <a:latin typeface="Public Sans"/>
              </a:rPr>
              <a:t>Empty/Occupied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10390114" y="4002000"/>
            <a:ext cx="7897886" cy="464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780"/>
              </a:lnSpc>
            </a:pPr>
            <a:r>
              <a:rPr lang="en-US" sz="2700">
                <a:solidFill>
                  <a:srgbClr val="000000"/>
                </a:solidFill>
                <a:latin typeface="Public Sans"/>
              </a:rPr>
              <a:t>Wind Dr.</a:t>
            </a:r>
          </a:p>
        </p:txBody>
      </p:sp>
      <p:pic>
        <p:nvPicPr>
          <p:cNvPr name="Picture 32" id="32"/>
          <p:cNvPicPr>
            <a:picLocks noChangeAspect="true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3972755" y="2977267"/>
            <a:ext cx="2588298" cy="437658"/>
          </a:xfrm>
          <a:prstGeom prst="rect">
            <a:avLst/>
          </a:prstGeom>
        </p:spPr>
      </p:pic>
      <p:pic>
        <p:nvPicPr>
          <p:cNvPr name="Picture 33" id="33"/>
          <p:cNvPicPr>
            <a:picLocks noChangeAspect="true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3972755" y="3525706"/>
            <a:ext cx="2588298" cy="437658"/>
          </a:xfrm>
          <a:prstGeom prst="rect">
            <a:avLst/>
          </a:prstGeom>
        </p:spPr>
      </p:pic>
      <p:pic>
        <p:nvPicPr>
          <p:cNvPr name="Picture 34" id="34"/>
          <p:cNvPicPr>
            <a:picLocks noChangeAspect="true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3972755" y="4152987"/>
            <a:ext cx="2588298" cy="437658"/>
          </a:xfrm>
          <a:prstGeom prst="rect">
            <a:avLst/>
          </a:prstGeom>
        </p:spPr>
      </p:pic>
      <p:pic>
        <p:nvPicPr>
          <p:cNvPr name="Picture 35" id="35"/>
          <p:cNvPicPr>
            <a:picLocks noChangeAspect="true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0507750" y="5294314"/>
            <a:ext cx="2321174" cy="826918"/>
          </a:xfrm>
          <a:prstGeom prst="rect">
            <a:avLst/>
          </a:prstGeom>
        </p:spPr>
      </p:pic>
      <p:sp>
        <p:nvSpPr>
          <p:cNvPr name="TextBox 36" id="36"/>
          <p:cNvSpPr txBox="true"/>
          <p:nvPr/>
        </p:nvSpPr>
        <p:spPr>
          <a:xfrm rot="0">
            <a:off x="7369018" y="5463133"/>
            <a:ext cx="7897886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League Spartan"/>
              </a:rPr>
              <a:t>ADD</a:t>
            </a:r>
          </a:p>
        </p:txBody>
      </p:sp>
      <p:pic>
        <p:nvPicPr>
          <p:cNvPr name="Picture 37" id="37"/>
          <p:cNvPicPr>
            <a:picLocks noChangeAspect="true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2003924" y="5388372"/>
            <a:ext cx="655152" cy="655152"/>
          </a:xfrm>
          <a:prstGeom prst="rect">
            <a:avLst/>
          </a:prstGeom>
        </p:spPr>
      </p:pic>
      <p:sp>
        <p:nvSpPr>
          <p:cNvPr name="TextBox 38" id="38"/>
          <p:cNvSpPr txBox="true"/>
          <p:nvPr/>
        </p:nvSpPr>
        <p:spPr>
          <a:xfrm rot="0">
            <a:off x="6793264" y="215388"/>
            <a:ext cx="3714486" cy="3797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20"/>
              </a:lnSpc>
            </a:pPr>
            <a:r>
              <a:rPr lang="en-US" sz="2300">
                <a:solidFill>
                  <a:srgbClr val="FFFFFF"/>
                </a:solidFill>
                <a:latin typeface="Open Sauce Italics"/>
              </a:rPr>
              <a:t>Student Interface</a:t>
            </a:r>
          </a:p>
        </p:txBody>
      </p:sp>
      <p:sp>
        <p:nvSpPr>
          <p:cNvPr name="TextBox 39" id="39"/>
          <p:cNvSpPr txBox="true"/>
          <p:nvPr/>
        </p:nvSpPr>
        <p:spPr>
          <a:xfrm rot="0">
            <a:off x="3020345" y="2967585"/>
            <a:ext cx="7897886" cy="464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780"/>
              </a:lnSpc>
            </a:pPr>
            <a:r>
              <a:rPr lang="en-US" sz="2700">
                <a:solidFill>
                  <a:srgbClr val="000000"/>
                </a:solidFill>
                <a:latin typeface="Public Sans"/>
              </a:rPr>
              <a:t>Yes</a:t>
            </a:r>
          </a:p>
        </p:txBody>
      </p:sp>
      <p:sp>
        <p:nvSpPr>
          <p:cNvPr name="TextBox 40" id="40"/>
          <p:cNvSpPr txBox="true"/>
          <p:nvPr/>
        </p:nvSpPr>
        <p:spPr>
          <a:xfrm rot="0">
            <a:off x="2880113" y="3468556"/>
            <a:ext cx="7897886" cy="464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780"/>
              </a:lnSpc>
            </a:pPr>
            <a:r>
              <a:rPr lang="en-US" sz="2700">
                <a:solidFill>
                  <a:srgbClr val="000000"/>
                </a:solidFill>
                <a:latin typeface="Public Sans"/>
              </a:rPr>
              <a:t>Air Bus</a:t>
            </a:r>
          </a:p>
        </p:txBody>
      </p:sp>
      <p:sp>
        <p:nvSpPr>
          <p:cNvPr name="TextBox 41" id="41"/>
          <p:cNvSpPr txBox="true"/>
          <p:nvPr/>
        </p:nvSpPr>
        <p:spPr>
          <a:xfrm rot="0">
            <a:off x="2880113" y="4046982"/>
            <a:ext cx="7897886" cy="464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780"/>
              </a:lnSpc>
            </a:pPr>
            <a:r>
              <a:rPr lang="en-US" sz="2700">
                <a:solidFill>
                  <a:srgbClr val="000000"/>
                </a:solidFill>
                <a:latin typeface="Public Sans"/>
              </a:rPr>
              <a:t>100</a:t>
            </a:r>
          </a:p>
        </p:txBody>
      </p:sp>
      <p:sp>
        <p:nvSpPr>
          <p:cNvPr name="TextBox 42" id="42"/>
          <p:cNvSpPr txBox="true"/>
          <p:nvPr/>
        </p:nvSpPr>
        <p:spPr>
          <a:xfrm rot="0">
            <a:off x="2844321" y="4612520"/>
            <a:ext cx="7897886" cy="464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780"/>
              </a:lnSpc>
            </a:pPr>
            <a:r>
              <a:rPr lang="en-US" sz="2700">
                <a:solidFill>
                  <a:srgbClr val="000000"/>
                </a:solidFill>
                <a:latin typeface="Public Sans"/>
              </a:rPr>
              <a:t>5.5</a:t>
            </a:r>
          </a:p>
        </p:txBody>
      </p:sp>
      <p:sp>
        <p:nvSpPr>
          <p:cNvPr name="TextBox 43" id="43"/>
          <p:cNvSpPr txBox="true"/>
          <p:nvPr/>
        </p:nvSpPr>
        <p:spPr>
          <a:xfrm rot="0">
            <a:off x="2880113" y="5127387"/>
            <a:ext cx="7897886" cy="464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780"/>
              </a:lnSpc>
            </a:pPr>
            <a:r>
              <a:rPr lang="en-US" sz="2700">
                <a:solidFill>
                  <a:srgbClr val="000000"/>
                </a:solidFill>
                <a:latin typeface="Public Sans"/>
              </a:rPr>
              <a:t>350</a:t>
            </a:r>
          </a:p>
        </p:txBody>
      </p:sp>
      <p:pic>
        <p:nvPicPr>
          <p:cNvPr name="Picture 44" id="44"/>
          <p:cNvPicPr>
            <a:picLocks noChangeAspect="true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2461104" y="6745136"/>
            <a:ext cx="654439" cy="81250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-1885322" y="-4731032"/>
            <a:ext cx="24923010" cy="5483062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16221780" y="192027"/>
            <a:ext cx="2066220" cy="560004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7780250" y="9258300"/>
            <a:ext cx="2727499" cy="69924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95382" y="1194557"/>
            <a:ext cx="7897886" cy="7897886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9909980" y="1194557"/>
            <a:ext cx="7897886" cy="7897886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9"/>
          <a:srcRect l="3483" t="0" r="0" b="0"/>
          <a:stretch>
            <a:fillRect/>
          </a:stretch>
        </p:blipFill>
        <p:spPr>
          <a:xfrm flipH="false" flipV="false" rot="0">
            <a:off x="7602502" y="1413714"/>
            <a:ext cx="292925" cy="742193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9"/>
          <a:srcRect l="3483" t="0" r="0" b="0"/>
          <a:stretch>
            <a:fillRect/>
          </a:stretch>
        </p:blipFill>
        <p:spPr>
          <a:xfrm flipH="false" flipV="false" rot="0">
            <a:off x="17259300" y="1413714"/>
            <a:ext cx="292925" cy="7421930"/>
          </a:xfrm>
          <a:prstGeom prst="rect">
            <a:avLst/>
          </a:prstGeom>
        </p:spPr>
      </p:pic>
      <p:sp>
        <p:nvSpPr>
          <p:cNvPr name="TextBox 9" id="9"/>
          <p:cNvSpPr txBox="true"/>
          <p:nvPr/>
        </p:nvSpPr>
        <p:spPr>
          <a:xfrm rot="0">
            <a:off x="814320" y="2170087"/>
            <a:ext cx="7897886" cy="464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780"/>
              </a:lnSpc>
            </a:pPr>
            <a:r>
              <a:rPr lang="en-US" sz="2700">
                <a:solidFill>
                  <a:srgbClr val="000000"/>
                </a:solidFill>
                <a:latin typeface="Public Sans"/>
              </a:rPr>
              <a:t>Altitude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814320" y="2701582"/>
            <a:ext cx="7897886" cy="464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780"/>
              </a:lnSpc>
            </a:pPr>
            <a:r>
              <a:rPr lang="en-US" sz="2700">
                <a:solidFill>
                  <a:srgbClr val="000000"/>
                </a:solidFill>
                <a:latin typeface="Public Sans"/>
              </a:rPr>
              <a:t>Speed</a:t>
            </a:r>
          </a:p>
        </p:txBody>
      </p:sp>
      <p:pic>
        <p:nvPicPr>
          <p:cNvPr name="Picture 11" id="11"/>
          <p:cNvPicPr>
            <a:picLocks noChangeAspect="true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2830117" y="2287213"/>
            <a:ext cx="2588298" cy="437658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2830117" y="2848696"/>
            <a:ext cx="2588298" cy="437658"/>
          </a:xfrm>
          <a:prstGeom prst="rect">
            <a:avLst/>
          </a:prstGeom>
        </p:spPr>
      </p:pic>
      <p:sp>
        <p:nvSpPr>
          <p:cNvPr name="TextBox 13" id="13"/>
          <p:cNvSpPr txBox="true"/>
          <p:nvPr/>
        </p:nvSpPr>
        <p:spPr>
          <a:xfrm rot="0">
            <a:off x="185857" y="167547"/>
            <a:ext cx="746165" cy="4552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80"/>
              </a:lnSpc>
            </a:pPr>
            <a:r>
              <a:rPr lang="en-US" sz="2700">
                <a:solidFill>
                  <a:srgbClr val="FFFFFF"/>
                </a:solidFill>
                <a:latin typeface="Open Sauce"/>
              </a:rPr>
              <a:t>New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637196" y="220570"/>
            <a:ext cx="678299" cy="4552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80"/>
              </a:lnSpc>
            </a:pPr>
            <a:r>
              <a:rPr lang="en-US" sz="2700">
                <a:solidFill>
                  <a:srgbClr val="FFFFFF"/>
                </a:solidFill>
                <a:latin typeface="Open Sauce"/>
              </a:rPr>
              <a:t>Quit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3020345" y="220570"/>
            <a:ext cx="776764" cy="4552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80"/>
              </a:lnSpc>
            </a:pPr>
            <a:r>
              <a:rPr lang="en-US" sz="2700">
                <a:solidFill>
                  <a:srgbClr val="FFFFFF"/>
                </a:solidFill>
                <a:latin typeface="Open Sauce"/>
              </a:rPr>
              <a:t>Help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-148921" y="1327989"/>
            <a:ext cx="7897886" cy="5994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Flight Details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9654339" y="1327989"/>
            <a:ext cx="7897886" cy="5994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Ground Details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7369018" y="2288046"/>
            <a:ext cx="7897886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League Spartan"/>
              </a:rPr>
              <a:t>Runway 1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0390114" y="2965099"/>
            <a:ext cx="7897886" cy="464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780"/>
              </a:lnSpc>
            </a:pPr>
            <a:r>
              <a:rPr lang="en-US" sz="2700">
                <a:solidFill>
                  <a:srgbClr val="000000"/>
                </a:solidFill>
                <a:latin typeface="Public Sans"/>
              </a:rPr>
              <a:t>Emergency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0390114" y="3470505"/>
            <a:ext cx="7897886" cy="464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780"/>
              </a:lnSpc>
            </a:pPr>
            <a:r>
              <a:rPr lang="en-US" sz="2700">
                <a:solidFill>
                  <a:srgbClr val="000000"/>
                </a:solidFill>
                <a:latin typeface="Public Sans"/>
              </a:rPr>
              <a:t>Empty/Occupied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0390114" y="4002000"/>
            <a:ext cx="7897886" cy="464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780"/>
              </a:lnSpc>
            </a:pPr>
            <a:r>
              <a:rPr lang="en-US" sz="2700">
                <a:solidFill>
                  <a:srgbClr val="000000"/>
                </a:solidFill>
                <a:latin typeface="Public Sans"/>
              </a:rPr>
              <a:t>Wind Dr.</a:t>
            </a:r>
          </a:p>
        </p:txBody>
      </p:sp>
      <p:pic>
        <p:nvPicPr>
          <p:cNvPr name="Picture 22" id="22"/>
          <p:cNvPicPr>
            <a:picLocks noChangeAspect="true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3972755" y="2977267"/>
            <a:ext cx="2588298" cy="437658"/>
          </a:xfrm>
          <a:prstGeom prst="rect">
            <a:avLst/>
          </a:prstGeom>
        </p:spPr>
      </p:pic>
      <p:pic>
        <p:nvPicPr>
          <p:cNvPr name="Picture 23" id="23"/>
          <p:cNvPicPr>
            <a:picLocks noChangeAspect="true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3972755" y="3525706"/>
            <a:ext cx="2588298" cy="437658"/>
          </a:xfrm>
          <a:prstGeom prst="rect">
            <a:avLst/>
          </a:prstGeom>
        </p:spPr>
      </p:pic>
      <p:pic>
        <p:nvPicPr>
          <p:cNvPr name="Picture 24" id="24"/>
          <p:cNvPicPr>
            <a:picLocks noChangeAspect="true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3972755" y="4152987"/>
            <a:ext cx="2588298" cy="437658"/>
          </a:xfrm>
          <a:prstGeom prst="rect">
            <a:avLst/>
          </a:prstGeom>
        </p:spPr>
      </p:pic>
      <p:pic>
        <p:nvPicPr>
          <p:cNvPr name="Picture 25" id="25"/>
          <p:cNvPicPr>
            <a:picLocks noChangeAspect="true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0507750" y="5294314"/>
            <a:ext cx="2321174" cy="826918"/>
          </a:xfrm>
          <a:prstGeom prst="rect">
            <a:avLst/>
          </a:prstGeom>
        </p:spPr>
      </p:pic>
      <p:sp>
        <p:nvSpPr>
          <p:cNvPr name="TextBox 26" id="26"/>
          <p:cNvSpPr txBox="true"/>
          <p:nvPr/>
        </p:nvSpPr>
        <p:spPr>
          <a:xfrm rot="0">
            <a:off x="7369018" y="5463133"/>
            <a:ext cx="7897886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League Spartan"/>
              </a:rPr>
              <a:t>ADD</a:t>
            </a:r>
          </a:p>
        </p:txBody>
      </p:sp>
      <p:pic>
        <p:nvPicPr>
          <p:cNvPr name="Picture 27" id="27"/>
          <p:cNvPicPr>
            <a:picLocks noChangeAspect="true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2003924" y="5388372"/>
            <a:ext cx="655152" cy="655152"/>
          </a:xfrm>
          <a:prstGeom prst="rect">
            <a:avLst/>
          </a:prstGeom>
        </p:spPr>
      </p:pic>
      <p:sp>
        <p:nvSpPr>
          <p:cNvPr name="TextBox 28" id="28"/>
          <p:cNvSpPr txBox="true"/>
          <p:nvPr/>
        </p:nvSpPr>
        <p:spPr>
          <a:xfrm rot="0">
            <a:off x="6793264" y="215388"/>
            <a:ext cx="3714486" cy="3797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20"/>
              </a:lnSpc>
            </a:pPr>
            <a:r>
              <a:rPr lang="en-US" sz="2300">
                <a:solidFill>
                  <a:srgbClr val="FFFFFF"/>
                </a:solidFill>
                <a:latin typeface="Open Sauce Italics"/>
              </a:rPr>
              <a:t>Student Interface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2886114" y="2249113"/>
            <a:ext cx="7897886" cy="464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780"/>
              </a:lnSpc>
            </a:pPr>
            <a:r>
              <a:rPr lang="en-US" sz="2700">
                <a:solidFill>
                  <a:srgbClr val="000000"/>
                </a:solidFill>
                <a:latin typeface="Public Sans"/>
              </a:rPr>
              <a:t>5.5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2921906" y="2763979"/>
            <a:ext cx="7897886" cy="464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780"/>
              </a:lnSpc>
            </a:pPr>
            <a:r>
              <a:rPr lang="en-US" sz="2700">
                <a:solidFill>
                  <a:srgbClr val="000000"/>
                </a:solidFill>
                <a:latin typeface="Public Sans"/>
              </a:rPr>
              <a:t>350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757160" y="4774796"/>
            <a:ext cx="7897886" cy="464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780"/>
              </a:lnSpc>
            </a:pPr>
            <a:r>
              <a:rPr lang="en-US" sz="2700">
                <a:solidFill>
                  <a:srgbClr val="000000"/>
                </a:solidFill>
                <a:latin typeface="Public Sans"/>
              </a:rPr>
              <a:t>Type/Size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757160" y="4239402"/>
            <a:ext cx="7897886" cy="464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780"/>
              </a:lnSpc>
            </a:pPr>
            <a:r>
              <a:rPr lang="en-US" sz="2700">
                <a:solidFill>
                  <a:srgbClr val="000000"/>
                </a:solidFill>
                <a:latin typeface="Public Sans"/>
              </a:rPr>
              <a:t>Emergency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757160" y="5306290"/>
            <a:ext cx="7897886" cy="464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780"/>
              </a:lnSpc>
            </a:pPr>
            <a:r>
              <a:rPr lang="en-US" sz="2700">
                <a:solidFill>
                  <a:srgbClr val="000000"/>
                </a:solidFill>
                <a:latin typeface="Public Sans"/>
              </a:rPr>
              <a:t>Fuel left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757160" y="5837785"/>
            <a:ext cx="7897886" cy="464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780"/>
              </a:lnSpc>
            </a:pPr>
            <a:r>
              <a:rPr lang="en-US" sz="2700">
                <a:solidFill>
                  <a:srgbClr val="000000"/>
                </a:solidFill>
                <a:latin typeface="Public Sans"/>
              </a:rPr>
              <a:t>Altitude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757160" y="6369280"/>
            <a:ext cx="7897886" cy="464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780"/>
              </a:lnSpc>
            </a:pPr>
            <a:r>
              <a:rPr lang="en-US" sz="2700">
                <a:solidFill>
                  <a:srgbClr val="000000"/>
                </a:solidFill>
                <a:latin typeface="Public Sans"/>
              </a:rPr>
              <a:t>Speed</a:t>
            </a:r>
          </a:p>
        </p:txBody>
      </p:sp>
      <p:pic>
        <p:nvPicPr>
          <p:cNvPr name="Picture 36" id="36"/>
          <p:cNvPicPr>
            <a:picLocks noChangeAspect="true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2772957" y="4296552"/>
            <a:ext cx="2588298" cy="437658"/>
          </a:xfrm>
          <a:prstGeom prst="rect">
            <a:avLst/>
          </a:prstGeom>
        </p:spPr>
      </p:pic>
      <p:pic>
        <p:nvPicPr>
          <p:cNvPr name="Picture 37" id="37"/>
          <p:cNvPicPr>
            <a:picLocks noChangeAspect="true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2772957" y="4831946"/>
            <a:ext cx="2588298" cy="437658"/>
          </a:xfrm>
          <a:prstGeom prst="rect">
            <a:avLst/>
          </a:prstGeom>
        </p:spPr>
      </p:pic>
      <p:pic>
        <p:nvPicPr>
          <p:cNvPr name="Picture 38" id="38"/>
          <p:cNvPicPr>
            <a:picLocks noChangeAspect="true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2772957" y="5393428"/>
            <a:ext cx="2588298" cy="437658"/>
          </a:xfrm>
          <a:prstGeom prst="rect">
            <a:avLst/>
          </a:prstGeom>
        </p:spPr>
      </p:pic>
      <p:pic>
        <p:nvPicPr>
          <p:cNvPr name="Picture 39" id="39"/>
          <p:cNvPicPr>
            <a:picLocks noChangeAspect="true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2772957" y="5954911"/>
            <a:ext cx="2588298" cy="437658"/>
          </a:xfrm>
          <a:prstGeom prst="rect">
            <a:avLst/>
          </a:prstGeom>
        </p:spPr>
      </p:pic>
      <p:pic>
        <p:nvPicPr>
          <p:cNvPr name="Picture 40" id="40"/>
          <p:cNvPicPr>
            <a:picLocks noChangeAspect="true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2772957" y="6516394"/>
            <a:ext cx="2588298" cy="437658"/>
          </a:xfrm>
          <a:prstGeom prst="rect">
            <a:avLst/>
          </a:prstGeom>
        </p:spPr>
      </p:pic>
      <p:pic>
        <p:nvPicPr>
          <p:cNvPr name="Picture 41" id="41"/>
          <p:cNvPicPr>
            <a:picLocks noChangeAspect="true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883220" y="7354101"/>
            <a:ext cx="2321174" cy="826918"/>
          </a:xfrm>
          <a:prstGeom prst="rect">
            <a:avLst/>
          </a:prstGeom>
        </p:spPr>
      </p:pic>
      <p:pic>
        <p:nvPicPr>
          <p:cNvPr name="Picture 42" id="42"/>
          <p:cNvPicPr>
            <a:picLocks noChangeAspect="true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2457453" y="7439985"/>
            <a:ext cx="655152" cy="655152"/>
          </a:xfrm>
          <a:prstGeom prst="rect">
            <a:avLst/>
          </a:prstGeom>
        </p:spPr>
      </p:pic>
      <p:sp>
        <p:nvSpPr>
          <p:cNvPr name="TextBox 43" id="43"/>
          <p:cNvSpPr txBox="true"/>
          <p:nvPr/>
        </p:nvSpPr>
        <p:spPr>
          <a:xfrm rot="0">
            <a:off x="-2536631" y="3495903"/>
            <a:ext cx="7897886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League Spartan"/>
              </a:rPr>
              <a:t>Flight 2</a:t>
            </a:r>
          </a:p>
        </p:txBody>
      </p:sp>
      <p:sp>
        <p:nvSpPr>
          <p:cNvPr name="TextBox 44" id="44"/>
          <p:cNvSpPr txBox="true"/>
          <p:nvPr/>
        </p:nvSpPr>
        <p:spPr>
          <a:xfrm rot="0">
            <a:off x="-2314684" y="7506501"/>
            <a:ext cx="7897886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League Spartan"/>
              </a:rPr>
              <a:t>ADD</a:t>
            </a:r>
          </a:p>
        </p:txBody>
      </p:sp>
      <p:sp>
        <p:nvSpPr>
          <p:cNvPr name="TextBox 45" id="45"/>
          <p:cNvSpPr txBox="true"/>
          <p:nvPr/>
        </p:nvSpPr>
        <p:spPr>
          <a:xfrm rot="0">
            <a:off x="3004978" y="4271876"/>
            <a:ext cx="7897886" cy="464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780"/>
              </a:lnSpc>
            </a:pPr>
            <a:r>
              <a:rPr lang="en-US" sz="2700">
                <a:solidFill>
                  <a:srgbClr val="000000"/>
                </a:solidFill>
                <a:latin typeface="Public Sans"/>
              </a:rPr>
              <a:t>No</a:t>
            </a:r>
          </a:p>
        </p:txBody>
      </p:sp>
      <p:sp>
        <p:nvSpPr>
          <p:cNvPr name="TextBox 46" id="46"/>
          <p:cNvSpPr txBox="true"/>
          <p:nvPr/>
        </p:nvSpPr>
        <p:spPr>
          <a:xfrm rot="0">
            <a:off x="2864746" y="4772846"/>
            <a:ext cx="7897886" cy="464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780"/>
              </a:lnSpc>
            </a:pPr>
            <a:r>
              <a:rPr lang="en-US" sz="2700">
                <a:solidFill>
                  <a:srgbClr val="000000"/>
                </a:solidFill>
                <a:latin typeface="Public Sans"/>
              </a:rPr>
              <a:t>Boeing E1</a:t>
            </a:r>
          </a:p>
        </p:txBody>
      </p:sp>
      <p:sp>
        <p:nvSpPr>
          <p:cNvPr name="TextBox 47" id="47"/>
          <p:cNvSpPr txBox="true"/>
          <p:nvPr/>
        </p:nvSpPr>
        <p:spPr>
          <a:xfrm rot="0">
            <a:off x="2864746" y="5351273"/>
            <a:ext cx="7897886" cy="464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780"/>
              </a:lnSpc>
            </a:pPr>
            <a:r>
              <a:rPr lang="en-US" sz="2700">
                <a:solidFill>
                  <a:srgbClr val="000000"/>
                </a:solidFill>
                <a:latin typeface="Public Sans"/>
              </a:rPr>
              <a:t>50</a:t>
            </a:r>
          </a:p>
        </p:txBody>
      </p:sp>
      <p:sp>
        <p:nvSpPr>
          <p:cNvPr name="TextBox 48" id="48"/>
          <p:cNvSpPr txBox="true"/>
          <p:nvPr/>
        </p:nvSpPr>
        <p:spPr>
          <a:xfrm rot="0">
            <a:off x="2828954" y="5916811"/>
            <a:ext cx="7897886" cy="464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780"/>
              </a:lnSpc>
            </a:pPr>
            <a:r>
              <a:rPr lang="en-US" sz="2700">
                <a:solidFill>
                  <a:srgbClr val="000000"/>
                </a:solidFill>
                <a:latin typeface="Public Sans"/>
              </a:rPr>
              <a:t>4.5</a:t>
            </a:r>
          </a:p>
        </p:txBody>
      </p:sp>
      <p:sp>
        <p:nvSpPr>
          <p:cNvPr name="TextBox 49" id="49"/>
          <p:cNvSpPr txBox="true"/>
          <p:nvPr/>
        </p:nvSpPr>
        <p:spPr>
          <a:xfrm rot="0">
            <a:off x="2864746" y="6431678"/>
            <a:ext cx="7897886" cy="464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780"/>
              </a:lnSpc>
            </a:pPr>
            <a:r>
              <a:rPr lang="en-US" sz="2700">
                <a:solidFill>
                  <a:srgbClr val="000000"/>
                </a:solidFill>
                <a:latin typeface="Public Sans"/>
              </a:rPr>
              <a:t>390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-1885322" y="-4731032"/>
            <a:ext cx="24923010" cy="5483062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16221780" y="192027"/>
            <a:ext cx="2066220" cy="560004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7780250" y="9258300"/>
            <a:ext cx="2727499" cy="69924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95382" y="1194557"/>
            <a:ext cx="7897886" cy="7897886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9909980" y="1194557"/>
            <a:ext cx="7897886" cy="7897886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9"/>
          <a:srcRect l="3483" t="0" r="0" b="0"/>
          <a:stretch>
            <a:fillRect/>
          </a:stretch>
        </p:blipFill>
        <p:spPr>
          <a:xfrm flipH="false" flipV="false" rot="0">
            <a:off x="7602502" y="1413714"/>
            <a:ext cx="292925" cy="742193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9"/>
          <a:srcRect l="3483" t="0" r="0" b="0"/>
          <a:stretch>
            <a:fillRect/>
          </a:stretch>
        </p:blipFill>
        <p:spPr>
          <a:xfrm flipH="false" flipV="false" rot="0">
            <a:off x="17259300" y="1413714"/>
            <a:ext cx="292925" cy="7421930"/>
          </a:xfrm>
          <a:prstGeom prst="rect">
            <a:avLst/>
          </a:prstGeom>
        </p:spPr>
      </p:pic>
      <p:sp>
        <p:nvSpPr>
          <p:cNvPr name="TextBox 9" id="9"/>
          <p:cNvSpPr txBox="true"/>
          <p:nvPr/>
        </p:nvSpPr>
        <p:spPr>
          <a:xfrm rot="0">
            <a:off x="814320" y="2170087"/>
            <a:ext cx="7897886" cy="464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780"/>
              </a:lnSpc>
            </a:pPr>
            <a:r>
              <a:rPr lang="en-US" sz="2700">
                <a:solidFill>
                  <a:srgbClr val="000000"/>
                </a:solidFill>
                <a:latin typeface="Public Sans"/>
              </a:rPr>
              <a:t>Altitude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814320" y="2701582"/>
            <a:ext cx="7897886" cy="464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780"/>
              </a:lnSpc>
            </a:pPr>
            <a:r>
              <a:rPr lang="en-US" sz="2700">
                <a:solidFill>
                  <a:srgbClr val="000000"/>
                </a:solidFill>
                <a:latin typeface="Public Sans"/>
              </a:rPr>
              <a:t>Speed</a:t>
            </a:r>
          </a:p>
        </p:txBody>
      </p:sp>
      <p:pic>
        <p:nvPicPr>
          <p:cNvPr name="Picture 11" id="11"/>
          <p:cNvPicPr>
            <a:picLocks noChangeAspect="true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2830117" y="2287213"/>
            <a:ext cx="2588298" cy="437658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2830117" y="2848696"/>
            <a:ext cx="2588298" cy="437658"/>
          </a:xfrm>
          <a:prstGeom prst="rect">
            <a:avLst/>
          </a:prstGeom>
        </p:spPr>
      </p:pic>
      <p:sp>
        <p:nvSpPr>
          <p:cNvPr name="TextBox 13" id="13"/>
          <p:cNvSpPr txBox="true"/>
          <p:nvPr/>
        </p:nvSpPr>
        <p:spPr>
          <a:xfrm rot="0">
            <a:off x="185857" y="167547"/>
            <a:ext cx="746165" cy="4552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80"/>
              </a:lnSpc>
            </a:pPr>
            <a:r>
              <a:rPr lang="en-US" sz="2700">
                <a:solidFill>
                  <a:srgbClr val="FFFFFF"/>
                </a:solidFill>
                <a:latin typeface="Open Sauce"/>
              </a:rPr>
              <a:t>New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637196" y="220570"/>
            <a:ext cx="678299" cy="4552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80"/>
              </a:lnSpc>
            </a:pPr>
            <a:r>
              <a:rPr lang="en-US" sz="2700">
                <a:solidFill>
                  <a:srgbClr val="FFFFFF"/>
                </a:solidFill>
                <a:latin typeface="Open Sauce"/>
              </a:rPr>
              <a:t>Quit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3020345" y="220570"/>
            <a:ext cx="776764" cy="4552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80"/>
              </a:lnSpc>
            </a:pPr>
            <a:r>
              <a:rPr lang="en-US" sz="2700">
                <a:solidFill>
                  <a:srgbClr val="FFFFFF"/>
                </a:solidFill>
                <a:latin typeface="Open Sauce"/>
              </a:rPr>
              <a:t>Help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-148921" y="1327989"/>
            <a:ext cx="7897886" cy="5994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Flight Details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9654339" y="1327989"/>
            <a:ext cx="7897886" cy="5994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Ground Details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7369018" y="2288046"/>
            <a:ext cx="7897886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League Spartan"/>
              </a:rPr>
              <a:t>Runway 1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0390114" y="2965099"/>
            <a:ext cx="7897886" cy="464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780"/>
              </a:lnSpc>
            </a:pPr>
            <a:r>
              <a:rPr lang="en-US" sz="2700">
                <a:solidFill>
                  <a:srgbClr val="000000"/>
                </a:solidFill>
                <a:latin typeface="Public Sans"/>
              </a:rPr>
              <a:t>Emergency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0390114" y="3470505"/>
            <a:ext cx="7897886" cy="464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780"/>
              </a:lnSpc>
            </a:pPr>
            <a:r>
              <a:rPr lang="en-US" sz="2700">
                <a:solidFill>
                  <a:srgbClr val="000000"/>
                </a:solidFill>
                <a:latin typeface="Public Sans"/>
              </a:rPr>
              <a:t>Empty/Occupied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0390114" y="4002000"/>
            <a:ext cx="7897886" cy="464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780"/>
              </a:lnSpc>
            </a:pPr>
            <a:r>
              <a:rPr lang="en-US" sz="2700">
                <a:solidFill>
                  <a:srgbClr val="000000"/>
                </a:solidFill>
                <a:latin typeface="Public Sans"/>
              </a:rPr>
              <a:t>Wind Dr.</a:t>
            </a:r>
          </a:p>
        </p:txBody>
      </p:sp>
      <p:pic>
        <p:nvPicPr>
          <p:cNvPr name="Picture 22" id="22"/>
          <p:cNvPicPr>
            <a:picLocks noChangeAspect="true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3972755" y="2947572"/>
            <a:ext cx="2588298" cy="437658"/>
          </a:xfrm>
          <a:prstGeom prst="rect">
            <a:avLst/>
          </a:prstGeom>
        </p:spPr>
      </p:pic>
      <p:pic>
        <p:nvPicPr>
          <p:cNvPr name="Picture 23" id="23"/>
          <p:cNvPicPr>
            <a:picLocks noChangeAspect="true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3972755" y="3525706"/>
            <a:ext cx="2588298" cy="437658"/>
          </a:xfrm>
          <a:prstGeom prst="rect">
            <a:avLst/>
          </a:prstGeom>
        </p:spPr>
      </p:pic>
      <p:pic>
        <p:nvPicPr>
          <p:cNvPr name="Picture 24" id="24"/>
          <p:cNvPicPr>
            <a:picLocks noChangeAspect="true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3972755" y="4152987"/>
            <a:ext cx="2588298" cy="437658"/>
          </a:xfrm>
          <a:prstGeom prst="rect">
            <a:avLst/>
          </a:prstGeom>
        </p:spPr>
      </p:pic>
      <p:pic>
        <p:nvPicPr>
          <p:cNvPr name="Picture 25" id="25"/>
          <p:cNvPicPr>
            <a:picLocks noChangeAspect="true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0507750" y="5294314"/>
            <a:ext cx="2321174" cy="826918"/>
          </a:xfrm>
          <a:prstGeom prst="rect">
            <a:avLst/>
          </a:prstGeom>
        </p:spPr>
      </p:pic>
      <p:sp>
        <p:nvSpPr>
          <p:cNvPr name="TextBox 26" id="26"/>
          <p:cNvSpPr txBox="true"/>
          <p:nvPr/>
        </p:nvSpPr>
        <p:spPr>
          <a:xfrm rot="0">
            <a:off x="7369018" y="5463133"/>
            <a:ext cx="7897886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League Spartan"/>
              </a:rPr>
              <a:t>ADD</a:t>
            </a:r>
          </a:p>
        </p:txBody>
      </p:sp>
      <p:pic>
        <p:nvPicPr>
          <p:cNvPr name="Picture 27" id="27"/>
          <p:cNvPicPr>
            <a:picLocks noChangeAspect="true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2003924" y="5388372"/>
            <a:ext cx="655152" cy="655152"/>
          </a:xfrm>
          <a:prstGeom prst="rect">
            <a:avLst/>
          </a:prstGeom>
        </p:spPr>
      </p:pic>
      <p:sp>
        <p:nvSpPr>
          <p:cNvPr name="TextBox 28" id="28"/>
          <p:cNvSpPr txBox="true"/>
          <p:nvPr/>
        </p:nvSpPr>
        <p:spPr>
          <a:xfrm rot="0">
            <a:off x="6793264" y="215388"/>
            <a:ext cx="3714486" cy="3797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20"/>
              </a:lnSpc>
            </a:pPr>
            <a:r>
              <a:rPr lang="en-US" sz="2300">
                <a:solidFill>
                  <a:srgbClr val="FFFFFF"/>
                </a:solidFill>
                <a:latin typeface="Open Sauce Italics"/>
              </a:rPr>
              <a:t>Student Interface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2886114" y="2249113"/>
            <a:ext cx="7897886" cy="464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780"/>
              </a:lnSpc>
            </a:pPr>
            <a:r>
              <a:rPr lang="en-US" sz="2700">
                <a:solidFill>
                  <a:srgbClr val="000000"/>
                </a:solidFill>
                <a:latin typeface="Public Sans"/>
              </a:rPr>
              <a:t>5.5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2921906" y="2763979"/>
            <a:ext cx="7897886" cy="464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780"/>
              </a:lnSpc>
            </a:pPr>
            <a:r>
              <a:rPr lang="en-US" sz="2700">
                <a:solidFill>
                  <a:srgbClr val="000000"/>
                </a:solidFill>
                <a:latin typeface="Public Sans"/>
              </a:rPr>
              <a:t>350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757160" y="4774796"/>
            <a:ext cx="7897886" cy="464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780"/>
              </a:lnSpc>
            </a:pPr>
            <a:r>
              <a:rPr lang="en-US" sz="2700">
                <a:solidFill>
                  <a:srgbClr val="000000"/>
                </a:solidFill>
                <a:latin typeface="Public Sans"/>
              </a:rPr>
              <a:t>Type/Size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757160" y="4239402"/>
            <a:ext cx="7897886" cy="464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780"/>
              </a:lnSpc>
            </a:pPr>
            <a:r>
              <a:rPr lang="en-US" sz="2700">
                <a:solidFill>
                  <a:srgbClr val="000000"/>
                </a:solidFill>
                <a:latin typeface="Public Sans"/>
              </a:rPr>
              <a:t>Emergency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757160" y="5306290"/>
            <a:ext cx="7897886" cy="464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780"/>
              </a:lnSpc>
            </a:pPr>
            <a:r>
              <a:rPr lang="en-US" sz="2700">
                <a:solidFill>
                  <a:srgbClr val="000000"/>
                </a:solidFill>
                <a:latin typeface="Public Sans"/>
              </a:rPr>
              <a:t>Fuel left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757160" y="5837785"/>
            <a:ext cx="7897886" cy="464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780"/>
              </a:lnSpc>
            </a:pPr>
            <a:r>
              <a:rPr lang="en-US" sz="2700">
                <a:solidFill>
                  <a:srgbClr val="000000"/>
                </a:solidFill>
                <a:latin typeface="Public Sans"/>
              </a:rPr>
              <a:t>Altitude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757160" y="6369280"/>
            <a:ext cx="7897886" cy="464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780"/>
              </a:lnSpc>
            </a:pPr>
            <a:r>
              <a:rPr lang="en-US" sz="2700">
                <a:solidFill>
                  <a:srgbClr val="000000"/>
                </a:solidFill>
                <a:latin typeface="Public Sans"/>
              </a:rPr>
              <a:t>Speed</a:t>
            </a:r>
          </a:p>
        </p:txBody>
      </p:sp>
      <p:pic>
        <p:nvPicPr>
          <p:cNvPr name="Picture 36" id="36"/>
          <p:cNvPicPr>
            <a:picLocks noChangeAspect="true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2772957" y="4296552"/>
            <a:ext cx="2588298" cy="437658"/>
          </a:xfrm>
          <a:prstGeom prst="rect">
            <a:avLst/>
          </a:prstGeom>
        </p:spPr>
      </p:pic>
      <p:pic>
        <p:nvPicPr>
          <p:cNvPr name="Picture 37" id="37"/>
          <p:cNvPicPr>
            <a:picLocks noChangeAspect="true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2772957" y="4831946"/>
            <a:ext cx="2588298" cy="437658"/>
          </a:xfrm>
          <a:prstGeom prst="rect">
            <a:avLst/>
          </a:prstGeom>
        </p:spPr>
      </p:pic>
      <p:pic>
        <p:nvPicPr>
          <p:cNvPr name="Picture 38" id="38"/>
          <p:cNvPicPr>
            <a:picLocks noChangeAspect="true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2772957" y="5393428"/>
            <a:ext cx="2588298" cy="437658"/>
          </a:xfrm>
          <a:prstGeom prst="rect">
            <a:avLst/>
          </a:prstGeom>
        </p:spPr>
      </p:pic>
      <p:pic>
        <p:nvPicPr>
          <p:cNvPr name="Picture 39" id="39"/>
          <p:cNvPicPr>
            <a:picLocks noChangeAspect="true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2772957" y="5954911"/>
            <a:ext cx="2588298" cy="437658"/>
          </a:xfrm>
          <a:prstGeom prst="rect">
            <a:avLst/>
          </a:prstGeom>
        </p:spPr>
      </p:pic>
      <p:pic>
        <p:nvPicPr>
          <p:cNvPr name="Picture 40" id="40"/>
          <p:cNvPicPr>
            <a:picLocks noChangeAspect="true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2772957" y="6516394"/>
            <a:ext cx="2588298" cy="437658"/>
          </a:xfrm>
          <a:prstGeom prst="rect">
            <a:avLst/>
          </a:prstGeom>
        </p:spPr>
      </p:pic>
      <p:pic>
        <p:nvPicPr>
          <p:cNvPr name="Picture 41" id="41"/>
          <p:cNvPicPr>
            <a:picLocks noChangeAspect="true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883220" y="7354101"/>
            <a:ext cx="2321174" cy="826918"/>
          </a:xfrm>
          <a:prstGeom prst="rect">
            <a:avLst/>
          </a:prstGeom>
        </p:spPr>
      </p:pic>
      <p:pic>
        <p:nvPicPr>
          <p:cNvPr name="Picture 42" id="42"/>
          <p:cNvPicPr>
            <a:picLocks noChangeAspect="true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2457453" y="7439985"/>
            <a:ext cx="655152" cy="655152"/>
          </a:xfrm>
          <a:prstGeom prst="rect">
            <a:avLst/>
          </a:prstGeom>
        </p:spPr>
      </p:pic>
      <p:sp>
        <p:nvSpPr>
          <p:cNvPr name="TextBox 43" id="43"/>
          <p:cNvSpPr txBox="true"/>
          <p:nvPr/>
        </p:nvSpPr>
        <p:spPr>
          <a:xfrm rot="0">
            <a:off x="-2536631" y="3495903"/>
            <a:ext cx="7897886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League Spartan"/>
              </a:rPr>
              <a:t>Flight 2</a:t>
            </a:r>
          </a:p>
        </p:txBody>
      </p:sp>
      <p:sp>
        <p:nvSpPr>
          <p:cNvPr name="TextBox 44" id="44"/>
          <p:cNvSpPr txBox="true"/>
          <p:nvPr/>
        </p:nvSpPr>
        <p:spPr>
          <a:xfrm rot="0">
            <a:off x="-2314684" y="7506501"/>
            <a:ext cx="7897886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League Spartan"/>
              </a:rPr>
              <a:t>ADD</a:t>
            </a:r>
          </a:p>
        </p:txBody>
      </p:sp>
      <p:sp>
        <p:nvSpPr>
          <p:cNvPr name="TextBox 45" id="45"/>
          <p:cNvSpPr txBox="true"/>
          <p:nvPr/>
        </p:nvSpPr>
        <p:spPr>
          <a:xfrm rot="0">
            <a:off x="3004978" y="4271876"/>
            <a:ext cx="7897886" cy="464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780"/>
              </a:lnSpc>
            </a:pPr>
            <a:r>
              <a:rPr lang="en-US" sz="2700">
                <a:solidFill>
                  <a:srgbClr val="000000"/>
                </a:solidFill>
                <a:latin typeface="Public Sans"/>
              </a:rPr>
              <a:t>No</a:t>
            </a:r>
          </a:p>
        </p:txBody>
      </p:sp>
      <p:sp>
        <p:nvSpPr>
          <p:cNvPr name="TextBox 46" id="46"/>
          <p:cNvSpPr txBox="true"/>
          <p:nvPr/>
        </p:nvSpPr>
        <p:spPr>
          <a:xfrm rot="0">
            <a:off x="2864746" y="4772846"/>
            <a:ext cx="7897886" cy="464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780"/>
              </a:lnSpc>
            </a:pPr>
            <a:r>
              <a:rPr lang="en-US" sz="2700">
                <a:solidFill>
                  <a:srgbClr val="000000"/>
                </a:solidFill>
                <a:latin typeface="Public Sans"/>
              </a:rPr>
              <a:t>Boeing E1</a:t>
            </a:r>
          </a:p>
        </p:txBody>
      </p:sp>
      <p:sp>
        <p:nvSpPr>
          <p:cNvPr name="TextBox 47" id="47"/>
          <p:cNvSpPr txBox="true"/>
          <p:nvPr/>
        </p:nvSpPr>
        <p:spPr>
          <a:xfrm rot="0">
            <a:off x="2864746" y="5351273"/>
            <a:ext cx="7897886" cy="464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780"/>
              </a:lnSpc>
            </a:pPr>
            <a:r>
              <a:rPr lang="en-US" sz="2700">
                <a:solidFill>
                  <a:srgbClr val="000000"/>
                </a:solidFill>
                <a:latin typeface="Public Sans"/>
              </a:rPr>
              <a:t>50</a:t>
            </a:r>
          </a:p>
        </p:txBody>
      </p:sp>
      <p:sp>
        <p:nvSpPr>
          <p:cNvPr name="TextBox 48" id="48"/>
          <p:cNvSpPr txBox="true"/>
          <p:nvPr/>
        </p:nvSpPr>
        <p:spPr>
          <a:xfrm rot="0">
            <a:off x="2828954" y="5916811"/>
            <a:ext cx="7897886" cy="464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780"/>
              </a:lnSpc>
            </a:pPr>
            <a:r>
              <a:rPr lang="en-US" sz="2700">
                <a:solidFill>
                  <a:srgbClr val="000000"/>
                </a:solidFill>
                <a:latin typeface="Public Sans"/>
              </a:rPr>
              <a:t>4.5</a:t>
            </a:r>
          </a:p>
        </p:txBody>
      </p:sp>
      <p:sp>
        <p:nvSpPr>
          <p:cNvPr name="TextBox 49" id="49"/>
          <p:cNvSpPr txBox="true"/>
          <p:nvPr/>
        </p:nvSpPr>
        <p:spPr>
          <a:xfrm rot="0">
            <a:off x="2864746" y="6431678"/>
            <a:ext cx="7897886" cy="464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780"/>
              </a:lnSpc>
            </a:pPr>
            <a:r>
              <a:rPr lang="en-US" sz="2700">
                <a:solidFill>
                  <a:srgbClr val="000000"/>
                </a:solidFill>
                <a:latin typeface="Public Sans"/>
              </a:rPr>
              <a:t>390</a:t>
            </a:r>
          </a:p>
        </p:txBody>
      </p:sp>
      <p:pic>
        <p:nvPicPr>
          <p:cNvPr name="Picture 50" id="50"/>
          <p:cNvPicPr>
            <a:picLocks noChangeAspect="true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2349065" y="5612257"/>
            <a:ext cx="654439" cy="812508"/>
          </a:xfrm>
          <a:prstGeom prst="rect">
            <a:avLst/>
          </a:prstGeom>
        </p:spPr>
      </p:pic>
      <p:sp>
        <p:nvSpPr>
          <p:cNvPr name="TextBox 51" id="51"/>
          <p:cNvSpPr txBox="true"/>
          <p:nvPr/>
        </p:nvSpPr>
        <p:spPr>
          <a:xfrm rot="0">
            <a:off x="14126746" y="2927536"/>
            <a:ext cx="7897886" cy="464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780"/>
              </a:lnSpc>
            </a:pPr>
            <a:r>
              <a:rPr lang="en-US" sz="2700">
                <a:solidFill>
                  <a:srgbClr val="000000"/>
                </a:solidFill>
                <a:latin typeface="Public Sans"/>
              </a:rPr>
              <a:t>No</a:t>
            </a:r>
          </a:p>
        </p:txBody>
      </p:sp>
      <p:sp>
        <p:nvSpPr>
          <p:cNvPr name="TextBox 52" id="52"/>
          <p:cNvSpPr txBox="true"/>
          <p:nvPr/>
        </p:nvSpPr>
        <p:spPr>
          <a:xfrm rot="0">
            <a:off x="14126746" y="3470505"/>
            <a:ext cx="7897886" cy="464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780"/>
              </a:lnSpc>
            </a:pPr>
            <a:r>
              <a:rPr lang="en-US" sz="2700">
                <a:solidFill>
                  <a:srgbClr val="000000"/>
                </a:solidFill>
                <a:latin typeface="Public Sans"/>
              </a:rPr>
              <a:t>Empty</a:t>
            </a:r>
          </a:p>
        </p:txBody>
      </p:sp>
      <p:sp>
        <p:nvSpPr>
          <p:cNvPr name="TextBox 53" id="53"/>
          <p:cNvSpPr txBox="true"/>
          <p:nvPr/>
        </p:nvSpPr>
        <p:spPr>
          <a:xfrm rot="0">
            <a:off x="14098171" y="4095837"/>
            <a:ext cx="7897886" cy="464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780"/>
              </a:lnSpc>
            </a:pPr>
            <a:r>
              <a:rPr lang="en-US" sz="2700">
                <a:solidFill>
                  <a:srgbClr val="000000"/>
                </a:solidFill>
                <a:latin typeface="Public Sans"/>
              </a:rPr>
              <a:t>South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DAFQ0xck-LI</dc:identifier>
  <dcterms:modified xsi:type="dcterms:W3CDTF">2011-08-01T06:04:30Z</dcterms:modified>
  <cp:revision>1</cp:revision>
  <dc:title>USER TYPE</dc:title>
</cp:coreProperties>
</file>