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58" r:id="rId3"/>
    <p:sldId id="260" r:id="rId4"/>
    <p:sldId id="262" r:id="rId5"/>
    <p:sldId id="264" r:id="rId6"/>
    <p:sldId id="266" r:id="rId7"/>
    <p:sldId id="268" r:id="rId8"/>
    <p:sldId id="269" r:id="rId9"/>
    <p:sldId id="270" r:id="rId10"/>
    <p:sldId id="271"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9613A-FCCC-E855-AD2C-79656605F5A2}" v="395" dt="2022-11-01T17:13:21.895"/>
    <p1510:client id="{FD8CEEB9-F206-4E38-819D-03BEABBA60A1}" v="1216" dt="2022-11-01T15:09:2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A7EF06-A440-49CA-AE41-5D77FF44A7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3EAD42-40DB-4FA7-9368-DA38E246CF86}">
      <dgm:prSet/>
      <dgm:spPr/>
      <dgm:t>
        <a:bodyPr/>
        <a:lstStyle/>
        <a:p>
          <a:r>
            <a:rPr lang="en-US"/>
            <a:t>Organizes and regulates the process of landing aircraft at an airport.</a:t>
          </a:r>
        </a:p>
      </dgm:t>
    </dgm:pt>
    <dgm:pt modelId="{F51E1C1E-98CE-4E89-870C-AD0B3C869036}" type="parTrans" cxnId="{03954994-E89F-423D-A0AD-4AF4ABBEF0D2}">
      <dgm:prSet/>
      <dgm:spPr/>
      <dgm:t>
        <a:bodyPr/>
        <a:lstStyle/>
        <a:p>
          <a:endParaRPr lang="en-US"/>
        </a:p>
      </dgm:t>
    </dgm:pt>
    <dgm:pt modelId="{4D025283-07A7-4986-837A-165487D05CCD}" type="sibTrans" cxnId="{03954994-E89F-423D-A0AD-4AF4ABBEF0D2}">
      <dgm:prSet/>
      <dgm:spPr/>
      <dgm:t>
        <a:bodyPr/>
        <a:lstStyle/>
        <a:p>
          <a:endParaRPr lang="en-US"/>
        </a:p>
      </dgm:t>
    </dgm:pt>
    <dgm:pt modelId="{BD9B3534-367F-4ECB-BDD1-713F60D2C820}">
      <dgm:prSet/>
      <dgm:spPr/>
      <dgm:t>
        <a:bodyPr/>
        <a:lstStyle/>
        <a:p>
          <a:r>
            <a:rPr lang="en-US"/>
            <a:t>Simulator to find out best utilization of holding pattern.</a:t>
          </a:r>
        </a:p>
      </dgm:t>
    </dgm:pt>
    <dgm:pt modelId="{287B2BD7-E7EC-47A4-AC2A-D81E212FE31B}" type="parTrans" cxnId="{FDCD8C2E-561A-4602-A996-F8D9DF5D056A}">
      <dgm:prSet/>
      <dgm:spPr/>
      <dgm:t>
        <a:bodyPr/>
        <a:lstStyle/>
        <a:p>
          <a:endParaRPr lang="en-US"/>
        </a:p>
      </dgm:t>
    </dgm:pt>
    <dgm:pt modelId="{172B51A8-95F7-49BF-A5B3-7D23EA5DE1DB}" type="sibTrans" cxnId="{FDCD8C2E-561A-4602-A996-F8D9DF5D056A}">
      <dgm:prSet/>
      <dgm:spPr/>
      <dgm:t>
        <a:bodyPr/>
        <a:lstStyle/>
        <a:p>
          <a:endParaRPr lang="en-US"/>
        </a:p>
      </dgm:t>
    </dgm:pt>
    <dgm:pt modelId="{52BC9300-85D5-49CF-ADBE-8DA13A44B71D}">
      <dgm:prSet/>
      <dgm:spPr/>
      <dgm:t>
        <a:bodyPr/>
        <a:lstStyle/>
        <a:p>
          <a:r>
            <a:rPr lang="en-US"/>
            <a:t>The system will have a holding pattern.</a:t>
          </a:r>
        </a:p>
      </dgm:t>
    </dgm:pt>
    <dgm:pt modelId="{9A2D3BDF-1A9D-4CD4-BE53-792D0DE3F4E6}" type="parTrans" cxnId="{538A1983-8EF3-4B3D-83F8-1FDE400B982A}">
      <dgm:prSet/>
      <dgm:spPr/>
      <dgm:t>
        <a:bodyPr/>
        <a:lstStyle/>
        <a:p>
          <a:endParaRPr lang="en-US"/>
        </a:p>
      </dgm:t>
    </dgm:pt>
    <dgm:pt modelId="{83A482EE-D84E-4D57-A7B6-D90E948B76FF}" type="sibTrans" cxnId="{538A1983-8EF3-4B3D-83F8-1FDE400B982A}">
      <dgm:prSet/>
      <dgm:spPr/>
      <dgm:t>
        <a:bodyPr/>
        <a:lstStyle/>
        <a:p>
          <a:endParaRPr lang="en-US"/>
        </a:p>
      </dgm:t>
    </dgm:pt>
    <dgm:pt modelId="{5B561950-27AE-4B60-BDC2-975604DB6ABE}">
      <dgm:prSet/>
      <dgm:spPr/>
      <dgm:t>
        <a:bodyPr/>
        <a:lstStyle/>
        <a:p>
          <a:r>
            <a:rPr lang="en-US"/>
            <a:t>Instructions to the aircrafts is issued according to the holding pattern.</a:t>
          </a:r>
        </a:p>
      </dgm:t>
    </dgm:pt>
    <dgm:pt modelId="{567869FE-C1C2-46D9-B5A9-5E527806E223}" type="parTrans" cxnId="{A8A34382-6A74-4230-943C-37EC6F421BD7}">
      <dgm:prSet/>
      <dgm:spPr/>
      <dgm:t>
        <a:bodyPr/>
        <a:lstStyle/>
        <a:p>
          <a:endParaRPr lang="en-US"/>
        </a:p>
      </dgm:t>
    </dgm:pt>
    <dgm:pt modelId="{0A0725C6-C8EC-457B-A1B1-64389D278E48}" type="sibTrans" cxnId="{A8A34382-6A74-4230-943C-37EC6F421BD7}">
      <dgm:prSet/>
      <dgm:spPr/>
      <dgm:t>
        <a:bodyPr/>
        <a:lstStyle/>
        <a:p>
          <a:endParaRPr lang="en-US"/>
        </a:p>
      </dgm:t>
    </dgm:pt>
    <dgm:pt modelId="{7F2B3C04-129E-4F84-BDF2-3555B65F4645}" type="pres">
      <dgm:prSet presAssocID="{8FA7EF06-A440-49CA-AE41-5D77FF44A770}" presName="root" presStyleCnt="0">
        <dgm:presLayoutVars>
          <dgm:dir/>
          <dgm:resizeHandles val="exact"/>
        </dgm:presLayoutVars>
      </dgm:prSet>
      <dgm:spPr/>
    </dgm:pt>
    <dgm:pt modelId="{AF255979-ABC7-4AA6-B111-A3EB08A5202A}" type="pres">
      <dgm:prSet presAssocID="{6A3EAD42-40DB-4FA7-9368-DA38E246CF86}" presName="compNode" presStyleCnt="0"/>
      <dgm:spPr/>
    </dgm:pt>
    <dgm:pt modelId="{42714345-0BEA-45F1-977D-94D776B8410C}" type="pres">
      <dgm:prSet presAssocID="{6A3EAD42-40DB-4FA7-9368-DA38E246CF86}" presName="bgRect" presStyleLbl="bgShp" presStyleIdx="0" presStyleCnt="4"/>
      <dgm:spPr/>
    </dgm:pt>
    <dgm:pt modelId="{544722F2-3F5B-4EAB-A3D0-30F72F7DF285}" type="pres">
      <dgm:prSet presAssocID="{6A3EAD42-40DB-4FA7-9368-DA38E246CF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8C7CA338-9C16-4D81-83F8-60A54E3E3C99}" type="pres">
      <dgm:prSet presAssocID="{6A3EAD42-40DB-4FA7-9368-DA38E246CF86}" presName="spaceRect" presStyleCnt="0"/>
      <dgm:spPr/>
    </dgm:pt>
    <dgm:pt modelId="{4691F3A3-597B-4DA5-A6CF-5AEEE78BB3F9}" type="pres">
      <dgm:prSet presAssocID="{6A3EAD42-40DB-4FA7-9368-DA38E246CF86}" presName="parTx" presStyleLbl="revTx" presStyleIdx="0" presStyleCnt="4">
        <dgm:presLayoutVars>
          <dgm:chMax val="0"/>
          <dgm:chPref val="0"/>
        </dgm:presLayoutVars>
      </dgm:prSet>
      <dgm:spPr/>
    </dgm:pt>
    <dgm:pt modelId="{D289BBCD-61D3-49CC-AA77-C5266AE3B8FB}" type="pres">
      <dgm:prSet presAssocID="{4D025283-07A7-4986-837A-165487D05CCD}" presName="sibTrans" presStyleCnt="0"/>
      <dgm:spPr/>
    </dgm:pt>
    <dgm:pt modelId="{2FDFF872-9966-4226-AEEC-D82AB926C3A1}" type="pres">
      <dgm:prSet presAssocID="{BD9B3534-367F-4ECB-BDD1-713F60D2C820}" presName="compNode" presStyleCnt="0"/>
      <dgm:spPr/>
    </dgm:pt>
    <dgm:pt modelId="{185E5FC5-D1D0-4AFB-9E6A-062141537677}" type="pres">
      <dgm:prSet presAssocID="{BD9B3534-367F-4ECB-BDD1-713F60D2C820}" presName="bgRect" presStyleLbl="bgShp" presStyleIdx="1" presStyleCnt="4"/>
      <dgm:spPr/>
    </dgm:pt>
    <dgm:pt modelId="{057B53A5-02DB-44A1-A6AE-5856056EBC40}" type="pres">
      <dgm:prSet presAssocID="{BD9B3534-367F-4ECB-BDD1-713F60D2C8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120C297E-26CE-4980-94DE-C147820FF2B2}" type="pres">
      <dgm:prSet presAssocID="{BD9B3534-367F-4ECB-BDD1-713F60D2C820}" presName="spaceRect" presStyleCnt="0"/>
      <dgm:spPr/>
    </dgm:pt>
    <dgm:pt modelId="{B6E6A49D-DBF6-4601-A593-97B94B8B885B}" type="pres">
      <dgm:prSet presAssocID="{BD9B3534-367F-4ECB-BDD1-713F60D2C820}" presName="parTx" presStyleLbl="revTx" presStyleIdx="1" presStyleCnt="4">
        <dgm:presLayoutVars>
          <dgm:chMax val="0"/>
          <dgm:chPref val="0"/>
        </dgm:presLayoutVars>
      </dgm:prSet>
      <dgm:spPr/>
    </dgm:pt>
    <dgm:pt modelId="{07726811-66E1-4EA6-A92E-00259CAFCD96}" type="pres">
      <dgm:prSet presAssocID="{172B51A8-95F7-49BF-A5B3-7D23EA5DE1DB}" presName="sibTrans" presStyleCnt="0"/>
      <dgm:spPr/>
    </dgm:pt>
    <dgm:pt modelId="{DB645185-246D-4219-B4B6-2505CADE54BA}" type="pres">
      <dgm:prSet presAssocID="{52BC9300-85D5-49CF-ADBE-8DA13A44B71D}" presName="compNode" presStyleCnt="0"/>
      <dgm:spPr/>
    </dgm:pt>
    <dgm:pt modelId="{52AE0293-8982-49A4-B39B-A49672BFABD6}" type="pres">
      <dgm:prSet presAssocID="{52BC9300-85D5-49CF-ADBE-8DA13A44B71D}" presName="bgRect" presStyleLbl="bgShp" presStyleIdx="2" presStyleCnt="4"/>
      <dgm:spPr/>
    </dgm:pt>
    <dgm:pt modelId="{CCB9F967-F7E2-4822-ADD3-E6BC2072C285}" type="pres">
      <dgm:prSet presAssocID="{52BC9300-85D5-49CF-ADBE-8DA13A44B7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F2DD9574-469C-4E8E-89F1-33DE94DA1A4E}" type="pres">
      <dgm:prSet presAssocID="{52BC9300-85D5-49CF-ADBE-8DA13A44B71D}" presName="spaceRect" presStyleCnt="0"/>
      <dgm:spPr/>
    </dgm:pt>
    <dgm:pt modelId="{ACD01030-A4FF-4E67-BE25-7974C9443401}" type="pres">
      <dgm:prSet presAssocID="{52BC9300-85D5-49CF-ADBE-8DA13A44B71D}" presName="parTx" presStyleLbl="revTx" presStyleIdx="2" presStyleCnt="4">
        <dgm:presLayoutVars>
          <dgm:chMax val="0"/>
          <dgm:chPref val="0"/>
        </dgm:presLayoutVars>
      </dgm:prSet>
      <dgm:spPr/>
    </dgm:pt>
    <dgm:pt modelId="{F7D3ED14-2D72-4ED7-9F73-2327822D4492}" type="pres">
      <dgm:prSet presAssocID="{83A482EE-D84E-4D57-A7B6-D90E948B76FF}" presName="sibTrans" presStyleCnt="0"/>
      <dgm:spPr/>
    </dgm:pt>
    <dgm:pt modelId="{3F4FFC83-33DB-43B8-B817-1442035BF295}" type="pres">
      <dgm:prSet presAssocID="{5B561950-27AE-4B60-BDC2-975604DB6ABE}" presName="compNode" presStyleCnt="0"/>
      <dgm:spPr/>
    </dgm:pt>
    <dgm:pt modelId="{1F9AC700-2D57-4F72-8449-30ADEF012D55}" type="pres">
      <dgm:prSet presAssocID="{5B561950-27AE-4B60-BDC2-975604DB6ABE}" presName="bgRect" presStyleLbl="bgShp" presStyleIdx="3" presStyleCnt="4"/>
      <dgm:spPr/>
    </dgm:pt>
    <dgm:pt modelId="{63FE62DE-DF70-43F9-8F39-02C5ED138B94}" type="pres">
      <dgm:prSet presAssocID="{5B561950-27AE-4B60-BDC2-975604DB6A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95CDDBEA-DF5E-4F2F-8C3C-A8B51AAB3AB1}" type="pres">
      <dgm:prSet presAssocID="{5B561950-27AE-4B60-BDC2-975604DB6ABE}" presName="spaceRect" presStyleCnt="0"/>
      <dgm:spPr/>
    </dgm:pt>
    <dgm:pt modelId="{E12A4593-C0CE-4739-9623-465F2535FF04}" type="pres">
      <dgm:prSet presAssocID="{5B561950-27AE-4B60-BDC2-975604DB6ABE}" presName="parTx" presStyleLbl="revTx" presStyleIdx="3" presStyleCnt="4">
        <dgm:presLayoutVars>
          <dgm:chMax val="0"/>
          <dgm:chPref val="0"/>
        </dgm:presLayoutVars>
      </dgm:prSet>
      <dgm:spPr/>
    </dgm:pt>
  </dgm:ptLst>
  <dgm:cxnLst>
    <dgm:cxn modelId="{E7B0F90B-3004-4EEE-B2E7-B242B4F33495}" type="presOf" srcId="{5B561950-27AE-4B60-BDC2-975604DB6ABE}" destId="{E12A4593-C0CE-4739-9623-465F2535FF04}" srcOrd="0" destOrd="0" presId="urn:microsoft.com/office/officeart/2018/2/layout/IconVerticalSolidList"/>
    <dgm:cxn modelId="{018B5010-360F-497C-BE32-23C6CCF426AA}" type="presOf" srcId="{BD9B3534-367F-4ECB-BDD1-713F60D2C820}" destId="{B6E6A49D-DBF6-4601-A593-97B94B8B885B}" srcOrd="0" destOrd="0" presId="urn:microsoft.com/office/officeart/2018/2/layout/IconVerticalSolidList"/>
    <dgm:cxn modelId="{FDCD8C2E-561A-4602-A996-F8D9DF5D056A}" srcId="{8FA7EF06-A440-49CA-AE41-5D77FF44A770}" destId="{BD9B3534-367F-4ECB-BDD1-713F60D2C820}" srcOrd="1" destOrd="0" parTransId="{287B2BD7-E7EC-47A4-AC2A-D81E212FE31B}" sibTransId="{172B51A8-95F7-49BF-A5B3-7D23EA5DE1DB}"/>
    <dgm:cxn modelId="{EED89040-4B19-4896-995C-79AFBDD534C7}" type="presOf" srcId="{6A3EAD42-40DB-4FA7-9368-DA38E246CF86}" destId="{4691F3A3-597B-4DA5-A6CF-5AEEE78BB3F9}" srcOrd="0" destOrd="0" presId="urn:microsoft.com/office/officeart/2018/2/layout/IconVerticalSolidList"/>
    <dgm:cxn modelId="{EDCA8442-CC04-4164-8DD7-F04522D2187F}" type="presOf" srcId="{52BC9300-85D5-49CF-ADBE-8DA13A44B71D}" destId="{ACD01030-A4FF-4E67-BE25-7974C9443401}" srcOrd="0" destOrd="0" presId="urn:microsoft.com/office/officeart/2018/2/layout/IconVerticalSolidList"/>
    <dgm:cxn modelId="{A8A34382-6A74-4230-943C-37EC6F421BD7}" srcId="{8FA7EF06-A440-49CA-AE41-5D77FF44A770}" destId="{5B561950-27AE-4B60-BDC2-975604DB6ABE}" srcOrd="3" destOrd="0" parTransId="{567869FE-C1C2-46D9-B5A9-5E527806E223}" sibTransId="{0A0725C6-C8EC-457B-A1B1-64389D278E48}"/>
    <dgm:cxn modelId="{538A1983-8EF3-4B3D-83F8-1FDE400B982A}" srcId="{8FA7EF06-A440-49CA-AE41-5D77FF44A770}" destId="{52BC9300-85D5-49CF-ADBE-8DA13A44B71D}" srcOrd="2" destOrd="0" parTransId="{9A2D3BDF-1A9D-4CD4-BE53-792D0DE3F4E6}" sibTransId="{83A482EE-D84E-4D57-A7B6-D90E948B76FF}"/>
    <dgm:cxn modelId="{03954994-E89F-423D-A0AD-4AF4ABBEF0D2}" srcId="{8FA7EF06-A440-49CA-AE41-5D77FF44A770}" destId="{6A3EAD42-40DB-4FA7-9368-DA38E246CF86}" srcOrd="0" destOrd="0" parTransId="{F51E1C1E-98CE-4E89-870C-AD0B3C869036}" sibTransId="{4D025283-07A7-4986-837A-165487D05CCD}"/>
    <dgm:cxn modelId="{E3194ED3-E196-4BCF-8775-0592AE85E992}" type="presOf" srcId="{8FA7EF06-A440-49CA-AE41-5D77FF44A770}" destId="{7F2B3C04-129E-4F84-BDF2-3555B65F4645}" srcOrd="0" destOrd="0" presId="urn:microsoft.com/office/officeart/2018/2/layout/IconVerticalSolidList"/>
    <dgm:cxn modelId="{5E19E2D2-96BE-431D-9094-53AC0CF92901}" type="presParOf" srcId="{7F2B3C04-129E-4F84-BDF2-3555B65F4645}" destId="{AF255979-ABC7-4AA6-B111-A3EB08A5202A}" srcOrd="0" destOrd="0" presId="urn:microsoft.com/office/officeart/2018/2/layout/IconVerticalSolidList"/>
    <dgm:cxn modelId="{4267CB5F-D10B-49F9-9994-BAAC1F11D577}" type="presParOf" srcId="{AF255979-ABC7-4AA6-B111-A3EB08A5202A}" destId="{42714345-0BEA-45F1-977D-94D776B8410C}" srcOrd="0" destOrd="0" presId="urn:microsoft.com/office/officeart/2018/2/layout/IconVerticalSolidList"/>
    <dgm:cxn modelId="{0BC98776-FCA8-4FF9-89D4-89126369E72D}" type="presParOf" srcId="{AF255979-ABC7-4AA6-B111-A3EB08A5202A}" destId="{544722F2-3F5B-4EAB-A3D0-30F72F7DF285}" srcOrd="1" destOrd="0" presId="urn:microsoft.com/office/officeart/2018/2/layout/IconVerticalSolidList"/>
    <dgm:cxn modelId="{21F13BE3-F640-4230-B564-C17C464FC27B}" type="presParOf" srcId="{AF255979-ABC7-4AA6-B111-A3EB08A5202A}" destId="{8C7CA338-9C16-4D81-83F8-60A54E3E3C99}" srcOrd="2" destOrd="0" presId="urn:microsoft.com/office/officeart/2018/2/layout/IconVerticalSolidList"/>
    <dgm:cxn modelId="{252E62B0-E5C2-4239-AF09-1357543090A5}" type="presParOf" srcId="{AF255979-ABC7-4AA6-B111-A3EB08A5202A}" destId="{4691F3A3-597B-4DA5-A6CF-5AEEE78BB3F9}" srcOrd="3" destOrd="0" presId="urn:microsoft.com/office/officeart/2018/2/layout/IconVerticalSolidList"/>
    <dgm:cxn modelId="{997385F3-CA69-4BF3-A8D2-1DAF2F90AD02}" type="presParOf" srcId="{7F2B3C04-129E-4F84-BDF2-3555B65F4645}" destId="{D289BBCD-61D3-49CC-AA77-C5266AE3B8FB}" srcOrd="1" destOrd="0" presId="urn:microsoft.com/office/officeart/2018/2/layout/IconVerticalSolidList"/>
    <dgm:cxn modelId="{703BFC7A-E2C6-4113-903A-D422E4B9D37E}" type="presParOf" srcId="{7F2B3C04-129E-4F84-BDF2-3555B65F4645}" destId="{2FDFF872-9966-4226-AEEC-D82AB926C3A1}" srcOrd="2" destOrd="0" presId="urn:microsoft.com/office/officeart/2018/2/layout/IconVerticalSolidList"/>
    <dgm:cxn modelId="{6950E7B5-13AD-46A1-828F-3582F1A2A3AD}" type="presParOf" srcId="{2FDFF872-9966-4226-AEEC-D82AB926C3A1}" destId="{185E5FC5-D1D0-4AFB-9E6A-062141537677}" srcOrd="0" destOrd="0" presId="urn:microsoft.com/office/officeart/2018/2/layout/IconVerticalSolidList"/>
    <dgm:cxn modelId="{A3EB5AE4-A4FE-43FF-A96F-67ABF743F26A}" type="presParOf" srcId="{2FDFF872-9966-4226-AEEC-D82AB926C3A1}" destId="{057B53A5-02DB-44A1-A6AE-5856056EBC40}" srcOrd="1" destOrd="0" presId="urn:microsoft.com/office/officeart/2018/2/layout/IconVerticalSolidList"/>
    <dgm:cxn modelId="{E1EB5A34-63D9-4B75-878A-616531B84916}" type="presParOf" srcId="{2FDFF872-9966-4226-AEEC-D82AB926C3A1}" destId="{120C297E-26CE-4980-94DE-C147820FF2B2}" srcOrd="2" destOrd="0" presId="urn:microsoft.com/office/officeart/2018/2/layout/IconVerticalSolidList"/>
    <dgm:cxn modelId="{4BF4D8BB-43A8-48C1-9A6B-C5F28BD6C660}" type="presParOf" srcId="{2FDFF872-9966-4226-AEEC-D82AB926C3A1}" destId="{B6E6A49D-DBF6-4601-A593-97B94B8B885B}" srcOrd="3" destOrd="0" presId="urn:microsoft.com/office/officeart/2018/2/layout/IconVerticalSolidList"/>
    <dgm:cxn modelId="{ECE95248-2C9F-47E8-AF0D-EB2A8D6F7118}" type="presParOf" srcId="{7F2B3C04-129E-4F84-BDF2-3555B65F4645}" destId="{07726811-66E1-4EA6-A92E-00259CAFCD96}" srcOrd="3" destOrd="0" presId="urn:microsoft.com/office/officeart/2018/2/layout/IconVerticalSolidList"/>
    <dgm:cxn modelId="{5A0EF9EF-38DF-40E6-AADC-B6E4A1C91239}" type="presParOf" srcId="{7F2B3C04-129E-4F84-BDF2-3555B65F4645}" destId="{DB645185-246D-4219-B4B6-2505CADE54BA}" srcOrd="4" destOrd="0" presId="urn:microsoft.com/office/officeart/2018/2/layout/IconVerticalSolidList"/>
    <dgm:cxn modelId="{29F0556E-4002-4C34-8421-22C275B9849A}" type="presParOf" srcId="{DB645185-246D-4219-B4B6-2505CADE54BA}" destId="{52AE0293-8982-49A4-B39B-A49672BFABD6}" srcOrd="0" destOrd="0" presId="urn:microsoft.com/office/officeart/2018/2/layout/IconVerticalSolidList"/>
    <dgm:cxn modelId="{6A3FFCB2-A4B9-41A4-9A5F-53B6A7463C7C}" type="presParOf" srcId="{DB645185-246D-4219-B4B6-2505CADE54BA}" destId="{CCB9F967-F7E2-4822-ADD3-E6BC2072C285}" srcOrd="1" destOrd="0" presId="urn:microsoft.com/office/officeart/2018/2/layout/IconVerticalSolidList"/>
    <dgm:cxn modelId="{576A1537-9D86-4D23-A340-930401E7DF62}" type="presParOf" srcId="{DB645185-246D-4219-B4B6-2505CADE54BA}" destId="{F2DD9574-469C-4E8E-89F1-33DE94DA1A4E}" srcOrd="2" destOrd="0" presId="urn:microsoft.com/office/officeart/2018/2/layout/IconVerticalSolidList"/>
    <dgm:cxn modelId="{2F89DCB9-C25C-4429-9D9B-701FEF0C7FBF}" type="presParOf" srcId="{DB645185-246D-4219-B4B6-2505CADE54BA}" destId="{ACD01030-A4FF-4E67-BE25-7974C9443401}" srcOrd="3" destOrd="0" presId="urn:microsoft.com/office/officeart/2018/2/layout/IconVerticalSolidList"/>
    <dgm:cxn modelId="{FD1CC361-1BA3-4451-9789-AD2E48EDCD6C}" type="presParOf" srcId="{7F2B3C04-129E-4F84-BDF2-3555B65F4645}" destId="{F7D3ED14-2D72-4ED7-9F73-2327822D4492}" srcOrd="5" destOrd="0" presId="urn:microsoft.com/office/officeart/2018/2/layout/IconVerticalSolidList"/>
    <dgm:cxn modelId="{554973DA-298A-449C-9940-C78F2A337FC1}" type="presParOf" srcId="{7F2B3C04-129E-4F84-BDF2-3555B65F4645}" destId="{3F4FFC83-33DB-43B8-B817-1442035BF295}" srcOrd="6" destOrd="0" presId="urn:microsoft.com/office/officeart/2018/2/layout/IconVerticalSolidList"/>
    <dgm:cxn modelId="{6D2E0E59-303B-4D61-A468-01987EA2A7F3}" type="presParOf" srcId="{3F4FFC83-33DB-43B8-B817-1442035BF295}" destId="{1F9AC700-2D57-4F72-8449-30ADEF012D55}" srcOrd="0" destOrd="0" presId="urn:microsoft.com/office/officeart/2018/2/layout/IconVerticalSolidList"/>
    <dgm:cxn modelId="{9A6EB64B-CAD5-4301-A333-3A4924851C78}" type="presParOf" srcId="{3F4FFC83-33DB-43B8-B817-1442035BF295}" destId="{63FE62DE-DF70-43F9-8F39-02C5ED138B94}" srcOrd="1" destOrd="0" presId="urn:microsoft.com/office/officeart/2018/2/layout/IconVerticalSolidList"/>
    <dgm:cxn modelId="{AD91CF5D-91BF-4017-9442-C25778BCC51D}" type="presParOf" srcId="{3F4FFC83-33DB-43B8-B817-1442035BF295}" destId="{95CDDBEA-DF5E-4F2F-8C3C-A8B51AAB3AB1}" srcOrd="2" destOrd="0" presId="urn:microsoft.com/office/officeart/2018/2/layout/IconVerticalSolidList"/>
    <dgm:cxn modelId="{42613225-A4AB-4316-B222-91FDCDC86841}" type="presParOf" srcId="{3F4FFC83-33DB-43B8-B817-1442035BF295}" destId="{E12A4593-C0CE-4739-9623-465F2535FF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2AD178-BFF5-4D34-B59B-592186EB3332}" type="doc">
      <dgm:prSet loTypeId="urn:microsoft.com/office/officeart/2016/7/layout/ChevronBlockProcess" loCatId="process" qsTypeId="urn:microsoft.com/office/officeart/2005/8/quickstyle/simple1" qsCatId="simple" csTypeId="urn:microsoft.com/office/officeart/2005/8/colors/colorful1" csCatId="colorful"/>
      <dgm:spPr/>
      <dgm:t>
        <a:bodyPr/>
        <a:lstStyle/>
        <a:p>
          <a:endParaRPr lang="en-US"/>
        </a:p>
      </dgm:t>
    </dgm:pt>
    <dgm:pt modelId="{B2C04C4E-41DA-4285-8EE3-F7E00A0753A7}">
      <dgm:prSet/>
      <dgm:spPr/>
      <dgm:t>
        <a:bodyPr/>
        <a:lstStyle/>
        <a:p>
          <a:r>
            <a:rPr lang="en-US"/>
            <a:t>Configure</a:t>
          </a:r>
        </a:p>
      </dgm:t>
    </dgm:pt>
    <dgm:pt modelId="{19E5C907-27D3-4AA6-AA67-5EA3006DEB92}" type="parTrans" cxnId="{C4B2086E-39B4-43A6-857D-3B231980A660}">
      <dgm:prSet/>
      <dgm:spPr/>
      <dgm:t>
        <a:bodyPr/>
        <a:lstStyle/>
        <a:p>
          <a:endParaRPr lang="en-US"/>
        </a:p>
      </dgm:t>
    </dgm:pt>
    <dgm:pt modelId="{628588BE-EA67-463D-B4B2-2BE8FF42DF21}" type="sibTrans" cxnId="{C4B2086E-39B4-43A6-857D-3B231980A660}">
      <dgm:prSet/>
      <dgm:spPr/>
      <dgm:t>
        <a:bodyPr/>
        <a:lstStyle/>
        <a:p>
          <a:endParaRPr lang="en-US"/>
        </a:p>
      </dgm:t>
    </dgm:pt>
    <dgm:pt modelId="{FC09E80A-98F9-4F7B-908A-B73E3881C731}">
      <dgm:prSet/>
      <dgm:spPr/>
      <dgm:t>
        <a:bodyPr/>
        <a:lstStyle/>
        <a:p>
          <a:r>
            <a:rPr lang="en-US"/>
            <a:t>Configure holding pattern</a:t>
          </a:r>
        </a:p>
      </dgm:t>
    </dgm:pt>
    <dgm:pt modelId="{EFC92D95-A47D-41D6-9AC1-A54526921442}" type="parTrans" cxnId="{C3F45664-1BB3-45A9-B807-52A2E79F68AC}">
      <dgm:prSet/>
      <dgm:spPr/>
      <dgm:t>
        <a:bodyPr/>
        <a:lstStyle/>
        <a:p>
          <a:endParaRPr lang="en-US"/>
        </a:p>
      </dgm:t>
    </dgm:pt>
    <dgm:pt modelId="{2CB4E03E-5FF0-4D21-8C20-6CF92C3882D2}" type="sibTrans" cxnId="{C3F45664-1BB3-45A9-B807-52A2E79F68AC}">
      <dgm:prSet/>
      <dgm:spPr/>
      <dgm:t>
        <a:bodyPr/>
        <a:lstStyle/>
        <a:p>
          <a:endParaRPr lang="en-US"/>
        </a:p>
      </dgm:t>
    </dgm:pt>
    <dgm:pt modelId="{7D6B8250-32C8-49F1-8860-6B920ECA7616}">
      <dgm:prSet/>
      <dgm:spPr/>
      <dgm:t>
        <a:bodyPr/>
        <a:lstStyle/>
        <a:p>
          <a:r>
            <a:rPr lang="en-US"/>
            <a:t>Add</a:t>
          </a:r>
        </a:p>
      </dgm:t>
    </dgm:pt>
    <dgm:pt modelId="{650E3CB6-3631-42DD-AA9C-2F189B35AC8B}" type="parTrans" cxnId="{A68DB239-4BAC-4C5D-B19B-9E82B4A2E21E}">
      <dgm:prSet/>
      <dgm:spPr/>
      <dgm:t>
        <a:bodyPr/>
        <a:lstStyle/>
        <a:p>
          <a:endParaRPr lang="en-US"/>
        </a:p>
      </dgm:t>
    </dgm:pt>
    <dgm:pt modelId="{EED36315-AD22-4FA9-8E6F-6791C4803E1E}" type="sibTrans" cxnId="{A68DB239-4BAC-4C5D-B19B-9E82B4A2E21E}">
      <dgm:prSet/>
      <dgm:spPr/>
      <dgm:t>
        <a:bodyPr/>
        <a:lstStyle/>
        <a:p>
          <a:endParaRPr lang="en-US"/>
        </a:p>
      </dgm:t>
    </dgm:pt>
    <dgm:pt modelId="{5054B85D-22DE-4A18-A209-DB2225E060AB}">
      <dgm:prSet/>
      <dgm:spPr/>
      <dgm:t>
        <a:bodyPr/>
        <a:lstStyle/>
        <a:p>
          <a:r>
            <a:rPr lang="en-US"/>
            <a:t>Add new aircraft for landing.</a:t>
          </a:r>
        </a:p>
      </dgm:t>
    </dgm:pt>
    <dgm:pt modelId="{CB315776-E93E-42EF-B63B-A1498B683300}" type="parTrans" cxnId="{90B910BD-FDC2-47E5-9B65-4EC399BC59D8}">
      <dgm:prSet/>
      <dgm:spPr/>
      <dgm:t>
        <a:bodyPr/>
        <a:lstStyle/>
        <a:p>
          <a:endParaRPr lang="en-US"/>
        </a:p>
      </dgm:t>
    </dgm:pt>
    <dgm:pt modelId="{16BE98C7-30D3-4A96-A00D-C0F303684C95}" type="sibTrans" cxnId="{90B910BD-FDC2-47E5-9B65-4EC399BC59D8}">
      <dgm:prSet/>
      <dgm:spPr/>
      <dgm:t>
        <a:bodyPr/>
        <a:lstStyle/>
        <a:p>
          <a:endParaRPr lang="en-US"/>
        </a:p>
      </dgm:t>
    </dgm:pt>
    <dgm:pt modelId="{2EAD6E85-4A24-48F1-9C26-320FD0AD9864}">
      <dgm:prSet/>
      <dgm:spPr/>
      <dgm:t>
        <a:bodyPr/>
        <a:lstStyle/>
        <a:p>
          <a:r>
            <a:rPr lang="en-US"/>
            <a:t>Issue</a:t>
          </a:r>
        </a:p>
      </dgm:t>
    </dgm:pt>
    <dgm:pt modelId="{AD8EA8E0-7F4E-4D5F-ABB8-5E215992C26C}" type="parTrans" cxnId="{C1D77AEB-79E5-471D-B7E4-7036DD15E9BB}">
      <dgm:prSet/>
      <dgm:spPr/>
      <dgm:t>
        <a:bodyPr/>
        <a:lstStyle/>
        <a:p>
          <a:endParaRPr lang="en-US"/>
        </a:p>
      </dgm:t>
    </dgm:pt>
    <dgm:pt modelId="{668C5786-97DB-4FC9-8D87-94E8472DBFEE}" type="sibTrans" cxnId="{C1D77AEB-79E5-471D-B7E4-7036DD15E9BB}">
      <dgm:prSet/>
      <dgm:spPr/>
      <dgm:t>
        <a:bodyPr/>
        <a:lstStyle/>
        <a:p>
          <a:endParaRPr lang="en-US"/>
        </a:p>
      </dgm:t>
    </dgm:pt>
    <dgm:pt modelId="{B9E6D6C9-1E1C-4D98-BEF8-67B3BECE4820}">
      <dgm:prSet/>
      <dgm:spPr/>
      <dgm:t>
        <a:bodyPr/>
        <a:lstStyle/>
        <a:p>
          <a:r>
            <a:rPr lang="en-US"/>
            <a:t>Issue instructions for aircrafts at every time tick.</a:t>
          </a:r>
        </a:p>
      </dgm:t>
    </dgm:pt>
    <dgm:pt modelId="{92C7B4D4-E054-4BC6-92D8-8491E6085FE4}" type="parTrans" cxnId="{2557AF41-31CA-42D1-9BDF-CF0FEF7765AF}">
      <dgm:prSet/>
      <dgm:spPr/>
      <dgm:t>
        <a:bodyPr/>
        <a:lstStyle/>
        <a:p>
          <a:endParaRPr lang="en-US"/>
        </a:p>
      </dgm:t>
    </dgm:pt>
    <dgm:pt modelId="{50DAC67B-DD91-4026-9083-DDBBA59FF1B6}" type="sibTrans" cxnId="{2557AF41-31CA-42D1-9BDF-CF0FEF7765AF}">
      <dgm:prSet/>
      <dgm:spPr/>
      <dgm:t>
        <a:bodyPr/>
        <a:lstStyle/>
        <a:p>
          <a:endParaRPr lang="en-US"/>
        </a:p>
      </dgm:t>
    </dgm:pt>
    <dgm:pt modelId="{95433B1E-FD33-451D-8951-D6F713979B42}">
      <dgm:prSet/>
      <dgm:spPr/>
      <dgm:t>
        <a:bodyPr/>
        <a:lstStyle/>
        <a:p>
          <a:r>
            <a:rPr lang="en-US"/>
            <a:t>Change</a:t>
          </a:r>
        </a:p>
      </dgm:t>
    </dgm:pt>
    <dgm:pt modelId="{8E498047-65ED-46E9-937B-D414175A132E}" type="parTrans" cxnId="{AEEA7F36-6840-4B4C-BCE7-4D507841099E}">
      <dgm:prSet/>
      <dgm:spPr/>
      <dgm:t>
        <a:bodyPr/>
        <a:lstStyle/>
        <a:p>
          <a:endParaRPr lang="en-US"/>
        </a:p>
      </dgm:t>
    </dgm:pt>
    <dgm:pt modelId="{31AC7A2B-BAB3-49A6-9005-6479BED17234}" type="sibTrans" cxnId="{AEEA7F36-6840-4B4C-BCE7-4D507841099E}">
      <dgm:prSet/>
      <dgm:spPr/>
      <dgm:t>
        <a:bodyPr/>
        <a:lstStyle/>
        <a:p>
          <a:endParaRPr lang="en-US"/>
        </a:p>
      </dgm:t>
    </dgm:pt>
    <dgm:pt modelId="{B987324F-191D-4C70-A4CE-111206E93F84}">
      <dgm:prSet/>
      <dgm:spPr/>
      <dgm:t>
        <a:bodyPr/>
        <a:lstStyle/>
        <a:p>
          <a:r>
            <a:rPr lang="en-US"/>
            <a:t>Change the current fuel capapcity with time.</a:t>
          </a:r>
        </a:p>
      </dgm:t>
    </dgm:pt>
    <dgm:pt modelId="{3512DA39-4424-49BD-BFC1-CC601BFF2523}" type="parTrans" cxnId="{CAD476DC-960E-4C59-B549-37D763A6152E}">
      <dgm:prSet/>
      <dgm:spPr/>
      <dgm:t>
        <a:bodyPr/>
        <a:lstStyle/>
        <a:p>
          <a:endParaRPr lang="en-US"/>
        </a:p>
      </dgm:t>
    </dgm:pt>
    <dgm:pt modelId="{DFB590A2-8E04-4941-9C41-EF3FC2363112}" type="sibTrans" cxnId="{CAD476DC-960E-4C59-B549-37D763A6152E}">
      <dgm:prSet/>
      <dgm:spPr/>
      <dgm:t>
        <a:bodyPr/>
        <a:lstStyle/>
        <a:p>
          <a:endParaRPr lang="en-US"/>
        </a:p>
      </dgm:t>
    </dgm:pt>
    <dgm:pt modelId="{ABE85922-92B4-4157-8188-080893C38B7B}">
      <dgm:prSet/>
      <dgm:spPr/>
      <dgm:t>
        <a:bodyPr/>
        <a:lstStyle/>
        <a:p>
          <a:r>
            <a:rPr lang="en-US"/>
            <a:t>Schedule</a:t>
          </a:r>
        </a:p>
      </dgm:t>
    </dgm:pt>
    <dgm:pt modelId="{A14CAADB-823B-4E43-B88F-5C543178A375}" type="parTrans" cxnId="{46DC539C-ACE8-47CC-AB3A-17C4B58D1EF3}">
      <dgm:prSet/>
      <dgm:spPr/>
      <dgm:t>
        <a:bodyPr/>
        <a:lstStyle/>
        <a:p>
          <a:endParaRPr lang="en-US"/>
        </a:p>
      </dgm:t>
    </dgm:pt>
    <dgm:pt modelId="{F026239A-F1BF-4C16-A689-C877EFFF97A9}" type="sibTrans" cxnId="{46DC539C-ACE8-47CC-AB3A-17C4B58D1EF3}">
      <dgm:prSet/>
      <dgm:spPr/>
      <dgm:t>
        <a:bodyPr/>
        <a:lstStyle/>
        <a:p>
          <a:endParaRPr lang="en-US"/>
        </a:p>
      </dgm:t>
    </dgm:pt>
    <dgm:pt modelId="{340013DB-B77C-4770-AF0D-DEBCC68D439F}">
      <dgm:prSet/>
      <dgm:spPr/>
      <dgm:t>
        <a:bodyPr/>
        <a:lstStyle/>
        <a:p>
          <a:r>
            <a:rPr lang="en-US"/>
            <a:t>Randomly schedule emergency landing</a:t>
          </a:r>
        </a:p>
      </dgm:t>
    </dgm:pt>
    <dgm:pt modelId="{367E04F7-322D-43BB-BA16-B5BAF1CB6FD3}" type="parTrans" cxnId="{C9ACA405-4A52-4192-B7FD-CC88CFBC6601}">
      <dgm:prSet/>
      <dgm:spPr/>
      <dgm:t>
        <a:bodyPr/>
        <a:lstStyle/>
        <a:p>
          <a:endParaRPr lang="en-US"/>
        </a:p>
      </dgm:t>
    </dgm:pt>
    <dgm:pt modelId="{1E3614E4-6DD2-432E-A90A-00A285645D5E}" type="sibTrans" cxnId="{C9ACA405-4A52-4192-B7FD-CC88CFBC6601}">
      <dgm:prSet/>
      <dgm:spPr/>
      <dgm:t>
        <a:bodyPr/>
        <a:lstStyle/>
        <a:p>
          <a:endParaRPr lang="en-US"/>
        </a:p>
      </dgm:t>
    </dgm:pt>
    <dgm:pt modelId="{B0092DD9-39CF-4C7C-96C5-F19EA9429917}" type="pres">
      <dgm:prSet presAssocID="{742AD178-BFF5-4D34-B59B-592186EB3332}" presName="Name0" presStyleCnt="0">
        <dgm:presLayoutVars>
          <dgm:dir/>
          <dgm:animLvl val="lvl"/>
          <dgm:resizeHandles val="exact"/>
        </dgm:presLayoutVars>
      </dgm:prSet>
      <dgm:spPr/>
    </dgm:pt>
    <dgm:pt modelId="{0C0EE836-2C38-404A-A63B-4401814AD73A}" type="pres">
      <dgm:prSet presAssocID="{B2C04C4E-41DA-4285-8EE3-F7E00A0753A7}" presName="composite" presStyleCnt="0"/>
      <dgm:spPr/>
    </dgm:pt>
    <dgm:pt modelId="{913A0A20-743F-4B64-B07D-F151977150BE}" type="pres">
      <dgm:prSet presAssocID="{B2C04C4E-41DA-4285-8EE3-F7E00A0753A7}" presName="parTx" presStyleLbl="alignNode1" presStyleIdx="0" presStyleCnt="5">
        <dgm:presLayoutVars>
          <dgm:chMax val="0"/>
          <dgm:chPref val="0"/>
        </dgm:presLayoutVars>
      </dgm:prSet>
      <dgm:spPr/>
    </dgm:pt>
    <dgm:pt modelId="{5556F543-EA18-4CB9-A152-92166D2E9237}" type="pres">
      <dgm:prSet presAssocID="{B2C04C4E-41DA-4285-8EE3-F7E00A0753A7}" presName="desTx" presStyleLbl="alignAccFollowNode1" presStyleIdx="0" presStyleCnt="5">
        <dgm:presLayoutVars/>
      </dgm:prSet>
      <dgm:spPr/>
    </dgm:pt>
    <dgm:pt modelId="{8396FE61-21A8-4E8A-AF54-668A050AAE25}" type="pres">
      <dgm:prSet presAssocID="{628588BE-EA67-463D-B4B2-2BE8FF42DF21}" presName="space" presStyleCnt="0"/>
      <dgm:spPr/>
    </dgm:pt>
    <dgm:pt modelId="{8580D8D1-F2C1-415A-B2C1-16296557816F}" type="pres">
      <dgm:prSet presAssocID="{7D6B8250-32C8-49F1-8860-6B920ECA7616}" presName="composite" presStyleCnt="0"/>
      <dgm:spPr/>
    </dgm:pt>
    <dgm:pt modelId="{AE6770F3-5326-46AA-84F7-439EB7A73522}" type="pres">
      <dgm:prSet presAssocID="{7D6B8250-32C8-49F1-8860-6B920ECA7616}" presName="parTx" presStyleLbl="alignNode1" presStyleIdx="1" presStyleCnt="5">
        <dgm:presLayoutVars>
          <dgm:chMax val="0"/>
          <dgm:chPref val="0"/>
        </dgm:presLayoutVars>
      </dgm:prSet>
      <dgm:spPr/>
    </dgm:pt>
    <dgm:pt modelId="{925F48DE-36E8-4A6E-8DC1-4B03A1B29D27}" type="pres">
      <dgm:prSet presAssocID="{7D6B8250-32C8-49F1-8860-6B920ECA7616}" presName="desTx" presStyleLbl="alignAccFollowNode1" presStyleIdx="1" presStyleCnt="5">
        <dgm:presLayoutVars/>
      </dgm:prSet>
      <dgm:spPr/>
    </dgm:pt>
    <dgm:pt modelId="{FEA3B3B2-DBDF-42BB-A128-9C0AD2377E25}" type="pres">
      <dgm:prSet presAssocID="{EED36315-AD22-4FA9-8E6F-6791C4803E1E}" presName="space" presStyleCnt="0"/>
      <dgm:spPr/>
    </dgm:pt>
    <dgm:pt modelId="{2FC5E756-C7CC-4C84-8226-A013EEBB16F7}" type="pres">
      <dgm:prSet presAssocID="{2EAD6E85-4A24-48F1-9C26-320FD0AD9864}" presName="composite" presStyleCnt="0"/>
      <dgm:spPr/>
    </dgm:pt>
    <dgm:pt modelId="{5C98544F-9E1B-4A86-AA4E-7E02E34B92D4}" type="pres">
      <dgm:prSet presAssocID="{2EAD6E85-4A24-48F1-9C26-320FD0AD9864}" presName="parTx" presStyleLbl="alignNode1" presStyleIdx="2" presStyleCnt="5">
        <dgm:presLayoutVars>
          <dgm:chMax val="0"/>
          <dgm:chPref val="0"/>
        </dgm:presLayoutVars>
      </dgm:prSet>
      <dgm:spPr/>
    </dgm:pt>
    <dgm:pt modelId="{3D92ABA7-246A-480D-83B9-8859F8C744F1}" type="pres">
      <dgm:prSet presAssocID="{2EAD6E85-4A24-48F1-9C26-320FD0AD9864}" presName="desTx" presStyleLbl="alignAccFollowNode1" presStyleIdx="2" presStyleCnt="5">
        <dgm:presLayoutVars/>
      </dgm:prSet>
      <dgm:spPr/>
    </dgm:pt>
    <dgm:pt modelId="{D15A7466-CD91-49B3-A624-1F72086D4550}" type="pres">
      <dgm:prSet presAssocID="{668C5786-97DB-4FC9-8D87-94E8472DBFEE}" presName="space" presStyleCnt="0"/>
      <dgm:spPr/>
    </dgm:pt>
    <dgm:pt modelId="{B2FBB18B-2F34-4455-B980-AF9AFADC86B5}" type="pres">
      <dgm:prSet presAssocID="{95433B1E-FD33-451D-8951-D6F713979B42}" presName="composite" presStyleCnt="0"/>
      <dgm:spPr/>
    </dgm:pt>
    <dgm:pt modelId="{42853263-87D7-44A0-876B-C60696CDEFB9}" type="pres">
      <dgm:prSet presAssocID="{95433B1E-FD33-451D-8951-D6F713979B42}" presName="parTx" presStyleLbl="alignNode1" presStyleIdx="3" presStyleCnt="5">
        <dgm:presLayoutVars>
          <dgm:chMax val="0"/>
          <dgm:chPref val="0"/>
        </dgm:presLayoutVars>
      </dgm:prSet>
      <dgm:spPr/>
    </dgm:pt>
    <dgm:pt modelId="{29A15FD4-565A-4C4B-9549-AC71FFAA7EE5}" type="pres">
      <dgm:prSet presAssocID="{95433B1E-FD33-451D-8951-D6F713979B42}" presName="desTx" presStyleLbl="alignAccFollowNode1" presStyleIdx="3" presStyleCnt="5">
        <dgm:presLayoutVars/>
      </dgm:prSet>
      <dgm:spPr/>
    </dgm:pt>
    <dgm:pt modelId="{16D0706B-5AAC-4E81-B690-2581277241C2}" type="pres">
      <dgm:prSet presAssocID="{31AC7A2B-BAB3-49A6-9005-6479BED17234}" presName="space" presStyleCnt="0"/>
      <dgm:spPr/>
    </dgm:pt>
    <dgm:pt modelId="{3E458737-4DBC-4DD1-B634-98F5E833BC2E}" type="pres">
      <dgm:prSet presAssocID="{ABE85922-92B4-4157-8188-080893C38B7B}" presName="composite" presStyleCnt="0"/>
      <dgm:spPr/>
    </dgm:pt>
    <dgm:pt modelId="{82A0BF5A-FBB1-4661-9A1E-22C2D12D5EE2}" type="pres">
      <dgm:prSet presAssocID="{ABE85922-92B4-4157-8188-080893C38B7B}" presName="parTx" presStyleLbl="alignNode1" presStyleIdx="4" presStyleCnt="5">
        <dgm:presLayoutVars>
          <dgm:chMax val="0"/>
          <dgm:chPref val="0"/>
        </dgm:presLayoutVars>
      </dgm:prSet>
      <dgm:spPr/>
    </dgm:pt>
    <dgm:pt modelId="{896BC5FB-C176-48DF-918D-C63664A4D873}" type="pres">
      <dgm:prSet presAssocID="{ABE85922-92B4-4157-8188-080893C38B7B}" presName="desTx" presStyleLbl="alignAccFollowNode1" presStyleIdx="4" presStyleCnt="5">
        <dgm:presLayoutVars/>
      </dgm:prSet>
      <dgm:spPr/>
    </dgm:pt>
  </dgm:ptLst>
  <dgm:cxnLst>
    <dgm:cxn modelId="{C9ACA405-4A52-4192-B7FD-CC88CFBC6601}" srcId="{ABE85922-92B4-4157-8188-080893C38B7B}" destId="{340013DB-B77C-4770-AF0D-DEBCC68D439F}" srcOrd="0" destOrd="0" parTransId="{367E04F7-322D-43BB-BA16-B5BAF1CB6FD3}" sibTransId="{1E3614E4-6DD2-432E-A90A-00A285645D5E}"/>
    <dgm:cxn modelId="{F1840006-A495-437C-B2D2-75372B503ECC}" type="presOf" srcId="{FC09E80A-98F9-4F7B-908A-B73E3881C731}" destId="{5556F543-EA18-4CB9-A152-92166D2E9237}" srcOrd="0" destOrd="0" presId="urn:microsoft.com/office/officeart/2016/7/layout/ChevronBlockProcess"/>
    <dgm:cxn modelId="{BEDE761E-C8F4-4CB0-AA14-8C231EA3D2C2}" type="presOf" srcId="{7D6B8250-32C8-49F1-8860-6B920ECA7616}" destId="{AE6770F3-5326-46AA-84F7-439EB7A73522}" srcOrd="0" destOrd="0" presId="urn:microsoft.com/office/officeart/2016/7/layout/ChevronBlockProcess"/>
    <dgm:cxn modelId="{16626C25-60A8-405D-A0FE-4B02EF8CD793}" type="presOf" srcId="{B9E6D6C9-1E1C-4D98-BEF8-67B3BECE4820}" destId="{3D92ABA7-246A-480D-83B9-8859F8C744F1}" srcOrd="0" destOrd="0" presId="urn:microsoft.com/office/officeart/2016/7/layout/ChevronBlockProcess"/>
    <dgm:cxn modelId="{B6C74B2B-94E5-448D-AE7D-D8DBA9F33526}" type="presOf" srcId="{B987324F-191D-4C70-A4CE-111206E93F84}" destId="{29A15FD4-565A-4C4B-9549-AC71FFAA7EE5}" srcOrd="0" destOrd="0" presId="urn:microsoft.com/office/officeart/2016/7/layout/ChevronBlockProcess"/>
    <dgm:cxn modelId="{6A150231-53B9-472E-BF6A-D89ECB2E0BEA}" type="presOf" srcId="{B2C04C4E-41DA-4285-8EE3-F7E00A0753A7}" destId="{913A0A20-743F-4B64-B07D-F151977150BE}" srcOrd="0" destOrd="0" presId="urn:microsoft.com/office/officeart/2016/7/layout/ChevronBlockProcess"/>
    <dgm:cxn modelId="{AEEA7F36-6840-4B4C-BCE7-4D507841099E}" srcId="{742AD178-BFF5-4D34-B59B-592186EB3332}" destId="{95433B1E-FD33-451D-8951-D6F713979B42}" srcOrd="3" destOrd="0" parTransId="{8E498047-65ED-46E9-937B-D414175A132E}" sibTransId="{31AC7A2B-BAB3-49A6-9005-6479BED17234}"/>
    <dgm:cxn modelId="{A68DB239-4BAC-4C5D-B19B-9E82B4A2E21E}" srcId="{742AD178-BFF5-4D34-B59B-592186EB3332}" destId="{7D6B8250-32C8-49F1-8860-6B920ECA7616}" srcOrd="1" destOrd="0" parTransId="{650E3CB6-3631-42DD-AA9C-2F189B35AC8B}" sibTransId="{EED36315-AD22-4FA9-8E6F-6791C4803E1E}"/>
    <dgm:cxn modelId="{2977305D-CFBD-4A56-8938-419A74DE9148}" type="presOf" srcId="{2EAD6E85-4A24-48F1-9C26-320FD0AD9864}" destId="{5C98544F-9E1B-4A86-AA4E-7E02E34B92D4}" srcOrd="0" destOrd="0" presId="urn:microsoft.com/office/officeart/2016/7/layout/ChevronBlockProcess"/>
    <dgm:cxn modelId="{2557AF41-31CA-42D1-9BDF-CF0FEF7765AF}" srcId="{2EAD6E85-4A24-48F1-9C26-320FD0AD9864}" destId="{B9E6D6C9-1E1C-4D98-BEF8-67B3BECE4820}" srcOrd="0" destOrd="0" parTransId="{92C7B4D4-E054-4BC6-92D8-8491E6085FE4}" sibTransId="{50DAC67B-DD91-4026-9083-DDBBA59FF1B6}"/>
    <dgm:cxn modelId="{C3F45664-1BB3-45A9-B807-52A2E79F68AC}" srcId="{B2C04C4E-41DA-4285-8EE3-F7E00A0753A7}" destId="{FC09E80A-98F9-4F7B-908A-B73E3881C731}" srcOrd="0" destOrd="0" parTransId="{EFC92D95-A47D-41D6-9AC1-A54526921442}" sibTransId="{2CB4E03E-5FF0-4D21-8C20-6CF92C3882D2}"/>
    <dgm:cxn modelId="{E9766F4A-4A39-4696-83F9-DC082628B106}" type="presOf" srcId="{340013DB-B77C-4770-AF0D-DEBCC68D439F}" destId="{896BC5FB-C176-48DF-918D-C63664A4D873}" srcOrd="0" destOrd="0" presId="urn:microsoft.com/office/officeart/2016/7/layout/ChevronBlockProcess"/>
    <dgm:cxn modelId="{C4B2086E-39B4-43A6-857D-3B231980A660}" srcId="{742AD178-BFF5-4D34-B59B-592186EB3332}" destId="{B2C04C4E-41DA-4285-8EE3-F7E00A0753A7}" srcOrd="0" destOrd="0" parTransId="{19E5C907-27D3-4AA6-AA67-5EA3006DEB92}" sibTransId="{628588BE-EA67-463D-B4B2-2BE8FF42DF21}"/>
    <dgm:cxn modelId="{46DC539C-ACE8-47CC-AB3A-17C4B58D1EF3}" srcId="{742AD178-BFF5-4D34-B59B-592186EB3332}" destId="{ABE85922-92B4-4157-8188-080893C38B7B}" srcOrd="4" destOrd="0" parTransId="{A14CAADB-823B-4E43-B88F-5C543178A375}" sibTransId="{F026239A-F1BF-4C16-A689-C877EFFF97A9}"/>
    <dgm:cxn modelId="{DFA26BA7-A183-438C-BB4E-0094E3C9564A}" type="presOf" srcId="{95433B1E-FD33-451D-8951-D6F713979B42}" destId="{42853263-87D7-44A0-876B-C60696CDEFB9}" srcOrd="0" destOrd="0" presId="urn:microsoft.com/office/officeart/2016/7/layout/ChevronBlockProcess"/>
    <dgm:cxn modelId="{88AFA9AB-782F-42DD-B262-1425F394F949}" type="presOf" srcId="{742AD178-BFF5-4D34-B59B-592186EB3332}" destId="{B0092DD9-39CF-4C7C-96C5-F19EA9429917}" srcOrd="0" destOrd="0" presId="urn:microsoft.com/office/officeart/2016/7/layout/ChevronBlockProcess"/>
    <dgm:cxn modelId="{BC149FB0-109F-42D6-BAE4-26A9EBDF566D}" type="presOf" srcId="{5054B85D-22DE-4A18-A209-DB2225E060AB}" destId="{925F48DE-36E8-4A6E-8DC1-4B03A1B29D27}" srcOrd="0" destOrd="0" presId="urn:microsoft.com/office/officeart/2016/7/layout/ChevronBlockProcess"/>
    <dgm:cxn modelId="{90B910BD-FDC2-47E5-9B65-4EC399BC59D8}" srcId="{7D6B8250-32C8-49F1-8860-6B920ECA7616}" destId="{5054B85D-22DE-4A18-A209-DB2225E060AB}" srcOrd="0" destOrd="0" parTransId="{CB315776-E93E-42EF-B63B-A1498B683300}" sibTransId="{16BE98C7-30D3-4A96-A00D-C0F303684C95}"/>
    <dgm:cxn modelId="{CAD476DC-960E-4C59-B549-37D763A6152E}" srcId="{95433B1E-FD33-451D-8951-D6F713979B42}" destId="{B987324F-191D-4C70-A4CE-111206E93F84}" srcOrd="0" destOrd="0" parTransId="{3512DA39-4424-49BD-BFC1-CC601BFF2523}" sibTransId="{DFB590A2-8E04-4941-9C41-EF3FC2363112}"/>
    <dgm:cxn modelId="{C1D77AEB-79E5-471D-B7E4-7036DD15E9BB}" srcId="{742AD178-BFF5-4D34-B59B-592186EB3332}" destId="{2EAD6E85-4A24-48F1-9C26-320FD0AD9864}" srcOrd="2" destOrd="0" parTransId="{AD8EA8E0-7F4E-4D5F-ABB8-5E215992C26C}" sibTransId="{668C5786-97DB-4FC9-8D87-94E8472DBFEE}"/>
    <dgm:cxn modelId="{A0F919FA-9A28-4383-92CF-F10D8AD1B8D3}" type="presOf" srcId="{ABE85922-92B4-4157-8188-080893C38B7B}" destId="{82A0BF5A-FBB1-4661-9A1E-22C2D12D5EE2}" srcOrd="0" destOrd="0" presId="urn:microsoft.com/office/officeart/2016/7/layout/ChevronBlockProcess"/>
    <dgm:cxn modelId="{7438B65B-ECFF-4D10-9CF0-AF34AD946464}" type="presParOf" srcId="{B0092DD9-39CF-4C7C-96C5-F19EA9429917}" destId="{0C0EE836-2C38-404A-A63B-4401814AD73A}" srcOrd="0" destOrd="0" presId="urn:microsoft.com/office/officeart/2016/7/layout/ChevronBlockProcess"/>
    <dgm:cxn modelId="{C746113F-46DD-4C9A-B3A5-2D000FCD5D36}" type="presParOf" srcId="{0C0EE836-2C38-404A-A63B-4401814AD73A}" destId="{913A0A20-743F-4B64-B07D-F151977150BE}" srcOrd="0" destOrd="0" presId="urn:microsoft.com/office/officeart/2016/7/layout/ChevronBlockProcess"/>
    <dgm:cxn modelId="{9BABF34D-ABC5-475C-A9AC-C76D9E48CC22}" type="presParOf" srcId="{0C0EE836-2C38-404A-A63B-4401814AD73A}" destId="{5556F543-EA18-4CB9-A152-92166D2E9237}" srcOrd="1" destOrd="0" presId="urn:microsoft.com/office/officeart/2016/7/layout/ChevronBlockProcess"/>
    <dgm:cxn modelId="{54C31FDB-86F4-42CF-B754-055172E32574}" type="presParOf" srcId="{B0092DD9-39CF-4C7C-96C5-F19EA9429917}" destId="{8396FE61-21A8-4E8A-AF54-668A050AAE25}" srcOrd="1" destOrd="0" presId="urn:microsoft.com/office/officeart/2016/7/layout/ChevronBlockProcess"/>
    <dgm:cxn modelId="{1715CB11-5624-41B2-BA9F-E5D511368EAD}" type="presParOf" srcId="{B0092DD9-39CF-4C7C-96C5-F19EA9429917}" destId="{8580D8D1-F2C1-415A-B2C1-16296557816F}" srcOrd="2" destOrd="0" presId="urn:microsoft.com/office/officeart/2016/7/layout/ChevronBlockProcess"/>
    <dgm:cxn modelId="{6C876F5C-4C6C-4B9A-A1F4-3C5586B08944}" type="presParOf" srcId="{8580D8D1-F2C1-415A-B2C1-16296557816F}" destId="{AE6770F3-5326-46AA-84F7-439EB7A73522}" srcOrd="0" destOrd="0" presId="urn:microsoft.com/office/officeart/2016/7/layout/ChevronBlockProcess"/>
    <dgm:cxn modelId="{DF6A1118-B2F0-4654-8C58-A93D26535F1E}" type="presParOf" srcId="{8580D8D1-F2C1-415A-B2C1-16296557816F}" destId="{925F48DE-36E8-4A6E-8DC1-4B03A1B29D27}" srcOrd="1" destOrd="0" presId="urn:microsoft.com/office/officeart/2016/7/layout/ChevronBlockProcess"/>
    <dgm:cxn modelId="{A4FF6B1C-D09B-4D0A-AC87-B009DAEC39AD}" type="presParOf" srcId="{B0092DD9-39CF-4C7C-96C5-F19EA9429917}" destId="{FEA3B3B2-DBDF-42BB-A128-9C0AD2377E25}" srcOrd="3" destOrd="0" presId="urn:microsoft.com/office/officeart/2016/7/layout/ChevronBlockProcess"/>
    <dgm:cxn modelId="{DD620859-369E-42FA-9C5A-F479E72528B6}" type="presParOf" srcId="{B0092DD9-39CF-4C7C-96C5-F19EA9429917}" destId="{2FC5E756-C7CC-4C84-8226-A013EEBB16F7}" srcOrd="4" destOrd="0" presId="urn:microsoft.com/office/officeart/2016/7/layout/ChevronBlockProcess"/>
    <dgm:cxn modelId="{B5C7FCC0-33ED-4294-94B7-7115B2A89E58}" type="presParOf" srcId="{2FC5E756-C7CC-4C84-8226-A013EEBB16F7}" destId="{5C98544F-9E1B-4A86-AA4E-7E02E34B92D4}" srcOrd="0" destOrd="0" presId="urn:microsoft.com/office/officeart/2016/7/layout/ChevronBlockProcess"/>
    <dgm:cxn modelId="{569B8044-2610-4CB2-805E-0C09A65D9B24}" type="presParOf" srcId="{2FC5E756-C7CC-4C84-8226-A013EEBB16F7}" destId="{3D92ABA7-246A-480D-83B9-8859F8C744F1}" srcOrd="1" destOrd="0" presId="urn:microsoft.com/office/officeart/2016/7/layout/ChevronBlockProcess"/>
    <dgm:cxn modelId="{D8856080-7E2A-4DDC-AFB2-F197B08C96AD}" type="presParOf" srcId="{B0092DD9-39CF-4C7C-96C5-F19EA9429917}" destId="{D15A7466-CD91-49B3-A624-1F72086D4550}" srcOrd="5" destOrd="0" presId="urn:microsoft.com/office/officeart/2016/7/layout/ChevronBlockProcess"/>
    <dgm:cxn modelId="{4BD37852-DA0C-45FD-9CC4-0DEBFF588CD2}" type="presParOf" srcId="{B0092DD9-39CF-4C7C-96C5-F19EA9429917}" destId="{B2FBB18B-2F34-4455-B980-AF9AFADC86B5}" srcOrd="6" destOrd="0" presId="urn:microsoft.com/office/officeart/2016/7/layout/ChevronBlockProcess"/>
    <dgm:cxn modelId="{38497E84-572A-4BE4-9BA6-A7E3F3084D0B}" type="presParOf" srcId="{B2FBB18B-2F34-4455-B980-AF9AFADC86B5}" destId="{42853263-87D7-44A0-876B-C60696CDEFB9}" srcOrd="0" destOrd="0" presId="urn:microsoft.com/office/officeart/2016/7/layout/ChevronBlockProcess"/>
    <dgm:cxn modelId="{3109A425-9338-495D-83FE-42A14BC23FB1}" type="presParOf" srcId="{B2FBB18B-2F34-4455-B980-AF9AFADC86B5}" destId="{29A15FD4-565A-4C4B-9549-AC71FFAA7EE5}" srcOrd="1" destOrd="0" presId="urn:microsoft.com/office/officeart/2016/7/layout/ChevronBlockProcess"/>
    <dgm:cxn modelId="{B18BE343-52F3-4FB2-9A0E-5D7CB5914A85}" type="presParOf" srcId="{B0092DD9-39CF-4C7C-96C5-F19EA9429917}" destId="{16D0706B-5AAC-4E81-B690-2581277241C2}" srcOrd="7" destOrd="0" presId="urn:microsoft.com/office/officeart/2016/7/layout/ChevronBlockProcess"/>
    <dgm:cxn modelId="{DB0B20A0-1254-40E9-8D84-17E90CD8D83B}" type="presParOf" srcId="{B0092DD9-39CF-4C7C-96C5-F19EA9429917}" destId="{3E458737-4DBC-4DD1-B634-98F5E833BC2E}" srcOrd="8" destOrd="0" presId="urn:microsoft.com/office/officeart/2016/7/layout/ChevronBlockProcess"/>
    <dgm:cxn modelId="{E0243A5B-479D-4926-ACF1-0B4927A5B31C}" type="presParOf" srcId="{3E458737-4DBC-4DD1-B634-98F5E833BC2E}" destId="{82A0BF5A-FBB1-4661-9A1E-22C2D12D5EE2}" srcOrd="0" destOrd="0" presId="urn:microsoft.com/office/officeart/2016/7/layout/ChevronBlockProcess"/>
    <dgm:cxn modelId="{760032C3-3252-424D-AEEA-6851C1A5B5A8}" type="presParOf" srcId="{3E458737-4DBC-4DD1-B634-98F5E833BC2E}" destId="{896BC5FB-C176-48DF-918D-C63664A4D873}"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4345-0BEA-45F1-977D-94D776B8410C}">
      <dsp:nvSpPr>
        <dsp:cNvPr id="0" name=""/>
        <dsp:cNvSpPr/>
      </dsp:nvSpPr>
      <dsp:spPr>
        <a:xfrm>
          <a:off x="0" y="2106"/>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722F2-3F5B-4EAB-A3D0-30F72F7DF285}">
      <dsp:nvSpPr>
        <dsp:cNvPr id="0" name=""/>
        <dsp:cNvSpPr/>
      </dsp:nvSpPr>
      <dsp:spPr>
        <a:xfrm>
          <a:off x="322915" y="242291"/>
          <a:ext cx="587119" cy="587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1F3A3-597B-4DA5-A6CF-5AEEE78BB3F9}">
      <dsp:nvSpPr>
        <dsp:cNvPr id="0" name=""/>
        <dsp:cNvSpPr/>
      </dsp:nvSpPr>
      <dsp:spPr>
        <a:xfrm>
          <a:off x="1232950" y="2106"/>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Organizes and regulates the process of landing aircraft at an airport.</a:t>
          </a:r>
        </a:p>
      </dsp:txBody>
      <dsp:txXfrm>
        <a:off x="1232950" y="2106"/>
        <a:ext cx="4499255" cy="1067489"/>
      </dsp:txXfrm>
    </dsp:sp>
    <dsp:sp modelId="{185E5FC5-D1D0-4AFB-9E6A-062141537677}">
      <dsp:nvSpPr>
        <dsp:cNvPr id="0" name=""/>
        <dsp:cNvSpPr/>
      </dsp:nvSpPr>
      <dsp:spPr>
        <a:xfrm>
          <a:off x="0" y="1336468"/>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B53A5-02DB-44A1-A6AE-5856056EBC40}">
      <dsp:nvSpPr>
        <dsp:cNvPr id="0" name=""/>
        <dsp:cNvSpPr/>
      </dsp:nvSpPr>
      <dsp:spPr>
        <a:xfrm>
          <a:off x="322915" y="1576653"/>
          <a:ext cx="587119" cy="587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6A49D-DBF6-4601-A593-97B94B8B885B}">
      <dsp:nvSpPr>
        <dsp:cNvPr id="0" name=""/>
        <dsp:cNvSpPr/>
      </dsp:nvSpPr>
      <dsp:spPr>
        <a:xfrm>
          <a:off x="1232950" y="1336468"/>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Simulator to find out best utilization of holding pattern.</a:t>
          </a:r>
        </a:p>
      </dsp:txBody>
      <dsp:txXfrm>
        <a:off x="1232950" y="1336468"/>
        <a:ext cx="4499255" cy="1067489"/>
      </dsp:txXfrm>
    </dsp:sp>
    <dsp:sp modelId="{52AE0293-8982-49A4-B39B-A49672BFABD6}">
      <dsp:nvSpPr>
        <dsp:cNvPr id="0" name=""/>
        <dsp:cNvSpPr/>
      </dsp:nvSpPr>
      <dsp:spPr>
        <a:xfrm>
          <a:off x="0" y="2670830"/>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9F967-F7E2-4822-ADD3-E6BC2072C285}">
      <dsp:nvSpPr>
        <dsp:cNvPr id="0" name=""/>
        <dsp:cNvSpPr/>
      </dsp:nvSpPr>
      <dsp:spPr>
        <a:xfrm>
          <a:off x="322915" y="2911015"/>
          <a:ext cx="587119" cy="587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01030-A4FF-4E67-BE25-7974C9443401}">
      <dsp:nvSpPr>
        <dsp:cNvPr id="0" name=""/>
        <dsp:cNvSpPr/>
      </dsp:nvSpPr>
      <dsp:spPr>
        <a:xfrm>
          <a:off x="1232950" y="2670830"/>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The system will have a holding pattern.</a:t>
          </a:r>
        </a:p>
      </dsp:txBody>
      <dsp:txXfrm>
        <a:off x="1232950" y="2670830"/>
        <a:ext cx="4499255" cy="1067489"/>
      </dsp:txXfrm>
    </dsp:sp>
    <dsp:sp modelId="{1F9AC700-2D57-4F72-8449-30ADEF012D55}">
      <dsp:nvSpPr>
        <dsp:cNvPr id="0" name=""/>
        <dsp:cNvSpPr/>
      </dsp:nvSpPr>
      <dsp:spPr>
        <a:xfrm>
          <a:off x="0" y="4005192"/>
          <a:ext cx="5732205" cy="10674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E62DE-DF70-43F9-8F39-02C5ED138B94}">
      <dsp:nvSpPr>
        <dsp:cNvPr id="0" name=""/>
        <dsp:cNvSpPr/>
      </dsp:nvSpPr>
      <dsp:spPr>
        <a:xfrm>
          <a:off x="322915" y="4245377"/>
          <a:ext cx="587119" cy="5871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A4593-C0CE-4739-9623-465F2535FF04}">
      <dsp:nvSpPr>
        <dsp:cNvPr id="0" name=""/>
        <dsp:cNvSpPr/>
      </dsp:nvSpPr>
      <dsp:spPr>
        <a:xfrm>
          <a:off x="1232950" y="4005192"/>
          <a:ext cx="4499255" cy="1067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976" tIns="112976" rIns="112976" bIns="112976" numCol="1" spcCol="1270" anchor="ctr" anchorCtr="0">
          <a:noAutofit/>
        </a:bodyPr>
        <a:lstStyle/>
        <a:p>
          <a:pPr marL="0" lvl="0" indent="0" algn="l" defTabSz="800100">
            <a:lnSpc>
              <a:spcPct val="90000"/>
            </a:lnSpc>
            <a:spcBef>
              <a:spcPct val="0"/>
            </a:spcBef>
            <a:spcAft>
              <a:spcPct val="35000"/>
            </a:spcAft>
            <a:buNone/>
          </a:pPr>
          <a:r>
            <a:rPr lang="en-US" sz="1800" kern="1200"/>
            <a:t>Instructions to the aircrafts is issued according to the holding pattern.</a:t>
          </a:r>
        </a:p>
      </dsp:txBody>
      <dsp:txXfrm>
        <a:off x="1232950" y="4005192"/>
        <a:ext cx="4499255" cy="1067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A0A20-743F-4B64-B07D-F151977150BE}">
      <dsp:nvSpPr>
        <dsp:cNvPr id="0" name=""/>
        <dsp:cNvSpPr/>
      </dsp:nvSpPr>
      <dsp:spPr>
        <a:xfrm>
          <a:off x="8750" y="420486"/>
          <a:ext cx="2110552" cy="633165"/>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Configure</a:t>
          </a:r>
        </a:p>
      </dsp:txBody>
      <dsp:txXfrm>
        <a:off x="198700" y="420486"/>
        <a:ext cx="1730653" cy="633165"/>
      </dsp:txXfrm>
    </dsp:sp>
    <dsp:sp modelId="{5556F543-EA18-4CB9-A152-92166D2E9237}">
      <dsp:nvSpPr>
        <dsp:cNvPr id="0" name=""/>
        <dsp:cNvSpPr/>
      </dsp:nvSpPr>
      <dsp:spPr>
        <a:xfrm>
          <a:off x="8750" y="1053652"/>
          <a:ext cx="1920602" cy="161513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Configure holding pattern</a:t>
          </a:r>
        </a:p>
      </dsp:txBody>
      <dsp:txXfrm>
        <a:off x="8750" y="1053652"/>
        <a:ext cx="1920602" cy="1615136"/>
      </dsp:txXfrm>
    </dsp:sp>
    <dsp:sp modelId="{AE6770F3-5326-46AA-84F7-439EB7A73522}">
      <dsp:nvSpPr>
        <dsp:cNvPr id="0" name=""/>
        <dsp:cNvSpPr/>
      </dsp:nvSpPr>
      <dsp:spPr>
        <a:xfrm>
          <a:off x="2067537" y="420486"/>
          <a:ext cx="2110552" cy="633165"/>
        </a:xfrm>
        <a:prstGeom prst="chevron">
          <a:avLst>
            <a:gd name="adj" fmla="val 3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Add</a:t>
          </a:r>
        </a:p>
      </dsp:txBody>
      <dsp:txXfrm>
        <a:off x="2257487" y="420486"/>
        <a:ext cx="1730653" cy="633165"/>
      </dsp:txXfrm>
    </dsp:sp>
    <dsp:sp modelId="{925F48DE-36E8-4A6E-8DC1-4B03A1B29D27}">
      <dsp:nvSpPr>
        <dsp:cNvPr id="0" name=""/>
        <dsp:cNvSpPr/>
      </dsp:nvSpPr>
      <dsp:spPr>
        <a:xfrm>
          <a:off x="2067537" y="1053652"/>
          <a:ext cx="1920602" cy="161513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Add new aircraft for landing.</a:t>
          </a:r>
        </a:p>
      </dsp:txBody>
      <dsp:txXfrm>
        <a:off x="2067537" y="1053652"/>
        <a:ext cx="1920602" cy="1615136"/>
      </dsp:txXfrm>
    </dsp:sp>
    <dsp:sp modelId="{5C98544F-9E1B-4A86-AA4E-7E02E34B92D4}">
      <dsp:nvSpPr>
        <dsp:cNvPr id="0" name=""/>
        <dsp:cNvSpPr/>
      </dsp:nvSpPr>
      <dsp:spPr>
        <a:xfrm>
          <a:off x="4126323" y="420486"/>
          <a:ext cx="2110552" cy="633165"/>
        </a:xfrm>
        <a:prstGeom prst="chevron">
          <a:avLst>
            <a:gd name="adj" fmla="val 30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Issue</a:t>
          </a:r>
        </a:p>
      </dsp:txBody>
      <dsp:txXfrm>
        <a:off x="4316273" y="420486"/>
        <a:ext cx="1730653" cy="633165"/>
      </dsp:txXfrm>
    </dsp:sp>
    <dsp:sp modelId="{3D92ABA7-246A-480D-83B9-8859F8C744F1}">
      <dsp:nvSpPr>
        <dsp:cNvPr id="0" name=""/>
        <dsp:cNvSpPr/>
      </dsp:nvSpPr>
      <dsp:spPr>
        <a:xfrm>
          <a:off x="4126323" y="1053652"/>
          <a:ext cx="1920602" cy="161513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Issue instructions for aircrafts at every time tick.</a:t>
          </a:r>
        </a:p>
      </dsp:txBody>
      <dsp:txXfrm>
        <a:off x="4126323" y="1053652"/>
        <a:ext cx="1920602" cy="1615136"/>
      </dsp:txXfrm>
    </dsp:sp>
    <dsp:sp modelId="{42853263-87D7-44A0-876B-C60696CDEFB9}">
      <dsp:nvSpPr>
        <dsp:cNvPr id="0" name=""/>
        <dsp:cNvSpPr/>
      </dsp:nvSpPr>
      <dsp:spPr>
        <a:xfrm>
          <a:off x="6185110" y="420486"/>
          <a:ext cx="2110552" cy="633165"/>
        </a:xfrm>
        <a:prstGeom prst="chevron">
          <a:avLst>
            <a:gd name="adj" fmla="val 3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Change</a:t>
          </a:r>
        </a:p>
      </dsp:txBody>
      <dsp:txXfrm>
        <a:off x="6375060" y="420486"/>
        <a:ext cx="1730653" cy="633165"/>
      </dsp:txXfrm>
    </dsp:sp>
    <dsp:sp modelId="{29A15FD4-565A-4C4B-9549-AC71FFAA7EE5}">
      <dsp:nvSpPr>
        <dsp:cNvPr id="0" name=""/>
        <dsp:cNvSpPr/>
      </dsp:nvSpPr>
      <dsp:spPr>
        <a:xfrm>
          <a:off x="6185110" y="1053652"/>
          <a:ext cx="1920602" cy="161513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Change the current fuel capapcity with time.</a:t>
          </a:r>
        </a:p>
      </dsp:txBody>
      <dsp:txXfrm>
        <a:off x="6185110" y="1053652"/>
        <a:ext cx="1920602" cy="1615136"/>
      </dsp:txXfrm>
    </dsp:sp>
    <dsp:sp modelId="{82A0BF5A-FBB1-4661-9A1E-22C2D12D5EE2}">
      <dsp:nvSpPr>
        <dsp:cNvPr id="0" name=""/>
        <dsp:cNvSpPr/>
      </dsp:nvSpPr>
      <dsp:spPr>
        <a:xfrm>
          <a:off x="8243897" y="420486"/>
          <a:ext cx="2110552" cy="633165"/>
        </a:xfrm>
        <a:prstGeom prst="chevron">
          <a:avLst>
            <a:gd name="adj" fmla="val 30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78" tIns="78178" rIns="78178" bIns="78178" numCol="1" spcCol="1270" anchor="ctr" anchorCtr="0">
          <a:noAutofit/>
        </a:bodyPr>
        <a:lstStyle/>
        <a:p>
          <a:pPr marL="0" lvl="0" indent="0" algn="ctr" defTabSz="1066800">
            <a:lnSpc>
              <a:spcPct val="90000"/>
            </a:lnSpc>
            <a:spcBef>
              <a:spcPct val="0"/>
            </a:spcBef>
            <a:spcAft>
              <a:spcPct val="35000"/>
            </a:spcAft>
            <a:buNone/>
          </a:pPr>
          <a:r>
            <a:rPr lang="en-US" sz="2400" kern="1200"/>
            <a:t>Schedule</a:t>
          </a:r>
        </a:p>
      </dsp:txBody>
      <dsp:txXfrm>
        <a:off x="8433847" y="420486"/>
        <a:ext cx="1730653" cy="633165"/>
      </dsp:txXfrm>
    </dsp:sp>
    <dsp:sp modelId="{896BC5FB-C176-48DF-918D-C63664A4D873}">
      <dsp:nvSpPr>
        <dsp:cNvPr id="0" name=""/>
        <dsp:cNvSpPr/>
      </dsp:nvSpPr>
      <dsp:spPr>
        <a:xfrm>
          <a:off x="8243897" y="1053652"/>
          <a:ext cx="1920602" cy="1615136"/>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770" tIns="151770" rIns="151770" bIns="303541" numCol="1" spcCol="1270" anchor="t" anchorCtr="0">
          <a:noAutofit/>
        </a:bodyPr>
        <a:lstStyle/>
        <a:p>
          <a:pPr marL="0" lvl="0" indent="0" algn="l" defTabSz="666750">
            <a:lnSpc>
              <a:spcPct val="90000"/>
            </a:lnSpc>
            <a:spcBef>
              <a:spcPct val="0"/>
            </a:spcBef>
            <a:spcAft>
              <a:spcPct val="35000"/>
            </a:spcAft>
            <a:buNone/>
          </a:pPr>
          <a:r>
            <a:rPr lang="en-US" sz="1500" kern="1200"/>
            <a:t>Randomly schedule emergency landing</a:t>
          </a:r>
        </a:p>
      </dsp:txBody>
      <dsp:txXfrm>
        <a:off x="8243897" y="1053652"/>
        <a:ext cx="1920602" cy="16151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6227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63316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72709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0610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3239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0816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1940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9029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3138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08541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11/1/2022</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427810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lIns="109728" tIns="109728" rIns="109728" bIns="91440" anchor="ctr"/>
          <a:lstStyle>
            <a:lvl1pPr algn="l">
              <a:defRPr sz="1050" b="0" cap="none" spc="100" baseline="0">
                <a:solidFill>
                  <a:schemeClr val="tx1"/>
                </a:solidFill>
              </a:defRPr>
            </a:lvl1pPr>
          </a:lstStyle>
          <a:p>
            <a:fld id="{0D4E46AA-1EC0-4433-9956-E798E94A6FB7}" type="datetimeFigureOut">
              <a:rPr lang="en-US" smtClean="0"/>
              <a:pPr/>
              <a:t>11/1/2022</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lIns="109728" tIns="109728" rIns="109728" bIns="91440" anchor="ctr"/>
          <a:lstStyle>
            <a:lvl1pPr algn="r">
              <a:defRPr sz="1050" b="0" cap="none" spc="1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73830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94" r:id="rId3"/>
    <p:sldLayoutId id="2147483695" r:id="rId4"/>
    <p:sldLayoutId id="2147483696" r:id="rId5"/>
    <p:sldLayoutId id="2147483701" r:id="rId6"/>
    <p:sldLayoutId id="2147483691" r:id="rId7"/>
    <p:sldLayoutId id="2147483700" r:id="rId8"/>
    <p:sldLayoutId id="2147483699" r:id="rId9"/>
    <p:sldLayoutId id="2147483698" r:id="rId10"/>
    <p:sldLayoutId id="2147483690" r:id="rId11"/>
  </p:sldLayoutIdLst>
  <p:txStyles>
    <p:titleStyle>
      <a:lvl1pPr algn="l" defTabSz="914400" rtl="0" eaLnBrk="1" latinLnBrk="0" hangingPunct="1">
        <a:lnSpc>
          <a:spcPct val="120000"/>
        </a:lnSpc>
        <a:spcBef>
          <a:spcPct val="0"/>
        </a:spcBef>
        <a:buNone/>
        <a:defRPr sz="4000"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spc="1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spc="1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spc="1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spc="1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informatica4iesbaixpenedes.blogspot.com/2009/10/hardware-i-software.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igcartoon.org/Family_Guy/Instances_by_character"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erietvcartonianimati.wordpress.com/category/griffin/page/2/" TargetMode="Externa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E1F4381-ECC1-467E-9196-F560213AF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Free Images : plane, airplane, aviation, vehicle, aerospace engineering ...">
            <a:extLst>
              <a:ext uri="{FF2B5EF4-FFF2-40B4-BE49-F238E27FC236}">
                <a16:creationId xmlns:a16="http://schemas.microsoft.com/office/drawing/2014/main" id="{CB4EFFE6-BF51-33A8-A010-BD7857B4EA5F}"/>
              </a:ext>
            </a:extLst>
          </p:cNvPr>
          <p:cNvPicPr>
            <a:picLocks noChangeAspect="1"/>
          </p:cNvPicPr>
          <p:nvPr/>
        </p:nvPicPr>
        <p:blipFill rotWithShape="1">
          <a:blip r:embed="rId2">
            <a:alphaModFix amt="40000"/>
          </a:blip>
          <a:srcRect t="23123" b="1879"/>
          <a:stretch/>
        </p:blipFill>
        <p:spPr>
          <a:xfrm>
            <a:off x="20" y="10"/>
            <a:ext cx="12191980" cy="6857990"/>
          </a:xfrm>
          <a:prstGeom prst="rect">
            <a:avLst/>
          </a:prstGeom>
        </p:spPr>
      </p:pic>
      <p:sp>
        <p:nvSpPr>
          <p:cNvPr id="2" name="Title 1"/>
          <p:cNvSpPr>
            <a:spLocks noGrp="1"/>
          </p:cNvSpPr>
          <p:nvPr>
            <p:ph type="ctrTitle"/>
          </p:nvPr>
        </p:nvSpPr>
        <p:spPr>
          <a:xfrm>
            <a:off x="3855525" y="1371600"/>
            <a:ext cx="7461752" cy="2696866"/>
          </a:xfrm>
        </p:spPr>
        <p:txBody>
          <a:bodyPr anchor="t">
            <a:normAutofit/>
          </a:bodyPr>
          <a:lstStyle/>
          <a:p>
            <a:pPr algn="r"/>
            <a:r>
              <a:rPr lang="en-US">
                <a:solidFill>
                  <a:srgbClr val="FFFFFF"/>
                </a:solidFill>
              </a:rPr>
              <a:t>Requirement </a:t>
            </a:r>
            <a:br>
              <a:rPr lang="en-US"/>
            </a:br>
            <a:r>
              <a:rPr lang="en-US">
                <a:solidFill>
                  <a:srgbClr val="FFFFFF"/>
                </a:solidFill>
              </a:rPr>
              <a:t>Specifications</a:t>
            </a:r>
          </a:p>
          <a:p>
            <a:endParaRPr lang="en-US"/>
          </a:p>
        </p:txBody>
      </p:sp>
      <p:sp>
        <p:nvSpPr>
          <p:cNvPr id="3" name="Subtitle 2"/>
          <p:cNvSpPr>
            <a:spLocks noGrp="1"/>
          </p:cNvSpPr>
          <p:nvPr>
            <p:ph type="subTitle" idx="1"/>
          </p:nvPr>
        </p:nvSpPr>
        <p:spPr>
          <a:xfrm>
            <a:off x="5558649" y="4584879"/>
            <a:ext cx="5758628" cy="1287887"/>
          </a:xfrm>
        </p:spPr>
        <p:txBody>
          <a:bodyPr anchor="b">
            <a:normAutofit/>
          </a:bodyPr>
          <a:lstStyle/>
          <a:p>
            <a:pPr algn="r"/>
            <a:r>
              <a:rPr lang="en-US">
                <a:solidFill>
                  <a:srgbClr val="FFFFFF"/>
                </a:solidFill>
              </a:rPr>
              <a:t>Prepared by: Prince Kumar</a:t>
            </a:r>
          </a:p>
          <a:p>
            <a:pPr algn="r"/>
            <a:r>
              <a:rPr lang="en-US">
                <a:solidFill>
                  <a:srgbClr val="FFFFFF"/>
                </a:solidFill>
              </a:rPr>
              <a:t>Date: 01/11/2022</a:t>
            </a:r>
          </a:p>
        </p:txBody>
      </p:sp>
      <p:cxnSp>
        <p:nvCxnSpPr>
          <p:cNvPr id="18" name="Straight Connector 17">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222043"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B58-0F69-C574-B604-2CD8010815F7}"/>
              </a:ext>
            </a:extLst>
          </p:cNvPr>
          <p:cNvSpPr>
            <a:spLocks noGrp="1"/>
          </p:cNvSpPr>
          <p:nvPr>
            <p:ph type="title"/>
          </p:nvPr>
        </p:nvSpPr>
        <p:spPr/>
        <p:txBody>
          <a:bodyPr/>
          <a:lstStyle/>
          <a:p>
            <a:r>
              <a:rPr lang="en-US" dirty="0">
                <a:ea typeface="Yu Gothic"/>
              </a:rPr>
              <a:t>External Interface Specification</a:t>
            </a:r>
            <a:endParaRPr lang="en-US" dirty="0"/>
          </a:p>
        </p:txBody>
      </p:sp>
      <p:sp>
        <p:nvSpPr>
          <p:cNvPr id="3" name="Content Placeholder 2">
            <a:extLst>
              <a:ext uri="{FF2B5EF4-FFF2-40B4-BE49-F238E27FC236}">
                <a16:creationId xmlns:a16="http://schemas.microsoft.com/office/drawing/2014/main" id="{DE97F459-B4A0-A30D-1107-53120A04E17B}"/>
              </a:ext>
            </a:extLst>
          </p:cNvPr>
          <p:cNvSpPr>
            <a:spLocks noGrp="1"/>
          </p:cNvSpPr>
          <p:nvPr>
            <p:ph idx="1"/>
          </p:nvPr>
        </p:nvSpPr>
        <p:spPr/>
        <p:txBody>
          <a:bodyPr lIns="109728" tIns="109728" rIns="109728" bIns="91440" anchor="t"/>
          <a:lstStyle/>
          <a:p>
            <a:r>
              <a:rPr lang="en-US" dirty="0">
                <a:ea typeface="Yu Gothic"/>
              </a:rPr>
              <a:t>Https communication Protocol will used for the interaction of aircraft with ATC server.</a:t>
            </a:r>
          </a:p>
          <a:p>
            <a:r>
              <a:rPr lang="en-US" dirty="0">
                <a:ea typeface="Yu Gothic"/>
              </a:rPr>
              <a:t>GUI will be used to send request and show the respective responses.</a:t>
            </a:r>
          </a:p>
          <a:p>
            <a:endParaRPr lang="en-US" dirty="0">
              <a:ea typeface="Yu Gothic"/>
            </a:endParaRPr>
          </a:p>
        </p:txBody>
      </p:sp>
    </p:spTree>
    <p:extLst>
      <p:ext uri="{BB962C8B-B14F-4D97-AF65-F5344CB8AC3E}">
        <p14:creationId xmlns:p14="http://schemas.microsoft.com/office/powerpoint/2010/main" val="34161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6E60B-9379-9720-2C4C-4B81377F8CC3}"/>
              </a:ext>
            </a:extLst>
          </p:cNvPr>
          <p:cNvSpPr>
            <a:spLocks noGrp="1"/>
          </p:cNvSpPr>
          <p:nvPr>
            <p:ph type="title"/>
          </p:nvPr>
        </p:nvSpPr>
        <p:spPr>
          <a:xfrm>
            <a:off x="914401" y="1371600"/>
            <a:ext cx="3943762" cy="1314443"/>
          </a:xfrm>
        </p:spPr>
        <p:txBody>
          <a:bodyPr>
            <a:normAutofit/>
          </a:bodyPr>
          <a:lstStyle/>
          <a:p>
            <a:pPr>
              <a:lnSpc>
                <a:spcPct val="110000"/>
              </a:lnSpc>
            </a:pPr>
            <a:r>
              <a:rPr lang="en-US" sz="3100">
                <a:ea typeface="Yu Gothic"/>
              </a:rPr>
              <a:t>Technical Specifications</a:t>
            </a:r>
            <a:endParaRPr lang="en-US" sz="3100"/>
          </a:p>
        </p:txBody>
      </p:sp>
      <p:cxnSp>
        <p:nvCxnSpPr>
          <p:cNvPr id="34" name="Straight Connector 2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4FA000-0C53-3643-F6A8-305DCD9DDEB3}"/>
              </a:ext>
            </a:extLst>
          </p:cNvPr>
          <p:cNvSpPr>
            <a:spLocks noGrp="1"/>
          </p:cNvSpPr>
          <p:nvPr>
            <p:ph idx="1"/>
          </p:nvPr>
        </p:nvSpPr>
        <p:spPr>
          <a:xfrm>
            <a:off x="914400" y="2853369"/>
            <a:ext cx="3943762" cy="3088460"/>
          </a:xfrm>
        </p:spPr>
        <p:txBody>
          <a:bodyPr lIns="109728" tIns="109728" rIns="109728" bIns="91440" anchor="t">
            <a:normAutofit/>
          </a:bodyPr>
          <a:lstStyle/>
          <a:p>
            <a:pPr>
              <a:lnSpc>
                <a:spcPct val="110000"/>
              </a:lnSpc>
            </a:pPr>
            <a:r>
              <a:rPr lang="en-US" sz="1900" dirty="0">
                <a:ea typeface="Yu Gothic"/>
              </a:rPr>
              <a:t>Software Specifications</a:t>
            </a:r>
          </a:p>
          <a:p>
            <a:pPr marL="0" indent="0">
              <a:lnSpc>
                <a:spcPct val="110000"/>
              </a:lnSpc>
              <a:buNone/>
            </a:pPr>
            <a:r>
              <a:rPr lang="en-US" sz="1900" dirty="0">
                <a:ea typeface="Yu Gothic"/>
              </a:rPr>
              <a:t>   </a:t>
            </a:r>
            <a:r>
              <a:rPr lang="en-US" sz="1500" dirty="0">
                <a:ea typeface="Yu Gothic"/>
              </a:rPr>
              <a:t>Browser</a:t>
            </a:r>
          </a:p>
          <a:p>
            <a:pPr marL="0" indent="0">
              <a:lnSpc>
                <a:spcPct val="110000"/>
              </a:lnSpc>
              <a:buNone/>
            </a:pPr>
            <a:r>
              <a:rPr lang="en-US" sz="1500" dirty="0">
                <a:ea typeface="Yu Gothic"/>
              </a:rPr>
              <a:t>   Server</a:t>
            </a:r>
          </a:p>
          <a:p>
            <a:pPr marL="0" indent="0">
              <a:lnSpc>
                <a:spcPct val="110000"/>
              </a:lnSpc>
              <a:buNone/>
            </a:pPr>
            <a:r>
              <a:rPr lang="en-US" sz="1500" dirty="0">
                <a:ea typeface="Yu Gothic"/>
              </a:rPr>
              <a:t>   Code Editor</a:t>
            </a:r>
          </a:p>
          <a:p>
            <a:pPr>
              <a:lnSpc>
                <a:spcPct val="110000"/>
              </a:lnSpc>
            </a:pPr>
            <a:r>
              <a:rPr lang="en-US" sz="1900" dirty="0">
                <a:ea typeface="Yu Gothic"/>
              </a:rPr>
              <a:t>Hardware Specifications</a:t>
            </a:r>
          </a:p>
          <a:p>
            <a:pPr marL="0" indent="0">
              <a:lnSpc>
                <a:spcPct val="110000"/>
              </a:lnSpc>
              <a:buNone/>
            </a:pPr>
            <a:r>
              <a:rPr lang="en-US" sz="1900" dirty="0">
                <a:ea typeface="Yu Gothic"/>
              </a:rPr>
              <a:t>   </a:t>
            </a:r>
            <a:r>
              <a:rPr lang="en-US" sz="1500" dirty="0">
                <a:ea typeface="Yu Gothic"/>
              </a:rPr>
              <a:t>Laptop with minimum 4GB RAM</a:t>
            </a:r>
          </a:p>
          <a:p>
            <a:pPr marL="0" indent="0">
              <a:lnSpc>
                <a:spcPct val="110000"/>
              </a:lnSpc>
              <a:buNone/>
            </a:pPr>
            <a:endParaRPr lang="en-US" sz="1900">
              <a:ea typeface="Yu Gothic"/>
            </a:endParaRPr>
          </a:p>
          <a:p>
            <a:pPr marL="0" indent="0">
              <a:lnSpc>
                <a:spcPct val="110000"/>
              </a:lnSpc>
              <a:buNone/>
            </a:pPr>
            <a:endParaRPr lang="en-US" sz="1900">
              <a:ea typeface="Yu Gothic"/>
            </a:endParaRPr>
          </a:p>
        </p:txBody>
      </p:sp>
      <p:pic>
        <p:nvPicPr>
          <p:cNvPr id="4" name="Picture 5" descr="Text, whiteboard&#10;&#10;Description automatically generated">
            <a:extLst>
              <a:ext uri="{FF2B5EF4-FFF2-40B4-BE49-F238E27FC236}">
                <a16:creationId xmlns:a16="http://schemas.microsoft.com/office/drawing/2014/main" id="{348E3596-407F-40FC-6EBB-49DB5972608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40" r="9344" b="-2"/>
          <a:stretch/>
        </p:blipFill>
        <p:spPr>
          <a:xfrm>
            <a:off x="5679452" y="10"/>
            <a:ext cx="6512547" cy="6857990"/>
          </a:xfrm>
          <a:prstGeom prst="rect">
            <a:avLst/>
          </a:prstGeom>
        </p:spPr>
      </p:pic>
      <p:sp>
        <p:nvSpPr>
          <p:cNvPr id="6" name="TextBox 5">
            <a:extLst>
              <a:ext uri="{FF2B5EF4-FFF2-40B4-BE49-F238E27FC236}">
                <a16:creationId xmlns:a16="http://schemas.microsoft.com/office/drawing/2014/main" id="{A6990F8E-AFC8-6606-DAAE-FB704DC04F83}"/>
              </a:ext>
            </a:extLst>
          </p:cNvPr>
          <p:cNvSpPr txBox="1"/>
          <p:nvPr/>
        </p:nvSpPr>
        <p:spPr>
          <a:xfrm>
            <a:off x="9378409" y="6657945"/>
            <a:ext cx="281359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23876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58A5A1-702C-625D-13F5-B7F28F05562B}"/>
              </a:ext>
            </a:extLst>
          </p:cNvPr>
          <p:cNvSpPr txBox="1"/>
          <p:nvPr/>
        </p:nvSpPr>
        <p:spPr>
          <a:xfrm>
            <a:off x="912628" y="1371600"/>
            <a:ext cx="4916672" cy="26968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ct val="0"/>
              </a:spcBef>
              <a:spcAft>
                <a:spcPts val="600"/>
              </a:spcAft>
            </a:pPr>
            <a:r>
              <a:rPr lang="en-US" sz="4500" dirty="0">
                <a:solidFill>
                  <a:srgbClr val="FFC000"/>
                </a:solidFill>
                <a:latin typeface="+mj-lt"/>
                <a:ea typeface="+mj-ea"/>
                <a:cs typeface="+mj-cs"/>
              </a:rPr>
              <a:t>Thank You !</a:t>
            </a:r>
          </a:p>
          <a:p>
            <a:pPr>
              <a:spcBef>
                <a:spcPct val="0"/>
              </a:spcBef>
              <a:spcAft>
                <a:spcPts val="600"/>
              </a:spcAft>
            </a:pPr>
            <a:endParaRPr lang="en-US" sz="4000">
              <a:latin typeface="+mj-lt"/>
              <a:ea typeface="+mj-ea"/>
              <a:cs typeface="+mj-cs"/>
            </a:endParaRPr>
          </a:p>
        </p:txBody>
      </p:sp>
      <p:cxnSp>
        <p:nvCxnSpPr>
          <p:cNvPr id="32" name="Straight Connector 31">
            <a:extLst>
              <a:ext uri="{FF2B5EF4-FFF2-40B4-BE49-F238E27FC236}">
                <a16:creationId xmlns:a16="http://schemas.microsoft.com/office/drawing/2014/main" id="{FAF65AF0-22AD-4C8A-AFCF-FE0FBEA0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Picture 4" descr="Quagmire Quotes Giggity. QuotesGram">
            <a:extLst>
              <a:ext uri="{FF2B5EF4-FFF2-40B4-BE49-F238E27FC236}">
                <a16:creationId xmlns:a16="http://schemas.microsoft.com/office/drawing/2014/main" id="{9700D791-8384-5E5A-744A-1262EEB3EC42}"/>
              </a:ext>
            </a:extLst>
          </p:cNvPr>
          <p:cNvPicPr>
            <a:picLocks noChangeAspect="1"/>
          </p:cNvPicPr>
          <p:nvPr/>
        </p:nvPicPr>
        <p:blipFill rotWithShape="1">
          <a:blip r:embed="rId2"/>
          <a:srcRect l="13004" r="9754" b="-1"/>
          <a:stretch/>
        </p:blipFill>
        <p:spPr>
          <a:xfrm>
            <a:off x="6516745" y="980758"/>
            <a:ext cx="4820283" cy="4820283"/>
          </a:xfrm>
          <a:custGeom>
            <a:avLst/>
            <a:gdLst/>
            <a:ahLst/>
            <a:cxnLst/>
            <a:rect l="l" t="t" r="r" b="b"/>
            <a:pathLst>
              <a:path w="5320980" h="5320980">
                <a:moveTo>
                  <a:pt x="2660490" y="0"/>
                </a:moveTo>
                <a:cubicBezTo>
                  <a:pt x="4129838" y="0"/>
                  <a:pt x="5320980" y="1191142"/>
                  <a:pt x="5320980" y="2660490"/>
                </a:cubicBezTo>
                <a:cubicBezTo>
                  <a:pt x="5320980" y="4129838"/>
                  <a:pt x="4129838" y="5320980"/>
                  <a:pt x="2660490" y="5320980"/>
                </a:cubicBezTo>
                <a:cubicBezTo>
                  <a:pt x="1191142" y="5320980"/>
                  <a:pt x="0" y="4129838"/>
                  <a:pt x="0" y="2660490"/>
                </a:cubicBezTo>
                <a:cubicBezTo>
                  <a:pt x="0" y="1191142"/>
                  <a:pt x="1191142" y="0"/>
                  <a:pt x="2660490" y="0"/>
                </a:cubicBezTo>
                <a:close/>
              </a:path>
            </a:pathLst>
          </a:custGeom>
        </p:spPr>
      </p:pic>
    </p:spTree>
    <p:extLst>
      <p:ext uri="{BB962C8B-B14F-4D97-AF65-F5344CB8AC3E}">
        <p14:creationId xmlns:p14="http://schemas.microsoft.com/office/powerpoint/2010/main" val="3442780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8321D8-C777-9E6A-E4C0-762146DA54D7}"/>
              </a:ext>
            </a:extLst>
          </p:cNvPr>
          <p:cNvSpPr>
            <a:spLocks noGrp="1"/>
          </p:cNvSpPr>
          <p:nvPr>
            <p:ph type="title"/>
          </p:nvPr>
        </p:nvSpPr>
        <p:spPr>
          <a:xfrm>
            <a:off x="914401" y="914399"/>
            <a:ext cx="3543300" cy="4578624"/>
          </a:xfrm>
        </p:spPr>
        <p:txBody>
          <a:bodyPr anchor="b">
            <a:normAutofit/>
          </a:bodyPr>
          <a:lstStyle/>
          <a:p>
            <a:r>
              <a:rPr lang="en-US">
                <a:ea typeface="Yu Gothic"/>
              </a:rPr>
              <a:t>Requirement Analysis</a:t>
            </a:r>
            <a:endParaRPr lang="en-US"/>
          </a:p>
        </p:txBody>
      </p:sp>
      <p:cxnSp>
        <p:nvCxnSpPr>
          <p:cNvPr id="12" name="Straight Connector 11">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F939D45-59F4-3C63-3118-B33F88107764}"/>
              </a:ext>
            </a:extLst>
          </p:cNvPr>
          <p:cNvGraphicFramePr>
            <a:graphicFrameLocks noGrp="1"/>
          </p:cNvGraphicFramePr>
          <p:nvPr>
            <p:ph idx="1"/>
            <p:extLst>
              <p:ext uri="{D42A27DB-BD31-4B8C-83A1-F6EECF244321}">
                <p14:modId xmlns:p14="http://schemas.microsoft.com/office/powerpoint/2010/main" val="133032664"/>
              </p:ext>
            </p:extLst>
          </p:nvPr>
        </p:nvGraphicFramePr>
        <p:xfrm>
          <a:off x="5545394" y="867226"/>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64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4401" y="1371600"/>
            <a:ext cx="3943762" cy="1314443"/>
          </a:xfrm>
        </p:spPr>
        <p:txBody>
          <a:bodyPr>
            <a:normAutofit/>
          </a:bodyPr>
          <a:lstStyle/>
          <a:p>
            <a:pPr>
              <a:lnSpc>
                <a:spcPct val="110000"/>
              </a:lnSpc>
            </a:pPr>
            <a:r>
              <a:rPr lang="en-US" sz="2200" dirty="0">
                <a:ea typeface="Yu Gothic"/>
              </a:rPr>
              <a:t>Objective</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914400" y="2853369"/>
            <a:ext cx="3943762" cy="3088460"/>
          </a:xfrm>
        </p:spPr>
        <p:txBody>
          <a:bodyPr lIns="109728" tIns="109728" rIns="109728" bIns="91440" anchor="t">
            <a:normAutofit/>
          </a:bodyPr>
          <a:lstStyle/>
          <a:p>
            <a:r>
              <a:rPr lang="en-US" dirty="0">
                <a:ea typeface="Yu Gothic"/>
              </a:rPr>
              <a:t>Develop an Air Traffic Controller simulation over an airport.</a:t>
            </a:r>
          </a:p>
          <a:p>
            <a:r>
              <a:rPr lang="en-US" i="1" dirty="0">
                <a:ea typeface="+mn-lt"/>
                <a:cs typeface="+mn-lt"/>
              </a:rPr>
              <a:t>To achieve a safe, orderly and expeditious flow of air traffic</a:t>
            </a:r>
            <a:r>
              <a:rPr lang="en-US" dirty="0">
                <a:ea typeface="+mn-lt"/>
                <a:cs typeface="+mn-lt"/>
              </a:rPr>
              <a:t>.</a:t>
            </a:r>
            <a:endParaRPr lang="en-US" dirty="0">
              <a:ea typeface="Yu Gothic"/>
            </a:endParaRPr>
          </a:p>
        </p:txBody>
      </p:sp>
      <p:pic>
        <p:nvPicPr>
          <p:cNvPr id="6" name="Picture 5" descr="Plane on tarmac">
            <a:extLst>
              <a:ext uri="{FF2B5EF4-FFF2-40B4-BE49-F238E27FC236}">
                <a16:creationId xmlns:a16="http://schemas.microsoft.com/office/drawing/2014/main" id="{BA052880-51CC-F27C-081A-E649F6725410}"/>
              </a:ext>
            </a:extLst>
          </p:cNvPr>
          <p:cNvPicPr>
            <a:picLocks noChangeAspect="1"/>
          </p:cNvPicPr>
          <p:nvPr/>
        </p:nvPicPr>
        <p:blipFill rotWithShape="1">
          <a:blip r:embed="rId2"/>
          <a:srcRect l="26887" r="26142"/>
          <a:stretch/>
        </p:blipFill>
        <p:spPr>
          <a:xfrm>
            <a:off x="5679452" y="10"/>
            <a:ext cx="6512547" cy="6857990"/>
          </a:xfrm>
          <a:prstGeom prst="rect">
            <a:avLst/>
          </a:prstGeom>
        </p:spPr>
      </p:pic>
    </p:spTree>
    <p:extLst>
      <p:ext uri="{BB962C8B-B14F-4D97-AF65-F5344CB8AC3E}">
        <p14:creationId xmlns:p14="http://schemas.microsoft.com/office/powerpoint/2010/main" val="195035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4400" y="1371600"/>
            <a:ext cx="10363200" cy="1314443"/>
          </a:xfrm>
        </p:spPr>
        <p:txBody>
          <a:bodyPr>
            <a:normAutofit/>
          </a:bodyPr>
          <a:lstStyle/>
          <a:p>
            <a:r>
              <a:rPr lang="en-US">
                <a:ea typeface="Yu Gothic"/>
              </a:rPr>
              <a:t>Functionalities</a:t>
            </a:r>
          </a:p>
        </p:txBody>
      </p:sp>
      <p:cxnSp>
        <p:nvCxnSpPr>
          <p:cNvPr id="19" name="Straight Connector 18">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3" name="Content Placeholder">
            <a:extLst>
              <a:ext uri="{FF2B5EF4-FFF2-40B4-BE49-F238E27FC236}">
                <a16:creationId xmlns:a16="http://schemas.microsoft.com/office/drawing/2014/main" id="{3CF3B7E8-BD5D-3315-5309-86AE27BD0EF5}"/>
              </a:ext>
            </a:extLst>
          </p:cNvPr>
          <p:cNvGraphicFramePr>
            <a:graphicFrameLocks noGrp="1"/>
          </p:cNvGraphicFramePr>
          <p:nvPr>
            <p:ph idx="1"/>
            <p:extLst>
              <p:ext uri="{D42A27DB-BD31-4B8C-83A1-F6EECF244321}">
                <p14:modId xmlns:p14="http://schemas.microsoft.com/office/powerpoint/2010/main" val="704747333"/>
              </p:ext>
            </p:extLst>
          </p:nvPr>
        </p:nvGraphicFramePr>
        <p:xfrm>
          <a:off x="914400" y="2852738"/>
          <a:ext cx="10363200" cy="3089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18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4400" y="570750"/>
            <a:ext cx="10110857" cy="1387934"/>
          </a:xfrm>
        </p:spPr>
        <p:txBody>
          <a:bodyPr anchor="b">
            <a:normAutofit/>
          </a:bodyPr>
          <a:lstStyle/>
          <a:p>
            <a:r>
              <a:rPr lang="en-US" dirty="0">
                <a:ea typeface="Yu Gothic"/>
              </a:rPr>
              <a:t>Requirement Analysis(Cont.)</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914400" y="2863664"/>
            <a:ext cx="9016409" cy="2927536"/>
          </a:xfrm>
        </p:spPr>
        <p:txBody>
          <a:bodyPr lIns="109728" tIns="109728" rIns="109728" bIns="91440" anchor="t">
            <a:normAutofit/>
          </a:bodyPr>
          <a:lstStyle/>
          <a:p>
            <a:r>
              <a:rPr lang="en-US" dirty="0">
                <a:ea typeface="Yu Gothic"/>
              </a:rPr>
              <a:t>Proposed system is intended to be used by ATC trainees, pilots.</a:t>
            </a:r>
          </a:p>
          <a:p>
            <a:r>
              <a:rPr lang="en-US" dirty="0">
                <a:ea typeface="Yu Gothic"/>
              </a:rPr>
              <a:t>Success Metrices:</a:t>
            </a:r>
          </a:p>
          <a:p>
            <a:pPr lvl="1"/>
            <a:r>
              <a:rPr lang="en-US" dirty="0">
                <a:ea typeface="Yu Gothic"/>
              </a:rPr>
              <a:t>Robust and Efficient holding Pattern</a:t>
            </a:r>
          </a:p>
          <a:p>
            <a:pPr lvl="1"/>
            <a:r>
              <a:rPr lang="en-US" dirty="0">
                <a:ea typeface="Yu Gothic"/>
              </a:rPr>
              <a:t>Minimal Collison</a:t>
            </a:r>
          </a:p>
          <a:p>
            <a:pPr lvl="1"/>
            <a:r>
              <a:rPr lang="en-US" dirty="0">
                <a:ea typeface="Yu Gothic"/>
              </a:rPr>
              <a:t>Highly Efficient use of runways</a:t>
            </a:r>
          </a:p>
        </p:txBody>
      </p:sp>
    </p:spTree>
    <p:extLst>
      <p:ext uri="{BB962C8B-B14F-4D97-AF65-F5344CB8AC3E}">
        <p14:creationId xmlns:p14="http://schemas.microsoft.com/office/powerpoint/2010/main" val="1135875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4400" y="570750"/>
            <a:ext cx="10110857" cy="1387934"/>
          </a:xfrm>
        </p:spPr>
        <p:txBody>
          <a:bodyPr anchor="b">
            <a:normAutofit/>
          </a:bodyPr>
          <a:lstStyle/>
          <a:p>
            <a:pPr>
              <a:lnSpc>
                <a:spcPct val="110000"/>
              </a:lnSpc>
            </a:pPr>
            <a:r>
              <a:rPr lang="en-US" sz="3400" dirty="0"/>
              <a:t>Functional Specification</a:t>
            </a:r>
            <a:endParaRPr lang="en-US" sz="3400" dirty="0">
              <a:ea typeface="Yu Gothic"/>
            </a:endParaRP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914400" y="2863664"/>
            <a:ext cx="9016409" cy="2927536"/>
          </a:xfrm>
        </p:spPr>
        <p:txBody>
          <a:bodyPr lIns="109728" tIns="109728" rIns="109728" bIns="91440" anchor="t">
            <a:normAutofit fontScale="92500" lnSpcReduction="10000"/>
          </a:bodyPr>
          <a:lstStyle/>
          <a:p>
            <a:r>
              <a:rPr lang="en-US" dirty="0">
                <a:ea typeface="Yu Gothic"/>
              </a:rPr>
              <a:t>Suppose a scenario where </a:t>
            </a:r>
            <a:r>
              <a:rPr lang="en-US" dirty="0">
                <a:ea typeface="+mn-lt"/>
                <a:cs typeface="+mn-lt"/>
              </a:rPr>
              <a:t>Quagmire(Pilot) wants to land his aircraft on Delhi Airport the he will send his request for landing to the Lois(ATC Controller).</a:t>
            </a:r>
          </a:p>
          <a:p>
            <a:r>
              <a:rPr lang="en-US" dirty="0">
                <a:ea typeface="Yu Gothic"/>
              </a:rPr>
              <a:t>In the request Quagmire will mention </a:t>
            </a:r>
          </a:p>
          <a:p>
            <a:r>
              <a:rPr lang="en-US" dirty="0">
                <a:ea typeface="Yu Gothic"/>
              </a:rPr>
              <a:t>Current fuel capacity</a:t>
            </a:r>
          </a:p>
          <a:p>
            <a:r>
              <a:rPr lang="en-US" dirty="0">
                <a:ea typeface="Yu Gothic"/>
              </a:rPr>
              <a:t>Current altitude</a:t>
            </a:r>
          </a:p>
          <a:p>
            <a:r>
              <a:rPr lang="en-US" dirty="0">
                <a:ea typeface="Yu Gothic"/>
              </a:rPr>
              <a:t>Emergency Siren(If applicable)</a:t>
            </a:r>
          </a:p>
        </p:txBody>
      </p:sp>
      <p:pic>
        <p:nvPicPr>
          <p:cNvPr id="4" name="Picture 4">
            <a:extLst>
              <a:ext uri="{FF2B5EF4-FFF2-40B4-BE49-F238E27FC236}">
                <a16:creationId xmlns:a16="http://schemas.microsoft.com/office/drawing/2014/main" id="{D499C39C-8A69-0F23-026D-D456B8F4111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160070" y="393832"/>
            <a:ext cx="1117460" cy="2107936"/>
          </a:xfrm>
          <a:prstGeom prst="rect">
            <a:avLst/>
          </a:prstGeom>
        </p:spPr>
      </p:pic>
      <p:sp>
        <p:nvSpPr>
          <p:cNvPr id="5" name="TextBox 4">
            <a:extLst>
              <a:ext uri="{FF2B5EF4-FFF2-40B4-BE49-F238E27FC236}">
                <a16:creationId xmlns:a16="http://schemas.microsoft.com/office/drawing/2014/main" id="{F872A95E-9AF2-C5E8-0BCD-5827E6B38F1F}"/>
              </a:ext>
            </a:extLst>
          </p:cNvPr>
          <p:cNvSpPr txBox="1"/>
          <p:nvPr/>
        </p:nvSpPr>
        <p:spPr>
          <a:xfrm>
            <a:off x="10160000" y="2501900"/>
            <a:ext cx="1587500" cy="317500"/>
          </a:xfrm>
          <a:prstGeom prst="rect">
            <a:avLst/>
          </a:prstGeom>
        </p:spPr>
        <p:txBody>
          <a:bodyPr lIns="91440" tIns="45720" rIns="91440" bIns="45720" anchor="t">
            <a:noAutofit/>
          </a:bodyPr>
          <a:lstStyle/>
          <a:p>
            <a:r>
              <a:rPr lang="en-US" dirty="0">
                <a:ea typeface="Yu Gothic"/>
              </a:rPr>
              <a:t>Lois (ATC controller)</a:t>
            </a:r>
            <a:endParaRPr lang="en-US" sz="1000" dirty="0">
              <a:ea typeface="Yu Gothic"/>
            </a:endParaRPr>
          </a:p>
        </p:txBody>
      </p:sp>
      <p:pic>
        <p:nvPicPr>
          <p:cNvPr id="7" name="Picture 7">
            <a:extLst>
              <a:ext uri="{FF2B5EF4-FFF2-40B4-BE49-F238E27FC236}">
                <a16:creationId xmlns:a16="http://schemas.microsoft.com/office/drawing/2014/main" id="{ED3E581C-4CB6-2998-BC7D-567793BFA8B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6096000" y="391160"/>
            <a:ext cx="2042160" cy="2265680"/>
          </a:xfrm>
          <a:prstGeom prst="rect">
            <a:avLst/>
          </a:prstGeom>
        </p:spPr>
      </p:pic>
      <p:sp>
        <p:nvSpPr>
          <p:cNvPr id="8" name="TextBox 7">
            <a:extLst>
              <a:ext uri="{FF2B5EF4-FFF2-40B4-BE49-F238E27FC236}">
                <a16:creationId xmlns:a16="http://schemas.microsoft.com/office/drawing/2014/main" id="{68C86134-AD95-B2BD-50EB-F6583FE14E57}"/>
              </a:ext>
            </a:extLst>
          </p:cNvPr>
          <p:cNvSpPr txBox="1"/>
          <p:nvPr/>
        </p:nvSpPr>
        <p:spPr>
          <a:xfrm>
            <a:off x="6197600" y="2534920"/>
            <a:ext cx="2743200" cy="317500"/>
          </a:xfrm>
          <a:prstGeom prst="rect">
            <a:avLst/>
          </a:prstGeom>
        </p:spPr>
        <p:txBody>
          <a:bodyPr lIns="91440" tIns="45720" rIns="91440" bIns="45720" anchor="t">
            <a:normAutofit fontScale="92500" lnSpcReduction="20000"/>
          </a:bodyPr>
          <a:lstStyle/>
          <a:p>
            <a:r>
              <a:rPr lang="en-US" dirty="0">
                <a:ea typeface="Yu Gothic"/>
              </a:rPr>
              <a:t>Quagmire(Pilot)</a:t>
            </a:r>
          </a:p>
        </p:txBody>
      </p:sp>
      <p:cxnSp>
        <p:nvCxnSpPr>
          <p:cNvPr id="6" name="Straight Arrow Connector 5">
            <a:extLst>
              <a:ext uri="{FF2B5EF4-FFF2-40B4-BE49-F238E27FC236}">
                <a16:creationId xmlns:a16="http://schemas.microsoft.com/office/drawing/2014/main" id="{F85E6E9B-A8B0-CE6B-962A-F664A1021622}"/>
              </a:ext>
            </a:extLst>
          </p:cNvPr>
          <p:cNvCxnSpPr/>
          <p:nvPr/>
        </p:nvCxnSpPr>
        <p:spPr>
          <a:xfrm>
            <a:off x="7537528" y="803179"/>
            <a:ext cx="2865120"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82F3531-DDA1-C635-E7C8-4561E76F9471}"/>
              </a:ext>
            </a:extLst>
          </p:cNvPr>
          <p:cNvSpPr txBox="1"/>
          <p:nvPr/>
        </p:nvSpPr>
        <p:spPr>
          <a:xfrm>
            <a:off x="8127999" y="635000"/>
            <a:ext cx="180975" cy="36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1BB8C524-772A-D09A-5408-977B1A47D154}"/>
              </a:ext>
            </a:extLst>
          </p:cNvPr>
          <p:cNvSpPr txBox="1"/>
          <p:nvPr/>
        </p:nvSpPr>
        <p:spPr>
          <a:xfrm>
            <a:off x="7571739" y="472440"/>
            <a:ext cx="24263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Hey, Lemme land</a:t>
            </a:r>
            <a:endParaRPr lang="en-US" dirty="0"/>
          </a:p>
        </p:txBody>
      </p:sp>
      <p:cxnSp>
        <p:nvCxnSpPr>
          <p:cNvPr id="15" name="Straight Arrow Connector 14">
            <a:extLst>
              <a:ext uri="{FF2B5EF4-FFF2-40B4-BE49-F238E27FC236}">
                <a16:creationId xmlns:a16="http://schemas.microsoft.com/office/drawing/2014/main" id="{33C92DF4-A7BF-4608-E7FE-DD0E26A5DF0F}"/>
              </a:ext>
            </a:extLst>
          </p:cNvPr>
          <p:cNvCxnSpPr/>
          <p:nvPr/>
        </p:nvCxnSpPr>
        <p:spPr>
          <a:xfrm flipH="1">
            <a:off x="7205345" y="2049145"/>
            <a:ext cx="3230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D83BB1-9430-B99D-2129-39E2CB6BAACD}"/>
              </a:ext>
            </a:extLst>
          </p:cNvPr>
          <p:cNvSpPr txBox="1"/>
          <p:nvPr/>
        </p:nvSpPr>
        <p:spPr>
          <a:xfrm>
            <a:off x="7724139" y="1709420"/>
            <a:ext cx="1908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Yu Gothic"/>
              </a:rPr>
              <a:t>Hmm, No/Yes</a:t>
            </a:r>
            <a:endParaRPr lang="en-US" dirty="0"/>
          </a:p>
        </p:txBody>
      </p:sp>
    </p:spTree>
    <p:extLst>
      <p:ext uri="{BB962C8B-B14F-4D97-AF65-F5344CB8AC3E}">
        <p14:creationId xmlns:p14="http://schemas.microsoft.com/office/powerpoint/2010/main" val="331057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E1F-AF29-D9D2-5670-3C2362FDE7BF}"/>
              </a:ext>
            </a:extLst>
          </p:cNvPr>
          <p:cNvSpPr>
            <a:spLocks noGrp="1"/>
          </p:cNvSpPr>
          <p:nvPr>
            <p:ph type="title"/>
          </p:nvPr>
        </p:nvSpPr>
        <p:spPr/>
        <p:txBody>
          <a:bodyPr/>
          <a:lstStyle/>
          <a:p>
            <a:r>
              <a:rPr lang="en-US" dirty="0">
                <a:ea typeface="Yu Gothic"/>
              </a:rPr>
              <a:t>Functional Specifications(Cont.)</a:t>
            </a:r>
            <a:endParaRPr lang="en-US" dirty="0"/>
          </a:p>
        </p:txBody>
      </p:sp>
      <p:sp>
        <p:nvSpPr>
          <p:cNvPr id="3" name="Content Placeholder 2">
            <a:extLst>
              <a:ext uri="{FF2B5EF4-FFF2-40B4-BE49-F238E27FC236}">
                <a16:creationId xmlns:a16="http://schemas.microsoft.com/office/drawing/2014/main" id="{5745A911-D850-A0B4-C956-9D27E4A56F69}"/>
              </a:ext>
            </a:extLst>
          </p:cNvPr>
          <p:cNvSpPr>
            <a:spLocks noGrp="1"/>
          </p:cNvSpPr>
          <p:nvPr>
            <p:ph idx="1"/>
          </p:nvPr>
        </p:nvSpPr>
        <p:spPr/>
        <p:txBody>
          <a:bodyPr lIns="109728" tIns="109728" rIns="109728" bIns="91440" anchor="t"/>
          <a:lstStyle/>
          <a:p>
            <a:r>
              <a:rPr lang="en-US" dirty="0">
                <a:ea typeface="Yu Gothic"/>
              </a:rPr>
              <a:t>Based on the request Lois(ATC Controller) will try to fit Quagmire(the pilot) in the holding queue.</a:t>
            </a:r>
          </a:p>
          <a:p>
            <a:r>
              <a:rPr lang="en-US" dirty="0">
                <a:ea typeface="Yu Gothic"/>
              </a:rPr>
              <a:t>If a runway is not occupied, then Lois will allocate the runway to Quagmire and send instruction to promote from holding pattern to final approach.</a:t>
            </a:r>
          </a:p>
          <a:p>
            <a:r>
              <a:rPr lang="en-US" dirty="0">
                <a:ea typeface="Yu Gothic"/>
              </a:rPr>
              <a:t>If the runway is not available but it will be available for Quagmire before his fuel capacity hits critical mark, Lois will instruct Quagmire to demote from final approach to holding pattern.</a:t>
            </a:r>
          </a:p>
        </p:txBody>
      </p:sp>
    </p:spTree>
    <p:extLst>
      <p:ext uri="{BB962C8B-B14F-4D97-AF65-F5344CB8AC3E}">
        <p14:creationId xmlns:p14="http://schemas.microsoft.com/office/powerpoint/2010/main" val="343731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352B-3BE0-6D7B-0E58-9108401F0BB6}"/>
              </a:ext>
            </a:extLst>
          </p:cNvPr>
          <p:cNvSpPr>
            <a:spLocks noGrp="1"/>
          </p:cNvSpPr>
          <p:nvPr>
            <p:ph type="title"/>
          </p:nvPr>
        </p:nvSpPr>
        <p:spPr/>
        <p:txBody>
          <a:bodyPr/>
          <a:lstStyle/>
          <a:p>
            <a:r>
              <a:rPr lang="en-US" dirty="0">
                <a:ea typeface="Yu Gothic"/>
              </a:rPr>
              <a:t>Functional Specifications(Cont.)</a:t>
            </a:r>
            <a:endParaRPr lang="en-US" dirty="0"/>
          </a:p>
        </p:txBody>
      </p:sp>
      <p:sp>
        <p:nvSpPr>
          <p:cNvPr id="3" name="Content Placeholder 2">
            <a:extLst>
              <a:ext uri="{FF2B5EF4-FFF2-40B4-BE49-F238E27FC236}">
                <a16:creationId xmlns:a16="http://schemas.microsoft.com/office/drawing/2014/main" id="{666F6642-78D4-798B-B497-78F9D9A3FB60}"/>
              </a:ext>
            </a:extLst>
          </p:cNvPr>
          <p:cNvSpPr>
            <a:spLocks noGrp="1"/>
          </p:cNvSpPr>
          <p:nvPr>
            <p:ph idx="1"/>
          </p:nvPr>
        </p:nvSpPr>
        <p:spPr/>
        <p:txBody>
          <a:bodyPr lIns="109728" tIns="109728" rIns="109728" bIns="91440" anchor="t"/>
          <a:lstStyle/>
          <a:p>
            <a:r>
              <a:rPr lang="en-US" dirty="0">
                <a:ea typeface="Yu Gothic"/>
              </a:rPr>
              <a:t>If Bran( a </a:t>
            </a:r>
            <a:r>
              <a:rPr lang="en-US" dirty="0" err="1">
                <a:ea typeface="Yu Gothic"/>
              </a:rPr>
              <a:t>traveller</a:t>
            </a:r>
            <a:r>
              <a:rPr lang="en-US" dirty="0">
                <a:ea typeface="Yu Gothic"/>
              </a:rPr>
              <a:t>) needs immediate medical attention, then Quagmire will raise emergency signal and Lois will check if emergency runway is available if yes the Quagmire will be instructed to emergency promote to front of file approach.</a:t>
            </a:r>
          </a:p>
          <a:p>
            <a:r>
              <a:rPr lang="en-US" dirty="0">
                <a:ea typeface="Yu Gothic"/>
              </a:rPr>
              <a:t>If emergency runway is occupied then Lois will check if any other aircraft have extra fuel if yes then that aircraft will be instructed to abort landing, return to back of final approach, Quagmire lands. </a:t>
            </a:r>
          </a:p>
        </p:txBody>
      </p:sp>
      <p:pic>
        <p:nvPicPr>
          <p:cNvPr id="4" name="Picture 4" descr="Punk Rock Brian by saxguygb on DeviantArt">
            <a:extLst>
              <a:ext uri="{FF2B5EF4-FFF2-40B4-BE49-F238E27FC236}">
                <a16:creationId xmlns:a16="http://schemas.microsoft.com/office/drawing/2014/main" id="{519EAAA1-706B-4B6A-335F-9AA087AE1481}"/>
              </a:ext>
            </a:extLst>
          </p:cNvPr>
          <p:cNvPicPr>
            <a:picLocks noChangeAspect="1"/>
          </p:cNvPicPr>
          <p:nvPr/>
        </p:nvPicPr>
        <p:blipFill>
          <a:blip r:embed="rId2"/>
          <a:stretch>
            <a:fillRect/>
          </a:stretch>
        </p:blipFill>
        <p:spPr>
          <a:xfrm>
            <a:off x="9325254" y="50800"/>
            <a:ext cx="1246808" cy="2288088"/>
          </a:xfrm>
          <a:prstGeom prst="rect">
            <a:avLst/>
          </a:prstGeom>
        </p:spPr>
      </p:pic>
      <p:sp>
        <p:nvSpPr>
          <p:cNvPr id="6" name="Speech Bubble: Oval 5">
            <a:extLst>
              <a:ext uri="{FF2B5EF4-FFF2-40B4-BE49-F238E27FC236}">
                <a16:creationId xmlns:a16="http://schemas.microsoft.com/office/drawing/2014/main" id="{F48C7F6E-CB90-6775-0C87-D5C81EEC7AE3}"/>
              </a:ext>
            </a:extLst>
          </p:cNvPr>
          <p:cNvSpPr/>
          <p:nvPr/>
        </p:nvSpPr>
        <p:spPr>
          <a:xfrm>
            <a:off x="10238852" y="50536"/>
            <a:ext cx="1252602" cy="61586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Yu Gothic"/>
              </a:rPr>
              <a:t>I'm sick</a:t>
            </a:r>
          </a:p>
        </p:txBody>
      </p:sp>
      <p:sp>
        <p:nvSpPr>
          <p:cNvPr id="7" name="TextBox 6">
            <a:extLst>
              <a:ext uri="{FF2B5EF4-FFF2-40B4-BE49-F238E27FC236}">
                <a16:creationId xmlns:a16="http://schemas.microsoft.com/office/drawing/2014/main" id="{ADD172A7-01B0-4B12-6B6F-C1CADA85293C}"/>
              </a:ext>
            </a:extLst>
          </p:cNvPr>
          <p:cNvSpPr txBox="1"/>
          <p:nvPr/>
        </p:nvSpPr>
        <p:spPr>
          <a:xfrm flipV="1">
            <a:off x="9485855" y="-820641"/>
            <a:ext cx="20076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Yu Gothic"/>
              </a:rPr>
              <a:t>Bran(</a:t>
            </a:r>
            <a:r>
              <a:rPr lang="en-US" dirty="0" err="1">
                <a:ea typeface="Yu Gothic"/>
              </a:rPr>
              <a:t>travller</a:t>
            </a:r>
            <a:r>
              <a:rPr lang="en-US" dirty="0">
                <a:ea typeface="Yu Gothic"/>
              </a:rPr>
              <a:t>)</a:t>
            </a:r>
            <a:endParaRPr lang="en-US" dirty="0"/>
          </a:p>
        </p:txBody>
      </p:sp>
      <p:sp>
        <p:nvSpPr>
          <p:cNvPr id="8" name="TextBox 7">
            <a:extLst>
              <a:ext uri="{FF2B5EF4-FFF2-40B4-BE49-F238E27FC236}">
                <a16:creationId xmlns:a16="http://schemas.microsoft.com/office/drawing/2014/main" id="{DD8F747F-66CE-2845-C756-C55FC96F7295}"/>
              </a:ext>
            </a:extLst>
          </p:cNvPr>
          <p:cNvSpPr txBox="1"/>
          <p:nvPr/>
        </p:nvSpPr>
        <p:spPr>
          <a:xfrm rot="10800000" flipV="1">
            <a:off x="9130952" y="2258675"/>
            <a:ext cx="2707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Yu Gothic"/>
              </a:rPr>
              <a:t>Bran(Traveller)</a:t>
            </a:r>
            <a:endParaRPr lang="en-US" dirty="0"/>
          </a:p>
        </p:txBody>
      </p:sp>
    </p:spTree>
    <p:extLst>
      <p:ext uri="{BB962C8B-B14F-4D97-AF65-F5344CB8AC3E}">
        <p14:creationId xmlns:p14="http://schemas.microsoft.com/office/powerpoint/2010/main" val="77862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D794-9E2E-BA47-71DA-B8C73E8EED8A}"/>
              </a:ext>
            </a:extLst>
          </p:cNvPr>
          <p:cNvSpPr>
            <a:spLocks noGrp="1"/>
          </p:cNvSpPr>
          <p:nvPr>
            <p:ph type="title"/>
          </p:nvPr>
        </p:nvSpPr>
        <p:spPr/>
        <p:txBody>
          <a:bodyPr/>
          <a:lstStyle/>
          <a:p>
            <a:r>
              <a:rPr lang="en-US" dirty="0">
                <a:ea typeface="Yu Gothic"/>
              </a:rPr>
              <a:t>Functional Specifications(Cont.)</a:t>
            </a:r>
            <a:endParaRPr lang="en-US" dirty="0"/>
          </a:p>
        </p:txBody>
      </p:sp>
      <p:sp>
        <p:nvSpPr>
          <p:cNvPr id="3" name="Content Placeholder 2">
            <a:extLst>
              <a:ext uri="{FF2B5EF4-FFF2-40B4-BE49-F238E27FC236}">
                <a16:creationId xmlns:a16="http://schemas.microsoft.com/office/drawing/2014/main" id="{584BF8A3-7301-EA48-3EC9-7D6BBED00B5B}"/>
              </a:ext>
            </a:extLst>
          </p:cNvPr>
          <p:cNvSpPr>
            <a:spLocks noGrp="1"/>
          </p:cNvSpPr>
          <p:nvPr>
            <p:ph idx="1"/>
          </p:nvPr>
        </p:nvSpPr>
        <p:spPr/>
        <p:txBody>
          <a:bodyPr lIns="109728" tIns="109728" rIns="109728" bIns="91440" anchor="t"/>
          <a:lstStyle/>
          <a:p>
            <a:r>
              <a:rPr lang="en-US" dirty="0">
                <a:ea typeface="Yu Gothic"/>
              </a:rPr>
              <a:t>If Lois(ATC Controller) is not able to plan landing for Quagmire(The pilot) and he has sufficient fuel to go to nearest airport, then Quagmire will be instructed to redirect to another airport.</a:t>
            </a:r>
          </a:p>
          <a:p>
            <a:r>
              <a:rPr lang="en-US" dirty="0">
                <a:ea typeface="Yu Gothic"/>
              </a:rPr>
              <a:t>If Quagmire does not have sufficient fuel, then he will be instructed to emergency promote to front of file approach.</a:t>
            </a:r>
          </a:p>
        </p:txBody>
      </p:sp>
    </p:spTree>
    <p:extLst>
      <p:ext uri="{BB962C8B-B14F-4D97-AF65-F5344CB8AC3E}">
        <p14:creationId xmlns:p14="http://schemas.microsoft.com/office/powerpoint/2010/main" val="371044998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otalTime>0</TotalTime>
  <Words>220</Words>
  <Application>Microsoft Office PowerPoint</Application>
  <PresentationFormat>Widescreen</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DashVTI</vt:lpstr>
      <vt:lpstr>Requirement  Specifications </vt:lpstr>
      <vt:lpstr>Requirement Analysis</vt:lpstr>
      <vt:lpstr>Objective</vt:lpstr>
      <vt:lpstr>Functionalities</vt:lpstr>
      <vt:lpstr>Requirement Analysis(Cont.)</vt:lpstr>
      <vt:lpstr>Functional Specification</vt:lpstr>
      <vt:lpstr>Functional Specifications(Cont.)</vt:lpstr>
      <vt:lpstr>Functional Specifications(Cont.)</vt:lpstr>
      <vt:lpstr>Functional Specifications(Cont.)</vt:lpstr>
      <vt:lpstr>External Interface Specification</vt:lpstr>
      <vt:lpstr>Technical Specifications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452</cp:revision>
  <dcterms:created xsi:type="dcterms:W3CDTF">2019-10-16T03:03:10Z</dcterms:created>
  <dcterms:modified xsi:type="dcterms:W3CDTF">2022-11-01T17:14:01Z</dcterms:modified>
</cp:coreProperties>
</file>