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OOXDiagramDrawingRels1_3.svg" ContentType="image/svg"/>
  <Override PartName="/ppt/media/OOXDiagramDrawingRels1_1.svg" ContentType="image/svg"/>
  <Override PartName="/ppt/media/OOXDiagramDrawingRels1_2.png" ContentType="image/png"/>
  <Override PartName="/ppt/media/OOXDiagramDataRels1_7.svg" ContentType="image/svg"/>
  <Override PartName="/ppt/media/OOXDiagramDrawingRels1_0.png" ContentType="image/png"/>
  <Override PartName="/ppt/media/image1.jpeg" ContentType="image/jpeg"/>
  <Override PartName="/ppt/media/OOXDiagramDataRels1_5.svg" ContentType="image/svg"/>
  <Override PartName="/ppt/media/OOXDiagramDataRels1_6.png" ContentType="image/png"/>
  <Override PartName="/ppt/media/OOXDiagramDataRels1_3.svg" ContentType="image/svg"/>
  <Override PartName="/ppt/media/OOXDiagramDataRels1_2.png" ContentType="image/png"/>
  <Override PartName="/ppt/media/image7.jpeg" ContentType="image/jpeg"/>
  <Override PartName="/ppt/media/image6.jpeg" ContentType="image/jpeg"/>
  <Override PartName="/ppt/media/OOXDiagramDrawingRels1_4.png" ContentType="image/png"/>
  <Override PartName="/ppt/media/image2.jpeg" ContentType="image/jpeg"/>
  <Override PartName="/ppt/media/OOXDiagramDrawingRels1_7.svg" ContentType="image/svg"/>
  <Override PartName="/ppt/media/OOXDiagramDrawingRels1_6.png" ContentType="image/png"/>
  <Override PartName="/ppt/media/image3.png" ContentType="image/png"/>
  <Override PartName="/ppt/media/OOXDiagramDrawingRels1_5.svg" ContentType="image/svg"/>
  <Override PartName="/ppt/media/image5.jpeg" ContentType="image/jpeg"/>
  <Override PartName="/ppt/media/OOXDiagramDataRels1_0.png" ContentType="image/png"/>
  <Override PartName="/ppt/media/image4.jpeg" ContentType="image/jpeg"/>
  <Override PartName="/ppt/media/OOXDiagramDataRels1_1.svg" ContentType="image/svg"/>
  <Override PartName="/ppt/media/OOXDiagramDataRels1_4.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Relationship Id="rId7" Type="http://schemas.openxmlformats.org/officeDocument/2006/relationships/image" Target="../media/OOXDiagramDataRels1_6.png"/><Relationship Id="rId8" Type="http://schemas.openxmlformats.org/officeDocument/2006/relationships/image" Target="../media/OOXDiagramDataRels1_7.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Relationship Id="rId7" Type="http://schemas.openxmlformats.org/officeDocument/2006/relationships/image" Target="../media/OOXDiagramDrawingRels1_6.png"/><Relationship Id="rId8" Type="http://schemas.openxmlformats.org/officeDocument/2006/relationships/image" Target="../media/OOXDiagramDrawingRels1_7.svg"/>
</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7EF06-A440-49CA-AE41-5D77FF44A7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3EAD42-40DB-4FA7-9368-DA38E246CF86}">
      <dgm:prSet/>
      <dgm:spPr/>
      <dgm:t>
        <a:bodyPr/>
        <a:lstStyle/>
        <a:p>
          <a:r>
            <a:rPr lang="en-US"/>
            <a:t>Organizes and regulates the process of landing aircraft at an airport.</a:t>
          </a:r>
        </a:p>
      </dgm:t>
    </dgm:pt>
    <dgm:pt modelId="{F51E1C1E-98CE-4E89-870C-AD0B3C869036}" type="parTrans" cxnId="{03954994-E89F-423D-A0AD-4AF4ABBEF0D2}">
      <dgm:prSet/>
      <dgm:spPr/>
      <dgm:t>
        <a:bodyPr/>
        <a:lstStyle/>
        <a:p>
          <a:endParaRPr lang="en-US"/>
        </a:p>
      </dgm:t>
    </dgm:pt>
    <dgm:pt modelId="{4D025283-07A7-4986-837A-165487D05CCD}" type="sibTrans" cxnId="{03954994-E89F-423D-A0AD-4AF4ABBEF0D2}">
      <dgm:prSet/>
      <dgm:spPr/>
      <dgm:t>
        <a:bodyPr/>
        <a:lstStyle/>
        <a:p>
          <a:endParaRPr lang="en-US"/>
        </a:p>
      </dgm:t>
    </dgm:pt>
    <dgm:pt modelId="{BD9B3534-367F-4ECB-BDD1-713F60D2C820}">
      <dgm:prSet/>
      <dgm:spPr/>
      <dgm:t>
        <a:bodyPr/>
        <a:lstStyle/>
        <a:p>
          <a:r>
            <a:rPr lang="en-US"/>
            <a:t>Simulator to find out best utilization of holding pattern.</a:t>
          </a:r>
        </a:p>
      </dgm:t>
    </dgm:pt>
    <dgm:pt modelId="{287B2BD7-E7EC-47A4-AC2A-D81E212FE31B}" type="parTrans" cxnId="{FDCD8C2E-561A-4602-A996-F8D9DF5D056A}">
      <dgm:prSet/>
      <dgm:spPr/>
      <dgm:t>
        <a:bodyPr/>
        <a:lstStyle/>
        <a:p>
          <a:endParaRPr lang="en-US"/>
        </a:p>
      </dgm:t>
    </dgm:pt>
    <dgm:pt modelId="{172B51A8-95F7-49BF-A5B3-7D23EA5DE1DB}" type="sibTrans" cxnId="{FDCD8C2E-561A-4602-A996-F8D9DF5D056A}">
      <dgm:prSet/>
      <dgm:spPr/>
      <dgm:t>
        <a:bodyPr/>
        <a:lstStyle/>
        <a:p>
          <a:endParaRPr lang="en-US"/>
        </a:p>
      </dgm:t>
    </dgm:pt>
    <dgm:pt modelId="{52BC9300-85D5-49CF-ADBE-8DA13A44B71D}">
      <dgm:prSet/>
      <dgm:spPr/>
      <dgm:t>
        <a:bodyPr/>
        <a:lstStyle/>
        <a:p>
          <a:r>
            <a:rPr lang="en-US"/>
            <a:t>The system will have a holding pattern.</a:t>
          </a:r>
        </a:p>
      </dgm:t>
    </dgm:pt>
    <dgm:pt modelId="{9A2D3BDF-1A9D-4CD4-BE53-792D0DE3F4E6}" type="parTrans" cxnId="{538A1983-8EF3-4B3D-83F8-1FDE400B982A}">
      <dgm:prSet/>
      <dgm:spPr/>
      <dgm:t>
        <a:bodyPr/>
        <a:lstStyle/>
        <a:p>
          <a:endParaRPr lang="en-US"/>
        </a:p>
      </dgm:t>
    </dgm:pt>
    <dgm:pt modelId="{83A482EE-D84E-4D57-A7B6-D90E948B76FF}" type="sibTrans" cxnId="{538A1983-8EF3-4B3D-83F8-1FDE400B982A}">
      <dgm:prSet/>
      <dgm:spPr/>
      <dgm:t>
        <a:bodyPr/>
        <a:lstStyle/>
        <a:p>
          <a:endParaRPr lang="en-US"/>
        </a:p>
      </dgm:t>
    </dgm:pt>
    <dgm:pt modelId="{5B561950-27AE-4B60-BDC2-975604DB6ABE}">
      <dgm:prSet/>
      <dgm:spPr/>
      <dgm:t>
        <a:bodyPr/>
        <a:lstStyle/>
        <a:p>
          <a:r>
            <a:rPr lang="en-US"/>
            <a:t>Instructions to the aircrafts is issued according to the holding pattern.</a:t>
          </a:r>
        </a:p>
      </dgm:t>
    </dgm:pt>
    <dgm:pt modelId="{567869FE-C1C2-46D9-B5A9-5E527806E223}" type="parTrans" cxnId="{A8A34382-6A74-4230-943C-37EC6F421BD7}">
      <dgm:prSet/>
      <dgm:spPr/>
      <dgm:t>
        <a:bodyPr/>
        <a:lstStyle/>
        <a:p>
          <a:endParaRPr lang="en-US"/>
        </a:p>
      </dgm:t>
    </dgm:pt>
    <dgm:pt modelId="{0A0725C6-C8EC-457B-A1B1-64389D278E48}" type="sibTrans" cxnId="{A8A34382-6A74-4230-943C-37EC6F421BD7}">
      <dgm:prSet/>
      <dgm:spPr/>
      <dgm:t>
        <a:bodyPr/>
        <a:lstStyle/>
        <a:p>
          <a:endParaRPr lang="en-US"/>
        </a:p>
      </dgm:t>
    </dgm:pt>
    <dgm:pt modelId="{7F2B3C04-129E-4F84-BDF2-3555B65F4645}" type="pres">
      <dgm:prSet presAssocID="{8FA7EF06-A440-49CA-AE41-5D77FF44A770}" presName="root" presStyleCnt="0">
        <dgm:presLayoutVars>
          <dgm:dir/>
          <dgm:resizeHandles val="exact"/>
        </dgm:presLayoutVars>
      </dgm:prSet>
      <dgm:spPr/>
    </dgm:pt>
    <dgm:pt modelId="{AF255979-ABC7-4AA6-B111-A3EB08A5202A}" type="pres">
      <dgm:prSet presAssocID="{6A3EAD42-40DB-4FA7-9368-DA38E246CF86}" presName="compNode" presStyleCnt="0"/>
      <dgm:spPr/>
    </dgm:pt>
    <dgm:pt modelId="{42714345-0BEA-45F1-977D-94D776B8410C}" type="pres">
      <dgm:prSet presAssocID="{6A3EAD42-40DB-4FA7-9368-DA38E246CF86}" presName="bgRect" presStyleLbl="bgShp" presStyleIdx="0" presStyleCnt="4"/>
      <dgm:spPr/>
    </dgm:pt>
    <dgm:pt modelId="{544722F2-3F5B-4EAB-A3D0-30F72F7DF285}" type="pres">
      <dgm:prSet presAssocID="{6A3EAD42-40DB-4FA7-9368-DA38E246CF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8C7CA338-9C16-4D81-83F8-60A54E3E3C99}" type="pres">
      <dgm:prSet presAssocID="{6A3EAD42-40DB-4FA7-9368-DA38E246CF86}" presName="spaceRect" presStyleCnt="0"/>
      <dgm:spPr/>
    </dgm:pt>
    <dgm:pt modelId="{4691F3A3-597B-4DA5-A6CF-5AEEE78BB3F9}" type="pres">
      <dgm:prSet presAssocID="{6A3EAD42-40DB-4FA7-9368-DA38E246CF86}" presName="parTx" presStyleLbl="revTx" presStyleIdx="0" presStyleCnt="4">
        <dgm:presLayoutVars>
          <dgm:chMax val="0"/>
          <dgm:chPref val="0"/>
        </dgm:presLayoutVars>
      </dgm:prSet>
      <dgm:spPr/>
    </dgm:pt>
    <dgm:pt modelId="{D289BBCD-61D3-49CC-AA77-C5266AE3B8FB}" type="pres">
      <dgm:prSet presAssocID="{4D025283-07A7-4986-837A-165487D05CCD}" presName="sibTrans" presStyleCnt="0"/>
      <dgm:spPr/>
    </dgm:pt>
    <dgm:pt modelId="{2FDFF872-9966-4226-AEEC-D82AB926C3A1}" type="pres">
      <dgm:prSet presAssocID="{BD9B3534-367F-4ECB-BDD1-713F60D2C820}" presName="compNode" presStyleCnt="0"/>
      <dgm:spPr/>
    </dgm:pt>
    <dgm:pt modelId="{185E5FC5-D1D0-4AFB-9E6A-062141537677}" type="pres">
      <dgm:prSet presAssocID="{BD9B3534-367F-4ECB-BDD1-713F60D2C820}" presName="bgRect" presStyleLbl="bgShp" presStyleIdx="1" presStyleCnt="4"/>
      <dgm:spPr/>
    </dgm:pt>
    <dgm:pt modelId="{057B53A5-02DB-44A1-A6AE-5856056EBC40}" type="pres">
      <dgm:prSet presAssocID="{BD9B3534-367F-4ECB-BDD1-713F60D2C8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120C297E-26CE-4980-94DE-C147820FF2B2}" type="pres">
      <dgm:prSet presAssocID="{BD9B3534-367F-4ECB-BDD1-713F60D2C820}" presName="spaceRect" presStyleCnt="0"/>
      <dgm:spPr/>
    </dgm:pt>
    <dgm:pt modelId="{B6E6A49D-DBF6-4601-A593-97B94B8B885B}" type="pres">
      <dgm:prSet presAssocID="{BD9B3534-367F-4ECB-BDD1-713F60D2C820}" presName="parTx" presStyleLbl="revTx" presStyleIdx="1" presStyleCnt="4">
        <dgm:presLayoutVars>
          <dgm:chMax val="0"/>
          <dgm:chPref val="0"/>
        </dgm:presLayoutVars>
      </dgm:prSet>
      <dgm:spPr/>
    </dgm:pt>
    <dgm:pt modelId="{07726811-66E1-4EA6-A92E-00259CAFCD96}" type="pres">
      <dgm:prSet presAssocID="{172B51A8-95F7-49BF-A5B3-7D23EA5DE1DB}" presName="sibTrans" presStyleCnt="0"/>
      <dgm:spPr/>
    </dgm:pt>
    <dgm:pt modelId="{DB645185-246D-4219-B4B6-2505CADE54BA}" type="pres">
      <dgm:prSet presAssocID="{52BC9300-85D5-49CF-ADBE-8DA13A44B71D}" presName="compNode" presStyleCnt="0"/>
      <dgm:spPr/>
    </dgm:pt>
    <dgm:pt modelId="{52AE0293-8982-49A4-B39B-A49672BFABD6}" type="pres">
      <dgm:prSet presAssocID="{52BC9300-85D5-49CF-ADBE-8DA13A44B71D}" presName="bgRect" presStyleLbl="bgShp" presStyleIdx="2" presStyleCnt="4"/>
      <dgm:spPr/>
    </dgm:pt>
    <dgm:pt modelId="{CCB9F967-F7E2-4822-ADD3-E6BC2072C285}" type="pres">
      <dgm:prSet presAssocID="{52BC9300-85D5-49CF-ADBE-8DA13A44B7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sion chart"/>
        </a:ext>
      </dgm:extLst>
    </dgm:pt>
    <dgm:pt modelId="{F2DD9574-469C-4E8E-89F1-33DE94DA1A4E}" type="pres">
      <dgm:prSet presAssocID="{52BC9300-85D5-49CF-ADBE-8DA13A44B71D}" presName="spaceRect" presStyleCnt="0"/>
      <dgm:spPr/>
    </dgm:pt>
    <dgm:pt modelId="{ACD01030-A4FF-4E67-BE25-7974C9443401}" type="pres">
      <dgm:prSet presAssocID="{52BC9300-85D5-49CF-ADBE-8DA13A44B71D}" presName="parTx" presStyleLbl="revTx" presStyleIdx="2" presStyleCnt="4">
        <dgm:presLayoutVars>
          <dgm:chMax val="0"/>
          <dgm:chPref val="0"/>
        </dgm:presLayoutVars>
      </dgm:prSet>
      <dgm:spPr/>
    </dgm:pt>
    <dgm:pt modelId="{F7D3ED14-2D72-4ED7-9F73-2327822D4492}" type="pres">
      <dgm:prSet presAssocID="{83A482EE-D84E-4D57-A7B6-D90E948B76FF}" presName="sibTrans" presStyleCnt="0"/>
      <dgm:spPr/>
    </dgm:pt>
    <dgm:pt modelId="{3F4FFC83-33DB-43B8-B817-1442035BF295}" type="pres">
      <dgm:prSet presAssocID="{5B561950-27AE-4B60-BDC2-975604DB6ABE}" presName="compNode" presStyleCnt="0"/>
      <dgm:spPr/>
    </dgm:pt>
    <dgm:pt modelId="{1F9AC700-2D57-4F72-8449-30ADEF012D55}" type="pres">
      <dgm:prSet presAssocID="{5B561950-27AE-4B60-BDC2-975604DB6ABE}" presName="bgRect" presStyleLbl="bgShp" presStyleIdx="3" presStyleCnt="4"/>
      <dgm:spPr/>
    </dgm:pt>
    <dgm:pt modelId="{63FE62DE-DF70-43F9-8F39-02C5ED138B94}" type="pres">
      <dgm:prSet presAssocID="{5B561950-27AE-4B60-BDC2-975604DB6A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irplane"/>
        </a:ext>
      </dgm:extLst>
    </dgm:pt>
    <dgm:pt modelId="{95CDDBEA-DF5E-4F2F-8C3C-A8B51AAB3AB1}" type="pres">
      <dgm:prSet presAssocID="{5B561950-27AE-4B60-BDC2-975604DB6ABE}" presName="spaceRect" presStyleCnt="0"/>
      <dgm:spPr/>
    </dgm:pt>
    <dgm:pt modelId="{E12A4593-C0CE-4739-9623-465F2535FF04}" type="pres">
      <dgm:prSet presAssocID="{5B561950-27AE-4B60-BDC2-975604DB6ABE}" presName="parTx" presStyleLbl="revTx" presStyleIdx="3" presStyleCnt="4">
        <dgm:presLayoutVars>
          <dgm:chMax val="0"/>
          <dgm:chPref val="0"/>
        </dgm:presLayoutVars>
      </dgm:prSet>
      <dgm:spPr/>
    </dgm:pt>
  </dgm:ptLst>
  <dgm:cxnLst>
    <dgm:cxn modelId="{E7B0F90B-3004-4EEE-B2E7-B242B4F33495}" type="presOf" srcId="{5B561950-27AE-4B60-BDC2-975604DB6ABE}" destId="{E12A4593-C0CE-4739-9623-465F2535FF04}" srcOrd="0" destOrd="0" presId="urn:microsoft.com/office/officeart/2018/2/layout/IconVerticalSolidList"/>
    <dgm:cxn modelId="{018B5010-360F-497C-BE32-23C6CCF426AA}" type="presOf" srcId="{BD9B3534-367F-4ECB-BDD1-713F60D2C820}" destId="{B6E6A49D-DBF6-4601-A593-97B94B8B885B}" srcOrd="0" destOrd="0" presId="urn:microsoft.com/office/officeart/2018/2/layout/IconVerticalSolidList"/>
    <dgm:cxn modelId="{FDCD8C2E-561A-4602-A996-F8D9DF5D056A}" srcId="{8FA7EF06-A440-49CA-AE41-5D77FF44A770}" destId="{BD9B3534-367F-4ECB-BDD1-713F60D2C820}" srcOrd="1" destOrd="0" parTransId="{287B2BD7-E7EC-47A4-AC2A-D81E212FE31B}" sibTransId="{172B51A8-95F7-49BF-A5B3-7D23EA5DE1DB}"/>
    <dgm:cxn modelId="{EED89040-4B19-4896-995C-79AFBDD534C7}" type="presOf" srcId="{6A3EAD42-40DB-4FA7-9368-DA38E246CF86}" destId="{4691F3A3-597B-4DA5-A6CF-5AEEE78BB3F9}" srcOrd="0" destOrd="0" presId="urn:microsoft.com/office/officeart/2018/2/layout/IconVerticalSolidList"/>
    <dgm:cxn modelId="{EDCA8442-CC04-4164-8DD7-F04522D2187F}" type="presOf" srcId="{52BC9300-85D5-49CF-ADBE-8DA13A44B71D}" destId="{ACD01030-A4FF-4E67-BE25-7974C9443401}" srcOrd="0" destOrd="0" presId="urn:microsoft.com/office/officeart/2018/2/layout/IconVerticalSolidList"/>
    <dgm:cxn modelId="{A8A34382-6A74-4230-943C-37EC6F421BD7}" srcId="{8FA7EF06-A440-49CA-AE41-5D77FF44A770}" destId="{5B561950-27AE-4B60-BDC2-975604DB6ABE}" srcOrd="3" destOrd="0" parTransId="{567869FE-C1C2-46D9-B5A9-5E527806E223}" sibTransId="{0A0725C6-C8EC-457B-A1B1-64389D278E48}"/>
    <dgm:cxn modelId="{538A1983-8EF3-4B3D-83F8-1FDE400B982A}" srcId="{8FA7EF06-A440-49CA-AE41-5D77FF44A770}" destId="{52BC9300-85D5-49CF-ADBE-8DA13A44B71D}" srcOrd="2" destOrd="0" parTransId="{9A2D3BDF-1A9D-4CD4-BE53-792D0DE3F4E6}" sibTransId="{83A482EE-D84E-4D57-A7B6-D90E948B76FF}"/>
    <dgm:cxn modelId="{03954994-E89F-423D-A0AD-4AF4ABBEF0D2}" srcId="{8FA7EF06-A440-49CA-AE41-5D77FF44A770}" destId="{6A3EAD42-40DB-4FA7-9368-DA38E246CF86}" srcOrd="0" destOrd="0" parTransId="{F51E1C1E-98CE-4E89-870C-AD0B3C869036}" sibTransId="{4D025283-07A7-4986-837A-165487D05CCD}"/>
    <dgm:cxn modelId="{E3194ED3-E196-4BCF-8775-0592AE85E992}" type="presOf" srcId="{8FA7EF06-A440-49CA-AE41-5D77FF44A770}" destId="{7F2B3C04-129E-4F84-BDF2-3555B65F4645}" srcOrd="0" destOrd="0" presId="urn:microsoft.com/office/officeart/2018/2/layout/IconVerticalSolidList"/>
    <dgm:cxn modelId="{5E19E2D2-96BE-431D-9094-53AC0CF92901}" type="presParOf" srcId="{7F2B3C04-129E-4F84-BDF2-3555B65F4645}" destId="{AF255979-ABC7-4AA6-B111-A3EB08A5202A}" srcOrd="0" destOrd="0" presId="urn:microsoft.com/office/officeart/2018/2/layout/IconVerticalSolidList"/>
    <dgm:cxn modelId="{4267CB5F-D10B-49F9-9994-BAAC1F11D577}" type="presParOf" srcId="{AF255979-ABC7-4AA6-B111-A3EB08A5202A}" destId="{42714345-0BEA-45F1-977D-94D776B8410C}" srcOrd="0" destOrd="0" presId="urn:microsoft.com/office/officeart/2018/2/layout/IconVerticalSolidList"/>
    <dgm:cxn modelId="{0BC98776-FCA8-4FF9-89D4-89126369E72D}" type="presParOf" srcId="{AF255979-ABC7-4AA6-B111-A3EB08A5202A}" destId="{544722F2-3F5B-4EAB-A3D0-30F72F7DF285}" srcOrd="1" destOrd="0" presId="urn:microsoft.com/office/officeart/2018/2/layout/IconVerticalSolidList"/>
    <dgm:cxn modelId="{21F13BE3-F640-4230-B564-C17C464FC27B}" type="presParOf" srcId="{AF255979-ABC7-4AA6-B111-A3EB08A5202A}" destId="{8C7CA338-9C16-4D81-83F8-60A54E3E3C99}" srcOrd="2" destOrd="0" presId="urn:microsoft.com/office/officeart/2018/2/layout/IconVerticalSolidList"/>
    <dgm:cxn modelId="{252E62B0-E5C2-4239-AF09-1357543090A5}" type="presParOf" srcId="{AF255979-ABC7-4AA6-B111-A3EB08A5202A}" destId="{4691F3A3-597B-4DA5-A6CF-5AEEE78BB3F9}" srcOrd="3" destOrd="0" presId="urn:microsoft.com/office/officeart/2018/2/layout/IconVerticalSolidList"/>
    <dgm:cxn modelId="{997385F3-CA69-4BF3-A8D2-1DAF2F90AD02}" type="presParOf" srcId="{7F2B3C04-129E-4F84-BDF2-3555B65F4645}" destId="{D289BBCD-61D3-49CC-AA77-C5266AE3B8FB}" srcOrd="1" destOrd="0" presId="urn:microsoft.com/office/officeart/2018/2/layout/IconVerticalSolidList"/>
    <dgm:cxn modelId="{703BFC7A-E2C6-4113-903A-D422E4B9D37E}" type="presParOf" srcId="{7F2B3C04-129E-4F84-BDF2-3555B65F4645}" destId="{2FDFF872-9966-4226-AEEC-D82AB926C3A1}" srcOrd="2" destOrd="0" presId="urn:microsoft.com/office/officeart/2018/2/layout/IconVerticalSolidList"/>
    <dgm:cxn modelId="{6950E7B5-13AD-46A1-828F-3582F1A2A3AD}" type="presParOf" srcId="{2FDFF872-9966-4226-AEEC-D82AB926C3A1}" destId="{185E5FC5-D1D0-4AFB-9E6A-062141537677}" srcOrd="0" destOrd="0" presId="urn:microsoft.com/office/officeart/2018/2/layout/IconVerticalSolidList"/>
    <dgm:cxn modelId="{A3EB5AE4-A4FE-43FF-A96F-67ABF743F26A}" type="presParOf" srcId="{2FDFF872-9966-4226-AEEC-D82AB926C3A1}" destId="{057B53A5-02DB-44A1-A6AE-5856056EBC40}" srcOrd="1" destOrd="0" presId="urn:microsoft.com/office/officeart/2018/2/layout/IconVerticalSolidList"/>
    <dgm:cxn modelId="{E1EB5A34-63D9-4B75-878A-616531B84916}" type="presParOf" srcId="{2FDFF872-9966-4226-AEEC-D82AB926C3A1}" destId="{120C297E-26CE-4980-94DE-C147820FF2B2}" srcOrd="2" destOrd="0" presId="urn:microsoft.com/office/officeart/2018/2/layout/IconVerticalSolidList"/>
    <dgm:cxn modelId="{4BF4D8BB-43A8-48C1-9A6B-C5F28BD6C660}" type="presParOf" srcId="{2FDFF872-9966-4226-AEEC-D82AB926C3A1}" destId="{B6E6A49D-DBF6-4601-A593-97B94B8B885B}" srcOrd="3" destOrd="0" presId="urn:microsoft.com/office/officeart/2018/2/layout/IconVerticalSolidList"/>
    <dgm:cxn modelId="{ECE95248-2C9F-47E8-AF0D-EB2A8D6F7118}" type="presParOf" srcId="{7F2B3C04-129E-4F84-BDF2-3555B65F4645}" destId="{07726811-66E1-4EA6-A92E-00259CAFCD96}" srcOrd="3" destOrd="0" presId="urn:microsoft.com/office/officeart/2018/2/layout/IconVerticalSolidList"/>
    <dgm:cxn modelId="{5A0EF9EF-38DF-40E6-AADC-B6E4A1C91239}" type="presParOf" srcId="{7F2B3C04-129E-4F84-BDF2-3555B65F4645}" destId="{DB645185-246D-4219-B4B6-2505CADE54BA}" srcOrd="4" destOrd="0" presId="urn:microsoft.com/office/officeart/2018/2/layout/IconVerticalSolidList"/>
    <dgm:cxn modelId="{29F0556E-4002-4C34-8421-22C275B9849A}" type="presParOf" srcId="{DB645185-246D-4219-B4B6-2505CADE54BA}" destId="{52AE0293-8982-49A4-B39B-A49672BFABD6}" srcOrd="0" destOrd="0" presId="urn:microsoft.com/office/officeart/2018/2/layout/IconVerticalSolidList"/>
    <dgm:cxn modelId="{6A3FFCB2-A4B9-41A4-9A5F-53B6A7463C7C}" type="presParOf" srcId="{DB645185-246D-4219-B4B6-2505CADE54BA}" destId="{CCB9F967-F7E2-4822-ADD3-E6BC2072C285}" srcOrd="1" destOrd="0" presId="urn:microsoft.com/office/officeart/2018/2/layout/IconVerticalSolidList"/>
    <dgm:cxn modelId="{576A1537-9D86-4D23-A340-930401E7DF62}" type="presParOf" srcId="{DB645185-246D-4219-B4B6-2505CADE54BA}" destId="{F2DD9574-469C-4E8E-89F1-33DE94DA1A4E}" srcOrd="2" destOrd="0" presId="urn:microsoft.com/office/officeart/2018/2/layout/IconVerticalSolidList"/>
    <dgm:cxn modelId="{2F89DCB9-C25C-4429-9D9B-701FEF0C7FBF}" type="presParOf" srcId="{DB645185-246D-4219-B4B6-2505CADE54BA}" destId="{ACD01030-A4FF-4E67-BE25-7974C9443401}" srcOrd="3" destOrd="0" presId="urn:microsoft.com/office/officeart/2018/2/layout/IconVerticalSolidList"/>
    <dgm:cxn modelId="{FD1CC361-1BA3-4451-9789-AD2E48EDCD6C}" type="presParOf" srcId="{7F2B3C04-129E-4F84-BDF2-3555B65F4645}" destId="{F7D3ED14-2D72-4ED7-9F73-2327822D4492}" srcOrd="5" destOrd="0" presId="urn:microsoft.com/office/officeart/2018/2/layout/IconVerticalSolidList"/>
    <dgm:cxn modelId="{554973DA-298A-449C-9940-C78F2A337FC1}" type="presParOf" srcId="{7F2B3C04-129E-4F84-BDF2-3555B65F4645}" destId="{3F4FFC83-33DB-43B8-B817-1442035BF295}" srcOrd="6" destOrd="0" presId="urn:microsoft.com/office/officeart/2018/2/layout/IconVerticalSolidList"/>
    <dgm:cxn modelId="{6D2E0E59-303B-4D61-A468-01987EA2A7F3}" type="presParOf" srcId="{3F4FFC83-33DB-43B8-B817-1442035BF295}" destId="{1F9AC700-2D57-4F72-8449-30ADEF012D55}" srcOrd="0" destOrd="0" presId="urn:microsoft.com/office/officeart/2018/2/layout/IconVerticalSolidList"/>
    <dgm:cxn modelId="{9A6EB64B-CAD5-4301-A333-3A4924851C78}" type="presParOf" srcId="{3F4FFC83-33DB-43B8-B817-1442035BF295}" destId="{63FE62DE-DF70-43F9-8F39-02C5ED138B94}" srcOrd="1" destOrd="0" presId="urn:microsoft.com/office/officeart/2018/2/layout/IconVerticalSolidList"/>
    <dgm:cxn modelId="{AD91CF5D-91BF-4017-9442-C25778BCC51D}" type="presParOf" srcId="{3F4FFC83-33DB-43B8-B817-1442035BF295}" destId="{95CDDBEA-DF5E-4F2F-8C3C-A8B51AAB3AB1}" srcOrd="2" destOrd="0" presId="urn:microsoft.com/office/officeart/2018/2/layout/IconVerticalSolidList"/>
    <dgm:cxn modelId="{42613225-A4AB-4316-B222-91FDCDC86841}" type="presParOf" srcId="{3F4FFC83-33DB-43B8-B817-1442035BF295}" destId="{E12A4593-C0CE-4739-9623-465F2535FF04}"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2AD178-BFF5-4D34-B59B-592186EB3332}" type="doc">
      <dgm:prSet loTypeId="urn:microsoft.com/office/officeart/2016/7/layout/ChevronBlockProcess" loCatId="process" qsTypeId="urn:microsoft.com/office/officeart/2005/8/quickstyle/simple1" qsCatId="simple" csTypeId="urn:microsoft.com/office/officeart/2005/8/colors/colorful1" csCatId="colorful"/>
      <dgm:spPr/>
      <dgm:t>
        <a:bodyPr/>
        <a:lstStyle/>
        <a:p>
          <a:endParaRPr lang="en-US"/>
        </a:p>
      </dgm:t>
    </dgm:pt>
    <dgm:pt modelId="{B2C04C4E-41DA-4285-8EE3-F7E00A0753A7}">
      <dgm:prSet/>
      <dgm:spPr/>
      <dgm:t>
        <a:bodyPr/>
        <a:lstStyle/>
        <a:p>
          <a:r>
            <a:rPr lang="en-US"/>
            <a:t>Configure</a:t>
          </a:r>
        </a:p>
      </dgm:t>
    </dgm:pt>
    <dgm:pt modelId="{19E5C907-27D3-4AA6-AA67-5EA3006DEB92}" type="parTrans" cxnId="{C4B2086E-39B4-43A6-857D-3B231980A660}">
      <dgm:prSet/>
      <dgm:spPr/>
      <dgm:t>
        <a:bodyPr/>
        <a:lstStyle/>
        <a:p>
          <a:endParaRPr lang="en-US"/>
        </a:p>
      </dgm:t>
    </dgm:pt>
    <dgm:pt modelId="{628588BE-EA67-463D-B4B2-2BE8FF42DF21}" type="sibTrans" cxnId="{C4B2086E-39B4-43A6-857D-3B231980A660}">
      <dgm:prSet/>
      <dgm:spPr/>
      <dgm:t>
        <a:bodyPr/>
        <a:lstStyle/>
        <a:p>
          <a:endParaRPr lang="en-US"/>
        </a:p>
      </dgm:t>
    </dgm:pt>
    <dgm:pt modelId="{FC09E80A-98F9-4F7B-908A-B73E3881C731}">
      <dgm:prSet/>
      <dgm:spPr/>
      <dgm:t>
        <a:bodyPr/>
        <a:lstStyle/>
        <a:p>
          <a:r>
            <a:rPr lang="en-US"/>
            <a:t>Configure holding pattern</a:t>
          </a:r>
        </a:p>
      </dgm:t>
    </dgm:pt>
    <dgm:pt modelId="{EFC92D95-A47D-41D6-9AC1-A54526921442}" type="parTrans" cxnId="{C3F45664-1BB3-45A9-B807-52A2E79F68AC}">
      <dgm:prSet/>
      <dgm:spPr/>
      <dgm:t>
        <a:bodyPr/>
        <a:lstStyle/>
        <a:p>
          <a:endParaRPr lang="en-US"/>
        </a:p>
      </dgm:t>
    </dgm:pt>
    <dgm:pt modelId="{2CB4E03E-5FF0-4D21-8C20-6CF92C3882D2}" type="sibTrans" cxnId="{C3F45664-1BB3-45A9-B807-52A2E79F68AC}">
      <dgm:prSet/>
      <dgm:spPr/>
      <dgm:t>
        <a:bodyPr/>
        <a:lstStyle/>
        <a:p>
          <a:endParaRPr lang="en-US"/>
        </a:p>
      </dgm:t>
    </dgm:pt>
    <dgm:pt modelId="{7D6B8250-32C8-49F1-8860-6B920ECA7616}">
      <dgm:prSet/>
      <dgm:spPr/>
      <dgm:t>
        <a:bodyPr/>
        <a:lstStyle/>
        <a:p>
          <a:r>
            <a:rPr lang="en-US"/>
            <a:t>Add</a:t>
          </a:r>
        </a:p>
      </dgm:t>
    </dgm:pt>
    <dgm:pt modelId="{650E3CB6-3631-42DD-AA9C-2F189B35AC8B}" type="parTrans" cxnId="{A68DB239-4BAC-4C5D-B19B-9E82B4A2E21E}">
      <dgm:prSet/>
      <dgm:spPr/>
      <dgm:t>
        <a:bodyPr/>
        <a:lstStyle/>
        <a:p>
          <a:endParaRPr lang="en-US"/>
        </a:p>
      </dgm:t>
    </dgm:pt>
    <dgm:pt modelId="{EED36315-AD22-4FA9-8E6F-6791C4803E1E}" type="sibTrans" cxnId="{A68DB239-4BAC-4C5D-B19B-9E82B4A2E21E}">
      <dgm:prSet/>
      <dgm:spPr/>
      <dgm:t>
        <a:bodyPr/>
        <a:lstStyle/>
        <a:p>
          <a:endParaRPr lang="en-US"/>
        </a:p>
      </dgm:t>
    </dgm:pt>
    <dgm:pt modelId="{5054B85D-22DE-4A18-A209-DB2225E060AB}">
      <dgm:prSet/>
      <dgm:spPr/>
      <dgm:t>
        <a:bodyPr/>
        <a:lstStyle/>
        <a:p>
          <a:r>
            <a:rPr lang="en-US"/>
            <a:t>Add new aircraft for landing.</a:t>
          </a:r>
        </a:p>
      </dgm:t>
    </dgm:pt>
    <dgm:pt modelId="{CB315776-E93E-42EF-B63B-A1498B683300}" type="parTrans" cxnId="{90B910BD-FDC2-47E5-9B65-4EC399BC59D8}">
      <dgm:prSet/>
      <dgm:spPr/>
      <dgm:t>
        <a:bodyPr/>
        <a:lstStyle/>
        <a:p>
          <a:endParaRPr lang="en-US"/>
        </a:p>
      </dgm:t>
    </dgm:pt>
    <dgm:pt modelId="{16BE98C7-30D3-4A96-A00D-C0F303684C95}" type="sibTrans" cxnId="{90B910BD-FDC2-47E5-9B65-4EC399BC59D8}">
      <dgm:prSet/>
      <dgm:spPr/>
      <dgm:t>
        <a:bodyPr/>
        <a:lstStyle/>
        <a:p>
          <a:endParaRPr lang="en-US"/>
        </a:p>
      </dgm:t>
    </dgm:pt>
    <dgm:pt modelId="{2EAD6E85-4A24-48F1-9C26-320FD0AD9864}">
      <dgm:prSet/>
      <dgm:spPr/>
      <dgm:t>
        <a:bodyPr/>
        <a:lstStyle/>
        <a:p>
          <a:r>
            <a:rPr lang="en-US"/>
            <a:t>Issue</a:t>
          </a:r>
        </a:p>
      </dgm:t>
    </dgm:pt>
    <dgm:pt modelId="{AD8EA8E0-7F4E-4D5F-ABB8-5E215992C26C}" type="parTrans" cxnId="{C1D77AEB-79E5-471D-B7E4-7036DD15E9BB}">
      <dgm:prSet/>
      <dgm:spPr/>
      <dgm:t>
        <a:bodyPr/>
        <a:lstStyle/>
        <a:p>
          <a:endParaRPr lang="en-US"/>
        </a:p>
      </dgm:t>
    </dgm:pt>
    <dgm:pt modelId="{668C5786-97DB-4FC9-8D87-94E8472DBFEE}" type="sibTrans" cxnId="{C1D77AEB-79E5-471D-B7E4-7036DD15E9BB}">
      <dgm:prSet/>
      <dgm:spPr/>
      <dgm:t>
        <a:bodyPr/>
        <a:lstStyle/>
        <a:p>
          <a:endParaRPr lang="en-US"/>
        </a:p>
      </dgm:t>
    </dgm:pt>
    <dgm:pt modelId="{B9E6D6C9-1E1C-4D98-BEF8-67B3BECE4820}">
      <dgm:prSet/>
      <dgm:spPr/>
      <dgm:t>
        <a:bodyPr/>
        <a:lstStyle/>
        <a:p>
          <a:r>
            <a:rPr lang="en-US"/>
            <a:t>Issue instructions for aircrafts at every time tick.</a:t>
          </a:r>
        </a:p>
      </dgm:t>
    </dgm:pt>
    <dgm:pt modelId="{92C7B4D4-E054-4BC6-92D8-8491E6085FE4}" type="parTrans" cxnId="{2557AF41-31CA-42D1-9BDF-CF0FEF7765AF}">
      <dgm:prSet/>
      <dgm:spPr/>
      <dgm:t>
        <a:bodyPr/>
        <a:lstStyle/>
        <a:p>
          <a:endParaRPr lang="en-US"/>
        </a:p>
      </dgm:t>
    </dgm:pt>
    <dgm:pt modelId="{50DAC67B-DD91-4026-9083-DDBBA59FF1B6}" type="sibTrans" cxnId="{2557AF41-31CA-42D1-9BDF-CF0FEF7765AF}">
      <dgm:prSet/>
      <dgm:spPr/>
      <dgm:t>
        <a:bodyPr/>
        <a:lstStyle/>
        <a:p>
          <a:endParaRPr lang="en-US"/>
        </a:p>
      </dgm:t>
    </dgm:pt>
    <dgm:pt modelId="{95433B1E-FD33-451D-8951-D6F713979B42}">
      <dgm:prSet/>
      <dgm:spPr/>
      <dgm:t>
        <a:bodyPr/>
        <a:lstStyle/>
        <a:p>
          <a:r>
            <a:rPr lang="en-US"/>
            <a:t>Change</a:t>
          </a:r>
        </a:p>
      </dgm:t>
    </dgm:pt>
    <dgm:pt modelId="{8E498047-65ED-46E9-937B-D414175A132E}" type="parTrans" cxnId="{AEEA7F36-6840-4B4C-BCE7-4D507841099E}">
      <dgm:prSet/>
      <dgm:spPr/>
      <dgm:t>
        <a:bodyPr/>
        <a:lstStyle/>
        <a:p>
          <a:endParaRPr lang="en-US"/>
        </a:p>
      </dgm:t>
    </dgm:pt>
    <dgm:pt modelId="{31AC7A2B-BAB3-49A6-9005-6479BED17234}" type="sibTrans" cxnId="{AEEA7F36-6840-4B4C-BCE7-4D507841099E}">
      <dgm:prSet/>
      <dgm:spPr/>
      <dgm:t>
        <a:bodyPr/>
        <a:lstStyle/>
        <a:p>
          <a:endParaRPr lang="en-US"/>
        </a:p>
      </dgm:t>
    </dgm:pt>
    <dgm:pt modelId="{B987324F-191D-4C70-A4CE-111206E93F84}">
      <dgm:prSet/>
      <dgm:spPr/>
      <dgm:t>
        <a:bodyPr/>
        <a:lstStyle/>
        <a:p>
          <a:r>
            <a:rPr lang="en-US"/>
            <a:t>Change the current fuel capapcity with time.</a:t>
          </a:r>
        </a:p>
      </dgm:t>
    </dgm:pt>
    <dgm:pt modelId="{3512DA39-4424-49BD-BFC1-CC601BFF2523}" type="parTrans" cxnId="{CAD476DC-960E-4C59-B549-37D763A6152E}">
      <dgm:prSet/>
      <dgm:spPr/>
      <dgm:t>
        <a:bodyPr/>
        <a:lstStyle/>
        <a:p>
          <a:endParaRPr lang="en-US"/>
        </a:p>
      </dgm:t>
    </dgm:pt>
    <dgm:pt modelId="{DFB590A2-8E04-4941-9C41-EF3FC2363112}" type="sibTrans" cxnId="{CAD476DC-960E-4C59-B549-37D763A6152E}">
      <dgm:prSet/>
      <dgm:spPr/>
      <dgm:t>
        <a:bodyPr/>
        <a:lstStyle/>
        <a:p>
          <a:endParaRPr lang="en-US"/>
        </a:p>
      </dgm:t>
    </dgm:pt>
    <dgm:pt modelId="{ABE85922-92B4-4157-8188-080893C38B7B}">
      <dgm:prSet/>
      <dgm:spPr/>
      <dgm:t>
        <a:bodyPr/>
        <a:lstStyle/>
        <a:p>
          <a:r>
            <a:rPr lang="en-US"/>
            <a:t>Schedule</a:t>
          </a:r>
        </a:p>
      </dgm:t>
    </dgm:pt>
    <dgm:pt modelId="{A14CAADB-823B-4E43-B88F-5C543178A375}" type="parTrans" cxnId="{46DC539C-ACE8-47CC-AB3A-17C4B58D1EF3}">
      <dgm:prSet/>
      <dgm:spPr/>
      <dgm:t>
        <a:bodyPr/>
        <a:lstStyle/>
        <a:p>
          <a:endParaRPr lang="en-US"/>
        </a:p>
      </dgm:t>
    </dgm:pt>
    <dgm:pt modelId="{F026239A-F1BF-4C16-A689-C877EFFF97A9}" type="sibTrans" cxnId="{46DC539C-ACE8-47CC-AB3A-17C4B58D1EF3}">
      <dgm:prSet/>
      <dgm:spPr/>
      <dgm:t>
        <a:bodyPr/>
        <a:lstStyle/>
        <a:p>
          <a:endParaRPr lang="en-US"/>
        </a:p>
      </dgm:t>
    </dgm:pt>
    <dgm:pt modelId="{340013DB-B77C-4770-AF0D-DEBCC68D439F}">
      <dgm:prSet/>
      <dgm:spPr/>
      <dgm:t>
        <a:bodyPr/>
        <a:lstStyle/>
        <a:p>
          <a:r>
            <a:rPr lang="en-US"/>
            <a:t>Randomly schedule emergency landing</a:t>
          </a:r>
        </a:p>
      </dgm:t>
    </dgm:pt>
    <dgm:pt modelId="{367E04F7-322D-43BB-BA16-B5BAF1CB6FD3}" type="parTrans" cxnId="{C9ACA405-4A52-4192-B7FD-CC88CFBC6601}">
      <dgm:prSet/>
      <dgm:spPr/>
      <dgm:t>
        <a:bodyPr/>
        <a:lstStyle/>
        <a:p>
          <a:endParaRPr lang="en-US"/>
        </a:p>
      </dgm:t>
    </dgm:pt>
    <dgm:pt modelId="{1E3614E4-6DD2-432E-A90A-00A285645D5E}" type="sibTrans" cxnId="{C9ACA405-4A52-4192-B7FD-CC88CFBC6601}">
      <dgm:prSet/>
      <dgm:spPr/>
      <dgm:t>
        <a:bodyPr/>
        <a:lstStyle/>
        <a:p>
          <a:endParaRPr lang="en-US"/>
        </a:p>
      </dgm:t>
    </dgm:pt>
    <dgm:pt modelId="{B0092DD9-39CF-4C7C-96C5-F19EA9429917}" type="pres">
      <dgm:prSet presAssocID="{742AD178-BFF5-4D34-B59B-592186EB3332}" presName="Name0" presStyleCnt="0">
        <dgm:presLayoutVars>
          <dgm:dir/>
          <dgm:animLvl val="lvl"/>
          <dgm:resizeHandles val="exact"/>
        </dgm:presLayoutVars>
      </dgm:prSet>
      <dgm:spPr/>
    </dgm:pt>
    <dgm:pt modelId="{0C0EE836-2C38-404A-A63B-4401814AD73A}" type="pres">
      <dgm:prSet presAssocID="{B2C04C4E-41DA-4285-8EE3-F7E00A0753A7}" presName="composite" presStyleCnt="0"/>
      <dgm:spPr/>
    </dgm:pt>
    <dgm:pt modelId="{913A0A20-743F-4B64-B07D-F151977150BE}" type="pres">
      <dgm:prSet presAssocID="{B2C04C4E-41DA-4285-8EE3-F7E00A0753A7}" presName="parTx" presStyleLbl="alignNode1" presStyleIdx="0" presStyleCnt="5">
        <dgm:presLayoutVars>
          <dgm:chMax val="0"/>
          <dgm:chPref val="0"/>
        </dgm:presLayoutVars>
      </dgm:prSet>
      <dgm:spPr/>
    </dgm:pt>
    <dgm:pt modelId="{5556F543-EA18-4CB9-A152-92166D2E9237}" type="pres">
      <dgm:prSet presAssocID="{B2C04C4E-41DA-4285-8EE3-F7E00A0753A7}" presName="desTx" presStyleLbl="alignAccFollowNode1" presStyleIdx="0" presStyleCnt="5">
        <dgm:presLayoutVars/>
      </dgm:prSet>
      <dgm:spPr/>
    </dgm:pt>
    <dgm:pt modelId="{8396FE61-21A8-4E8A-AF54-668A050AAE25}" type="pres">
      <dgm:prSet presAssocID="{628588BE-EA67-463D-B4B2-2BE8FF42DF21}" presName="space" presStyleCnt="0"/>
      <dgm:spPr/>
    </dgm:pt>
    <dgm:pt modelId="{8580D8D1-F2C1-415A-B2C1-16296557816F}" type="pres">
      <dgm:prSet presAssocID="{7D6B8250-32C8-49F1-8860-6B920ECA7616}" presName="composite" presStyleCnt="0"/>
      <dgm:spPr/>
    </dgm:pt>
    <dgm:pt modelId="{AE6770F3-5326-46AA-84F7-439EB7A73522}" type="pres">
      <dgm:prSet presAssocID="{7D6B8250-32C8-49F1-8860-6B920ECA7616}" presName="parTx" presStyleLbl="alignNode1" presStyleIdx="1" presStyleCnt="5">
        <dgm:presLayoutVars>
          <dgm:chMax val="0"/>
          <dgm:chPref val="0"/>
        </dgm:presLayoutVars>
      </dgm:prSet>
      <dgm:spPr/>
    </dgm:pt>
    <dgm:pt modelId="{925F48DE-36E8-4A6E-8DC1-4B03A1B29D27}" type="pres">
      <dgm:prSet presAssocID="{7D6B8250-32C8-49F1-8860-6B920ECA7616}" presName="desTx" presStyleLbl="alignAccFollowNode1" presStyleIdx="1" presStyleCnt="5">
        <dgm:presLayoutVars/>
      </dgm:prSet>
      <dgm:spPr/>
    </dgm:pt>
    <dgm:pt modelId="{FEA3B3B2-DBDF-42BB-A128-9C0AD2377E25}" type="pres">
      <dgm:prSet presAssocID="{EED36315-AD22-4FA9-8E6F-6791C4803E1E}" presName="space" presStyleCnt="0"/>
      <dgm:spPr/>
    </dgm:pt>
    <dgm:pt modelId="{2FC5E756-C7CC-4C84-8226-A013EEBB16F7}" type="pres">
      <dgm:prSet presAssocID="{2EAD6E85-4A24-48F1-9C26-320FD0AD9864}" presName="composite" presStyleCnt="0"/>
      <dgm:spPr/>
    </dgm:pt>
    <dgm:pt modelId="{5C98544F-9E1B-4A86-AA4E-7E02E34B92D4}" type="pres">
      <dgm:prSet presAssocID="{2EAD6E85-4A24-48F1-9C26-320FD0AD9864}" presName="parTx" presStyleLbl="alignNode1" presStyleIdx="2" presStyleCnt="5">
        <dgm:presLayoutVars>
          <dgm:chMax val="0"/>
          <dgm:chPref val="0"/>
        </dgm:presLayoutVars>
      </dgm:prSet>
      <dgm:spPr/>
    </dgm:pt>
    <dgm:pt modelId="{3D92ABA7-246A-480D-83B9-8859F8C744F1}" type="pres">
      <dgm:prSet presAssocID="{2EAD6E85-4A24-48F1-9C26-320FD0AD9864}" presName="desTx" presStyleLbl="alignAccFollowNode1" presStyleIdx="2" presStyleCnt="5">
        <dgm:presLayoutVars/>
      </dgm:prSet>
      <dgm:spPr/>
    </dgm:pt>
    <dgm:pt modelId="{D15A7466-CD91-49B3-A624-1F72086D4550}" type="pres">
      <dgm:prSet presAssocID="{668C5786-97DB-4FC9-8D87-94E8472DBFEE}" presName="space" presStyleCnt="0"/>
      <dgm:spPr/>
    </dgm:pt>
    <dgm:pt modelId="{B2FBB18B-2F34-4455-B980-AF9AFADC86B5}" type="pres">
      <dgm:prSet presAssocID="{95433B1E-FD33-451D-8951-D6F713979B42}" presName="composite" presStyleCnt="0"/>
      <dgm:spPr/>
    </dgm:pt>
    <dgm:pt modelId="{42853263-87D7-44A0-876B-C60696CDEFB9}" type="pres">
      <dgm:prSet presAssocID="{95433B1E-FD33-451D-8951-D6F713979B42}" presName="parTx" presStyleLbl="alignNode1" presStyleIdx="3" presStyleCnt="5">
        <dgm:presLayoutVars>
          <dgm:chMax val="0"/>
          <dgm:chPref val="0"/>
        </dgm:presLayoutVars>
      </dgm:prSet>
      <dgm:spPr/>
    </dgm:pt>
    <dgm:pt modelId="{29A15FD4-565A-4C4B-9549-AC71FFAA7EE5}" type="pres">
      <dgm:prSet presAssocID="{95433B1E-FD33-451D-8951-D6F713979B42}" presName="desTx" presStyleLbl="alignAccFollowNode1" presStyleIdx="3" presStyleCnt="5">
        <dgm:presLayoutVars/>
      </dgm:prSet>
      <dgm:spPr/>
    </dgm:pt>
    <dgm:pt modelId="{16D0706B-5AAC-4E81-B690-2581277241C2}" type="pres">
      <dgm:prSet presAssocID="{31AC7A2B-BAB3-49A6-9005-6479BED17234}" presName="space" presStyleCnt="0"/>
      <dgm:spPr/>
    </dgm:pt>
    <dgm:pt modelId="{3E458737-4DBC-4DD1-B634-98F5E833BC2E}" type="pres">
      <dgm:prSet presAssocID="{ABE85922-92B4-4157-8188-080893C38B7B}" presName="composite" presStyleCnt="0"/>
      <dgm:spPr/>
    </dgm:pt>
    <dgm:pt modelId="{82A0BF5A-FBB1-4661-9A1E-22C2D12D5EE2}" type="pres">
      <dgm:prSet presAssocID="{ABE85922-92B4-4157-8188-080893C38B7B}" presName="parTx" presStyleLbl="alignNode1" presStyleIdx="4" presStyleCnt="5">
        <dgm:presLayoutVars>
          <dgm:chMax val="0"/>
          <dgm:chPref val="0"/>
        </dgm:presLayoutVars>
      </dgm:prSet>
      <dgm:spPr/>
    </dgm:pt>
    <dgm:pt modelId="{896BC5FB-C176-48DF-918D-C63664A4D873}" type="pres">
      <dgm:prSet presAssocID="{ABE85922-92B4-4157-8188-080893C38B7B}" presName="desTx" presStyleLbl="alignAccFollowNode1" presStyleIdx="4" presStyleCnt="5">
        <dgm:presLayoutVars/>
      </dgm:prSet>
      <dgm:spPr/>
    </dgm:pt>
  </dgm:ptLst>
  <dgm:cxnLst>
    <dgm:cxn modelId="{C9ACA405-4A52-4192-B7FD-CC88CFBC6601}" srcId="{ABE85922-92B4-4157-8188-080893C38B7B}" destId="{340013DB-B77C-4770-AF0D-DEBCC68D439F}" srcOrd="0" destOrd="0" parTransId="{367E04F7-322D-43BB-BA16-B5BAF1CB6FD3}" sibTransId="{1E3614E4-6DD2-432E-A90A-00A285645D5E}"/>
    <dgm:cxn modelId="{F1840006-A495-437C-B2D2-75372B503ECC}" type="presOf" srcId="{FC09E80A-98F9-4F7B-908A-B73E3881C731}" destId="{5556F543-EA18-4CB9-A152-92166D2E9237}" srcOrd="0" destOrd="0" presId="urn:microsoft.com/office/officeart/2016/7/layout/ChevronBlockProcess"/>
    <dgm:cxn modelId="{BEDE761E-C8F4-4CB0-AA14-8C231EA3D2C2}" type="presOf" srcId="{7D6B8250-32C8-49F1-8860-6B920ECA7616}" destId="{AE6770F3-5326-46AA-84F7-439EB7A73522}" srcOrd="0" destOrd="0" presId="urn:microsoft.com/office/officeart/2016/7/layout/ChevronBlockProcess"/>
    <dgm:cxn modelId="{16626C25-60A8-405D-A0FE-4B02EF8CD793}" type="presOf" srcId="{B9E6D6C9-1E1C-4D98-BEF8-67B3BECE4820}" destId="{3D92ABA7-246A-480D-83B9-8859F8C744F1}" srcOrd="0" destOrd="0" presId="urn:microsoft.com/office/officeart/2016/7/layout/ChevronBlockProcess"/>
    <dgm:cxn modelId="{B6C74B2B-94E5-448D-AE7D-D8DBA9F33526}" type="presOf" srcId="{B987324F-191D-4C70-A4CE-111206E93F84}" destId="{29A15FD4-565A-4C4B-9549-AC71FFAA7EE5}" srcOrd="0" destOrd="0" presId="urn:microsoft.com/office/officeart/2016/7/layout/ChevronBlockProcess"/>
    <dgm:cxn modelId="{6A150231-53B9-472E-BF6A-D89ECB2E0BEA}" type="presOf" srcId="{B2C04C4E-41DA-4285-8EE3-F7E00A0753A7}" destId="{913A0A20-743F-4B64-B07D-F151977150BE}" srcOrd="0" destOrd="0" presId="urn:microsoft.com/office/officeart/2016/7/layout/ChevronBlockProcess"/>
    <dgm:cxn modelId="{AEEA7F36-6840-4B4C-BCE7-4D507841099E}" srcId="{742AD178-BFF5-4D34-B59B-592186EB3332}" destId="{95433B1E-FD33-451D-8951-D6F713979B42}" srcOrd="3" destOrd="0" parTransId="{8E498047-65ED-46E9-937B-D414175A132E}" sibTransId="{31AC7A2B-BAB3-49A6-9005-6479BED17234}"/>
    <dgm:cxn modelId="{A68DB239-4BAC-4C5D-B19B-9E82B4A2E21E}" srcId="{742AD178-BFF5-4D34-B59B-592186EB3332}" destId="{7D6B8250-32C8-49F1-8860-6B920ECA7616}" srcOrd="1" destOrd="0" parTransId="{650E3CB6-3631-42DD-AA9C-2F189B35AC8B}" sibTransId="{EED36315-AD22-4FA9-8E6F-6791C4803E1E}"/>
    <dgm:cxn modelId="{2977305D-CFBD-4A56-8938-419A74DE9148}" type="presOf" srcId="{2EAD6E85-4A24-48F1-9C26-320FD0AD9864}" destId="{5C98544F-9E1B-4A86-AA4E-7E02E34B92D4}" srcOrd="0" destOrd="0" presId="urn:microsoft.com/office/officeart/2016/7/layout/ChevronBlockProcess"/>
    <dgm:cxn modelId="{2557AF41-31CA-42D1-9BDF-CF0FEF7765AF}" srcId="{2EAD6E85-4A24-48F1-9C26-320FD0AD9864}" destId="{B9E6D6C9-1E1C-4D98-BEF8-67B3BECE4820}" srcOrd="0" destOrd="0" parTransId="{92C7B4D4-E054-4BC6-92D8-8491E6085FE4}" sibTransId="{50DAC67B-DD91-4026-9083-DDBBA59FF1B6}"/>
    <dgm:cxn modelId="{C3F45664-1BB3-45A9-B807-52A2E79F68AC}" srcId="{B2C04C4E-41DA-4285-8EE3-F7E00A0753A7}" destId="{FC09E80A-98F9-4F7B-908A-B73E3881C731}" srcOrd="0" destOrd="0" parTransId="{EFC92D95-A47D-41D6-9AC1-A54526921442}" sibTransId="{2CB4E03E-5FF0-4D21-8C20-6CF92C3882D2}"/>
    <dgm:cxn modelId="{E9766F4A-4A39-4696-83F9-DC082628B106}" type="presOf" srcId="{340013DB-B77C-4770-AF0D-DEBCC68D439F}" destId="{896BC5FB-C176-48DF-918D-C63664A4D873}" srcOrd="0" destOrd="0" presId="urn:microsoft.com/office/officeart/2016/7/layout/ChevronBlockProcess"/>
    <dgm:cxn modelId="{C4B2086E-39B4-43A6-857D-3B231980A660}" srcId="{742AD178-BFF5-4D34-B59B-592186EB3332}" destId="{B2C04C4E-41DA-4285-8EE3-F7E00A0753A7}" srcOrd="0" destOrd="0" parTransId="{19E5C907-27D3-4AA6-AA67-5EA3006DEB92}" sibTransId="{628588BE-EA67-463D-B4B2-2BE8FF42DF21}"/>
    <dgm:cxn modelId="{46DC539C-ACE8-47CC-AB3A-17C4B58D1EF3}" srcId="{742AD178-BFF5-4D34-B59B-592186EB3332}" destId="{ABE85922-92B4-4157-8188-080893C38B7B}" srcOrd="4" destOrd="0" parTransId="{A14CAADB-823B-4E43-B88F-5C543178A375}" sibTransId="{F026239A-F1BF-4C16-A689-C877EFFF97A9}"/>
    <dgm:cxn modelId="{DFA26BA7-A183-438C-BB4E-0094E3C9564A}" type="presOf" srcId="{95433B1E-FD33-451D-8951-D6F713979B42}" destId="{42853263-87D7-44A0-876B-C60696CDEFB9}" srcOrd="0" destOrd="0" presId="urn:microsoft.com/office/officeart/2016/7/layout/ChevronBlockProcess"/>
    <dgm:cxn modelId="{88AFA9AB-782F-42DD-B262-1425F394F949}" type="presOf" srcId="{742AD178-BFF5-4D34-B59B-592186EB3332}" destId="{B0092DD9-39CF-4C7C-96C5-F19EA9429917}" srcOrd="0" destOrd="0" presId="urn:microsoft.com/office/officeart/2016/7/layout/ChevronBlockProcess"/>
    <dgm:cxn modelId="{BC149FB0-109F-42D6-BAE4-26A9EBDF566D}" type="presOf" srcId="{5054B85D-22DE-4A18-A209-DB2225E060AB}" destId="{925F48DE-36E8-4A6E-8DC1-4B03A1B29D27}" srcOrd="0" destOrd="0" presId="urn:microsoft.com/office/officeart/2016/7/layout/ChevronBlockProcess"/>
    <dgm:cxn modelId="{90B910BD-FDC2-47E5-9B65-4EC399BC59D8}" srcId="{7D6B8250-32C8-49F1-8860-6B920ECA7616}" destId="{5054B85D-22DE-4A18-A209-DB2225E060AB}" srcOrd="0" destOrd="0" parTransId="{CB315776-E93E-42EF-B63B-A1498B683300}" sibTransId="{16BE98C7-30D3-4A96-A00D-C0F303684C95}"/>
    <dgm:cxn modelId="{CAD476DC-960E-4C59-B549-37D763A6152E}" srcId="{95433B1E-FD33-451D-8951-D6F713979B42}" destId="{B987324F-191D-4C70-A4CE-111206E93F84}" srcOrd="0" destOrd="0" parTransId="{3512DA39-4424-49BD-BFC1-CC601BFF2523}" sibTransId="{DFB590A2-8E04-4941-9C41-EF3FC2363112}"/>
    <dgm:cxn modelId="{C1D77AEB-79E5-471D-B7E4-7036DD15E9BB}" srcId="{742AD178-BFF5-4D34-B59B-592186EB3332}" destId="{2EAD6E85-4A24-48F1-9C26-320FD0AD9864}" srcOrd="2" destOrd="0" parTransId="{AD8EA8E0-7F4E-4D5F-ABB8-5E215992C26C}" sibTransId="{668C5786-97DB-4FC9-8D87-94E8472DBFEE}"/>
    <dgm:cxn modelId="{A0F919FA-9A28-4383-92CF-F10D8AD1B8D3}" type="presOf" srcId="{ABE85922-92B4-4157-8188-080893C38B7B}" destId="{82A0BF5A-FBB1-4661-9A1E-22C2D12D5EE2}" srcOrd="0" destOrd="0" presId="urn:microsoft.com/office/officeart/2016/7/layout/ChevronBlockProcess"/>
    <dgm:cxn modelId="{7438B65B-ECFF-4D10-9CF0-AF34AD946464}" type="presParOf" srcId="{B0092DD9-39CF-4C7C-96C5-F19EA9429917}" destId="{0C0EE836-2C38-404A-A63B-4401814AD73A}" srcOrd="0" destOrd="0" presId="urn:microsoft.com/office/officeart/2016/7/layout/ChevronBlockProcess"/>
    <dgm:cxn modelId="{C746113F-46DD-4C9A-B3A5-2D000FCD5D36}" type="presParOf" srcId="{0C0EE836-2C38-404A-A63B-4401814AD73A}" destId="{913A0A20-743F-4B64-B07D-F151977150BE}" srcOrd="0" destOrd="0" presId="urn:microsoft.com/office/officeart/2016/7/layout/ChevronBlockProcess"/>
    <dgm:cxn modelId="{9BABF34D-ABC5-475C-A9AC-C76D9E48CC22}" type="presParOf" srcId="{0C0EE836-2C38-404A-A63B-4401814AD73A}" destId="{5556F543-EA18-4CB9-A152-92166D2E9237}" srcOrd="1" destOrd="0" presId="urn:microsoft.com/office/officeart/2016/7/layout/ChevronBlockProcess"/>
    <dgm:cxn modelId="{54C31FDB-86F4-42CF-B754-055172E32574}" type="presParOf" srcId="{B0092DD9-39CF-4C7C-96C5-F19EA9429917}" destId="{8396FE61-21A8-4E8A-AF54-668A050AAE25}" srcOrd="1" destOrd="0" presId="urn:microsoft.com/office/officeart/2016/7/layout/ChevronBlockProcess"/>
    <dgm:cxn modelId="{1715CB11-5624-41B2-BA9F-E5D511368EAD}" type="presParOf" srcId="{B0092DD9-39CF-4C7C-96C5-F19EA9429917}" destId="{8580D8D1-F2C1-415A-B2C1-16296557816F}" srcOrd="2" destOrd="0" presId="urn:microsoft.com/office/officeart/2016/7/layout/ChevronBlockProcess"/>
    <dgm:cxn modelId="{6C876F5C-4C6C-4B9A-A1F4-3C5586B08944}" type="presParOf" srcId="{8580D8D1-F2C1-415A-B2C1-16296557816F}" destId="{AE6770F3-5326-46AA-84F7-439EB7A73522}" srcOrd="0" destOrd="0" presId="urn:microsoft.com/office/officeart/2016/7/layout/ChevronBlockProcess"/>
    <dgm:cxn modelId="{DF6A1118-B2F0-4654-8C58-A93D26535F1E}" type="presParOf" srcId="{8580D8D1-F2C1-415A-B2C1-16296557816F}" destId="{925F48DE-36E8-4A6E-8DC1-4B03A1B29D27}" srcOrd="1" destOrd="0" presId="urn:microsoft.com/office/officeart/2016/7/layout/ChevronBlockProcess"/>
    <dgm:cxn modelId="{A4FF6B1C-D09B-4D0A-AC87-B009DAEC39AD}" type="presParOf" srcId="{B0092DD9-39CF-4C7C-96C5-F19EA9429917}" destId="{FEA3B3B2-DBDF-42BB-A128-9C0AD2377E25}" srcOrd="3" destOrd="0" presId="urn:microsoft.com/office/officeart/2016/7/layout/ChevronBlockProcess"/>
    <dgm:cxn modelId="{DD620859-369E-42FA-9C5A-F479E72528B6}" type="presParOf" srcId="{B0092DD9-39CF-4C7C-96C5-F19EA9429917}" destId="{2FC5E756-C7CC-4C84-8226-A013EEBB16F7}" srcOrd="4" destOrd="0" presId="urn:microsoft.com/office/officeart/2016/7/layout/ChevronBlockProcess"/>
    <dgm:cxn modelId="{B5C7FCC0-33ED-4294-94B7-7115B2A89E58}" type="presParOf" srcId="{2FC5E756-C7CC-4C84-8226-A013EEBB16F7}" destId="{5C98544F-9E1B-4A86-AA4E-7E02E34B92D4}" srcOrd="0" destOrd="0" presId="urn:microsoft.com/office/officeart/2016/7/layout/ChevronBlockProcess"/>
    <dgm:cxn modelId="{569B8044-2610-4CB2-805E-0C09A65D9B24}" type="presParOf" srcId="{2FC5E756-C7CC-4C84-8226-A013EEBB16F7}" destId="{3D92ABA7-246A-480D-83B9-8859F8C744F1}" srcOrd="1" destOrd="0" presId="urn:microsoft.com/office/officeart/2016/7/layout/ChevronBlockProcess"/>
    <dgm:cxn modelId="{D8856080-7E2A-4DDC-AFB2-F197B08C96AD}" type="presParOf" srcId="{B0092DD9-39CF-4C7C-96C5-F19EA9429917}" destId="{D15A7466-CD91-49B3-A624-1F72086D4550}" srcOrd="5" destOrd="0" presId="urn:microsoft.com/office/officeart/2016/7/layout/ChevronBlockProcess"/>
    <dgm:cxn modelId="{4BD37852-DA0C-45FD-9CC4-0DEBFF588CD2}" type="presParOf" srcId="{B0092DD9-39CF-4C7C-96C5-F19EA9429917}" destId="{B2FBB18B-2F34-4455-B980-AF9AFADC86B5}" srcOrd="6" destOrd="0" presId="urn:microsoft.com/office/officeart/2016/7/layout/ChevronBlockProcess"/>
    <dgm:cxn modelId="{38497E84-572A-4BE4-9BA6-A7E3F3084D0B}" type="presParOf" srcId="{B2FBB18B-2F34-4455-B980-AF9AFADC86B5}" destId="{42853263-87D7-44A0-876B-C60696CDEFB9}" srcOrd="0" destOrd="0" presId="urn:microsoft.com/office/officeart/2016/7/layout/ChevronBlockProcess"/>
    <dgm:cxn modelId="{3109A425-9338-495D-83FE-42A14BC23FB1}" type="presParOf" srcId="{B2FBB18B-2F34-4455-B980-AF9AFADC86B5}" destId="{29A15FD4-565A-4C4B-9549-AC71FFAA7EE5}" srcOrd="1" destOrd="0" presId="urn:microsoft.com/office/officeart/2016/7/layout/ChevronBlockProcess"/>
    <dgm:cxn modelId="{B18BE343-52F3-4FB2-9A0E-5D7CB5914A85}" type="presParOf" srcId="{B0092DD9-39CF-4C7C-96C5-F19EA9429917}" destId="{16D0706B-5AAC-4E81-B690-2581277241C2}" srcOrd="7" destOrd="0" presId="urn:microsoft.com/office/officeart/2016/7/layout/ChevronBlockProcess"/>
    <dgm:cxn modelId="{DB0B20A0-1254-40E9-8D84-17E90CD8D83B}" type="presParOf" srcId="{B0092DD9-39CF-4C7C-96C5-F19EA9429917}" destId="{3E458737-4DBC-4DD1-B634-98F5E833BC2E}" srcOrd="8" destOrd="0" presId="urn:microsoft.com/office/officeart/2016/7/layout/ChevronBlockProcess"/>
    <dgm:cxn modelId="{E0243A5B-479D-4926-ACF1-0B4927A5B31C}" type="presParOf" srcId="{3E458737-4DBC-4DD1-B634-98F5E833BC2E}" destId="{82A0BF5A-FBB1-4661-9A1E-22C2D12D5EE2}" srcOrd="0" destOrd="0" presId="urn:microsoft.com/office/officeart/2016/7/layout/ChevronBlockProcess"/>
    <dgm:cxn modelId="{760032C3-3252-424D-AEEA-6851C1A5B5A8}" type="presParOf" srcId="{3E458737-4DBC-4DD1-B634-98F5E833BC2E}" destId="{896BC5FB-C176-48DF-918D-C63664A4D873}" srcOrd="1" destOrd="0" presId="urn:microsoft.com/office/officeart/2016/7/layout/Chevron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14345-0BEA-45F1-977D-94D776B8410C}">
      <dsp:nvSpPr>
        <dsp:cNvPr id="0" name=""/>
        <dsp:cNvSpPr/>
      </dsp:nvSpPr>
      <dsp:spPr>
        <a:xfrm>
          <a:off x="0" y="2106"/>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722F2-3F5B-4EAB-A3D0-30F72F7DF285}">
      <dsp:nvSpPr>
        <dsp:cNvPr id="0" name=""/>
        <dsp:cNvSpPr/>
      </dsp:nvSpPr>
      <dsp:spPr>
        <a:xfrm>
          <a:off x="322915" y="242291"/>
          <a:ext cx="587119" cy="587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91F3A3-597B-4DA5-A6CF-5AEEE78BB3F9}">
      <dsp:nvSpPr>
        <dsp:cNvPr id="0" name=""/>
        <dsp:cNvSpPr/>
      </dsp:nvSpPr>
      <dsp:spPr>
        <a:xfrm>
          <a:off x="1232950" y="2106"/>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Organizes and regulates the process of landing aircraft at an airport.</a:t>
          </a:r>
        </a:p>
      </dsp:txBody>
      <dsp:txXfrm>
        <a:off x="1232950" y="2106"/>
        <a:ext cx="4499255" cy="1067489"/>
      </dsp:txXfrm>
    </dsp:sp>
    <dsp:sp modelId="{185E5FC5-D1D0-4AFB-9E6A-062141537677}">
      <dsp:nvSpPr>
        <dsp:cNvPr id="0" name=""/>
        <dsp:cNvSpPr/>
      </dsp:nvSpPr>
      <dsp:spPr>
        <a:xfrm>
          <a:off x="0" y="1336468"/>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B53A5-02DB-44A1-A6AE-5856056EBC40}">
      <dsp:nvSpPr>
        <dsp:cNvPr id="0" name=""/>
        <dsp:cNvSpPr/>
      </dsp:nvSpPr>
      <dsp:spPr>
        <a:xfrm>
          <a:off x="322915" y="1576653"/>
          <a:ext cx="587119" cy="587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E6A49D-DBF6-4601-A593-97B94B8B885B}">
      <dsp:nvSpPr>
        <dsp:cNvPr id="0" name=""/>
        <dsp:cNvSpPr/>
      </dsp:nvSpPr>
      <dsp:spPr>
        <a:xfrm>
          <a:off x="1232950" y="1336468"/>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Simulator to find out best utilization of holding pattern.</a:t>
          </a:r>
        </a:p>
      </dsp:txBody>
      <dsp:txXfrm>
        <a:off x="1232950" y="1336468"/>
        <a:ext cx="4499255" cy="1067489"/>
      </dsp:txXfrm>
    </dsp:sp>
    <dsp:sp modelId="{52AE0293-8982-49A4-B39B-A49672BFABD6}">
      <dsp:nvSpPr>
        <dsp:cNvPr id="0" name=""/>
        <dsp:cNvSpPr/>
      </dsp:nvSpPr>
      <dsp:spPr>
        <a:xfrm>
          <a:off x="0" y="2670830"/>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9F967-F7E2-4822-ADD3-E6BC2072C285}">
      <dsp:nvSpPr>
        <dsp:cNvPr id="0" name=""/>
        <dsp:cNvSpPr/>
      </dsp:nvSpPr>
      <dsp:spPr>
        <a:xfrm>
          <a:off x="322915" y="2911015"/>
          <a:ext cx="587119" cy="5871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D01030-A4FF-4E67-BE25-7974C9443401}">
      <dsp:nvSpPr>
        <dsp:cNvPr id="0" name=""/>
        <dsp:cNvSpPr/>
      </dsp:nvSpPr>
      <dsp:spPr>
        <a:xfrm>
          <a:off x="1232950" y="2670830"/>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The system will have a holding pattern.</a:t>
          </a:r>
        </a:p>
      </dsp:txBody>
      <dsp:txXfrm>
        <a:off x="1232950" y="2670830"/>
        <a:ext cx="4499255" cy="1067489"/>
      </dsp:txXfrm>
    </dsp:sp>
    <dsp:sp modelId="{1F9AC700-2D57-4F72-8449-30ADEF012D55}">
      <dsp:nvSpPr>
        <dsp:cNvPr id="0" name=""/>
        <dsp:cNvSpPr/>
      </dsp:nvSpPr>
      <dsp:spPr>
        <a:xfrm>
          <a:off x="0" y="4005192"/>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E62DE-DF70-43F9-8F39-02C5ED138B94}">
      <dsp:nvSpPr>
        <dsp:cNvPr id="0" name=""/>
        <dsp:cNvSpPr/>
      </dsp:nvSpPr>
      <dsp:spPr>
        <a:xfrm>
          <a:off x="322915" y="4245377"/>
          <a:ext cx="587119" cy="5871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A4593-C0CE-4739-9623-465F2535FF04}">
      <dsp:nvSpPr>
        <dsp:cNvPr id="0" name=""/>
        <dsp:cNvSpPr/>
      </dsp:nvSpPr>
      <dsp:spPr>
        <a:xfrm>
          <a:off x="1232950" y="4005192"/>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Instructions to the aircrafts is issued according to the holding pattern.</a:t>
          </a:r>
        </a:p>
      </dsp:txBody>
      <dsp:txXfrm>
        <a:off x="1232950" y="4005192"/>
        <a:ext cx="4499255" cy="1067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A0A20-743F-4B64-B07D-F151977150BE}">
      <dsp:nvSpPr>
        <dsp:cNvPr id="0" name=""/>
        <dsp:cNvSpPr/>
      </dsp:nvSpPr>
      <dsp:spPr>
        <a:xfrm>
          <a:off x="8750" y="420486"/>
          <a:ext cx="2110552" cy="633165"/>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66800">
            <a:lnSpc>
              <a:spcPct val="90000"/>
            </a:lnSpc>
            <a:spcBef>
              <a:spcPct val="0"/>
            </a:spcBef>
            <a:spcAft>
              <a:spcPct val="35000"/>
            </a:spcAft>
            <a:buNone/>
          </a:pPr>
          <a:r>
            <a:rPr lang="en-US" sz="2400" kern="1200"/>
            <a:t>Configure</a:t>
          </a:r>
        </a:p>
      </dsp:txBody>
      <dsp:txXfrm>
        <a:off x="198700" y="420486"/>
        <a:ext cx="1730653" cy="633165"/>
      </dsp:txXfrm>
    </dsp:sp>
    <dsp:sp modelId="{5556F543-EA18-4CB9-A152-92166D2E9237}">
      <dsp:nvSpPr>
        <dsp:cNvPr id="0" name=""/>
        <dsp:cNvSpPr/>
      </dsp:nvSpPr>
      <dsp:spPr>
        <a:xfrm>
          <a:off x="8750" y="1053652"/>
          <a:ext cx="1920602" cy="161513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a:t>Configure holding pattern</a:t>
          </a:r>
        </a:p>
      </dsp:txBody>
      <dsp:txXfrm>
        <a:off x="8750" y="1053652"/>
        <a:ext cx="1920602" cy="1615136"/>
      </dsp:txXfrm>
    </dsp:sp>
    <dsp:sp modelId="{AE6770F3-5326-46AA-84F7-439EB7A73522}">
      <dsp:nvSpPr>
        <dsp:cNvPr id="0" name=""/>
        <dsp:cNvSpPr/>
      </dsp:nvSpPr>
      <dsp:spPr>
        <a:xfrm>
          <a:off x="2067537" y="420486"/>
          <a:ext cx="2110552" cy="633165"/>
        </a:xfrm>
        <a:prstGeom prst="chevron">
          <a:avLst>
            <a:gd name="adj" fmla="val 3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66800">
            <a:lnSpc>
              <a:spcPct val="90000"/>
            </a:lnSpc>
            <a:spcBef>
              <a:spcPct val="0"/>
            </a:spcBef>
            <a:spcAft>
              <a:spcPct val="35000"/>
            </a:spcAft>
            <a:buNone/>
          </a:pPr>
          <a:r>
            <a:rPr lang="en-US" sz="2400" kern="1200"/>
            <a:t>Add</a:t>
          </a:r>
        </a:p>
      </dsp:txBody>
      <dsp:txXfrm>
        <a:off x="2257487" y="420486"/>
        <a:ext cx="1730653" cy="633165"/>
      </dsp:txXfrm>
    </dsp:sp>
    <dsp:sp modelId="{925F48DE-36E8-4A6E-8DC1-4B03A1B29D27}">
      <dsp:nvSpPr>
        <dsp:cNvPr id="0" name=""/>
        <dsp:cNvSpPr/>
      </dsp:nvSpPr>
      <dsp:spPr>
        <a:xfrm>
          <a:off x="2067537" y="1053652"/>
          <a:ext cx="1920602" cy="161513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a:t>Add new aircraft for landing.</a:t>
          </a:r>
        </a:p>
      </dsp:txBody>
      <dsp:txXfrm>
        <a:off x="2067537" y="1053652"/>
        <a:ext cx="1920602" cy="1615136"/>
      </dsp:txXfrm>
    </dsp:sp>
    <dsp:sp modelId="{5C98544F-9E1B-4A86-AA4E-7E02E34B92D4}">
      <dsp:nvSpPr>
        <dsp:cNvPr id="0" name=""/>
        <dsp:cNvSpPr/>
      </dsp:nvSpPr>
      <dsp:spPr>
        <a:xfrm>
          <a:off x="4126323" y="420486"/>
          <a:ext cx="2110552" cy="633165"/>
        </a:xfrm>
        <a:prstGeom prst="chevron">
          <a:avLst>
            <a:gd name="adj" fmla="val 3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66800">
            <a:lnSpc>
              <a:spcPct val="90000"/>
            </a:lnSpc>
            <a:spcBef>
              <a:spcPct val="0"/>
            </a:spcBef>
            <a:spcAft>
              <a:spcPct val="35000"/>
            </a:spcAft>
            <a:buNone/>
          </a:pPr>
          <a:r>
            <a:rPr lang="en-US" sz="2400" kern="1200"/>
            <a:t>Issue</a:t>
          </a:r>
        </a:p>
      </dsp:txBody>
      <dsp:txXfrm>
        <a:off x="4316273" y="420486"/>
        <a:ext cx="1730653" cy="633165"/>
      </dsp:txXfrm>
    </dsp:sp>
    <dsp:sp modelId="{3D92ABA7-246A-480D-83B9-8859F8C744F1}">
      <dsp:nvSpPr>
        <dsp:cNvPr id="0" name=""/>
        <dsp:cNvSpPr/>
      </dsp:nvSpPr>
      <dsp:spPr>
        <a:xfrm>
          <a:off x="4126323" y="1053652"/>
          <a:ext cx="1920602" cy="161513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a:t>Issue instructions for aircrafts at every time tick.</a:t>
          </a:r>
        </a:p>
      </dsp:txBody>
      <dsp:txXfrm>
        <a:off x="4126323" y="1053652"/>
        <a:ext cx="1920602" cy="1615136"/>
      </dsp:txXfrm>
    </dsp:sp>
    <dsp:sp modelId="{42853263-87D7-44A0-876B-C60696CDEFB9}">
      <dsp:nvSpPr>
        <dsp:cNvPr id="0" name=""/>
        <dsp:cNvSpPr/>
      </dsp:nvSpPr>
      <dsp:spPr>
        <a:xfrm>
          <a:off x="6185110" y="420486"/>
          <a:ext cx="2110552" cy="633165"/>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66800">
            <a:lnSpc>
              <a:spcPct val="90000"/>
            </a:lnSpc>
            <a:spcBef>
              <a:spcPct val="0"/>
            </a:spcBef>
            <a:spcAft>
              <a:spcPct val="35000"/>
            </a:spcAft>
            <a:buNone/>
          </a:pPr>
          <a:r>
            <a:rPr lang="en-US" sz="2400" kern="1200"/>
            <a:t>Change</a:t>
          </a:r>
        </a:p>
      </dsp:txBody>
      <dsp:txXfrm>
        <a:off x="6375060" y="420486"/>
        <a:ext cx="1730653" cy="633165"/>
      </dsp:txXfrm>
    </dsp:sp>
    <dsp:sp modelId="{29A15FD4-565A-4C4B-9549-AC71FFAA7EE5}">
      <dsp:nvSpPr>
        <dsp:cNvPr id="0" name=""/>
        <dsp:cNvSpPr/>
      </dsp:nvSpPr>
      <dsp:spPr>
        <a:xfrm>
          <a:off x="6185110" y="1053652"/>
          <a:ext cx="1920602" cy="161513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a:t>Change the current fuel capapcity with time.</a:t>
          </a:r>
        </a:p>
      </dsp:txBody>
      <dsp:txXfrm>
        <a:off x="6185110" y="1053652"/>
        <a:ext cx="1920602" cy="1615136"/>
      </dsp:txXfrm>
    </dsp:sp>
    <dsp:sp modelId="{82A0BF5A-FBB1-4661-9A1E-22C2D12D5EE2}">
      <dsp:nvSpPr>
        <dsp:cNvPr id="0" name=""/>
        <dsp:cNvSpPr/>
      </dsp:nvSpPr>
      <dsp:spPr>
        <a:xfrm>
          <a:off x="8243897" y="420486"/>
          <a:ext cx="2110552" cy="633165"/>
        </a:xfrm>
        <a:prstGeom prst="chevron">
          <a:avLst>
            <a:gd name="adj" fmla="val 30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66800">
            <a:lnSpc>
              <a:spcPct val="90000"/>
            </a:lnSpc>
            <a:spcBef>
              <a:spcPct val="0"/>
            </a:spcBef>
            <a:spcAft>
              <a:spcPct val="35000"/>
            </a:spcAft>
            <a:buNone/>
          </a:pPr>
          <a:r>
            <a:rPr lang="en-US" sz="2400" kern="1200"/>
            <a:t>Schedule</a:t>
          </a:r>
        </a:p>
      </dsp:txBody>
      <dsp:txXfrm>
        <a:off x="8433847" y="420486"/>
        <a:ext cx="1730653" cy="633165"/>
      </dsp:txXfrm>
    </dsp:sp>
    <dsp:sp modelId="{896BC5FB-C176-48DF-918D-C63664A4D873}">
      <dsp:nvSpPr>
        <dsp:cNvPr id="0" name=""/>
        <dsp:cNvSpPr/>
      </dsp:nvSpPr>
      <dsp:spPr>
        <a:xfrm>
          <a:off x="8243897" y="1053652"/>
          <a:ext cx="1920602" cy="1615136"/>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a:t>Randomly schedule emergency landing</a:t>
          </a:r>
        </a:p>
      </dsp:txBody>
      <dsp:txXfrm>
        <a:off x="8243897" y="1053652"/>
        <a:ext cx="1920602" cy="16151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0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1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2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1" name="PlaceHolder 2"/>
          <p:cNvSpPr>
            <a:spLocks noGrp="1"/>
          </p:cNvSpPr>
          <p:nvPr>
            <p:ph type="title"/>
          </p:nvPr>
        </p:nvSpPr>
        <p:spPr>
          <a:xfrm>
            <a:off x="912600" y="1371600"/>
            <a:ext cx="5935320" cy="2696400"/>
          </a:xfrm>
          <a:prstGeom prst="rect">
            <a:avLst/>
          </a:prstGeom>
        </p:spPr>
        <p:txBody>
          <a:bodyPr lIns="109800" rIns="109800" tIns="109800" bIns="91440">
            <a:normAutofit/>
          </a:bodyPr>
          <a:p>
            <a:pPr>
              <a:lnSpc>
                <a:spcPct val="120000"/>
              </a:lnSpc>
            </a:pPr>
            <a:r>
              <a:rPr b="0" lang="en-US" sz="4000" spc="128" strike="noStrike">
                <a:solidFill>
                  <a:srgbClr val="000000"/>
                </a:solidFill>
                <a:latin typeface="Yu Gothic"/>
              </a:rPr>
              <a:t>Cli</a:t>
            </a:r>
            <a:r>
              <a:rPr b="0" lang="en-US" sz="4000" spc="128" strike="noStrike">
                <a:solidFill>
                  <a:srgbClr val="000000"/>
                </a:solidFill>
                <a:latin typeface="Yu Gothic"/>
              </a:rPr>
              <a:t>ck </a:t>
            </a:r>
            <a:r>
              <a:rPr b="0" lang="en-US" sz="4000" spc="128" strike="noStrike">
                <a:solidFill>
                  <a:srgbClr val="000000"/>
                </a:solidFill>
                <a:latin typeface="Yu Gothic"/>
              </a:rPr>
              <a:t>to </a:t>
            </a:r>
            <a:r>
              <a:rPr b="0" lang="en-US" sz="4000" spc="128" strike="noStrike">
                <a:solidFill>
                  <a:srgbClr val="000000"/>
                </a:solidFill>
                <a:latin typeface="Yu Gothic"/>
              </a:rPr>
              <a:t>ed</a:t>
            </a:r>
            <a:r>
              <a:rPr b="0" lang="en-US" sz="4000" spc="128" strike="noStrike">
                <a:solidFill>
                  <a:srgbClr val="000000"/>
                </a:solidFill>
                <a:latin typeface="Yu Gothic"/>
              </a:rPr>
              <a:t>it </a:t>
            </a:r>
            <a:r>
              <a:rPr b="0" lang="en-US" sz="4000" spc="128" strike="noStrike">
                <a:solidFill>
                  <a:srgbClr val="000000"/>
                </a:solidFill>
                <a:latin typeface="Yu Gothic"/>
              </a:rPr>
              <a:t>M</a:t>
            </a:r>
            <a:r>
              <a:rPr b="0" lang="en-US" sz="4000" spc="128" strike="noStrike">
                <a:solidFill>
                  <a:srgbClr val="000000"/>
                </a:solidFill>
                <a:latin typeface="Yu Gothic"/>
              </a:rPr>
              <a:t>as</a:t>
            </a:r>
            <a:r>
              <a:rPr b="0" lang="en-US" sz="4000" spc="128" strike="noStrike">
                <a:solidFill>
                  <a:srgbClr val="000000"/>
                </a:solidFill>
                <a:latin typeface="Yu Gothic"/>
              </a:rPr>
              <a:t>te</a:t>
            </a:r>
            <a:r>
              <a:rPr b="0" lang="en-US" sz="4000" spc="128" strike="noStrike">
                <a:solidFill>
                  <a:srgbClr val="000000"/>
                </a:solidFill>
                <a:latin typeface="Yu Gothic"/>
              </a:rPr>
              <a:t>r </a:t>
            </a:r>
            <a:r>
              <a:rPr b="0" lang="en-US" sz="4000" spc="128" strike="noStrike">
                <a:solidFill>
                  <a:srgbClr val="000000"/>
                </a:solidFill>
                <a:latin typeface="Yu Gothic"/>
              </a:rPr>
              <a:t>tit</a:t>
            </a:r>
            <a:r>
              <a:rPr b="0" lang="en-US" sz="4000" spc="128" strike="noStrike">
                <a:solidFill>
                  <a:srgbClr val="000000"/>
                </a:solidFill>
                <a:latin typeface="Yu Gothic"/>
              </a:rPr>
              <a:t>le </a:t>
            </a:r>
            <a:r>
              <a:rPr b="0" lang="en-US" sz="4000" spc="128" strike="noStrike">
                <a:solidFill>
                  <a:srgbClr val="000000"/>
                </a:solidFill>
                <a:latin typeface="Yu Gothic"/>
              </a:rPr>
              <a:t>st</a:t>
            </a:r>
            <a:r>
              <a:rPr b="0" lang="en-US" sz="4000" spc="128" strike="noStrike">
                <a:solidFill>
                  <a:srgbClr val="000000"/>
                </a:solidFill>
                <a:latin typeface="Yu Gothic"/>
              </a:rPr>
              <a:t>yl</a:t>
            </a:r>
            <a:r>
              <a:rPr b="0" lang="en-US" sz="4000" spc="128" strike="noStrike">
                <a:solidFill>
                  <a:srgbClr val="000000"/>
                </a:solidFill>
                <a:latin typeface="Yu Gothic"/>
              </a:rPr>
              <a:t>e</a:t>
            </a:r>
            <a:endParaRPr b="0" lang="en-US" sz="4000" spc="-1" strike="noStrike">
              <a:solidFill>
                <a:srgbClr val="000000"/>
              </a:solidFill>
              <a:latin typeface="Yu Gothic"/>
            </a:endParaRPr>
          </a:p>
        </p:txBody>
      </p:sp>
      <p:sp>
        <p:nvSpPr>
          <p:cNvPr id="2" name="PlaceHolder 3"/>
          <p:cNvSpPr>
            <a:spLocks noGrp="1"/>
          </p:cNvSpPr>
          <p:nvPr>
            <p:ph type="dt"/>
          </p:nvPr>
        </p:nvSpPr>
        <p:spPr>
          <a:xfrm>
            <a:off x="912600" y="6356520"/>
            <a:ext cx="2742840" cy="364680"/>
          </a:xfrm>
          <a:prstGeom prst="rect">
            <a:avLst/>
          </a:prstGeom>
        </p:spPr>
        <p:txBody>
          <a:bodyPr lIns="109800" rIns="109800" tIns="109800" bIns="91440" anchor="ctr">
            <a:noAutofit/>
          </a:bodyPr>
          <a:p>
            <a:pPr>
              <a:lnSpc>
                <a:spcPct val="100000"/>
              </a:lnSpc>
            </a:pPr>
            <a:fld id="{CDE33F80-C5D1-4013-BF30-A34475F0E3B5}" type="datetime">
              <a:rPr b="0" lang="en-US" sz="1050" spc="97" strike="noStrike">
                <a:solidFill>
                  <a:srgbClr val="000000"/>
                </a:solidFill>
                <a:latin typeface="Yu Gothic"/>
              </a:rPr>
              <a:t>11/3/22</a:t>
            </a:fld>
            <a:endParaRPr b="0" lang="en-IN" sz="1050" spc="-1" strike="noStrike">
              <a:latin typeface="Times New Roman"/>
            </a:endParaRPr>
          </a:p>
        </p:txBody>
      </p:sp>
      <p:sp>
        <p:nvSpPr>
          <p:cNvPr id="3" name="PlaceHolder 4"/>
          <p:cNvSpPr>
            <a:spLocks noGrp="1"/>
          </p:cNvSpPr>
          <p:nvPr>
            <p:ph type="ftr"/>
          </p:nvPr>
        </p:nvSpPr>
        <p:spPr>
          <a:xfrm>
            <a:off x="6767640" y="6356520"/>
            <a:ext cx="4039920" cy="364680"/>
          </a:xfrm>
          <a:prstGeom prst="rect">
            <a:avLst/>
          </a:prstGeom>
        </p:spPr>
        <p:txBody>
          <a:bodyPr lIns="109800" rIns="109800" tIns="109800" bIns="91440" anchor="ctr">
            <a:noAutofit/>
          </a:bodyPr>
          <a:p>
            <a:endParaRPr b="0" lang="en-IN" sz="2400" spc="-1" strike="noStrike">
              <a:latin typeface="Times New Roman"/>
            </a:endParaRPr>
          </a:p>
        </p:txBody>
      </p:sp>
      <p:sp>
        <p:nvSpPr>
          <p:cNvPr id="4" name="PlaceHolder 5"/>
          <p:cNvSpPr>
            <a:spLocks noGrp="1"/>
          </p:cNvSpPr>
          <p:nvPr>
            <p:ph type="sldNum"/>
          </p:nvPr>
        </p:nvSpPr>
        <p:spPr>
          <a:xfrm>
            <a:off x="10807920" y="6356520"/>
            <a:ext cx="722520" cy="364680"/>
          </a:xfrm>
          <a:prstGeom prst="rect">
            <a:avLst/>
          </a:prstGeom>
        </p:spPr>
        <p:txBody>
          <a:bodyPr lIns="109800" rIns="109800" tIns="109800" bIns="91440" anchor="ctr">
            <a:noAutofit/>
          </a:bodyPr>
          <a:p>
            <a:pPr algn="r">
              <a:lnSpc>
                <a:spcPct val="100000"/>
              </a:lnSpc>
            </a:pPr>
            <a:fld id="{725ED6FC-C1EF-403D-A2A5-5481A3857D91}" type="slidenum">
              <a:rPr b="0" lang="en-US" sz="1050" spc="97" strike="noStrike">
                <a:solidFill>
                  <a:srgbClr val="000000"/>
                </a:solidFill>
                <a:latin typeface="Yu Gothic"/>
              </a:rPr>
              <a:t>&lt;number&gt;</a:t>
            </a:fld>
            <a:endParaRPr b="0" lang="en-IN" sz="105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97" strike="noStrike">
                <a:solidFill>
                  <a:srgbClr val="000000"/>
                </a:solidFill>
                <a:latin typeface="Yu Gothic"/>
              </a:rPr>
              <a:t>Click to edit the outline </a:t>
            </a:r>
            <a:r>
              <a:rPr b="0" lang="en-US" sz="2000" spc="97" strike="noStrike">
                <a:solidFill>
                  <a:srgbClr val="000000"/>
                </a:solidFill>
                <a:latin typeface="Yu Gothic"/>
              </a:rPr>
              <a:t>text format</a:t>
            </a:r>
            <a:endParaRPr b="0" lang="en-US" sz="2000" spc="97" strike="noStrike">
              <a:solidFill>
                <a:srgbClr val="000000"/>
              </a:solidFill>
              <a:latin typeface="Yu Gothic"/>
            </a:endParaRPr>
          </a:p>
          <a:p>
            <a:pPr lvl="1" marL="864000" indent="-324000">
              <a:spcBef>
                <a:spcPts val="1134"/>
              </a:spcBef>
              <a:buClr>
                <a:srgbClr val="000000"/>
              </a:buClr>
              <a:buSzPct val="75000"/>
              <a:buFont typeface="Symbol" charset="2"/>
              <a:buChar char=""/>
            </a:pPr>
            <a:r>
              <a:rPr b="0" lang="en-US" sz="1600" spc="97" strike="noStrike">
                <a:solidFill>
                  <a:srgbClr val="000000"/>
                </a:solidFill>
                <a:latin typeface="Yu Gothic"/>
              </a:rPr>
              <a:t>Second Outline Level</a:t>
            </a:r>
            <a:endParaRPr b="0" lang="en-US" sz="1600" spc="97" strike="noStrike">
              <a:solidFill>
                <a:srgbClr val="000000"/>
              </a:solidFill>
              <a:latin typeface="Yu Gothic"/>
            </a:endParaRPr>
          </a:p>
          <a:p>
            <a:pPr lvl="2" marL="1296000" indent="-288000">
              <a:spcBef>
                <a:spcPts val="850"/>
              </a:spcBef>
              <a:buClr>
                <a:srgbClr val="000000"/>
              </a:buClr>
              <a:buSzPct val="45000"/>
              <a:buFont typeface="Wingdings" charset="2"/>
              <a:buChar char=""/>
            </a:pPr>
            <a:r>
              <a:rPr b="0" lang="en-US" sz="1400" spc="97" strike="noStrike">
                <a:solidFill>
                  <a:srgbClr val="000000"/>
                </a:solidFill>
                <a:latin typeface="Yu Gothic"/>
              </a:rPr>
              <a:t>Third Outline Level</a:t>
            </a:r>
            <a:endParaRPr b="0" lang="en-US" sz="1400" spc="97" strike="noStrike">
              <a:solidFill>
                <a:srgbClr val="000000"/>
              </a:solidFill>
              <a:latin typeface="Yu Gothic"/>
            </a:endParaRPr>
          </a:p>
          <a:p>
            <a:pPr lvl="3" marL="1728000" indent="-216000">
              <a:spcBef>
                <a:spcPts val="567"/>
              </a:spcBef>
              <a:buClr>
                <a:srgbClr val="000000"/>
              </a:buClr>
              <a:buSzPct val="75000"/>
              <a:buFont typeface="Symbol" charset="2"/>
              <a:buChar char=""/>
            </a:pPr>
            <a:r>
              <a:rPr b="0" lang="en-US" sz="1400" spc="97" strike="noStrike">
                <a:solidFill>
                  <a:srgbClr val="000000"/>
                </a:solidFill>
                <a:latin typeface="Yu Gothic"/>
              </a:rPr>
              <a:t>Fourth Outline </a:t>
            </a:r>
            <a:r>
              <a:rPr b="0" lang="en-US" sz="1400" spc="97" strike="noStrike">
                <a:solidFill>
                  <a:srgbClr val="000000"/>
                </a:solidFill>
                <a:latin typeface="Yu Gothic"/>
              </a:rPr>
              <a:t>Level</a:t>
            </a:r>
            <a:endParaRPr b="0" lang="en-US" sz="1400" spc="97" strike="noStrike">
              <a:solidFill>
                <a:srgbClr val="000000"/>
              </a:solidFill>
              <a:latin typeface="Yu Gothic"/>
            </a:endParaRPr>
          </a:p>
          <a:p>
            <a:pPr lvl="4" marL="2160000" indent="-216000">
              <a:spcBef>
                <a:spcPts val="283"/>
              </a:spcBef>
              <a:buClr>
                <a:srgbClr val="000000"/>
              </a:buClr>
              <a:buSzPct val="45000"/>
              <a:buFont typeface="Wingdings" charset="2"/>
              <a:buChar char=""/>
            </a:pPr>
            <a:r>
              <a:rPr b="0" lang="en-US" sz="2000" spc="97" strike="noStrike">
                <a:solidFill>
                  <a:srgbClr val="000000"/>
                </a:solidFill>
                <a:latin typeface="Yu Gothic"/>
              </a:rPr>
              <a:t>Fifth </a:t>
            </a:r>
            <a:r>
              <a:rPr b="0" lang="en-US" sz="2000" spc="97" strike="noStrike">
                <a:solidFill>
                  <a:srgbClr val="000000"/>
                </a:solidFill>
                <a:latin typeface="Yu Gothic"/>
              </a:rPr>
              <a:t>Outline </a:t>
            </a:r>
            <a:r>
              <a:rPr b="0" lang="en-US" sz="2000" spc="97" strike="noStrike">
                <a:solidFill>
                  <a:srgbClr val="000000"/>
                </a:solidFill>
                <a:latin typeface="Yu Gothic"/>
              </a:rPr>
              <a:t>Level</a:t>
            </a:r>
            <a:endParaRPr b="0" lang="en-US" sz="2000" spc="97" strike="noStrike">
              <a:solidFill>
                <a:srgbClr val="000000"/>
              </a:solidFill>
              <a:latin typeface="Yu Gothic"/>
            </a:endParaRPr>
          </a:p>
          <a:p>
            <a:pPr lvl="5" marL="2592000" indent="-216000">
              <a:spcBef>
                <a:spcPts val="283"/>
              </a:spcBef>
              <a:buClr>
                <a:srgbClr val="000000"/>
              </a:buClr>
              <a:buSzPct val="45000"/>
              <a:buFont typeface="Wingdings" charset="2"/>
              <a:buChar char=""/>
            </a:pPr>
            <a:r>
              <a:rPr b="0" lang="en-US" sz="2000" spc="97" strike="noStrike">
                <a:solidFill>
                  <a:srgbClr val="000000"/>
                </a:solidFill>
                <a:latin typeface="Yu Gothic"/>
              </a:rPr>
              <a:t>Sixth </a:t>
            </a:r>
            <a:r>
              <a:rPr b="0" lang="en-US" sz="2000" spc="97" strike="noStrike">
                <a:solidFill>
                  <a:srgbClr val="000000"/>
                </a:solidFill>
                <a:latin typeface="Yu Gothic"/>
              </a:rPr>
              <a:t>Outline </a:t>
            </a:r>
            <a:r>
              <a:rPr b="0" lang="en-US" sz="2000" spc="97" strike="noStrike">
                <a:solidFill>
                  <a:srgbClr val="000000"/>
                </a:solidFill>
                <a:latin typeface="Yu Gothic"/>
              </a:rPr>
              <a:t>Level</a:t>
            </a:r>
            <a:endParaRPr b="0" lang="en-US" sz="2000" spc="97" strike="noStrike">
              <a:solidFill>
                <a:srgbClr val="000000"/>
              </a:solidFill>
              <a:latin typeface="Yu Gothic"/>
            </a:endParaRPr>
          </a:p>
          <a:p>
            <a:pPr lvl="6" marL="3024000" indent="-216000">
              <a:spcBef>
                <a:spcPts val="283"/>
              </a:spcBef>
              <a:buClr>
                <a:srgbClr val="000000"/>
              </a:buClr>
              <a:buSzPct val="45000"/>
              <a:buFont typeface="Wingdings" charset="2"/>
              <a:buChar char=""/>
            </a:pPr>
            <a:r>
              <a:rPr b="0" lang="en-US" sz="2000" spc="97" strike="noStrike">
                <a:solidFill>
                  <a:srgbClr val="000000"/>
                </a:solidFill>
                <a:latin typeface="Yu Gothic"/>
              </a:rPr>
              <a:t>Seve</a:t>
            </a:r>
            <a:r>
              <a:rPr b="0" lang="en-US" sz="2000" spc="97" strike="noStrike">
                <a:solidFill>
                  <a:srgbClr val="000000"/>
                </a:solidFill>
                <a:latin typeface="Yu Gothic"/>
              </a:rPr>
              <a:t>nth </a:t>
            </a:r>
            <a:r>
              <a:rPr b="0" lang="en-US" sz="2000" spc="97" strike="noStrike">
                <a:solidFill>
                  <a:srgbClr val="000000"/>
                </a:solidFill>
                <a:latin typeface="Yu Gothic"/>
              </a:rPr>
              <a:t>Outli</a:t>
            </a:r>
            <a:r>
              <a:rPr b="0" lang="en-US" sz="2000" spc="97" strike="noStrike">
                <a:solidFill>
                  <a:srgbClr val="000000"/>
                </a:solidFill>
                <a:latin typeface="Yu Gothic"/>
              </a:rPr>
              <a:t>ne </a:t>
            </a:r>
            <a:r>
              <a:rPr b="0" lang="en-US" sz="2000" spc="97" strike="noStrike">
                <a:solidFill>
                  <a:srgbClr val="000000"/>
                </a:solidFill>
                <a:latin typeface="Yu Gothic"/>
              </a:rPr>
              <a:t>Leve</a:t>
            </a:r>
            <a:r>
              <a:rPr b="0" lang="en-US" sz="2000" spc="97" strike="noStrike">
                <a:solidFill>
                  <a:srgbClr val="000000"/>
                </a:solidFill>
                <a:latin typeface="Yu Gothic"/>
              </a:rPr>
              <a:t>l</a:t>
            </a:r>
            <a:endParaRPr b="0" lang="en-US" sz="2000" spc="97" strike="noStrike">
              <a:solidFill>
                <a:srgbClr val="000000"/>
              </a:solidFill>
              <a:latin typeface="Yu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Line 1"/>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43" name="PlaceHolder 2"/>
          <p:cNvSpPr>
            <a:spLocks noGrp="1"/>
          </p:cNvSpPr>
          <p:nvPr>
            <p:ph type="title"/>
          </p:nvPr>
        </p:nvSpPr>
        <p:spPr>
          <a:xfrm>
            <a:off x="914400" y="1371600"/>
            <a:ext cx="10362960" cy="1314000"/>
          </a:xfrm>
          <a:prstGeom prst="rect">
            <a:avLst/>
          </a:prstGeom>
        </p:spPr>
        <p:txBody>
          <a:bodyPr lIns="109800" rIns="109800" tIns="109800" bIns="91440">
            <a:noAutofit/>
          </a:bodyPr>
          <a:p>
            <a:pPr>
              <a:lnSpc>
                <a:spcPct val="120000"/>
              </a:lnSpc>
            </a:pPr>
            <a:r>
              <a:rPr b="0" lang="en-US" sz="4000" spc="128" strike="noStrike">
                <a:solidFill>
                  <a:srgbClr val="000000"/>
                </a:solidFill>
                <a:latin typeface="Yu Gothic"/>
              </a:rPr>
              <a:t>Click </a:t>
            </a:r>
            <a:r>
              <a:rPr b="0" lang="en-US" sz="4000" spc="128" strike="noStrike">
                <a:solidFill>
                  <a:srgbClr val="000000"/>
                </a:solidFill>
                <a:latin typeface="Yu Gothic"/>
              </a:rPr>
              <a:t>to </a:t>
            </a:r>
            <a:r>
              <a:rPr b="0" lang="en-US" sz="4000" spc="128" strike="noStrike">
                <a:solidFill>
                  <a:srgbClr val="000000"/>
                </a:solidFill>
                <a:latin typeface="Yu Gothic"/>
              </a:rPr>
              <a:t>edit </a:t>
            </a:r>
            <a:r>
              <a:rPr b="0" lang="en-US" sz="4000" spc="128" strike="noStrike">
                <a:solidFill>
                  <a:srgbClr val="000000"/>
                </a:solidFill>
                <a:latin typeface="Yu Gothic"/>
              </a:rPr>
              <a:t>Mast</a:t>
            </a:r>
            <a:r>
              <a:rPr b="0" lang="en-US" sz="4000" spc="128" strike="noStrike">
                <a:solidFill>
                  <a:srgbClr val="000000"/>
                </a:solidFill>
                <a:latin typeface="Yu Gothic"/>
              </a:rPr>
              <a:t>er </a:t>
            </a:r>
            <a:r>
              <a:rPr b="0" lang="en-US" sz="4000" spc="128" strike="noStrike">
                <a:solidFill>
                  <a:srgbClr val="000000"/>
                </a:solidFill>
                <a:latin typeface="Yu Gothic"/>
              </a:rPr>
              <a:t>title </a:t>
            </a:r>
            <a:r>
              <a:rPr b="0" lang="en-US" sz="4000" spc="128" strike="noStrike">
                <a:solidFill>
                  <a:srgbClr val="000000"/>
                </a:solidFill>
                <a:latin typeface="Yu Gothic"/>
              </a:rPr>
              <a:t>style</a:t>
            </a:r>
            <a:endParaRPr b="0" lang="en-US" sz="4000" spc="-1" strike="noStrike">
              <a:solidFill>
                <a:srgbClr val="000000"/>
              </a:solidFill>
              <a:latin typeface="Yu Gothic"/>
            </a:endParaRPr>
          </a:p>
        </p:txBody>
      </p:sp>
      <p:sp>
        <p:nvSpPr>
          <p:cNvPr id="44" name="PlaceHolder 3"/>
          <p:cNvSpPr>
            <a:spLocks noGrp="1"/>
          </p:cNvSpPr>
          <p:nvPr>
            <p:ph type="body"/>
          </p:nvPr>
        </p:nvSpPr>
        <p:spPr>
          <a:xfrm>
            <a:off x="914400" y="2853360"/>
            <a:ext cx="10362960" cy="3088080"/>
          </a:xfrm>
          <a:prstGeom prst="rect">
            <a:avLst/>
          </a:prstGeom>
        </p:spPr>
        <p:txBody>
          <a:bodyPr lIns="109800" rIns="109800" tIns="109800" bIns="91440">
            <a:no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rPr>
              <a:t>Click to edit Master text styles</a:t>
            </a:r>
            <a:endParaRPr b="0" lang="en-US" sz="2000" spc="97" strike="noStrike">
              <a:solidFill>
                <a:srgbClr val="000000"/>
              </a:solidFill>
              <a:latin typeface="Yu Gothic"/>
            </a:endParaRPr>
          </a:p>
          <a:p>
            <a:pPr marL="274320">
              <a:lnSpc>
                <a:spcPct val="120000"/>
              </a:lnSpc>
              <a:spcBef>
                <a:spcPts val="499"/>
              </a:spcBef>
              <a:tabLst>
                <a:tab algn="l" pos="0"/>
              </a:tabLst>
            </a:pPr>
            <a:r>
              <a:rPr b="0" lang="en-US" sz="1800" spc="97" strike="noStrike">
                <a:solidFill>
                  <a:srgbClr val="000000"/>
                </a:solidFill>
                <a:latin typeface="Yu Gothic"/>
              </a:rPr>
              <a:t>Second level</a:t>
            </a:r>
            <a:endParaRPr b="0" lang="en-US" sz="1800" spc="97" strike="noStrike">
              <a:solidFill>
                <a:srgbClr val="000000"/>
              </a:solidFill>
              <a:latin typeface="Yu Gothic"/>
            </a:endParaRPr>
          </a:p>
          <a:p>
            <a:pPr lvl="2" marL="548640" indent="-228240">
              <a:lnSpc>
                <a:spcPct val="120000"/>
              </a:lnSpc>
              <a:spcBef>
                <a:spcPts val="499"/>
              </a:spcBef>
              <a:buClr>
                <a:srgbClr val="000000"/>
              </a:buClr>
              <a:buSzPct val="87000"/>
              <a:buFont typeface="Arial"/>
              <a:buChar char="•"/>
              <a:tabLst>
                <a:tab algn="l" pos="0"/>
              </a:tabLst>
            </a:pPr>
            <a:r>
              <a:rPr b="0" lang="en-US" sz="1600" spc="97" strike="noStrike">
                <a:solidFill>
                  <a:srgbClr val="000000"/>
                </a:solidFill>
                <a:latin typeface="Yu Gothic"/>
              </a:rPr>
              <a:t>Third level</a:t>
            </a:r>
            <a:endParaRPr b="0" lang="en-US" sz="1600" spc="97" strike="noStrike">
              <a:solidFill>
                <a:srgbClr val="000000"/>
              </a:solidFill>
              <a:latin typeface="Yu Gothic"/>
            </a:endParaRPr>
          </a:p>
          <a:p>
            <a:pPr marL="594360">
              <a:lnSpc>
                <a:spcPct val="120000"/>
              </a:lnSpc>
              <a:spcBef>
                <a:spcPts val="499"/>
              </a:spcBef>
              <a:tabLst>
                <a:tab algn="l" pos="0"/>
              </a:tabLst>
            </a:pPr>
            <a:r>
              <a:rPr b="0" lang="en-US" sz="1400" spc="97" strike="noStrike">
                <a:solidFill>
                  <a:srgbClr val="000000"/>
                </a:solidFill>
                <a:latin typeface="Yu Gothic"/>
              </a:rPr>
              <a:t>Fourth level</a:t>
            </a:r>
            <a:endParaRPr b="0" lang="en-US" sz="1400" spc="97" strike="noStrike">
              <a:solidFill>
                <a:srgbClr val="000000"/>
              </a:solidFill>
              <a:latin typeface="Yu Gothic"/>
            </a:endParaRPr>
          </a:p>
          <a:p>
            <a:pPr lvl="4" marL="822960" indent="-228240">
              <a:lnSpc>
                <a:spcPct val="120000"/>
              </a:lnSpc>
              <a:spcBef>
                <a:spcPts val="499"/>
              </a:spcBef>
              <a:buClr>
                <a:srgbClr val="000000"/>
              </a:buClr>
              <a:buSzPct val="87000"/>
              <a:buFont typeface="Arial"/>
              <a:buChar char="•"/>
              <a:tabLst>
                <a:tab algn="l" pos="0"/>
              </a:tabLst>
            </a:pPr>
            <a:r>
              <a:rPr b="0" lang="en-US" sz="1400" spc="97" strike="noStrike">
                <a:solidFill>
                  <a:srgbClr val="000000"/>
                </a:solidFill>
                <a:latin typeface="Yu Gothic"/>
              </a:rPr>
              <a:t>Fifth level</a:t>
            </a:r>
            <a:endParaRPr b="0" lang="en-US" sz="1400" spc="97" strike="noStrike">
              <a:solidFill>
                <a:srgbClr val="000000"/>
              </a:solidFill>
              <a:latin typeface="Yu Gothic"/>
            </a:endParaRPr>
          </a:p>
        </p:txBody>
      </p:sp>
      <p:sp>
        <p:nvSpPr>
          <p:cNvPr id="45" name="PlaceHolder 4"/>
          <p:cNvSpPr>
            <a:spLocks noGrp="1"/>
          </p:cNvSpPr>
          <p:nvPr>
            <p:ph type="dt"/>
          </p:nvPr>
        </p:nvSpPr>
        <p:spPr>
          <a:xfrm>
            <a:off x="912600" y="6356520"/>
            <a:ext cx="2742840" cy="364680"/>
          </a:xfrm>
          <a:prstGeom prst="rect">
            <a:avLst/>
          </a:prstGeom>
        </p:spPr>
        <p:txBody>
          <a:bodyPr lIns="109800" rIns="109800" tIns="109800" bIns="91440" anchor="ctr">
            <a:noAutofit/>
          </a:bodyPr>
          <a:p>
            <a:pPr>
              <a:lnSpc>
                <a:spcPct val="100000"/>
              </a:lnSpc>
            </a:pPr>
            <a:fld id="{FD490188-B896-43A4-9311-38EE710B6E71}" type="datetime">
              <a:rPr b="0" lang="en-US" sz="1050" spc="97" strike="noStrike">
                <a:solidFill>
                  <a:srgbClr val="000000"/>
                </a:solidFill>
                <a:latin typeface="Yu Gothic"/>
              </a:rPr>
              <a:t>11/3/22</a:t>
            </a:fld>
            <a:endParaRPr b="0" lang="en-IN" sz="1050" spc="-1" strike="noStrike">
              <a:latin typeface="Times New Roman"/>
            </a:endParaRPr>
          </a:p>
        </p:txBody>
      </p:sp>
      <p:sp>
        <p:nvSpPr>
          <p:cNvPr id="46" name="PlaceHolder 5"/>
          <p:cNvSpPr>
            <a:spLocks noGrp="1"/>
          </p:cNvSpPr>
          <p:nvPr>
            <p:ph type="ftr"/>
          </p:nvPr>
        </p:nvSpPr>
        <p:spPr>
          <a:xfrm>
            <a:off x="6767640" y="6356520"/>
            <a:ext cx="4039920" cy="364680"/>
          </a:xfrm>
          <a:prstGeom prst="rect">
            <a:avLst/>
          </a:prstGeom>
        </p:spPr>
        <p:txBody>
          <a:bodyPr lIns="109800" rIns="109800" tIns="109800" bIns="91440" anchor="ctr">
            <a:noAutofit/>
          </a:bodyPr>
          <a:p>
            <a:endParaRPr b="0" lang="en-IN" sz="2400" spc="-1" strike="noStrike">
              <a:latin typeface="Times New Roman"/>
            </a:endParaRPr>
          </a:p>
        </p:txBody>
      </p:sp>
      <p:sp>
        <p:nvSpPr>
          <p:cNvPr id="47" name="PlaceHolder 6"/>
          <p:cNvSpPr>
            <a:spLocks noGrp="1"/>
          </p:cNvSpPr>
          <p:nvPr>
            <p:ph type="sldNum"/>
          </p:nvPr>
        </p:nvSpPr>
        <p:spPr>
          <a:xfrm>
            <a:off x="10807920" y="6356520"/>
            <a:ext cx="722520" cy="364680"/>
          </a:xfrm>
          <a:prstGeom prst="rect">
            <a:avLst/>
          </a:prstGeom>
        </p:spPr>
        <p:txBody>
          <a:bodyPr lIns="109800" rIns="109800" tIns="109800" bIns="91440" anchor="ctr">
            <a:noAutofit/>
          </a:bodyPr>
          <a:p>
            <a:pPr algn="r">
              <a:lnSpc>
                <a:spcPct val="100000"/>
              </a:lnSpc>
            </a:pPr>
            <a:fld id="{D247B7CA-DEFD-4F65-8410-F2DB3D21AD6D}" type="slidenum">
              <a:rPr b="0" lang="en-US" sz="1050" spc="97" strike="noStrike">
                <a:solidFill>
                  <a:srgbClr val="000000"/>
                </a:solidFill>
                <a:latin typeface="Yu Gothic"/>
              </a:rPr>
              <a:t>&lt;number&gt;</a:t>
            </a:fld>
            <a:endParaRPr b="0" lang="en-IN"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Line 1"/>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85" name="PlaceHolder 2"/>
          <p:cNvSpPr>
            <a:spLocks noGrp="1"/>
          </p:cNvSpPr>
          <p:nvPr>
            <p:ph type="dt"/>
          </p:nvPr>
        </p:nvSpPr>
        <p:spPr>
          <a:xfrm>
            <a:off x="912600" y="6356520"/>
            <a:ext cx="2742840" cy="364680"/>
          </a:xfrm>
          <a:prstGeom prst="rect">
            <a:avLst/>
          </a:prstGeom>
        </p:spPr>
        <p:txBody>
          <a:bodyPr lIns="109800" rIns="109800" tIns="109800" bIns="91440" anchor="ctr">
            <a:noAutofit/>
          </a:bodyPr>
          <a:p>
            <a:pPr>
              <a:lnSpc>
                <a:spcPct val="100000"/>
              </a:lnSpc>
            </a:pPr>
            <a:fld id="{5D3355B1-27BF-4ADD-803B-B194ED3ECC00}" type="datetime">
              <a:rPr b="0" lang="en-US" sz="1050" spc="97" strike="noStrike">
                <a:solidFill>
                  <a:srgbClr val="000000"/>
                </a:solidFill>
                <a:latin typeface="Yu Gothic"/>
              </a:rPr>
              <a:t>11/3/22</a:t>
            </a:fld>
            <a:endParaRPr b="0" lang="en-IN" sz="1050" spc="-1" strike="noStrike">
              <a:latin typeface="Times New Roman"/>
            </a:endParaRPr>
          </a:p>
        </p:txBody>
      </p:sp>
      <p:sp>
        <p:nvSpPr>
          <p:cNvPr id="86" name="PlaceHolder 3"/>
          <p:cNvSpPr>
            <a:spLocks noGrp="1"/>
          </p:cNvSpPr>
          <p:nvPr>
            <p:ph type="ftr"/>
          </p:nvPr>
        </p:nvSpPr>
        <p:spPr>
          <a:xfrm>
            <a:off x="6767640" y="6356520"/>
            <a:ext cx="4039920" cy="364680"/>
          </a:xfrm>
          <a:prstGeom prst="rect">
            <a:avLst/>
          </a:prstGeom>
        </p:spPr>
        <p:txBody>
          <a:bodyPr lIns="109800" rIns="109800" tIns="109800" bIns="91440" anchor="ctr">
            <a:noAutofit/>
          </a:bodyPr>
          <a:p>
            <a:endParaRPr b="0" lang="en-IN" sz="2400" spc="-1" strike="noStrike">
              <a:latin typeface="Times New Roman"/>
            </a:endParaRPr>
          </a:p>
        </p:txBody>
      </p:sp>
      <p:sp>
        <p:nvSpPr>
          <p:cNvPr id="87" name="PlaceHolder 4"/>
          <p:cNvSpPr>
            <a:spLocks noGrp="1"/>
          </p:cNvSpPr>
          <p:nvPr>
            <p:ph type="sldNum"/>
          </p:nvPr>
        </p:nvSpPr>
        <p:spPr>
          <a:xfrm>
            <a:off x="10807920" y="6356520"/>
            <a:ext cx="722520" cy="364680"/>
          </a:xfrm>
          <a:prstGeom prst="rect">
            <a:avLst/>
          </a:prstGeom>
        </p:spPr>
        <p:txBody>
          <a:bodyPr lIns="109800" rIns="109800" tIns="109800" bIns="91440" anchor="ctr">
            <a:noAutofit/>
          </a:bodyPr>
          <a:p>
            <a:pPr algn="r">
              <a:lnSpc>
                <a:spcPct val="100000"/>
              </a:lnSpc>
            </a:pPr>
            <a:fld id="{FCEBBAA1-C018-48C3-9E40-7A33788C93BA}" type="slidenum">
              <a:rPr b="0" lang="en-US" sz="1050" spc="97" strike="noStrike">
                <a:solidFill>
                  <a:srgbClr val="000000"/>
                </a:solidFill>
                <a:latin typeface="Yu Gothic"/>
              </a:rPr>
              <a:t>&lt;number&gt;</a:t>
            </a:fld>
            <a:endParaRPr b="0" lang="en-IN" sz="1050" spc="-1" strike="noStrike">
              <a:latin typeface="Times New Roman"/>
            </a:endParaRPr>
          </a:p>
        </p:txBody>
      </p:sp>
      <p:sp>
        <p:nvSpPr>
          <p:cNvPr id="88"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Yu Gothic"/>
              </a:rPr>
              <a:t>Click to edit the title text format</a:t>
            </a:r>
            <a:endParaRPr b="0" lang="en-US" sz="1800" spc="-1" strike="noStrike">
              <a:solidFill>
                <a:srgbClr val="000000"/>
              </a:solidFill>
              <a:latin typeface="Yu Gothic"/>
            </a:endParaRPr>
          </a:p>
        </p:txBody>
      </p:sp>
      <p:sp>
        <p:nvSpPr>
          <p:cNvPr id="8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97" strike="noStrike">
                <a:solidFill>
                  <a:srgbClr val="000000"/>
                </a:solidFill>
                <a:latin typeface="Yu Gothic"/>
              </a:rPr>
              <a:t>Click to edit the outline text format</a:t>
            </a:r>
            <a:endParaRPr b="0" lang="en-US" sz="2000" spc="97" strike="noStrike">
              <a:solidFill>
                <a:srgbClr val="000000"/>
              </a:solidFill>
              <a:latin typeface="Yu Gothic"/>
            </a:endParaRPr>
          </a:p>
          <a:p>
            <a:pPr lvl="1" marL="864000" indent="-324000">
              <a:spcBef>
                <a:spcPts val="1134"/>
              </a:spcBef>
              <a:buClr>
                <a:srgbClr val="000000"/>
              </a:buClr>
              <a:buSzPct val="75000"/>
              <a:buFont typeface="Symbol" charset="2"/>
              <a:buChar char=""/>
            </a:pPr>
            <a:r>
              <a:rPr b="0" lang="en-US" sz="1600" spc="97" strike="noStrike">
                <a:solidFill>
                  <a:srgbClr val="000000"/>
                </a:solidFill>
                <a:latin typeface="Yu Gothic"/>
              </a:rPr>
              <a:t>Second Outline Level</a:t>
            </a:r>
            <a:endParaRPr b="0" lang="en-US" sz="1600" spc="97" strike="noStrike">
              <a:solidFill>
                <a:srgbClr val="000000"/>
              </a:solidFill>
              <a:latin typeface="Yu Gothic"/>
            </a:endParaRPr>
          </a:p>
          <a:p>
            <a:pPr lvl="2" marL="1296000" indent="-288000">
              <a:spcBef>
                <a:spcPts val="850"/>
              </a:spcBef>
              <a:buClr>
                <a:srgbClr val="000000"/>
              </a:buClr>
              <a:buSzPct val="45000"/>
              <a:buFont typeface="Wingdings" charset="2"/>
              <a:buChar char=""/>
            </a:pPr>
            <a:r>
              <a:rPr b="0" lang="en-US" sz="1400" spc="97" strike="noStrike">
                <a:solidFill>
                  <a:srgbClr val="000000"/>
                </a:solidFill>
                <a:latin typeface="Yu Gothic"/>
              </a:rPr>
              <a:t>Third Outline Level</a:t>
            </a:r>
            <a:endParaRPr b="0" lang="en-US" sz="1400" spc="97" strike="noStrike">
              <a:solidFill>
                <a:srgbClr val="000000"/>
              </a:solidFill>
              <a:latin typeface="Yu Gothic"/>
            </a:endParaRPr>
          </a:p>
          <a:p>
            <a:pPr lvl="3" marL="1728000" indent="-216000">
              <a:spcBef>
                <a:spcPts val="567"/>
              </a:spcBef>
              <a:buClr>
                <a:srgbClr val="000000"/>
              </a:buClr>
              <a:buSzPct val="75000"/>
              <a:buFont typeface="Symbol" charset="2"/>
              <a:buChar char=""/>
            </a:pPr>
            <a:r>
              <a:rPr b="0" lang="en-US" sz="1400" spc="97" strike="noStrike">
                <a:solidFill>
                  <a:srgbClr val="000000"/>
                </a:solidFill>
                <a:latin typeface="Yu Gothic"/>
              </a:rPr>
              <a:t>Fourth Outline Level</a:t>
            </a:r>
            <a:endParaRPr b="0" lang="en-US" sz="1400" spc="97" strike="noStrike">
              <a:solidFill>
                <a:srgbClr val="000000"/>
              </a:solidFill>
              <a:latin typeface="Yu Gothic"/>
            </a:endParaRPr>
          </a:p>
          <a:p>
            <a:pPr lvl="4" marL="2160000" indent="-216000">
              <a:spcBef>
                <a:spcPts val="283"/>
              </a:spcBef>
              <a:buClr>
                <a:srgbClr val="000000"/>
              </a:buClr>
              <a:buSzPct val="45000"/>
              <a:buFont typeface="Wingdings" charset="2"/>
              <a:buChar char=""/>
            </a:pPr>
            <a:r>
              <a:rPr b="0" lang="en-US" sz="2000" spc="97" strike="noStrike">
                <a:solidFill>
                  <a:srgbClr val="000000"/>
                </a:solidFill>
                <a:latin typeface="Yu Gothic"/>
              </a:rPr>
              <a:t>Fifth Outline Level</a:t>
            </a:r>
            <a:endParaRPr b="0" lang="en-US" sz="2000" spc="97" strike="noStrike">
              <a:solidFill>
                <a:srgbClr val="000000"/>
              </a:solidFill>
              <a:latin typeface="Yu Gothic"/>
            </a:endParaRPr>
          </a:p>
          <a:p>
            <a:pPr lvl="5" marL="2592000" indent="-216000">
              <a:spcBef>
                <a:spcPts val="283"/>
              </a:spcBef>
              <a:buClr>
                <a:srgbClr val="000000"/>
              </a:buClr>
              <a:buSzPct val="45000"/>
              <a:buFont typeface="Wingdings" charset="2"/>
              <a:buChar char=""/>
            </a:pPr>
            <a:r>
              <a:rPr b="0" lang="en-US" sz="2000" spc="97" strike="noStrike">
                <a:solidFill>
                  <a:srgbClr val="000000"/>
                </a:solidFill>
                <a:latin typeface="Yu Gothic"/>
              </a:rPr>
              <a:t>Sixth Outline Level</a:t>
            </a:r>
            <a:endParaRPr b="0" lang="en-US" sz="2000" spc="97" strike="noStrike">
              <a:solidFill>
                <a:srgbClr val="000000"/>
              </a:solidFill>
              <a:latin typeface="Yu Gothic"/>
            </a:endParaRPr>
          </a:p>
          <a:p>
            <a:pPr lvl="6" marL="3024000" indent="-216000">
              <a:spcBef>
                <a:spcPts val="283"/>
              </a:spcBef>
              <a:buClr>
                <a:srgbClr val="000000"/>
              </a:buClr>
              <a:buSzPct val="45000"/>
              <a:buFont typeface="Wingdings" charset="2"/>
              <a:buChar char=""/>
            </a:pPr>
            <a:r>
              <a:rPr b="0" lang="en-US" sz="2000" spc="97" strike="noStrike">
                <a:solidFill>
                  <a:srgbClr val="000000"/>
                </a:solidFill>
                <a:latin typeface="Yu Gothic"/>
              </a:rPr>
              <a:t>Seventh Outline Level</a:t>
            </a:r>
            <a:endParaRPr b="0" lang="en-US" sz="2000" spc="97" strike="noStrike">
              <a:solidFill>
                <a:srgbClr val="000000"/>
              </a:solidFill>
              <a:latin typeface="Yu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hyperlink" Target="http://informatica4iesbaixpenedes.blogspot.com/2009/10/hardware-i-software.html" TargetMode="External"/><Relationship Id="rId3" Type="http://schemas.openxmlformats.org/officeDocument/2006/relationships/hyperlink" Target="https://creativecommons.org/licenses/by-nc-sa/3.0/" TargetMode="External"/><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128" name="Picture 4" descr="Free Images : plane, airplane, aviation, vehicle, aerospace engineering ..."/>
          <p:cNvPicPr/>
          <p:nvPr/>
        </p:nvPicPr>
        <p:blipFill>
          <a:blip r:embed="rId1">
            <a:alphaModFix amt="40000"/>
          </a:blip>
          <a:srcRect l="0" t="23125" r="0" b="1879"/>
          <a:stretch/>
        </p:blipFill>
        <p:spPr>
          <a:xfrm>
            <a:off x="0" y="0"/>
            <a:ext cx="12191760" cy="6857640"/>
          </a:xfrm>
          <a:prstGeom prst="rect">
            <a:avLst/>
          </a:prstGeom>
          <a:ln>
            <a:noFill/>
          </a:ln>
        </p:spPr>
      </p:pic>
      <p:sp>
        <p:nvSpPr>
          <p:cNvPr id="129" name="TextShape 3"/>
          <p:cNvSpPr txBox="1"/>
          <p:nvPr/>
        </p:nvSpPr>
        <p:spPr>
          <a:xfrm>
            <a:off x="3855600" y="1371600"/>
            <a:ext cx="7461360" cy="2696400"/>
          </a:xfrm>
          <a:prstGeom prst="rect">
            <a:avLst/>
          </a:prstGeom>
          <a:noFill/>
          <a:ln>
            <a:noFill/>
          </a:ln>
        </p:spPr>
        <p:txBody>
          <a:bodyPr lIns="109800" rIns="109800" tIns="109800" bIns="91440">
            <a:normAutofit/>
          </a:bodyPr>
          <a:p>
            <a:pPr algn="r">
              <a:lnSpc>
                <a:spcPct val="120000"/>
              </a:lnSpc>
            </a:pPr>
            <a:r>
              <a:rPr b="0" lang="en-US" sz="4000" spc="128" strike="noStrike">
                <a:solidFill>
                  <a:srgbClr val="ffffff"/>
                </a:solidFill>
                <a:latin typeface="Yu Gothic"/>
              </a:rPr>
              <a:t>Requirement </a:t>
            </a:r>
            <a:br/>
            <a:r>
              <a:rPr b="0" lang="en-US" sz="4000" spc="128" strike="noStrike">
                <a:solidFill>
                  <a:srgbClr val="ffffff"/>
                </a:solidFill>
                <a:latin typeface="Yu Gothic"/>
              </a:rPr>
              <a:t>Specifications</a:t>
            </a:r>
            <a:br/>
            <a:endParaRPr b="0" lang="en-US" sz="4000" spc="-1" strike="noStrike">
              <a:solidFill>
                <a:srgbClr val="000000"/>
              </a:solidFill>
              <a:latin typeface="Yu Gothic"/>
            </a:endParaRPr>
          </a:p>
        </p:txBody>
      </p:sp>
      <p:sp>
        <p:nvSpPr>
          <p:cNvPr id="130" name="TextShape 4"/>
          <p:cNvSpPr txBox="1"/>
          <p:nvPr/>
        </p:nvSpPr>
        <p:spPr>
          <a:xfrm>
            <a:off x="5558760" y="4584960"/>
            <a:ext cx="5758200" cy="1287360"/>
          </a:xfrm>
          <a:prstGeom prst="rect">
            <a:avLst/>
          </a:prstGeom>
          <a:noFill/>
          <a:ln>
            <a:noFill/>
          </a:ln>
        </p:spPr>
        <p:txBody>
          <a:bodyPr lIns="109800" rIns="109800" tIns="109800" bIns="91440" anchor="b">
            <a:normAutofit/>
          </a:bodyPr>
          <a:p>
            <a:pPr algn="r">
              <a:lnSpc>
                <a:spcPct val="130000"/>
              </a:lnSpc>
              <a:spcBef>
                <a:spcPts val="1001"/>
              </a:spcBef>
              <a:tabLst>
                <a:tab algn="l" pos="0"/>
              </a:tabLst>
            </a:pPr>
            <a:r>
              <a:rPr b="1" lang="en-US" sz="1800" spc="299" strike="noStrike" cap="all">
                <a:solidFill>
                  <a:srgbClr val="ffffff"/>
                </a:solidFill>
                <a:latin typeface="Yu Gothic"/>
              </a:rPr>
              <a:t>Prepared by: Prince Kumar</a:t>
            </a:r>
            <a:endParaRPr b="0" lang="en-IN" sz="1800" spc="-1" strike="noStrike">
              <a:latin typeface="Arial"/>
            </a:endParaRPr>
          </a:p>
          <a:p>
            <a:pPr algn="r">
              <a:lnSpc>
                <a:spcPct val="130000"/>
              </a:lnSpc>
              <a:spcBef>
                <a:spcPts val="1001"/>
              </a:spcBef>
              <a:tabLst>
                <a:tab algn="l" pos="0"/>
              </a:tabLst>
            </a:pPr>
            <a:endParaRPr b="0" lang="en-IN" sz="1800" spc="-1" strike="noStrike">
              <a:latin typeface="Arial"/>
            </a:endParaRPr>
          </a:p>
        </p:txBody>
      </p:sp>
      <p:sp>
        <p:nvSpPr>
          <p:cNvPr id="131" name="Line 5"/>
          <p:cNvSpPr/>
          <p:nvPr/>
        </p:nvSpPr>
        <p:spPr>
          <a:xfrm>
            <a:off x="10221840" y="1030680"/>
            <a:ext cx="978840" cy="0"/>
          </a:xfrm>
          <a:prstGeom prst="line">
            <a:avLst/>
          </a:prstGeom>
          <a:ln w="76320"/>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500"/>
                                  </p:stCondLst>
                                  <p:iterate type="el">
                                    <p:tmAbs val="100"/>
                                  </p:iterate>
                                  <p:childTnLst>
                                    <p:set>
                                      <p:cBhvr>
                                        <p:cTn id="6" dur="1" fill="hold">
                                          <p:stCondLst>
                                            <p:cond delay="0"/>
                                          </p:stCondLst>
                                        </p:cTn>
                                        <p:tgtEl>
                                          <p:spTgt spid="130">
                                            <p:txEl>
                                              <p:pRg st="0" end="0"/>
                                            </p:txEl>
                                          </p:spTgt>
                                        </p:tgtEl>
                                        <p:attrNameLst>
                                          <p:attrName>style.visibility</p:attrName>
                                        </p:attrNameLst>
                                      </p:cBhvr>
                                      <p:to>
                                        <p:strVal val="visible"/>
                                      </p:to>
                                    </p:set>
                                    <p:animEffect filter="fade" transition="in">
                                      <p:cBhvr additive="repl">
                                        <p:cTn id="7" dur="700"/>
                                        <p:tgtEl>
                                          <p:spTgt spid="130">
                                            <p:txEl>
                                              <p:pRg st="0" end="0"/>
                                            </p:txEl>
                                          </p:spTgt>
                                        </p:tgtEl>
                                      </p:cBhvr>
                                    </p:animEffect>
                                  </p:childTnLst>
                                </p:cTn>
                              </p:par>
                              <p:par>
                                <p:cTn id="8" nodeType="withEffect" fill="hold" presetClass="entr" presetID="10">
                                  <p:stCondLst>
                                    <p:cond delay="1000"/>
                                  </p:stCondLst>
                                  <p:iterate type="el">
                                    <p:tmAbs val="100"/>
                                  </p:iterate>
                                  <p:childTnLst>
                                    <p:set>
                                      <p:cBhvr>
                                        <p:cTn id="9" dur="1" fill="hold">
                                          <p:stCondLst>
                                            <p:cond delay="0"/>
                                          </p:stCondLst>
                                        </p:cTn>
                                        <p:tgtEl>
                                          <p:spTgt spid="129"/>
                                        </p:tgtEl>
                                        <p:attrNameLst>
                                          <p:attrName>style.visibility</p:attrName>
                                        </p:attrNameLst>
                                      </p:cBhvr>
                                      <p:to>
                                        <p:strVal val="visible"/>
                                      </p:to>
                                    </p:set>
                                    <p:animEffect filter="fade" transition="in">
                                      <p:cBhvr additive="repl">
                                        <p:cTn id="10" dur="700"/>
                                        <p:tgtEl>
                                          <p:spTgt spid="129"/>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0">
                                  <p:stCondLst>
                                    <p:cond delay="1500"/>
                                  </p:stCondLst>
                                  <p:iterate type="el">
                                    <p:tmAbs val="100"/>
                                  </p:iterate>
                                  <p:childTnLst>
                                    <p:set>
                                      <p:cBhvr>
                                        <p:cTn id="14" dur="1" fill="hold">
                                          <p:stCondLst>
                                            <p:cond delay="0"/>
                                          </p:stCondLst>
                                        </p:cTn>
                                        <p:tgtEl>
                                          <p:spTgt spid="130">
                                            <p:txEl>
                                              <p:pRg st="1" end="1"/>
                                            </p:txEl>
                                          </p:spTgt>
                                        </p:tgtEl>
                                        <p:attrNameLst>
                                          <p:attrName>style.visibility</p:attrName>
                                        </p:attrNameLst>
                                      </p:cBhvr>
                                      <p:to>
                                        <p:strVal val="visible"/>
                                      </p:to>
                                    </p:set>
                                    <p:animEffect filter="fade" transition="in">
                                      <p:cBhvr additive="repl">
                                        <p:cTn id="15" dur="700"/>
                                        <p:tgtEl>
                                          <p:spTgt spid="130">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914400" y="1371600"/>
            <a:ext cx="10362960" cy="1314000"/>
          </a:xfrm>
          <a:prstGeom prst="rect">
            <a:avLst/>
          </a:prstGeom>
          <a:noFill/>
          <a:ln>
            <a:noFill/>
          </a:ln>
        </p:spPr>
        <p:txBody>
          <a:bodyPr lIns="109800" rIns="109800" tIns="109800" bIns="91440">
            <a:noAutofit/>
          </a:bodyPr>
          <a:p>
            <a:pPr>
              <a:lnSpc>
                <a:spcPct val="120000"/>
              </a:lnSpc>
            </a:pPr>
            <a:r>
              <a:rPr b="0" lang="en-US" sz="4000" spc="128" strike="noStrike">
                <a:solidFill>
                  <a:srgbClr val="000000"/>
                </a:solidFill>
                <a:latin typeface="Yu Gothic"/>
                <a:ea typeface="Yu Gothic"/>
              </a:rPr>
              <a:t>External Interface Specification</a:t>
            </a:r>
            <a:endParaRPr b="0" lang="en-US" sz="4000" spc="-1" strike="noStrike">
              <a:solidFill>
                <a:srgbClr val="000000"/>
              </a:solidFill>
              <a:latin typeface="Yu Gothic"/>
            </a:endParaRPr>
          </a:p>
        </p:txBody>
      </p:sp>
      <p:sp>
        <p:nvSpPr>
          <p:cNvPr id="171" name="TextShape 2"/>
          <p:cNvSpPr txBox="1"/>
          <p:nvPr/>
        </p:nvSpPr>
        <p:spPr>
          <a:xfrm>
            <a:off x="914400" y="2853360"/>
            <a:ext cx="10362960" cy="3088080"/>
          </a:xfrm>
          <a:prstGeom prst="rect">
            <a:avLst/>
          </a:prstGeom>
          <a:noFill/>
          <a:ln>
            <a:noFill/>
          </a:ln>
        </p:spPr>
        <p:txBody>
          <a:bodyPr lIns="109800" rIns="109800" tIns="109800" bIns="91440">
            <a:no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Internet will used for the interaction of aircraft with ATC server.</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GUI will be used to send request and show the respective responses.</a:t>
            </a:r>
            <a:endParaRPr b="0" lang="en-US" sz="2000" spc="97" strike="noStrike">
              <a:solidFill>
                <a:srgbClr val="000000"/>
              </a:solidFill>
              <a:latin typeface="Yu Gothic"/>
            </a:endParaRPr>
          </a:p>
          <a:p>
            <a:pPr>
              <a:lnSpc>
                <a:spcPct val="120000"/>
              </a:lnSpc>
              <a:spcBef>
                <a:spcPts val="1001"/>
              </a:spcBef>
            </a:pPr>
            <a:endParaRPr b="0" lang="en-US" sz="2000" spc="97" strike="noStrike">
              <a:solidFill>
                <a:srgbClr val="000000"/>
              </a:solidFill>
              <a:latin typeface="Yu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3" name="TextShape 2"/>
          <p:cNvSpPr txBox="1"/>
          <p:nvPr/>
        </p:nvSpPr>
        <p:spPr>
          <a:xfrm>
            <a:off x="914400" y="1371600"/>
            <a:ext cx="3943440" cy="1314000"/>
          </a:xfrm>
          <a:prstGeom prst="rect">
            <a:avLst/>
          </a:prstGeom>
          <a:noFill/>
          <a:ln>
            <a:noFill/>
          </a:ln>
        </p:spPr>
        <p:txBody>
          <a:bodyPr lIns="109800" rIns="109800" tIns="109800" bIns="91440">
            <a:normAutofit/>
          </a:bodyPr>
          <a:p>
            <a:pPr>
              <a:lnSpc>
                <a:spcPct val="110000"/>
              </a:lnSpc>
            </a:pPr>
            <a:r>
              <a:rPr b="0" lang="en-US" sz="3100" spc="128" strike="noStrike">
                <a:solidFill>
                  <a:srgbClr val="000000"/>
                </a:solidFill>
                <a:latin typeface="Yu Gothic"/>
                <a:ea typeface="Yu Gothic"/>
              </a:rPr>
              <a:t>Technical Specifications</a:t>
            </a:r>
            <a:endParaRPr b="0" lang="en-US" sz="3100" spc="-1" strike="noStrike">
              <a:solidFill>
                <a:srgbClr val="000000"/>
              </a:solidFill>
              <a:latin typeface="Yu Gothic"/>
            </a:endParaRPr>
          </a:p>
        </p:txBody>
      </p:sp>
      <p:sp>
        <p:nvSpPr>
          <p:cNvPr id="174" name="Line 3"/>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175" name="TextShape 4"/>
          <p:cNvSpPr txBox="1"/>
          <p:nvPr/>
        </p:nvSpPr>
        <p:spPr>
          <a:xfrm>
            <a:off x="914400" y="2853360"/>
            <a:ext cx="3943440" cy="3088080"/>
          </a:xfrm>
          <a:prstGeom prst="rect">
            <a:avLst/>
          </a:prstGeom>
          <a:noFill/>
          <a:ln>
            <a:noFill/>
          </a:ln>
        </p:spPr>
        <p:txBody>
          <a:bodyPr lIns="109800" rIns="109800" tIns="109800" bIns="91440">
            <a:normAutofit/>
          </a:bodyPr>
          <a:p>
            <a:pPr marL="228600" indent="-228240">
              <a:lnSpc>
                <a:spcPct val="110000"/>
              </a:lnSpc>
              <a:spcBef>
                <a:spcPts val="1001"/>
              </a:spcBef>
              <a:buClr>
                <a:srgbClr val="000000"/>
              </a:buClr>
              <a:buSzPct val="87000"/>
              <a:buFont typeface="Arial"/>
              <a:buChar char="•"/>
            </a:pPr>
            <a:r>
              <a:rPr b="0" lang="en-US" sz="1900" spc="97" strike="noStrike">
                <a:solidFill>
                  <a:srgbClr val="000000"/>
                </a:solidFill>
                <a:latin typeface="Yu Gothic"/>
                <a:ea typeface="Yu Gothic"/>
              </a:rPr>
              <a:t>Software Specifications</a:t>
            </a:r>
            <a:endParaRPr b="0" lang="en-US" sz="1900" spc="97" strike="noStrike">
              <a:solidFill>
                <a:srgbClr val="000000"/>
              </a:solidFill>
              <a:latin typeface="Yu Gothic"/>
            </a:endParaRPr>
          </a:p>
          <a:p>
            <a:pPr>
              <a:lnSpc>
                <a:spcPct val="110000"/>
              </a:lnSpc>
              <a:spcBef>
                <a:spcPts val="1001"/>
              </a:spcBef>
              <a:tabLst>
                <a:tab algn="l" pos="0"/>
              </a:tabLst>
            </a:pPr>
            <a:r>
              <a:rPr b="0" lang="en-US" sz="1900" spc="97" strike="noStrike">
                <a:solidFill>
                  <a:srgbClr val="000000"/>
                </a:solidFill>
                <a:latin typeface="Yu Gothic"/>
                <a:ea typeface="Yu Gothic"/>
              </a:rPr>
              <a:t>   </a:t>
            </a:r>
            <a:r>
              <a:rPr b="0" lang="en-US" sz="1500" spc="97" strike="noStrike">
                <a:solidFill>
                  <a:srgbClr val="000000"/>
                </a:solidFill>
                <a:latin typeface="Yu Gothic"/>
                <a:ea typeface="Yu Gothic"/>
              </a:rPr>
              <a:t>Browser</a:t>
            </a:r>
            <a:endParaRPr b="0" lang="en-US" sz="1500" spc="97" strike="noStrike">
              <a:solidFill>
                <a:srgbClr val="000000"/>
              </a:solidFill>
              <a:latin typeface="Yu Gothic"/>
            </a:endParaRPr>
          </a:p>
          <a:p>
            <a:pPr>
              <a:lnSpc>
                <a:spcPct val="110000"/>
              </a:lnSpc>
              <a:spcBef>
                <a:spcPts val="1001"/>
              </a:spcBef>
              <a:tabLst>
                <a:tab algn="l" pos="0"/>
              </a:tabLst>
            </a:pPr>
            <a:r>
              <a:rPr b="0" lang="en-US" sz="1500" spc="97" strike="noStrike">
                <a:solidFill>
                  <a:srgbClr val="000000"/>
                </a:solidFill>
                <a:latin typeface="Yu Gothic"/>
                <a:ea typeface="Yu Gothic"/>
              </a:rPr>
              <a:t>Internet Connection</a:t>
            </a:r>
            <a:endParaRPr b="0" lang="en-US" sz="1500" spc="97" strike="noStrike">
              <a:solidFill>
                <a:srgbClr val="000000"/>
              </a:solidFill>
              <a:latin typeface="Yu Gothic"/>
            </a:endParaRPr>
          </a:p>
          <a:p>
            <a:pPr>
              <a:lnSpc>
                <a:spcPct val="110000"/>
              </a:lnSpc>
              <a:spcBef>
                <a:spcPts val="1001"/>
              </a:spcBef>
              <a:tabLst>
                <a:tab algn="l" pos="0"/>
              </a:tabLst>
            </a:pPr>
            <a:r>
              <a:rPr b="0" lang="en-US" sz="1500" spc="97" strike="noStrike">
                <a:solidFill>
                  <a:srgbClr val="000000"/>
                </a:solidFill>
                <a:latin typeface="Yu Gothic"/>
                <a:ea typeface="Yu Gothic"/>
              </a:rPr>
              <a:t>  </a:t>
            </a:r>
            <a:endParaRPr b="0" lang="en-US" sz="1500" spc="97" strike="noStrike">
              <a:solidFill>
                <a:srgbClr val="000000"/>
              </a:solidFill>
              <a:latin typeface="Yu Gothic"/>
            </a:endParaRPr>
          </a:p>
          <a:p>
            <a:pPr>
              <a:lnSpc>
                <a:spcPct val="110000"/>
              </a:lnSpc>
              <a:spcBef>
                <a:spcPts val="1001"/>
              </a:spcBef>
              <a:tabLst>
                <a:tab algn="l" pos="0"/>
              </a:tabLst>
            </a:pPr>
            <a:r>
              <a:rPr b="0" lang="en-US" sz="1500" spc="97" strike="noStrike">
                <a:solidFill>
                  <a:srgbClr val="000000"/>
                </a:solidFill>
                <a:latin typeface="Yu Gothic"/>
                <a:ea typeface="Yu Gothic"/>
              </a:rPr>
              <a:t>   </a:t>
            </a:r>
            <a:endParaRPr b="0" lang="en-US" sz="1500" spc="97" strike="noStrike">
              <a:solidFill>
                <a:srgbClr val="000000"/>
              </a:solidFill>
              <a:latin typeface="Yu Gothic"/>
            </a:endParaRPr>
          </a:p>
          <a:p>
            <a:pPr marL="228600" indent="-228240">
              <a:lnSpc>
                <a:spcPct val="110000"/>
              </a:lnSpc>
              <a:spcBef>
                <a:spcPts val="1001"/>
              </a:spcBef>
              <a:buClr>
                <a:srgbClr val="000000"/>
              </a:buClr>
              <a:buSzPct val="87000"/>
              <a:buFont typeface="Arial"/>
              <a:buChar char="•"/>
              <a:tabLst>
                <a:tab algn="l" pos="0"/>
              </a:tabLst>
            </a:pPr>
            <a:r>
              <a:rPr b="0" lang="en-US" sz="1900" spc="97" strike="noStrike">
                <a:solidFill>
                  <a:srgbClr val="000000"/>
                </a:solidFill>
                <a:latin typeface="Yu Gothic"/>
                <a:ea typeface="Yu Gothic"/>
              </a:rPr>
              <a:t>Hardware Specifications</a:t>
            </a:r>
            <a:endParaRPr b="0" lang="en-US" sz="1900" spc="97" strike="noStrike">
              <a:solidFill>
                <a:srgbClr val="000000"/>
              </a:solidFill>
              <a:latin typeface="Yu Gothic"/>
            </a:endParaRPr>
          </a:p>
          <a:p>
            <a:pPr>
              <a:lnSpc>
                <a:spcPct val="110000"/>
              </a:lnSpc>
              <a:spcBef>
                <a:spcPts val="1001"/>
              </a:spcBef>
              <a:tabLst>
                <a:tab algn="l" pos="0"/>
              </a:tabLst>
            </a:pPr>
            <a:r>
              <a:rPr b="0" lang="en-US" sz="1900" spc="97" strike="noStrike">
                <a:solidFill>
                  <a:srgbClr val="000000"/>
                </a:solidFill>
                <a:latin typeface="Yu Gothic"/>
                <a:ea typeface="Yu Gothic"/>
              </a:rPr>
              <a:t>   </a:t>
            </a:r>
            <a:r>
              <a:rPr b="0" lang="en-US" sz="1500" spc="97" strike="noStrike">
                <a:solidFill>
                  <a:srgbClr val="000000"/>
                </a:solidFill>
                <a:latin typeface="Yu Gothic"/>
                <a:ea typeface="Yu Gothic"/>
              </a:rPr>
              <a:t>Laptop </a:t>
            </a:r>
            <a:endParaRPr b="0" lang="en-US" sz="1500" spc="97" strike="noStrike">
              <a:solidFill>
                <a:srgbClr val="000000"/>
              </a:solidFill>
              <a:latin typeface="Yu Gothic"/>
            </a:endParaRPr>
          </a:p>
          <a:p>
            <a:pPr>
              <a:lnSpc>
                <a:spcPct val="110000"/>
              </a:lnSpc>
              <a:spcBef>
                <a:spcPts val="1001"/>
              </a:spcBef>
              <a:tabLst>
                <a:tab algn="l" pos="0"/>
              </a:tabLst>
            </a:pPr>
            <a:endParaRPr b="0" lang="en-US" sz="1500" spc="97" strike="noStrike">
              <a:solidFill>
                <a:srgbClr val="000000"/>
              </a:solidFill>
              <a:latin typeface="Yu Gothic"/>
            </a:endParaRPr>
          </a:p>
          <a:p>
            <a:pPr>
              <a:lnSpc>
                <a:spcPct val="110000"/>
              </a:lnSpc>
              <a:spcBef>
                <a:spcPts val="1001"/>
              </a:spcBef>
              <a:tabLst>
                <a:tab algn="l" pos="0"/>
              </a:tabLst>
            </a:pPr>
            <a:endParaRPr b="0" lang="en-US" sz="1500" spc="97" strike="noStrike">
              <a:solidFill>
                <a:srgbClr val="000000"/>
              </a:solidFill>
              <a:latin typeface="Yu Gothic"/>
            </a:endParaRPr>
          </a:p>
        </p:txBody>
      </p:sp>
      <p:pic>
        <p:nvPicPr>
          <p:cNvPr id="176" name="Picture 5" descr="Text, whiteboard&#10;&#10;Description automatically generated"/>
          <p:cNvPicPr/>
          <p:nvPr/>
        </p:nvPicPr>
        <p:blipFill>
          <a:blip r:embed="rId1"/>
          <a:srcRect l="441" t="0" r="9346" b="0"/>
          <a:stretch/>
        </p:blipFill>
        <p:spPr>
          <a:xfrm>
            <a:off x="5679360" y="0"/>
            <a:ext cx="6512040" cy="6857640"/>
          </a:xfrm>
          <a:prstGeom prst="rect">
            <a:avLst/>
          </a:prstGeom>
          <a:ln>
            <a:noFill/>
          </a:ln>
        </p:spPr>
      </p:pic>
      <p:sp>
        <p:nvSpPr>
          <p:cNvPr id="177" name="CustomShape 5"/>
          <p:cNvSpPr/>
          <p:nvPr/>
        </p:nvSpPr>
        <p:spPr>
          <a:xfrm>
            <a:off x="9324720" y="6657840"/>
            <a:ext cx="2921040" cy="196920"/>
          </a:xfrm>
          <a:prstGeom prst="rect">
            <a:avLst/>
          </a:prstGeom>
          <a:solidFill>
            <a:srgbClr val="000000"/>
          </a:solidFill>
          <a:ln>
            <a:noFill/>
          </a:ln>
        </p:spPr>
        <p:style>
          <a:lnRef idx="0"/>
          <a:fillRef idx="0"/>
          <a:effectRef idx="0"/>
          <a:fontRef idx="minor"/>
        </p:style>
        <p:txBody>
          <a:bodyPr wrap="none" lIns="90000" rIns="90000" tIns="45000" bIns="45000">
            <a:spAutoFit/>
          </a:bodyPr>
          <a:p>
            <a:pPr algn="r">
              <a:lnSpc>
                <a:spcPct val="100000"/>
              </a:lnSpc>
              <a:spcAft>
                <a:spcPts val="601"/>
              </a:spcAft>
            </a:pPr>
            <a:r>
              <a:rPr b="0" lang="en-US" sz="700" spc="-1" strike="noStrike" u="sng">
                <a:solidFill>
                  <a:srgbClr val="1ac16e"/>
                </a:solidFill>
                <a:uFillTx/>
                <a:latin typeface="Yu Gothic"/>
                <a:hlinkClick r:id="rId2"/>
              </a:rPr>
              <a:t>This Photo</a:t>
            </a:r>
            <a:r>
              <a:rPr b="0" lang="en-US" sz="700" spc="-1" strike="noStrike">
                <a:solidFill>
                  <a:srgbClr val="ffffff"/>
                </a:solidFill>
                <a:latin typeface="Yu Gothic"/>
              </a:rPr>
              <a:t> by Unknown author is licensed under </a:t>
            </a:r>
            <a:r>
              <a:rPr b="0" lang="en-US" sz="700" spc="-1" strike="noStrike" u="sng">
                <a:solidFill>
                  <a:srgbClr val="1ac16e"/>
                </a:solidFill>
                <a:uFillTx/>
                <a:latin typeface="Yu Gothic"/>
                <a:hlinkClick r:id="rId3"/>
              </a:rPr>
              <a:t>CC BY-SA-NC</a:t>
            </a:r>
            <a:r>
              <a:rPr b="0" lang="en-US" sz="700" spc="-1" strike="noStrike">
                <a:solidFill>
                  <a:srgbClr val="ffffff"/>
                </a:solidFill>
                <a:latin typeface="Yu Gothic"/>
              </a:rPr>
              <a:t>.</a:t>
            </a:r>
            <a:endParaRPr b="0" lang="en-IN" sz="7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Line 1"/>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179" name="CustomShape 2"/>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0" name="CustomShape 3"/>
          <p:cNvSpPr/>
          <p:nvPr/>
        </p:nvSpPr>
        <p:spPr>
          <a:xfrm>
            <a:off x="912600" y="1371600"/>
            <a:ext cx="4916160" cy="2696400"/>
          </a:xfrm>
          <a:prstGeom prst="rect">
            <a:avLst/>
          </a:prstGeom>
          <a:noFill/>
          <a:ln>
            <a:noFill/>
          </a:ln>
        </p:spPr>
        <p:style>
          <a:lnRef idx="0"/>
          <a:fillRef idx="0"/>
          <a:effectRef idx="0"/>
          <a:fontRef idx="minor"/>
        </p:style>
        <p:txBody>
          <a:bodyPr>
            <a:normAutofit/>
          </a:bodyPr>
          <a:p>
            <a:pPr>
              <a:lnSpc>
                <a:spcPct val="100000"/>
              </a:lnSpc>
              <a:spcAft>
                <a:spcPts val="601"/>
              </a:spcAft>
            </a:pPr>
            <a:r>
              <a:rPr b="0" lang="en-US" sz="4500" spc="-1" strike="noStrike">
                <a:solidFill>
                  <a:srgbClr val="ffc000"/>
                </a:solidFill>
                <a:latin typeface="Yu Gothic"/>
              </a:rPr>
              <a:t>Thank You !</a:t>
            </a:r>
            <a:endParaRPr b="0" lang="en-IN" sz="4500" spc="-1" strike="noStrike">
              <a:latin typeface="Arial"/>
            </a:endParaRPr>
          </a:p>
          <a:p>
            <a:pPr>
              <a:lnSpc>
                <a:spcPct val="100000"/>
              </a:lnSpc>
              <a:spcAft>
                <a:spcPts val="601"/>
              </a:spcAft>
            </a:pPr>
            <a:endParaRPr b="0" lang="en-IN" sz="4500" spc="-1" strike="noStrike">
              <a:latin typeface="Arial"/>
            </a:endParaRPr>
          </a:p>
        </p:txBody>
      </p:sp>
      <p:sp>
        <p:nvSpPr>
          <p:cNvPr id="181" name="Line 4"/>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pic>
        <p:nvPicPr>
          <p:cNvPr id="182" name="Picture 4" descr="Quagmire Quotes Giggity. QuotesGram"/>
          <p:cNvPicPr/>
          <p:nvPr/>
        </p:nvPicPr>
        <p:blipFill>
          <a:blip r:embed="rId1"/>
          <a:srcRect l="13007" t="0" r="9748" b="0"/>
          <a:stretch/>
        </p:blipFill>
        <p:spPr>
          <a:xfrm>
            <a:off x="6516720" y="980640"/>
            <a:ext cx="4820040" cy="48200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3" name="TextShape 2"/>
          <p:cNvSpPr txBox="1"/>
          <p:nvPr/>
        </p:nvSpPr>
        <p:spPr>
          <a:xfrm>
            <a:off x="914400" y="914400"/>
            <a:ext cx="3543120" cy="4578120"/>
          </a:xfrm>
          <a:prstGeom prst="rect">
            <a:avLst/>
          </a:prstGeom>
          <a:noFill/>
          <a:ln>
            <a:noFill/>
          </a:ln>
        </p:spPr>
        <p:txBody>
          <a:bodyPr lIns="109800" rIns="109800" tIns="109800" bIns="91440" anchor="b">
            <a:normAutofit/>
          </a:bodyPr>
          <a:p>
            <a:pPr>
              <a:lnSpc>
                <a:spcPct val="120000"/>
              </a:lnSpc>
            </a:pPr>
            <a:r>
              <a:rPr b="0" lang="en-US" sz="4000" spc="128" strike="noStrike">
                <a:solidFill>
                  <a:srgbClr val="000000"/>
                </a:solidFill>
                <a:latin typeface="Yu Gothic"/>
                <a:ea typeface="Yu Gothic"/>
              </a:rPr>
              <a:t>Requirement Analysis</a:t>
            </a:r>
            <a:endParaRPr b="0" lang="en-US" sz="4000" spc="-1" strike="noStrike">
              <a:solidFill>
                <a:srgbClr val="000000"/>
              </a:solidFill>
              <a:latin typeface="Yu Gothic"/>
            </a:endParaRPr>
          </a:p>
        </p:txBody>
      </p:sp>
      <p:sp>
        <p:nvSpPr>
          <p:cNvPr id="134" name="Line 3"/>
          <p:cNvSpPr/>
          <p:nvPr/>
        </p:nvSpPr>
        <p:spPr>
          <a:xfrm>
            <a:off x="990360" y="5830920"/>
            <a:ext cx="978840" cy="0"/>
          </a:xfrm>
          <a:prstGeom prst="line">
            <a:avLst/>
          </a:prstGeom>
          <a:ln w="76320"/>
        </p:spPr>
        <p:style>
          <a:lnRef idx="1">
            <a:schemeClr val="accent1"/>
          </a:lnRef>
          <a:fillRef idx="0">
            <a:schemeClr val="accent1"/>
          </a:fillRef>
          <a:effectRef idx="0">
            <a:schemeClr val="accent1"/>
          </a:effectRef>
          <a:fontRef idx="minor"/>
        </p:style>
      </p:sp>
      <p:graphicFrame>
        <p:nvGraphicFramePr>
          <p:cNvPr id="1" name="Diagram1"/>
          <p:cNvGraphicFramePr/>
          <p:nvPr>
            <p:extLst>
              <p:ext uri="{D42A27DB-BD31-4B8C-83A1-F6EECF244321}">
                <p14:modId xmlns:p14="http://schemas.microsoft.com/office/powerpoint/2010/main" val="4210541411"/>
              </p:ext>
            </p:extLst>
          </p:nvPr>
        </p:nvGraphicFramePr>
        <p:xfrm>
          <a:off x="5545440" y="867240"/>
          <a:ext cx="5731920" cy="507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6" name="TextShape 2"/>
          <p:cNvSpPr txBox="1"/>
          <p:nvPr/>
        </p:nvSpPr>
        <p:spPr>
          <a:xfrm>
            <a:off x="914400" y="1371600"/>
            <a:ext cx="3943440" cy="1314000"/>
          </a:xfrm>
          <a:prstGeom prst="rect">
            <a:avLst/>
          </a:prstGeom>
          <a:noFill/>
          <a:ln>
            <a:noFill/>
          </a:ln>
        </p:spPr>
        <p:txBody>
          <a:bodyPr lIns="109800" rIns="109800" tIns="109800" bIns="91440">
            <a:normAutofit/>
          </a:bodyPr>
          <a:p>
            <a:pPr>
              <a:lnSpc>
                <a:spcPct val="110000"/>
              </a:lnSpc>
            </a:pPr>
            <a:r>
              <a:rPr b="0" lang="en-US" sz="2200" spc="128" strike="noStrike">
                <a:solidFill>
                  <a:srgbClr val="000000"/>
                </a:solidFill>
                <a:latin typeface="Yu Gothic"/>
                <a:ea typeface="Yu Gothic"/>
              </a:rPr>
              <a:t>Objective</a:t>
            </a:r>
            <a:endParaRPr b="0" lang="en-US" sz="2200" spc="-1" strike="noStrike">
              <a:solidFill>
                <a:srgbClr val="000000"/>
              </a:solidFill>
              <a:latin typeface="Yu Gothic"/>
            </a:endParaRPr>
          </a:p>
        </p:txBody>
      </p:sp>
      <p:sp>
        <p:nvSpPr>
          <p:cNvPr id="137" name="Line 3"/>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138" name="TextShape 4"/>
          <p:cNvSpPr txBox="1"/>
          <p:nvPr/>
        </p:nvSpPr>
        <p:spPr>
          <a:xfrm>
            <a:off x="914400" y="2853360"/>
            <a:ext cx="3943440" cy="3088080"/>
          </a:xfrm>
          <a:prstGeom prst="rect">
            <a:avLst/>
          </a:prstGeom>
          <a:noFill/>
          <a:ln>
            <a:noFill/>
          </a:ln>
        </p:spPr>
        <p:txBody>
          <a:bodyPr lIns="109800" rIns="109800" tIns="109800" bIns="91440">
            <a:norm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Develop an Air Traffic Controller simulation over an airport.</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i="1" lang="en-US" sz="2000" spc="97" strike="noStrike">
                <a:solidFill>
                  <a:srgbClr val="000000"/>
                </a:solidFill>
                <a:latin typeface="Yu Gothic"/>
                <a:ea typeface="Yu Gothic"/>
              </a:rPr>
              <a:t>To achieve a safe, orderly and expeditious flow of air traffic</a:t>
            </a:r>
            <a:r>
              <a:rPr b="0" lang="en-US" sz="2000" spc="97" strike="noStrike">
                <a:solidFill>
                  <a:srgbClr val="000000"/>
                </a:solidFill>
                <a:latin typeface="Yu Gothic"/>
                <a:ea typeface="Yu Gothic"/>
              </a:rPr>
              <a:t>.</a:t>
            </a:r>
            <a:endParaRPr b="0" lang="en-US" sz="2000" spc="97" strike="noStrike">
              <a:solidFill>
                <a:srgbClr val="000000"/>
              </a:solidFill>
              <a:latin typeface="Yu Gothic"/>
            </a:endParaRPr>
          </a:p>
        </p:txBody>
      </p:sp>
      <p:pic>
        <p:nvPicPr>
          <p:cNvPr id="139" name="Picture 5" descr="Plane on tarmac"/>
          <p:cNvPicPr/>
          <p:nvPr/>
        </p:nvPicPr>
        <p:blipFill>
          <a:blip r:embed="rId1"/>
          <a:srcRect l="26887" t="0" r="26143" b="0"/>
          <a:stretch/>
        </p:blipFill>
        <p:spPr>
          <a:xfrm>
            <a:off x="5679360" y="0"/>
            <a:ext cx="6512040" cy="6857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1" name="TextShape 2"/>
          <p:cNvSpPr txBox="1"/>
          <p:nvPr/>
        </p:nvSpPr>
        <p:spPr>
          <a:xfrm>
            <a:off x="914400" y="1371600"/>
            <a:ext cx="10362960" cy="1314000"/>
          </a:xfrm>
          <a:prstGeom prst="rect">
            <a:avLst/>
          </a:prstGeom>
          <a:noFill/>
          <a:ln>
            <a:noFill/>
          </a:ln>
        </p:spPr>
        <p:txBody>
          <a:bodyPr lIns="109800" rIns="109800" tIns="109800" bIns="91440">
            <a:normAutofit/>
          </a:bodyPr>
          <a:p>
            <a:pPr>
              <a:lnSpc>
                <a:spcPct val="120000"/>
              </a:lnSpc>
            </a:pPr>
            <a:r>
              <a:rPr b="0" lang="en-US" sz="4000" spc="128" strike="noStrike">
                <a:solidFill>
                  <a:srgbClr val="000000"/>
                </a:solidFill>
                <a:latin typeface="Yu Gothic"/>
                <a:ea typeface="Yu Gothic"/>
              </a:rPr>
              <a:t>Functionalities</a:t>
            </a:r>
            <a:endParaRPr b="0" lang="en-US" sz="4000" spc="-1" strike="noStrike">
              <a:solidFill>
                <a:srgbClr val="000000"/>
              </a:solidFill>
              <a:latin typeface="Yu Gothic"/>
            </a:endParaRPr>
          </a:p>
        </p:txBody>
      </p:sp>
      <p:sp>
        <p:nvSpPr>
          <p:cNvPr id="142" name="Line 3"/>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graphicFrame>
        <p:nvGraphicFramePr>
          <p:cNvPr id="2" name="Diagram2"/>
          <p:cNvGraphicFramePr/>
          <p:nvPr>
            <p:extLst>
              <p:ext uri="{D42A27DB-BD31-4B8C-83A1-F6EECF244321}">
                <p14:modId xmlns:p14="http://schemas.microsoft.com/office/powerpoint/2010/main" val="3136662485"/>
              </p:ext>
            </p:extLst>
          </p:nvPr>
        </p:nvGraphicFramePr>
        <p:xfrm>
          <a:off x="914400" y="2852640"/>
          <a:ext cx="10362960" cy="3088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3" name="CustomShape 1"/>
          <p:cNvSpPr/>
          <p:nvPr/>
        </p:nvSpPr>
        <p:spPr>
          <a:xfrm>
            <a:off x="0" y="0"/>
            <a:ext cx="12191760" cy="685764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144" name="TextShape 2"/>
          <p:cNvSpPr txBox="1"/>
          <p:nvPr/>
        </p:nvSpPr>
        <p:spPr>
          <a:xfrm>
            <a:off x="914400" y="570600"/>
            <a:ext cx="10110600" cy="1387440"/>
          </a:xfrm>
          <a:prstGeom prst="rect">
            <a:avLst/>
          </a:prstGeom>
          <a:noFill/>
          <a:ln>
            <a:noFill/>
          </a:ln>
        </p:spPr>
        <p:txBody>
          <a:bodyPr lIns="109800" rIns="109800" tIns="109800" bIns="91440" anchor="b">
            <a:normAutofit/>
          </a:bodyPr>
          <a:p>
            <a:pPr>
              <a:lnSpc>
                <a:spcPct val="120000"/>
              </a:lnSpc>
            </a:pPr>
            <a:r>
              <a:rPr b="0" lang="en-US" sz="4000" spc="128" strike="noStrike">
                <a:solidFill>
                  <a:srgbClr val="000000"/>
                </a:solidFill>
                <a:latin typeface="Yu Gothic"/>
                <a:ea typeface="Yu Gothic"/>
              </a:rPr>
              <a:t>Requirement Analysis(Cont.)</a:t>
            </a:r>
            <a:endParaRPr b="0" lang="en-US" sz="4000" spc="-1" strike="noStrike">
              <a:solidFill>
                <a:srgbClr val="000000"/>
              </a:solidFill>
              <a:latin typeface="Yu Gothic"/>
            </a:endParaRPr>
          </a:p>
        </p:txBody>
      </p:sp>
      <p:sp>
        <p:nvSpPr>
          <p:cNvPr id="145" name="Line 3"/>
          <p:cNvSpPr/>
          <p:nvPr/>
        </p:nvSpPr>
        <p:spPr>
          <a:xfrm>
            <a:off x="990360" y="2307240"/>
            <a:ext cx="978840" cy="0"/>
          </a:xfrm>
          <a:prstGeom prst="line">
            <a:avLst/>
          </a:prstGeom>
          <a:ln w="76320"/>
        </p:spPr>
        <p:style>
          <a:lnRef idx="1">
            <a:schemeClr val="accent1"/>
          </a:lnRef>
          <a:fillRef idx="0">
            <a:schemeClr val="accent1"/>
          </a:fillRef>
          <a:effectRef idx="0">
            <a:schemeClr val="accent1"/>
          </a:effectRef>
          <a:fontRef idx="minor"/>
        </p:style>
      </p:sp>
      <p:sp>
        <p:nvSpPr>
          <p:cNvPr id="146" name="TextShape 4"/>
          <p:cNvSpPr txBox="1"/>
          <p:nvPr/>
        </p:nvSpPr>
        <p:spPr>
          <a:xfrm>
            <a:off x="914400" y="2863800"/>
            <a:ext cx="9016200" cy="2927160"/>
          </a:xfrm>
          <a:prstGeom prst="rect">
            <a:avLst/>
          </a:prstGeom>
          <a:noFill/>
          <a:ln>
            <a:noFill/>
          </a:ln>
        </p:spPr>
        <p:txBody>
          <a:bodyPr lIns="109800" rIns="109800" tIns="109800" bIns="91440">
            <a:norm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Proposed system is intended to be used by ATC trainees, pilots.</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Success Metrices:</a:t>
            </a:r>
            <a:endParaRPr b="0" lang="en-US" sz="2000" spc="97" strike="noStrike">
              <a:solidFill>
                <a:srgbClr val="000000"/>
              </a:solidFill>
              <a:latin typeface="Yu Gothic"/>
            </a:endParaRPr>
          </a:p>
          <a:p>
            <a:pPr marL="274320">
              <a:lnSpc>
                <a:spcPct val="120000"/>
              </a:lnSpc>
              <a:spcBef>
                <a:spcPts val="499"/>
              </a:spcBef>
              <a:tabLst>
                <a:tab algn="l" pos="0"/>
              </a:tabLst>
            </a:pPr>
            <a:r>
              <a:rPr b="0" lang="en-US" sz="1800" spc="97" strike="noStrike">
                <a:solidFill>
                  <a:srgbClr val="000000"/>
                </a:solidFill>
                <a:latin typeface="Yu Gothic"/>
                <a:ea typeface="Yu Gothic"/>
              </a:rPr>
              <a:t>Robust and Efficient holding Pattern</a:t>
            </a:r>
            <a:endParaRPr b="0" lang="en-US" sz="1800" spc="97" strike="noStrike">
              <a:solidFill>
                <a:srgbClr val="000000"/>
              </a:solidFill>
              <a:latin typeface="Yu Gothic"/>
            </a:endParaRPr>
          </a:p>
          <a:p>
            <a:pPr marL="274320">
              <a:lnSpc>
                <a:spcPct val="120000"/>
              </a:lnSpc>
              <a:spcBef>
                <a:spcPts val="499"/>
              </a:spcBef>
              <a:tabLst>
                <a:tab algn="l" pos="0"/>
              </a:tabLst>
            </a:pPr>
            <a:r>
              <a:rPr b="0" lang="en-US" sz="1800" spc="97" strike="noStrike">
                <a:solidFill>
                  <a:srgbClr val="000000"/>
                </a:solidFill>
                <a:latin typeface="Yu Gothic"/>
                <a:ea typeface="Yu Gothic"/>
              </a:rPr>
              <a:t>Minimal Collison</a:t>
            </a:r>
            <a:endParaRPr b="0" lang="en-US" sz="1800" spc="97" strike="noStrike">
              <a:solidFill>
                <a:srgbClr val="000000"/>
              </a:solidFill>
              <a:latin typeface="Yu Gothic"/>
            </a:endParaRPr>
          </a:p>
          <a:p>
            <a:pPr marL="274320">
              <a:lnSpc>
                <a:spcPct val="120000"/>
              </a:lnSpc>
              <a:spcBef>
                <a:spcPts val="499"/>
              </a:spcBef>
              <a:tabLst>
                <a:tab algn="l" pos="0"/>
              </a:tabLst>
            </a:pPr>
            <a:r>
              <a:rPr b="0" lang="en-US" sz="1800" spc="97" strike="noStrike">
                <a:solidFill>
                  <a:srgbClr val="000000"/>
                </a:solidFill>
                <a:latin typeface="Yu Gothic"/>
                <a:ea typeface="Yu Gothic"/>
              </a:rPr>
              <a:t>Highly Efficient use of runways</a:t>
            </a:r>
            <a:endParaRPr b="0" lang="en-US" sz="1800" spc="97" strike="noStrike">
              <a:solidFill>
                <a:srgbClr val="000000"/>
              </a:solidFill>
              <a:latin typeface="Yu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7"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8" name="TextShape 2"/>
          <p:cNvSpPr txBox="1"/>
          <p:nvPr/>
        </p:nvSpPr>
        <p:spPr>
          <a:xfrm>
            <a:off x="914400" y="570600"/>
            <a:ext cx="10110600" cy="1387440"/>
          </a:xfrm>
          <a:prstGeom prst="rect">
            <a:avLst/>
          </a:prstGeom>
          <a:noFill/>
          <a:ln>
            <a:noFill/>
          </a:ln>
        </p:spPr>
        <p:txBody>
          <a:bodyPr lIns="109800" rIns="109800" tIns="109800" bIns="91440" anchor="b">
            <a:normAutofit/>
          </a:bodyPr>
          <a:p>
            <a:pPr>
              <a:lnSpc>
                <a:spcPct val="110000"/>
              </a:lnSpc>
            </a:pPr>
            <a:r>
              <a:rPr b="0" lang="en-US" sz="3400" spc="128" strike="noStrike">
                <a:solidFill>
                  <a:srgbClr val="000000"/>
                </a:solidFill>
                <a:latin typeface="Yu Gothic"/>
              </a:rPr>
              <a:t>Functional Specification</a:t>
            </a:r>
            <a:endParaRPr b="0" lang="en-US" sz="3400" spc="-1" strike="noStrike">
              <a:solidFill>
                <a:srgbClr val="000000"/>
              </a:solidFill>
              <a:latin typeface="Yu Gothic"/>
            </a:endParaRPr>
          </a:p>
        </p:txBody>
      </p:sp>
      <p:sp>
        <p:nvSpPr>
          <p:cNvPr id="149" name="Line 3"/>
          <p:cNvSpPr/>
          <p:nvPr/>
        </p:nvSpPr>
        <p:spPr>
          <a:xfrm>
            <a:off x="990360" y="2307240"/>
            <a:ext cx="978840" cy="0"/>
          </a:xfrm>
          <a:prstGeom prst="line">
            <a:avLst/>
          </a:prstGeom>
          <a:ln w="76320"/>
        </p:spPr>
        <p:style>
          <a:lnRef idx="1">
            <a:schemeClr val="accent1"/>
          </a:lnRef>
          <a:fillRef idx="0">
            <a:schemeClr val="accent1"/>
          </a:fillRef>
          <a:effectRef idx="0">
            <a:schemeClr val="accent1"/>
          </a:effectRef>
          <a:fontRef idx="minor"/>
        </p:style>
      </p:sp>
      <p:sp>
        <p:nvSpPr>
          <p:cNvPr id="150" name="TextShape 4"/>
          <p:cNvSpPr txBox="1"/>
          <p:nvPr/>
        </p:nvSpPr>
        <p:spPr>
          <a:xfrm>
            <a:off x="914400" y="2863800"/>
            <a:ext cx="9016200" cy="2927160"/>
          </a:xfrm>
          <a:prstGeom prst="rect">
            <a:avLst/>
          </a:prstGeom>
          <a:noFill/>
          <a:ln>
            <a:noFill/>
          </a:ln>
        </p:spPr>
        <p:txBody>
          <a:bodyPr lIns="109800" rIns="109800" tIns="109800" bIns="91440">
            <a:normAutofit fontScale="85000"/>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Suppose a scenario where </a:t>
            </a:r>
            <a:r>
              <a:rPr b="0" lang="en-US" sz="2000" spc="97" strike="noStrike">
                <a:solidFill>
                  <a:srgbClr val="000000"/>
                </a:solidFill>
                <a:latin typeface="Yu Gothic"/>
                <a:ea typeface="Yu Gothic"/>
              </a:rPr>
              <a:t>Quagmire(Pilot) wants to land his aircraft on Delhi Airport the he will send his request for landing to the Lois(ATC Controller).</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In the request Quagmire will mention </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Current fuel capacity</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Current altitude</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Emergency Siren(If applicable)</a:t>
            </a:r>
            <a:endParaRPr b="0" lang="en-US" sz="2000" spc="97" strike="noStrike">
              <a:solidFill>
                <a:srgbClr val="000000"/>
              </a:solidFill>
              <a:latin typeface="Yu Gothic"/>
            </a:endParaRPr>
          </a:p>
        </p:txBody>
      </p:sp>
      <p:pic>
        <p:nvPicPr>
          <p:cNvPr id="151" name="Picture 4" descr=""/>
          <p:cNvPicPr/>
          <p:nvPr/>
        </p:nvPicPr>
        <p:blipFill>
          <a:blip r:embed="rId1"/>
          <a:stretch/>
        </p:blipFill>
        <p:spPr>
          <a:xfrm>
            <a:off x="10159920" y="393840"/>
            <a:ext cx="1117080" cy="2107440"/>
          </a:xfrm>
          <a:prstGeom prst="rect">
            <a:avLst/>
          </a:prstGeom>
          <a:ln>
            <a:noFill/>
          </a:ln>
        </p:spPr>
      </p:pic>
      <p:sp>
        <p:nvSpPr>
          <p:cNvPr id="152" name="CustomShape 5"/>
          <p:cNvSpPr/>
          <p:nvPr/>
        </p:nvSpPr>
        <p:spPr>
          <a:xfrm>
            <a:off x="10159920" y="2502000"/>
            <a:ext cx="1587240" cy="317160"/>
          </a:xfrm>
          <a:prstGeom prst="rect">
            <a:avLst/>
          </a:prstGeom>
          <a:noFill/>
          <a:ln>
            <a:noFill/>
          </a:ln>
        </p:spPr>
        <p:style>
          <a:lnRef idx="0"/>
          <a:fillRef idx="0"/>
          <a:effectRef idx="0"/>
          <a:fontRef idx="minor"/>
        </p:style>
        <p:txBody>
          <a:bodyPr>
            <a:noAutofit/>
          </a:bodyPr>
          <a:p>
            <a:pPr>
              <a:lnSpc>
                <a:spcPct val="100000"/>
              </a:lnSpc>
            </a:pPr>
            <a:r>
              <a:rPr b="0" lang="en-US" sz="1800" spc="-1" strike="noStrike">
                <a:solidFill>
                  <a:srgbClr val="000000"/>
                </a:solidFill>
                <a:latin typeface="Yu Gothic"/>
                <a:ea typeface="Yu Gothic"/>
              </a:rPr>
              <a:t>Archana (ATC controller)</a:t>
            </a:r>
            <a:endParaRPr b="0" lang="en-IN" sz="1800" spc="-1" strike="noStrike">
              <a:latin typeface="Arial"/>
            </a:endParaRPr>
          </a:p>
        </p:txBody>
      </p:sp>
      <p:pic>
        <p:nvPicPr>
          <p:cNvPr id="153" name="Picture 7" descr=""/>
          <p:cNvPicPr/>
          <p:nvPr/>
        </p:nvPicPr>
        <p:blipFill>
          <a:blip r:embed="rId2"/>
          <a:stretch/>
        </p:blipFill>
        <p:spPr>
          <a:xfrm flipH="1">
            <a:off x="6096240" y="391320"/>
            <a:ext cx="2041920" cy="2265480"/>
          </a:xfrm>
          <a:prstGeom prst="rect">
            <a:avLst/>
          </a:prstGeom>
          <a:ln>
            <a:noFill/>
          </a:ln>
        </p:spPr>
      </p:pic>
      <p:sp>
        <p:nvSpPr>
          <p:cNvPr id="154" name="CustomShape 6"/>
          <p:cNvSpPr/>
          <p:nvPr/>
        </p:nvSpPr>
        <p:spPr>
          <a:xfrm>
            <a:off x="6197760" y="2534760"/>
            <a:ext cx="2742840" cy="317160"/>
          </a:xfrm>
          <a:prstGeom prst="rect">
            <a:avLst/>
          </a:prstGeom>
          <a:noFill/>
          <a:ln>
            <a:noFill/>
          </a:ln>
        </p:spPr>
        <p:style>
          <a:lnRef idx="0"/>
          <a:fillRef idx="0"/>
          <a:effectRef idx="0"/>
          <a:fontRef idx="minor"/>
        </p:style>
        <p:txBody>
          <a:bodyPr>
            <a:normAutofit fontScale="77000"/>
          </a:bodyPr>
          <a:p>
            <a:pPr>
              <a:lnSpc>
                <a:spcPct val="100000"/>
              </a:lnSpc>
            </a:pPr>
            <a:r>
              <a:rPr b="0" lang="en-US" sz="1800" spc="-1" strike="noStrike">
                <a:solidFill>
                  <a:srgbClr val="000000"/>
                </a:solidFill>
                <a:latin typeface="Yu Gothic"/>
                <a:ea typeface="Yu Gothic"/>
              </a:rPr>
              <a:t>Vijay(Pilot)</a:t>
            </a:r>
            <a:endParaRPr b="0" lang="en-IN" sz="1800" spc="-1" strike="noStrike">
              <a:latin typeface="Arial"/>
            </a:endParaRPr>
          </a:p>
        </p:txBody>
      </p:sp>
      <p:sp>
        <p:nvSpPr>
          <p:cNvPr id="155" name="CustomShape 7"/>
          <p:cNvSpPr/>
          <p:nvPr/>
        </p:nvSpPr>
        <p:spPr>
          <a:xfrm>
            <a:off x="7537680" y="803160"/>
            <a:ext cx="2864880" cy="302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56" name="CustomShape 8"/>
          <p:cNvSpPr/>
          <p:nvPr/>
        </p:nvSpPr>
        <p:spPr>
          <a:xfrm>
            <a:off x="8128080" y="635040"/>
            <a:ext cx="180720" cy="361440"/>
          </a:xfrm>
          <a:prstGeom prst="rect">
            <a:avLst/>
          </a:prstGeom>
          <a:noFill/>
          <a:ln>
            <a:noFill/>
          </a:ln>
        </p:spPr>
        <p:style>
          <a:lnRef idx="0"/>
          <a:fillRef idx="0"/>
          <a:effectRef idx="0"/>
          <a:fontRef idx="minor"/>
        </p:style>
      </p:sp>
      <p:sp>
        <p:nvSpPr>
          <p:cNvPr id="157" name="CustomShape 9"/>
          <p:cNvSpPr/>
          <p:nvPr/>
        </p:nvSpPr>
        <p:spPr>
          <a:xfrm>
            <a:off x="7571880" y="472320"/>
            <a:ext cx="24260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Yu Gothic"/>
                <a:ea typeface="Yu Gothic"/>
              </a:rPr>
              <a:t>Hey, Lemme land</a:t>
            </a:r>
            <a:endParaRPr b="0" lang="en-IN" sz="1800" spc="-1" strike="noStrike">
              <a:latin typeface="Arial"/>
            </a:endParaRPr>
          </a:p>
        </p:txBody>
      </p:sp>
      <p:sp>
        <p:nvSpPr>
          <p:cNvPr id="158" name="CustomShape 10"/>
          <p:cNvSpPr/>
          <p:nvPr/>
        </p:nvSpPr>
        <p:spPr>
          <a:xfrm flipH="1">
            <a:off x="7205400" y="2049120"/>
            <a:ext cx="323064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59" name="CustomShape 11"/>
          <p:cNvSpPr/>
          <p:nvPr/>
        </p:nvSpPr>
        <p:spPr>
          <a:xfrm>
            <a:off x="7724160" y="1709280"/>
            <a:ext cx="19076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Yu Gothic"/>
                <a:ea typeface="Yu Gothic"/>
              </a:rPr>
              <a:t>Hmm, No/Yes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914400" y="1371600"/>
            <a:ext cx="10362960" cy="1314000"/>
          </a:xfrm>
          <a:prstGeom prst="rect">
            <a:avLst/>
          </a:prstGeom>
          <a:noFill/>
          <a:ln>
            <a:noFill/>
          </a:ln>
        </p:spPr>
        <p:txBody>
          <a:bodyPr lIns="109800" rIns="109800" tIns="109800" bIns="91440">
            <a:noAutofit/>
          </a:bodyPr>
          <a:p>
            <a:pPr>
              <a:lnSpc>
                <a:spcPct val="120000"/>
              </a:lnSpc>
            </a:pPr>
            <a:r>
              <a:rPr b="0" lang="en-US" sz="4000" spc="128" strike="noStrike">
                <a:solidFill>
                  <a:srgbClr val="000000"/>
                </a:solidFill>
                <a:latin typeface="Yu Gothic"/>
                <a:ea typeface="Yu Gothic"/>
              </a:rPr>
              <a:t>Functional Specifications(Cont.)</a:t>
            </a:r>
            <a:endParaRPr b="0" lang="en-US" sz="4000" spc="-1" strike="noStrike">
              <a:solidFill>
                <a:srgbClr val="000000"/>
              </a:solidFill>
              <a:latin typeface="Yu Gothic"/>
            </a:endParaRPr>
          </a:p>
        </p:txBody>
      </p:sp>
      <p:sp>
        <p:nvSpPr>
          <p:cNvPr id="161" name="TextShape 2"/>
          <p:cNvSpPr txBox="1"/>
          <p:nvPr/>
        </p:nvSpPr>
        <p:spPr>
          <a:xfrm>
            <a:off x="914400" y="2853360"/>
            <a:ext cx="10362960" cy="3088080"/>
          </a:xfrm>
          <a:prstGeom prst="rect">
            <a:avLst/>
          </a:prstGeom>
          <a:noFill/>
          <a:ln>
            <a:noFill/>
          </a:ln>
        </p:spPr>
        <p:txBody>
          <a:bodyPr lIns="109800" rIns="109800" tIns="109800" bIns="91440">
            <a:no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Based on the request Archana(ATC Controller) will try to fit Vijay(the pilot) in the holding queue.</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a runway is not occupied, then Archana will allocate the runway through the software to vijay and send instruction to promote from holding pattern to final approach.</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the runway is not available but it will be available for Vijay before his fuel capacity hits critical mark, Archana will instruct Vijay to demote from final approach to holding pattern.</a:t>
            </a:r>
            <a:endParaRPr b="0" lang="en-US" sz="2000" spc="97" strike="noStrike">
              <a:solidFill>
                <a:srgbClr val="000000"/>
              </a:solidFill>
              <a:latin typeface="Yu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914400" y="1371600"/>
            <a:ext cx="10362960" cy="1314000"/>
          </a:xfrm>
          <a:prstGeom prst="rect">
            <a:avLst/>
          </a:prstGeom>
          <a:noFill/>
          <a:ln>
            <a:noFill/>
          </a:ln>
        </p:spPr>
        <p:txBody>
          <a:bodyPr lIns="109800" rIns="109800" tIns="109800" bIns="91440">
            <a:noAutofit/>
          </a:bodyPr>
          <a:p>
            <a:pPr>
              <a:lnSpc>
                <a:spcPct val="120000"/>
              </a:lnSpc>
            </a:pPr>
            <a:r>
              <a:rPr b="0" lang="en-US" sz="4000" spc="128" strike="noStrike">
                <a:solidFill>
                  <a:srgbClr val="000000"/>
                </a:solidFill>
                <a:latin typeface="Yu Gothic"/>
                <a:ea typeface="Yu Gothic"/>
              </a:rPr>
              <a:t>Functional Specifications(Cont.)</a:t>
            </a:r>
            <a:endParaRPr b="0" lang="en-US" sz="4000" spc="-1" strike="noStrike">
              <a:solidFill>
                <a:srgbClr val="000000"/>
              </a:solidFill>
              <a:latin typeface="Yu Gothic"/>
            </a:endParaRPr>
          </a:p>
        </p:txBody>
      </p:sp>
      <p:sp>
        <p:nvSpPr>
          <p:cNvPr id="163" name="TextShape 2"/>
          <p:cNvSpPr txBox="1"/>
          <p:nvPr/>
        </p:nvSpPr>
        <p:spPr>
          <a:xfrm>
            <a:off x="914400" y="2853360"/>
            <a:ext cx="10362960" cy="3088080"/>
          </a:xfrm>
          <a:prstGeom prst="rect">
            <a:avLst/>
          </a:prstGeom>
          <a:noFill/>
          <a:ln>
            <a:noFill/>
          </a:ln>
        </p:spPr>
        <p:txBody>
          <a:bodyPr lIns="109800" rIns="109800" tIns="109800" bIns="91440">
            <a:no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Anup( a traveller) needs immediate medical attention, then Vijay will raise emergency signal and Archana will check if emergency runway is available if yes the Vijay will be instructed to emergency promote to front of file approach.</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emergency runway is occupied then Archana will check if any other aircraft have extra fuel if yes then that aircraft will be instructed to abort landing, return to back of final approach, Vijay lands. </a:t>
            </a:r>
            <a:endParaRPr b="0" lang="en-US" sz="2000" spc="97" strike="noStrike">
              <a:solidFill>
                <a:srgbClr val="000000"/>
              </a:solidFill>
              <a:latin typeface="Yu Gothic"/>
            </a:endParaRPr>
          </a:p>
        </p:txBody>
      </p:sp>
      <p:pic>
        <p:nvPicPr>
          <p:cNvPr id="164" name="Picture 4" descr="Punk Rock Brian by saxguygb on DeviantArt"/>
          <p:cNvPicPr/>
          <p:nvPr/>
        </p:nvPicPr>
        <p:blipFill>
          <a:blip r:embed="rId1"/>
          <a:stretch/>
        </p:blipFill>
        <p:spPr>
          <a:xfrm>
            <a:off x="9325080" y="50760"/>
            <a:ext cx="1246320" cy="2287800"/>
          </a:xfrm>
          <a:prstGeom prst="rect">
            <a:avLst/>
          </a:prstGeom>
          <a:ln>
            <a:noFill/>
          </a:ln>
        </p:spPr>
      </p:pic>
      <p:sp>
        <p:nvSpPr>
          <p:cNvPr id="165" name="CustomShape 3"/>
          <p:cNvSpPr/>
          <p:nvPr/>
        </p:nvSpPr>
        <p:spPr>
          <a:xfrm>
            <a:off x="10238760" y="50400"/>
            <a:ext cx="1252080" cy="615600"/>
          </a:xfrm>
          <a:prstGeom prst="wedgeEllipseCallout">
            <a:avLst>
              <a:gd name="adj1" fmla="val -20833"/>
              <a:gd name="adj2" fmla="val 62500"/>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Yu Gothic"/>
                <a:ea typeface="Yu Gothic"/>
              </a:rPr>
              <a:t>I'm sick</a:t>
            </a:r>
            <a:endParaRPr b="0" lang="en-IN" sz="1800" spc="-1" strike="noStrike">
              <a:latin typeface="Arial"/>
            </a:endParaRPr>
          </a:p>
        </p:txBody>
      </p:sp>
      <p:sp>
        <p:nvSpPr>
          <p:cNvPr id="166" name="CustomShape 4"/>
          <p:cNvSpPr/>
          <p:nvPr/>
        </p:nvSpPr>
        <p:spPr>
          <a:xfrm flipV="1">
            <a:off x="9486000" y="-818640"/>
            <a:ext cx="200736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Yu Gothic"/>
                <a:ea typeface="Yu Gothic"/>
              </a:rPr>
              <a:t>Bran(travller)</a:t>
            </a:r>
            <a:endParaRPr b="0" lang="en-IN" sz="1800" spc="-1" strike="noStrike">
              <a:latin typeface="Arial"/>
            </a:endParaRPr>
          </a:p>
        </p:txBody>
      </p:sp>
      <p:sp>
        <p:nvSpPr>
          <p:cNvPr id="167" name="CustomShape 5"/>
          <p:cNvSpPr/>
          <p:nvPr/>
        </p:nvSpPr>
        <p:spPr>
          <a:xfrm flipV="1" rot="10800000">
            <a:off x="9131040" y="2258280"/>
            <a:ext cx="27068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Yu Gothic"/>
                <a:ea typeface="Yu Gothic"/>
              </a:rPr>
              <a:t>Anup(Traveller)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914400" y="1371600"/>
            <a:ext cx="10362960" cy="1314000"/>
          </a:xfrm>
          <a:prstGeom prst="rect">
            <a:avLst/>
          </a:prstGeom>
          <a:noFill/>
          <a:ln>
            <a:noFill/>
          </a:ln>
        </p:spPr>
        <p:txBody>
          <a:bodyPr lIns="109800" rIns="109800" tIns="109800" bIns="91440">
            <a:noAutofit/>
          </a:bodyPr>
          <a:p>
            <a:pPr>
              <a:lnSpc>
                <a:spcPct val="120000"/>
              </a:lnSpc>
            </a:pPr>
            <a:r>
              <a:rPr b="0" lang="en-US" sz="4000" spc="128" strike="noStrike">
                <a:solidFill>
                  <a:srgbClr val="000000"/>
                </a:solidFill>
                <a:latin typeface="Yu Gothic"/>
                <a:ea typeface="Yu Gothic"/>
              </a:rPr>
              <a:t>Functional Specifications(Cont.)</a:t>
            </a:r>
            <a:endParaRPr b="0" lang="en-US" sz="4000" spc="-1" strike="noStrike">
              <a:solidFill>
                <a:srgbClr val="000000"/>
              </a:solidFill>
              <a:latin typeface="Yu Gothic"/>
            </a:endParaRPr>
          </a:p>
        </p:txBody>
      </p:sp>
      <p:sp>
        <p:nvSpPr>
          <p:cNvPr id="169" name="TextShape 2"/>
          <p:cNvSpPr txBox="1"/>
          <p:nvPr/>
        </p:nvSpPr>
        <p:spPr>
          <a:xfrm>
            <a:off x="914400" y="2853360"/>
            <a:ext cx="10362960" cy="3088080"/>
          </a:xfrm>
          <a:prstGeom prst="rect">
            <a:avLst/>
          </a:prstGeom>
          <a:noFill/>
          <a:ln>
            <a:noFill/>
          </a:ln>
        </p:spPr>
        <p:txBody>
          <a:bodyPr lIns="109800" rIns="109800" tIns="109800" bIns="91440">
            <a:no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Archana(ATC Controller) is not able to plan landing for Vijay(The pilot) and he has sufficient fuel to go to nearest airport, then Vijay will be instructed to redirect to another airport.</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Vijay does not have sufficient fuel, then he will be instructed to emergency promote to front of file approach.</a:t>
            </a:r>
            <a:endParaRPr b="0" lang="en-US" sz="2000" spc="97" strike="noStrike">
              <a:solidFill>
                <a:srgbClr val="000000"/>
              </a:solidFill>
              <a:latin typeface="Yu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LibreOffice/6.4.7.2$Linux_X86_64 LibreOffice_project/40$Build-2</Application>
  <Words>220</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2019-10-16T03:03:10Z</dcterms:created>
  <dc:creator>-</dc:creator>
  <dc:description/>
  <dc:language>en-IN</dc:language>
  <cp:lastModifiedBy/>
  <dcterms:modified xsi:type="dcterms:W3CDTF">2022-11-03T10:50:06Z</dcterms:modified>
  <cp:revision>453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