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2.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_rels/drawing1.xml.rels" ContentType="application/vnd.openxmlformats-package.relationships+xml"/>
  <Override PartName="/ppt/diagrams/_rels/data1.xml.rels" ContentType="application/vnd.openxmlformats-package.relationships+xml"/>
  <Override PartName="/ppt/diagrams/drawing1.xml" ContentType="application/vnd.ms-office.drawingml.diagramDrawing+xml"/>
  <Override PartName="/ppt/diagrams/data2.xml" ContentType="application/vnd.openxmlformats-officedocument.drawingml.diagramData+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OOXDiagramDrawingRels1_3.svg" ContentType="image/svg"/>
  <Override PartName="/ppt/media/OOXDiagramDrawingRels1_1.svg" ContentType="image/svg"/>
  <Override PartName="/ppt/media/OOXDiagramDrawingRels1_2.png" ContentType="image/png"/>
  <Override PartName="/ppt/media/OOXDiagramDataRels1_7.svg" ContentType="image/svg"/>
  <Override PartName="/ppt/media/OOXDiagramDrawingRels1_0.png" ContentType="image/png"/>
  <Override PartName="/ppt/media/image1.jpeg" ContentType="image/jpeg"/>
  <Override PartName="/ppt/media/OOXDiagramDataRels1_5.svg" ContentType="image/svg"/>
  <Override PartName="/ppt/media/OOXDiagramDataRels1_6.png" ContentType="image/png"/>
  <Override PartName="/ppt/media/OOXDiagramDataRels1_3.svg" ContentType="image/svg"/>
  <Override PartName="/ppt/media/OOXDiagramDataRels1_2.png" ContentType="image/png"/>
  <Override PartName="/ppt/media/OOXDiagramDataRels1_4.png" ContentType="image/png"/>
  <Override PartName="/ppt/media/image7.jpeg" ContentType="image/jpeg"/>
  <Override PartName="/ppt/media/image6.jpeg" ContentType="image/jpeg"/>
  <Override PartName="/ppt/media/OOXDiagramDrawingRels1_4.png" ContentType="image/png"/>
  <Override PartName="/ppt/media/image2.jpeg" ContentType="image/jpeg"/>
  <Override PartName="/ppt/media/image8.jpeg" ContentType="image/jpeg"/>
  <Override PartName="/ppt/media/OOXDiagramDrawingRels1_7.svg" ContentType="image/svg"/>
  <Override PartName="/ppt/media/image9.jpeg" ContentType="image/jpeg"/>
  <Override PartName="/ppt/media/OOXDiagramDrawingRels1_6.png" ContentType="image/png"/>
  <Override PartName="/ppt/media/image3.png" ContentType="image/png"/>
  <Override PartName="/ppt/media/OOXDiagramDrawingRels1_5.svg" ContentType="image/svg"/>
  <Override PartName="/ppt/media/OOXDiagramDataRels1_1.svg" ContentType="image/svg"/>
  <Override PartName="/ppt/media/image4.jpeg" ContentType="image/jpeg"/>
  <Override PartName="/ppt/media/image5.jpeg" ContentType="image/jpeg"/>
  <Override PartName="/ppt/media/OOXDiagramDataRels1_0.png" ContentType="image/png"/>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diagrams/_rels/data1.xml.rels><?xml version="1.0" encoding="UTF-8"?>
<Relationships xmlns="http://schemas.openxmlformats.org/package/2006/relationships"><Relationship Id="rId1" Type="http://schemas.openxmlformats.org/officeDocument/2006/relationships/image" Target="../media/OOXDiagramDataRels1_0.png"/><Relationship Id="rId2" Type="http://schemas.openxmlformats.org/officeDocument/2006/relationships/image" Target="../media/OOXDiagramDataRels1_1.svg"/><Relationship Id="rId3" Type="http://schemas.openxmlformats.org/officeDocument/2006/relationships/image" Target="../media/OOXDiagramDataRels1_2.png"/><Relationship Id="rId4" Type="http://schemas.openxmlformats.org/officeDocument/2006/relationships/image" Target="../media/OOXDiagramDataRels1_3.svg"/><Relationship Id="rId5" Type="http://schemas.openxmlformats.org/officeDocument/2006/relationships/image" Target="../media/OOXDiagramDataRels1_4.png"/><Relationship Id="rId6" Type="http://schemas.openxmlformats.org/officeDocument/2006/relationships/image" Target="../media/OOXDiagramDataRels1_5.svg"/><Relationship Id="rId7" Type="http://schemas.openxmlformats.org/officeDocument/2006/relationships/image" Target="../media/OOXDiagramDataRels1_6.png"/><Relationship Id="rId8" Type="http://schemas.openxmlformats.org/officeDocument/2006/relationships/image" Target="../media/OOXDiagramDataRels1_7.svg"/>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png"/><Relationship Id="rId2" Type="http://schemas.openxmlformats.org/officeDocument/2006/relationships/image" Target="../media/OOXDiagramDrawingRels1_1.svg"/><Relationship Id="rId3" Type="http://schemas.openxmlformats.org/officeDocument/2006/relationships/image" Target="../media/OOXDiagramDrawingRels1_2.png"/><Relationship Id="rId4" Type="http://schemas.openxmlformats.org/officeDocument/2006/relationships/image" Target="../media/OOXDiagramDrawingRels1_3.svg"/><Relationship Id="rId5" Type="http://schemas.openxmlformats.org/officeDocument/2006/relationships/image" Target="../media/OOXDiagramDrawingRels1_4.png"/><Relationship Id="rId6" Type="http://schemas.openxmlformats.org/officeDocument/2006/relationships/image" Target="../media/OOXDiagramDrawingRels1_5.svg"/><Relationship Id="rId7" Type="http://schemas.openxmlformats.org/officeDocument/2006/relationships/image" Target="../media/OOXDiagramDrawingRels1_6.png"/><Relationship Id="rId8" Type="http://schemas.openxmlformats.org/officeDocument/2006/relationships/image" Target="../media/OOXDiagramDrawingRels1_7.svg"/>
</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A7EF06-A440-49CA-AE41-5D77FF44A7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3EAD42-40DB-4FA7-9368-DA38E246CF86}">
      <dgm:prSet/>
      <dgm:spPr/>
      <dgm:t>
        <a:bodyPr/>
        <a:lstStyle/>
        <a:p>
          <a:r>
            <a:rPr lang="en-US"/>
            <a:t>Organizes and regulates the process of landing aircraft at an airport.</a:t>
          </a:r>
        </a:p>
      </dgm:t>
    </dgm:pt>
    <dgm:pt modelId="{F51E1C1E-98CE-4E89-870C-AD0B3C869036}" type="parTrans" cxnId="{03954994-E89F-423D-A0AD-4AF4ABBEF0D2}">
      <dgm:prSet/>
      <dgm:spPr/>
      <dgm:t>
        <a:bodyPr/>
        <a:lstStyle/>
        <a:p>
          <a:endParaRPr lang="en-US"/>
        </a:p>
      </dgm:t>
    </dgm:pt>
    <dgm:pt modelId="{4D025283-07A7-4986-837A-165487D05CCD}" type="sibTrans" cxnId="{03954994-E89F-423D-A0AD-4AF4ABBEF0D2}">
      <dgm:prSet/>
      <dgm:spPr/>
      <dgm:t>
        <a:bodyPr/>
        <a:lstStyle/>
        <a:p>
          <a:endParaRPr lang="en-US"/>
        </a:p>
      </dgm:t>
    </dgm:pt>
    <dgm:pt modelId="{BD9B3534-367F-4ECB-BDD1-713F60D2C820}">
      <dgm:prSet/>
      <dgm:spPr/>
      <dgm:t>
        <a:bodyPr/>
        <a:lstStyle/>
        <a:p>
          <a:r>
            <a:rPr lang="en-US"/>
            <a:t>Simulator to find out best utilization of holding pattern.</a:t>
          </a:r>
        </a:p>
      </dgm:t>
    </dgm:pt>
    <dgm:pt modelId="{287B2BD7-E7EC-47A4-AC2A-D81E212FE31B}" type="parTrans" cxnId="{FDCD8C2E-561A-4602-A996-F8D9DF5D056A}">
      <dgm:prSet/>
      <dgm:spPr/>
      <dgm:t>
        <a:bodyPr/>
        <a:lstStyle/>
        <a:p>
          <a:endParaRPr lang="en-US"/>
        </a:p>
      </dgm:t>
    </dgm:pt>
    <dgm:pt modelId="{172B51A8-95F7-49BF-A5B3-7D23EA5DE1DB}" type="sibTrans" cxnId="{FDCD8C2E-561A-4602-A996-F8D9DF5D056A}">
      <dgm:prSet/>
      <dgm:spPr/>
      <dgm:t>
        <a:bodyPr/>
        <a:lstStyle/>
        <a:p>
          <a:endParaRPr lang="en-US"/>
        </a:p>
      </dgm:t>
    </dgm:pt>
    <dgm:pt modelId="{52BC9300-85D5-49CF-ADBE-8DA13A44B71D}">
      <dgm:prSet/>
      <dgm:spPr/>
      <dgm:t>
        <a:bodyPr/>
        <a:lstStyle/>
        <a:p>
          <a:r>
            <a:rPr lang="en-US"/>
            <a:t>The system will have a holding pattern.</a:t>
          </a:r>
        </a:p>
      </dgm:t>
    </dgm:pt>
    <dgm:pt modelId="{9A2D3BDF-1A9D-4CD4-BE53-792D0DE3F4E6}" type="parTrans" cxnId="{538A1983-8EF3-4B3D-83F8-1FDE400B982A}">
      <dgm:prSet/>
      <dgm:spPr/>
      <dgm:t>
        <a:bodyPr/>
        <a:lstStyle/>
        <a:p>
          <a:endParaRPr lang="en-US"/>
        </a:p>
      </dgm:t>
    </dgm:pt>
    <dgm:pt modelId="{83A482EE-D84E-4D57-A7B6-D90E948B76FF}" type="sibTrans" cxnId="{538A1983-8EF3-4B3D-83F8-1FDE400B982A}">
      <dgm:prSet/>
      <dgm:spPr/>
      <dgm:t>
        <a:bodyPr/>
        <a:lstStyle/>
        <a:p>
          <a:endParaRPr lang="en-US"/>
        </a:p>
      </dgm:t>
    </dgm:pt>
    <dgm:pt modelId="{5B561950-27AE-4B60-BDC2-975604DB6ABE}">
      <dgm:prSet/>
      <dgm:spPr/>
      <dgm:t>
        <a:bodyPr/>
        <a:lstStyle/>
        <a:p>
          <a:r>
            <a:rPr lang="en-US"/>
            <a:t>Instructions to the aircrafts is issued according to the holding pattern.</a:t>
          </a:r>
        </a:p>
      </dgm:t>
    </dgm:pt>
    <dgm:pt modelId="{567869FE-C1C2-46D9-B5A9-5E527806E223}" type="parTrans" cxnId="{A8A34382-6A74-4230-943C-37EC6F421BD7}">
      <dgm:prSet/>
      <dgm:spPr/>
      <dgm:t>
        <a:bodyPr/>
        <a:lstStyle/>
        <a:p>
          <a:endParaRPr lang="en-US"/>
        </a:p>
      </dgm:t>
    </dgm:pt>
    <dgm:pt modelId="{0A0725C6-C8EC-457B-A1B1-64389D278E48}" type="sibTrans" cxnId="{A8A34382-6A74-4230-943C-37EC6F421BD7}">
      <dgm:prSet/>
      <dgm:spPr/>
      <dgm:t>
        <a:bodyPr/>
        <a:lstStyle/>
        <a:p>
          <a:endParaRPr lang="en-US"/>
        </a:p>
      </dgm:t>
    </dgm:pt>
    <dgm:pt modelId="{7F2B3C04-129E-4F84-BDF2-3555B65F4645}" type="pres">
      <dgm:prSet presAssocID="{8FA7EF06-A440-49CA-AE41-5D77FF44A770}" presName="root" presStyleCnt="0">
        <dgm:presLayoutVars>
          <dgm:dir/>
          <dgm:resizeHandles val="exact"/>
        </dgm:presLayoutVars>
      </dgm:prSet>
      <dgm:spPr/>
    </dgm:pt>
    <dgm:pt modelId="{AF255979-ABC7-4AA6-B111-A3EB08A5202A}" type="pres">
      <dgm:prSet presAssocID="{6A3EAD42-40DB-4FA7-9368-DA38E246CF86}" presName="compNode" presStyleCnt="0"/>
      <dgm:spPr/>
    </dgm:pt>
    <dgm:pt modelId="{42714345-0BEA-45F1-977D-94D776B8410C}" type="pres">
      <dgm:prSet presAssocID="{6A3EAD42-40DB-4FA7-9368-DA38E246CF86}" presName="bgRect" presStyleLbl="bgShp" presStyleIdx="0" presStyleCnt="4"/>
      <dgm:spPr/>
    </dgm:pt>
    <dgm:pt modelId="{544722F2-3F5B-4EAB-A3D0-30F72F7DF285}" type="pres">
      <dgm:prSet presAssocID="{6A3EAD42-40DB-4FA7-9368-DA38E246CF8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lot"/>
        </a:ext>
      </dgm:extLst>
    </dgm:pt>
    <dgm:pt modelId="{8C7CA338-9C16-4D81-83F8-60A54E3E3C99}" type="pres">
      <dgm:prSet presAssocID="{6A3EAD42-40DB-4FA7-9368-DA38E246CF86}" presName="spaceRect" presStyleCnt="0"/>
      <dgm:spPr/>
    </dgm:pt>
    <dgm:pt modelId="{4691F3A3-597B-4DA5-A6CF-5AEEE78BB3F9}" type="pres">
      <dgm:prSet presAssocID="{6A3EAD42-40DB-4FA7-9368-DA38E246CF86}" presName="parTx" presStyleLbl="revTx" presStyleIdx="0" presStyleCnt="4">
        <dgm:presLayoutVars>
          <dgm:chMax val="0"/>
          <dgm:chPref val="0"/>
        </dgm:presLayoutVars>
      </dgm:prSet>
      <dgm:spPr/>
    </dgm:pt>
    <dgm:pt modelId="{D289BBCD-61D3-49CC-AA77-C5266AE3B8FB}" type="pres">
      <dgm:prSet presAssocID="{4D025283-07A7-4986-837A-165487D05CCD}" presName="sibTrans" presStyleCnt="0"/>
      <dgm:spPr/>
    </dgm:pt>
    <dgm:pt modelId="{2FDFF872-9966-4226-AEEC-D82AB926C3A1}" type="pres">
      <dgm:prSet presAssocID="{BD9B3534-367F-4ECB-BDD1-713F60D2C820}" presName="compNode" presStyleCnt="0"/>
      <dgm:spPr/>
    </dgm:pt>
    <dgm:pt modelId="{185E5FC5-D1D0-4AFB-9E6A-062141537677}" type="pres">
      <dgm:prSet presAssocID="{BD9B3534-367F-4ECB-BDD1-713F60D2C820}" presName="bgRect" presStyleLbl="bgShp" presStyleIdx="1" presStyleCnt="4"/>
      <dgm:spPr/>
    </dgm:pt>
    <dgm:pt modelId="{057B53A5-02DB-44A1-A6AE-5856056EBC40}" type="pres">
      <dgm:prSet presAssocID="{BD9B3534-367F-4ECB-BDD1-713F60D2C8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120C297E-26CE-4980-94DE-C147820FF2B2}" type="pres">
      <dgm:prSet presAssocID="{BD9B3534-367F-4ECB-BDD1-713F60D2C820}" presName="spaceRect" presStyleCnt="0"/>
      <dgm:spPr/>
    </dgm:pt>
    <dgm:pt modelId="{B6E6A49D-DBF6-4601-A593-97B94B8B885B}" type="pres">
      <dgm:prSet presAssocID="{BD9B3534-367F-4ECB-BDD1-713F60D2C820}" presName="parTx" presStyleLbl="revTx" presStyleIdx="1" presStyleCnt="4">
        <dgm:presLayoutVars>
          <dgm:chMax val="0"/>
          <dgm:chPref val="0"/>
        </dgm:presLayoutVars>
      </dgm:prSet>
      <dgm:spPr/>
    </dgm:pt>
    <dgm:pt modelId="{07726811-66E1-4EA6-A92E-00259CAFCD96}" type="pres">
      <dgm:prSet presAssocID="{172B51A8-95F7-49BF-A5B3-7D23EA5DE1DB}" presName="sibTrans" presStyleCnt="0"/>
      <dgm:spPr/>
    </dgm:pt>
    <dgm:pt modelId="{DB645185-246D-4219-B4B6-2505CADE54BA}" type="pres">
      <dgm:prSet presAssocID="{52BC9300-85D5-49CF-ADBE-8DA13A44B71D}" presName="compNode" presStyleCnt="0"/>
      <dgm:spPr/>
    </dgm:pt>
    <dgm:pt modelId="{52AE0293-8982-49A4-B39B-A49672BFABD6}" type="pres">
      <dgm:prSet presAssocID="{52BC9300-85D5-49CF-ADBE-8DA13A44B71D}" presName="bgRect" presStyleLbl="bgShp" presStyleIdx="2" presStyleCnt="4"/>
      <dgm:spPr/>
    </dgm:pt>
    <dgm:pt modelId="{CCB9F967-F7E2-4822-ADD3-E6BC2072C285}" type="pres">
      <dgm:prSet presAssocID="{52BC9300-85D5-49CF-ADBE-8DA13A44B71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sion chart"/>
        </a:ext>
      </dgm:extLst>
    </dgm:pt>
    <dgm:pt modelId="{F2DD9574-469C-4E8E-89F1-33DE94DA1A4E}" type="pres">
      <dgm:prSet presAssocID="{52BC9300-85D5-49CF-ADBE-8DA13A44B71D}" presName="spaceRect" presStyleCnt="0"/>
      <dgm:spPr/>
    </dgm:pt>
    <dgm:pt modelId="{ACD01030-A4FF-4E67-BE25-7974C9443401}" type="pres">
      <dgm:prSet presAssocID="{52BC9300-85D5-49CF-ADBE-8DA13A44B71D}" presName="parTx" presStyleLbl="revTx" presStyleIdx="2" presStyleCnt="4">
        <dgm:presLayoutVars>
          <dgm:chMax val="0"/>
          <dgm:chPref val="0"/>
        </dgm:presLayoutVars>
      </dgm:prSet>
      <dgm:spPr/>
    </dgm:pt>
    <dgm:pt modelId="{F7D3ED14-2D72-4ED7-9F73-2327822D4492}" type="pres">
      <dgm:prSet presAssocID="{83A482EE-D84E-4D57-A7B6-D90E948B76FF}" presName="sibTrans" presStyleCnt="0"/>
      <dgm:spPr/>
    </dgm:pt>
    <dgm:pt modelId="{3F4FFC83-33DB-43B8-B817-1442035BF295}" type="pres">
      <dgm:prSet presAssocID="{5B561950-27AE-4B60-BDC2-975604DB6ABE}" presName="compNode" presStyleCnt="0"/>
      <dgm:spPr/>
    </dgm:pt>
    <dgm:pt modelId="{1F9AC700-2D57-4F72-8449-30ADEF012D55}" type="pres">
      <dgm:prSet presAssocID="{5B561950-27AE-4B60-BDC2-975604DB6ABE}" presName="bgRect" presStyleLbl="bgShp" presStyleIdx="3" presStyleCnt="4"/>
      <dgm:spPr/>
    </dgm:pt>
    <dgm:pt modelId="{63FE62DE-DF70-43F9-8F39-02C5ED138B94}" type="pres">
      <dgm:prSet presAssocID="{5B561950-27AE-4B60-BDC2-975604DB6AB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irplane"/>
        </a:ext>
      </dgm:extLst>
    </dgm:pt>
    <dgm:pt modelId="{95CDDBEA-DF5E-4F2F-8C3C-A8B51AAB3AB1}" type="pres">
      <dgm:prSet presAssocID="{5B561950-27AE-4B60-BDC2-975604DB6ABE}" presName="spaceRect" presStyleCnt="0"/>
      <dgm:spPr/>
    </dgm:pt>
    <dgm:pt modelId="{E12A4593-C0CE-4739-9623-465F2535FF04}" type="pres">
      <dgm:prSet presAssocID="{5B561950-27AE-4B60-BDC2-975604DB6ABE}" presName="parTx" presStyleLbl="revTx" presStyleIdx="3" presStyleCnt="4">
        <dgm:presLayoutVars>
          <dgm:chMax val="0"/>
          <dgm:chPref val="0"/>
        </dgm:presLayoutVars>
      </dgm:prSet>
      <dgm:spPr/>
    </dgm:pt>
  </dgm:ptLst>
  <dgm:cxnLst>
    <dgm:cxn modelId="{E7B0F90B-3004-4EEE-B2E7-B242B4F33495}" type="presOf" srcId="{5B561950-27AE-4B60-BDC2-975604DB6ABE}" destId="{E12A4593-C0CE-4739-9623-465F2535FF04}" srcOrd="0" destOrd="0" presId="urn:microsoft.com/office/officeart/2018/2/layout/IconVerticalSolidList"/>
    <dgm:cxn modelId="{018B5010-360F-497C-BE32-23C6CCF426AA}" type="presOf" srcId="{BD9B3534-367F-4ECB-BDD1-713F60D2C820}" destId="{B6E6A49D-DBF6-4601-A593-97B94B8B885B}" srcOrd="0" destOrd="0" presId="urn:microsoft.com/office/officeart/2018/2/layout/IconVerticalSolidList"/>
    <dgm:cxn modelId="{FDCD8C2E-561A-4602-A996-F8D9DF5D056A}" srcId="{8FA7EF06-A440-49CA-AE41-5D77FF44A770}" destId="{BD9B3534-367F-4ECB-BDD1-713F60D2C820}" srcOrd="1" destOrd="0" parTransId="{287B2BD7-E7EC-47A4-AC2A-D81E212FE31B}" sibTransId="{172B51A8-95F7-49BF-A5B3-7D23EA5DE1DB}"/>
    <dgm:cxn modelId="{EED89040-4B19-4896-995C-79AFBDD534C7}" type="presOf" srcId="{6A3EAD42-40DB-4FA7-9368-DA38E246CF86}" destId="{4691F3A3-597B-4DA5-A6CF-5AEEE78BB3F9}" srcOrd="0" destOrd="0" presId="urn:microsoft.com/office/officeart/2018/2/layout/IconVerticalSolidList"/>
    <dgm:cxn modelId="{EDCA8442-CC04-4164-8DD7-F04522D2187F}" type="presOf" srcId="{52BC9300-85D5-49CF-ADBE-8DA13A44B71D}" destId="{ACD01030-A4FF-4E67-BE25-7974C9443401}" srcOrd="0" destOrd="0" presId="urn:microsoft.com/office/officeart/2018/2/layout/IconVerticalSolidList"/>
    <dgm:cxn modelId="{A8A34382-6A74-4230-943C-37EC6F421BD7}" srcId="{8FA7EF06-A440-49CA-AE41-5D77FF44A770}" destId="{5B561950-27AE-4B60-BDC2-975604DB6ABE}" srcOrd="3" destOrd="0" parTransId="{567869FE-C1C2-46D9-B5A9-5E527806E223}" sibTransId="{0A0725C6-C8EC-457B-A1B1-64389D278E48}"/>
    <dgm:cxn modelId="{538A1983-8EF3-4B3D-83F8-1FDE400B982A}" srcId="{8FA7EF06-A440-49CA-AE41-5D77FF44A770}" destId="{52BC9300-85D5-49CF-ADBE-8DA13A44B71D}" srcOrd="2" destOrd="0" parTransId="{9A2D3BDF-1A9D-4CD4-BE53-792D0DE3F4E6}" sibTransId="{83A482EE-D84E-4D57-A7B6-D90E948B76FF}"/>
    <dgm:cxn modelId="{03954994-E89F-423D-A0AD-4AF4ABBEF0D2}" srcId="{8FA7EF06-A440-49CA-AE41-5D77FF44A770}" destId="{6A3EAD42-40DB-4FA7-9368-DA38E246CF86}" srcOrd="0" destOrd="0" parTransId="{F51E1C1E-98CE-4E89-870C-AD0B3C869036}" sibTransId="{4D025283-07A7-4986-837A-165487D05CCD}"/>
    <dgm:cxn modelId="{E3194ED3-E196-4BCF-8775-0592AE85E992}" type="presOf" srcId="{8FA7EF06-A440-49CA-AE41-5D77FF44A770}" destId="{7F2B3C04-129E-4F84-BDF2-3555B65F4645}" srcOrd="0" destOrd="0" presId="urn:microsoft.com/office/officeart/2018/2/layout/IconVerticalSolidList"/>
    <dgm:cxn modelId="{5E19E2D2-96BE-431D-9094-53AC0CF92901}" type="presParOf" srcId="{7F2B3C04-129E-4F84-BDF2-3555B65F4645}" destId="{AF255979-ABC7-4AA6-B111-A3EB08A5202A}" srcOrd="0" destOrd="0" presId="urn:microsoft.com/office/officeart/2018/2/layout/IconVerticalSolidList"/>
    <dgm:cxn modelId="{4267CB5F-D10B-49F9-9994-BAAC1F11D577}" type="presParOf" srcId="{AF255979-ABC7-4AA6-B111-A3EB08A5202A}" destId="{42714345-0BEA-45F1-977D-94D776B8410C}" srcOrd="0" destOrd="0" presId="urn:microsoft.com/office/officeart/2018/2/layout/IconVerticalSolidList"/>
    <dgm:cxn modelId="{0BC98776-FCA8-4FF9-89D4-89126369E72D}" type="presParOf" srcId="{AF255979-ABC7-4AA6-B111-A3EB08A5202A}" destId="{544722F2-3F5B-4EAB-A3D0-30F72F7DF285}" srcOrd="1" destOrd="0" presId="urn:microsoft.com/office/officeart/2018/2/layout/IconVerticalSolidList"/>
    <dgm:cxn modelId="{21F13BE3-F640-4230-B564-C17C464FC27B}" type="presParOf" srcId="{AF255979-ABC7-4AA6-B111-A3EB08A5202A}" destId="{8C7CA338-9C16-4D81-83F8-60A54E3E3C99}" srcOrd="2" destOrd="0" presId="urn:microsoft.com/office/officeart/2018/2/layout/IconVerticalSolidList"/>
    <dgm:cxn modelId="{252E62B0-E5C2-4239-AF09-1357543090A5}" type="presParOf" srcId="{AF255979-ABC7-4AA6-B111-A3EB08A5202A}" destId="{4691F3A3-597B-4DA5-A6CF-5AEEE78BB3F9}" srcOrd="3" destOrd="0" presId="urn:microsoft.com/office/officeart/2018/2/layout/IconVerticalSolidList"/>
    <dgm:cxn modelId="{997385F3-CA69-4BF3-A8D2-1DAF2F90AD02}" type="presParOf" srcId="{7F2B3C04-129E-4F84-BDF2-3555B65F4645}" destId="{D289BBCD-61D3-49CC-AA77-C5266AE3B8FB}" srcOrd="1" destOrd="0" presId="urn:microsoft.com/office/officeart/2018/2/layout/IconVerticalSolidList"/>
    <dgm:cxn modelId="{703BFC7A-E2C6-4113-903A-D422E4B9D37E}" type="presParOf" srcId="{7F2B3C04-129E-4F84-BDF2-3555B65F4645}" destId="{2FDFF872-9966-4226-AEEC-D82AB926C3A1}" srcOrd="2" destOrd="0" presId="urn:microsoft.com/office/officeart/2018/2/layout/IconVerticalSolidList"/>
    <dgm:cxn modelId="{6950E7B5-13AD-46A1-828F-3582F1A2A3AD}" type="presParOf" srcId="{2FDFF872-9966-4226-AEEC-D82AB926C3A1}" destId="{185E5FC5-D1D0-4AFB-9E6A-062141537677}" srcOrd="0" destOrd="0" presId="urn:microsoft.com/office/officeart/2018/2/layout/IconVerticalSolidList"/>
    <dgm:cxn modelId="{A3EB5AE4-A4FE-43FF-A96F-67ABF743F26A}" type="presParOf" srcId="{2FDFF872-9966-4226-AEEC-D82AB926C3A1}" destId="{057B53A5-02DB-44A1-A6AE-5856056EBC40}" srcOrd="1" destOrd="0" presId="urn:microsoft.com/office/officeart/2018/2/layout/IconVerticalSolidList"/>
    <dgm:cxn modelId="{E1EB5A34-63D9-4B75-878A-616531B84916}" type="presParOf" srcId="{2FDFF872-9966-4226-AEEC-D82AB926C3A1}" destId="{120C297E-26CE-4980-94DE-C147820FF2B2}" srcOrd="2" destOrd="0" presId="urn:microsoft.com/office/officeart/2018/2/layout/IconVerticalSolidList"/>
    <dgm:cxn modelId="{4BF4D8BB-43A8-48C1-9A6B-C5F28BD6C660}" type="presParOf" srcId="{2FDFF872-9966-4226-AEEC-D82AB926C3A1}" destId="{B6E6A49D-DBF6-4601-A593-97B94B8B885B}" srcOrd="3" destOrd="0" presId="urn:microsoft.com/office/officeart/2018/2/layout/IconVerticalSolidList"/>
    <dgm:cxn modelId="{ECE95248-2C9F-47E8-AF0D-EB2A8D6F7118}" type="presParOf" srcId="{7F2B3C04-129E-4F84-BDF2-3555B65F4645}" destId="{07726811-66E1-4EA6-A92E-00259CAFCD96}" srcOrd="3" destOrd="0" presId="urn:microsoft.com/office/officeart/2018/2/layout/IconVerticalSolidList"/>
    <dgm:cxn modelId="{5A0EF9EF-38DF-40E6-AADC-B6E4A1C91239}" type="presParOf" srcId="{7F2B3C04-129E-4F84-BDF2-3555B65F4645}" destId="{DB645185-246D-4219-B4B6-2505CADE54BA}" srcOrd="4" destOrd="0" presId="urn:microsoft.com/office/officeart/2018/2/layout/IconVerticalSolidList"/>
    <dgm:cxn modelId="{29F0556E-4002-4C34-8421-22C275B9849A}" type="presParOf" srcId="{DB645185-246D-4219-B4B6-2505CADE54BA}" destId="{52AE0293-8982-49A4-B39B-A49672BFABD6}" srcOrd="0" destOrd="0" presId="urn:microsoft.com/office/officeart/2018/2/layout/IconVerticalSolidList"/>
    <dgm:cxn modelId="{6A3FFCB2-A4B9-41A4-9A5F-53B6A7463C7C}" type="presParOf" srcId="{DB645185-246D-4219-B4B6-2505CADE54BA}" destId="{CCB9F967-F7E2-4822-ADD3-E6BC2072C285}" srcOrd="1" destOrd="0" presId="urn:microsoft.com/office/officeart/2018/2/layout/IconVerticalSolidList"/>
    <dgm:cxn modelId="{576A1537-9D86-4D23-A340-930401E7DF62}" type="presParOf" srcId="{DB645185-246D-4219-B4B6-2505CADE54BA}" destId="{F2DD9574-469C-4E8E-89F1-33DE94DA1A4E}" srcOrd="2" destOrd="0" presId="urn:microsoft.com/office/officeart/2018/2/layout/IconVerticalSolidList"/>
    <dgm:cxn modelId="{2F89DCB9-C25C-4429-9D9B-701FEF0C7FBF}" type="presParOf" srcId="{DB645185-246D-4219-B4B6-2505CADE54BA}" destId="{ACD01030-A4FF-4E67-BE25-7974C9443401}" srcOrd="3" destOrd="0" presId="urn:microsoft.com/office/officeart/2018/2/layout/IconVerticalSolidList"/>
    <dgm:cxn modelId="{FD1CC361-1BA3-4451-9789-AD2E48EDCD6C}" type="presParOf" srcId="{7F2B3C04-129E-4F84-BDF2-3555B65F4645}" destId="{F7D3ED14-2D72-4ED7-9F73-2327822D4492}" srcOrd="5" destOrd="0" presId="urn:microsoft.com/office/officeart/2018/2/layout/IconVerticalSolidList"/>
    <dgm:cxn modelId="{554973DA-298A-449C-9940-C78F2A337FC1}" type="presParOf" srcId="{7F2B3C04-129E-4F84-BDF2-3555B65F4645}" destId="{3F4FFC83-33DB-43B8-B817-1442035BF295}" srcOrd="6" destOrd="0" presId="urn:microsoft.com/office/officeart/2018/2/layout/IconVerticalSolidList"/>
    <dgm:cxn modelId="{6D2E0E59-303B-4D61-A468-01987EA2A7F3}" type="presParOf" srcId="{3F4FFC83-33DB-43B8-B817-1442035BF295}" destId="{1F9AC700-2D57-4F72-8449-30ADEF012D55}" srcOrd="0" destOrd="0" presId="urn:microsoft.com/office/officeart/2018/2/layout/IconVerticalSolidList"/>
    <dgm:cxn modelId="{9A6EB64B-CAD5-4301-A333-3A4924851C78}" type="presParOf" srcId="{3F4FFC83-33DB-43B8-B817-1442035BF295}" destId="{63FE62DE-DF70-43F9-8F39-02C5ED138B94}" srcOrd="1" destOrd="0" presId="urn:microsoft.com/office/officeart/2018/2/layout/IconVerticalSolidList"/>
    <dgm:cxn modelId="{AD91CF5D-91BF-4017-9442-C25778BCC51D}" type="presParOf" srcId="{3F4FFC83-33DB-43B8-B817-1442035BF295}" destId="{95CDDBEA-DF5E-4F2F-8C3C-A8B51AAB3AB1}" srcOrd="2" destOrd="0" presId="urn:microsoft.com/office/officeart/2018/2/layout/IconVerticalSolidList"/>
    <dgm:cxn modelId="{42613225-A4AB-4316-B222-91FDCDC86841}" type="presParOf" srcId="{3F4FFC83-33DB-43B8-B817-1442035BF295}" destId="{E12A4593-C0CE-4739-9623-465F2535FF04}"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2AD178-BFF5-4D34-B59B-592186EB3332}" type="doc">
      <dgm:prSet loTypeId="urn:microsoft.com/office/officeart/2016/7/layout/ChevronBlockProcess" loCatId="process" qsTypeId="urn:microsoft.com/office/officeart/2005/8/quickstyle/simple1" qsCatId="simple" csTypeId="urn:microsoft.com/office/officeart/2005/8/colors/colorful1" csCatId="colorful" phldr="1"/>
      <dgm:spPr/>
      <dgm:t>
        <a:bodyPr/>
        <a:lstStyle/>
        <a:p>
          <a:endParaRPr lang="en-US"/>
        </a:p>
      </dgm:t>
    </dgm:pt>
    <dgm:pt modelId="{B2C04C4E-41DA-4285-8EE3-F7E00A0753A7}">
      <dgm:prSet/>
      <dgm:spPr/>
      <dgm:t>
        <a:bodyPr/>
        <a:lstStyle/>
        <a:p>
          <a:r>
            <a:rPr lang="en-US" dirty="0"/>
            <a:t>Configure</a:t>
          </a:r>
        </a:p>
      </dgm:t>
    </dgm:pt>
    <dgm:pt modelId="{19E5C907-27D3-4AA6-AA67-5EA3006DEB92}" type="parTrans" cxnId="{C4B2086E-39B4-43A6-857D-3B231980A660}">
      <dgm:prSet/>
      <dgm:spPr/>
      <dgm:t>
        <a:bodyPr/>
        <a:lstStyle/>
        <a:p>
          <a:endParaRPr lang="en-US"/>
        </a:p>
      </dgm:t>
    </dgm:pt>
    <dgm:pt modelId="{628588BE-EA67-463D-B4B2-2BE8FF42DF21}" type="sibTrans" cxnId="{C4B2086E-39B4-43A6-857D-3B231980A660}">
      <dgm:prSet/>
      <dgm:spPr/>
      <dgm:t>
        <a:bodyPr/>
        <a:lstStyle/>
        <a:p>
          <a:endParaRPr lang="en-US"/>
        </a:p>
      </dgm:t>
    </dgm:pt>
    <dgm:pt modelId="{FC09E80A-98F9-4F7B-908A-B73E3881C731}">
      <dgm:prSet/>
      <dgm:spPr/>
      <dgm:t>
        <a:bodyPr/>
        <a:lstStyle/>
        <a:p>
          <a:r>
            <a:rPr lang="en-US" dirty="0"/>
            <a:t>Configure holding pattern</a:t>
          </a:r>
        </a:p>
      </dgm:t>
    </dgm:pt>
    <dgm:pt modelId="{EFC92D95-A47D-41D6-9AC1-A54526921442}" type="parTrans" cxnId="{C3F45664-1BB3-45A9-B807-52A2E79F68AC}">
      <dgm:prSet/>
      <dgm:spPr/>
      <dgm:t>
        <a:bodyPr/>
        <a:lstStyle/>
        <a:p>
          <a:endParaRPr lang="en-US"/>
        </a:p>
      </dgm:t>
    </dgm:pt>
    <dgm:pt modelId="{2CB4E03E-5FF0-4D21-8C20-6CF92C3882D2}" type="sibTrans" cxnId="{C3F45664-1BB3-45A9-B807-52A2E79F68AC}">
      <dgm:prSet/>
      <dgm:spPr/>
      <dgm:t>
        <a:bodyPr/>
        <a:lstStyle/>
        <a:p>
          <a:endParaRPr lang="en-US"/>
        </a:p>
      </dgm:t>
    </dgm:pt>
    <dgm:pt modelId="{7D6B8250-32C8-49F1-8860-6B920ECA7616}">
      <dgm:prSet/>
      <dgm:spPr/>
      <dgm:t>
        <a:bodyPr/>
        <a:lstStyle/>
        <a:p>
          <a:r>
            <a:rPr lang="en-US" dirty="0"/>
            <a:t>Add</a:t>
          </a:r>
        </a:p>
      </dgm:t>
    </dgm:pt>
    <dgm:pt modelId="{650E3CB6-3631-42DD-AA9C-2F189B35AC8B}" type="parTrans" cxnId="{A68DB239-4BAC-4C5D-B19B-9E82B4A2E21E}">
      <dgm:prSet/>
      <dgm:spPr/>
      <dgm:t>
        <a:bodyPr/>
        <a:lstStyle/>
        <a:p>
          <a:endParaRPr lang="en-US"/>
        </a:p>
      </dgm:t>
    </dgm:pt>
    <dgm:pt modelId="{EED36315-AD22-4FA9-8E6F-6791C4803E1E}" type="sibTrans" cxnId="{A68DB239-4BAC-4C5D-B19B-9E82B4A2E21E}">
      <dgm:prSet/>
      <dgm:spPr/>
      <dgm:t>
        <a:bodyPr/>
        <a:lstStyle/>
        <a:p>
          <a:endParaRPr lang="en-US"/>
        </a:p>
      </dgm:t>
    </dgm:pt>
    <dgm:pt modelId="{5054B85D-22DE-4A18-A209-DB2225E060AB}">
      <dgm:prSet/>
      <dgm:spPr/>
      <dgm:t>
        <a:bodyPr/>
        <a:lstStyle/>
        <a:p>
          <a:r>
            <a:rPr lang="en-US" dirty="0"/>
            <a:t>Add new aircraft for landing.</a:t>
          </a:r>
        </a:p>
      </dgm:t>
    </dgm:pt>
    <dgm:pt modelId="{CB315776-E93E-42EF-B63B-A1498B683300}" type="parTrans" cxnId="{90B910BD-FDC2-47E5-9B65-4EC399BC59D8}">
      <dgm:prSet/>
      <dgm:spPr/>
      <dgm:t>
        <a:bodyPr/>
        <a:lstStyle/>
        <a:p>
          <a:endParaRPr lang="en-US"/>
        </a:p>
      </dgm:t>
    </dgm:pt>
    <dgm:pt modelId="{16BE98C7-30D3-4A96-A00D-C0F303684C95}" type="sibTrans" cxnId="{90B910BD-FDC2-47E5-9B65-4EC399BC59D8}">
      <dgm:prSet/>
      <dgm:spPr/>
      <dgm:t>
        <a:bodyPr/>
        <a:lstStyle/>
        <a:p>
          <a:endParaRPr lang="en-US"/>
        </a:p>
      </dgm:t>
    </dgm:pt>
    <dgm:pt modelId="{2EAD6E85-4A24-48F1-9C26-320FD0AD9864}">
      <dgm:prSet/>
      <dgm:spPr/>
      <dgm:t>
        <a:bodyPr/>
        <a:lstStyle/>
        <a:p>
          <a:pPr rtl="0"/>
          <a:r>
            <a:rPr lang="en-US">
              <a:latin typeface="Yu Gothic"/>
            </a:rPr>
            <a:t> Instruction</a:t>
          </a:r>
        </a:p>
      </dgm:t>
    </dgm:pt>
    <dgm:pt modelId="{AD8EA8E0-7F4E-4D5F-ABB8-5E215992C26C}" type="parTrans" cxnId="{C1D77AEB-79E5-471D-B7E4-7036DD15E9BB}">
      <dgm:prSet/>
      <dgm:spPr/>
      <dgm:t>
        <a:bodyPr/>
        <a:lstStyle/>
        <a:p>
          <a:endParaRPr lang="en-US"/>
        </a:p>
      </dgm:t>
    </dgm:pt>
    <dgm:pt modelId="{668C5786-97DB-4FC9-8D87-94E8472DBFEE}" type="sibTrans" cxnId="{C1D77AEB-79E5-471D-B7E4-7036DD15E9BB}">
      <dgm:prSet/>
      <dgm:spPr/>
      <dgm:t>
        <a:bodyPr/>
        <a:lstStyle/>
        <a:p>
          <a:endParaRPr lang="en-US"/>
        </a:p>
      </dgm:t>
    </dgm:pt>
    <dgm:pt modelId="{B9E6D6C9-1E1C-4D98-BEF8-67B3BECE4820}">
      <dgm:prSet/>
      <dgm:spPr/>
      <dgm:t>
        <a:bodyPr/>
        <a:lstStyle/>
        <a:p>
          <a:r>
            <a:rPr lang="en-US" dirty="0"/>
            <a:t>Issue instructions for aircrafts at every time tick.</a:t>
          </a:r>
        </a:p>
      </dgm:t>
    </dgm:pt>
    <dgm:pt modelId="{92C7B4D4-E054-4BC6-92D8-8491E6085FE4}" type="parTrans" cxnId="{2557AF41-31CA-42D1-9BDF-CF0FEF7765AF}">
      <dgm:prSet/>
      <dgm:spPr/>
      <dgm:t>
        <a:bodyPr/>
        <a:lstStyle/>
        <a:p>
          <a:endParaRPr lang="en-US"/>
        </a:p>
      </dgm:t>
    </dgm:pt>
    <dgm:pt modelId="{50DAC67B-DD91-4026-9083-DDBBA59FF1B6}" type="sibTrans" cxnId="{2557AF41-31CA-42D1-9BDF-CF0FEF7765AF}">
      <dgm:prSet/>
      <dgm:spPr/>
      <dgm:t>
        <a:bodyPr/>
        <a:lstStyle/>
        <a:p>
          <a:endParaRPr lang="en-US"/>
        </a:p>
      </dgm:t>
    </dgm:pt>
    <dgm:pt modelId="{95433B1E-FD33-451D-8951-D6F713979B42}">
      <dgm:prSet/>
      <dgm:spPr/>
      <dgm:t>
        <a:bodyPr/>
        <a:lstStyle/>
        <a:p>
          <a:r>
            <a:rPr lang="en-US" dirty="0"/>
            <a:t>Change</a:t>
          </a:r>
        </a:p>
      </dgm:t>
    </dgm:pt>
    <dgm:pt modelId="{8E498047-65ED-46E9-937B-D414175A132E}" type="parTrans" cxnId="{AEEA7F36-6840-4B4C-BCE7-4D507841099E}">
      <dgm:prSet/>
      <dgm:spPr/>
      <dgm:t>
        <a:bodyPr/>
        <a:lstStyle/>
        <a:p>
          <a:endParaRPr lang="en-US"/>
        </a:p>
      </dgm:t>
    </dgm:pt>
    <dgm:pt modelId="{31AC7A2B-BAB3-49A6-9005-6479BED17234}" type="sibTrans" cxnId="{AEEA7F36-6840-4B4C-BCE7-4D507841099E}">
      <dgm:prSet/>
      <dgm:spPr/>
      <dgm:t>
        <a:bodyPr/>
        <a:lstStyle/>
        <a:p>
          <a:endParaRPr lang="en-US"/>
        </a:p>
      </dgm:t>
    </dgm:pt>
    <dgm:pt modelId="{B987324F-191D-4C70-A4CE-111206E93F84}">
      <dgm:prSet/>
      <dgm:spPr/>
      <dgm:t>
        <a:bodyPr/>
        <a:lstStyle/>
        <a:p>
          <a:r>
            <a:rPr lang="en-US" dirty="0"/>
            <a:t>Change the current fuel </a:t>
          </a:r>
          <a:r>
            <a:rPr lang="en-US" dirty="0">
              <a:latin typeface="Yu Gothic"/>
            </a:rPr>
            <a:t>capacity</a:t>
          </a:r>
          <a:r>
            <a:rPr lang="en-US" dirty="0"/>
            <a:t> with time.</a:t>
          </a:r>
        </a:p>
      </dgm:t>
    </dgm:pt>
    <dgm:pt modelId="{3512DA39-4424-49BD-BFC1-CC601BFF2523}" type="parTrans" cxnId="{CAD476DC-960E-4C59-B549-37D763A6152E}">
      <dgm:prSet/>
      <dgm:spPr/>
      <dgm:t>
        <a:bodyPr/>
        <a:lstStyle/>
        <a:p>
          <a:endParaRPr lang="en-US"/>
        </a:p>
      </dgm:t>
    </dgm:pt>
    <dgm:pt modelId="{DFB590A2-8E04-4941-9C41-EF3FC2363112}" type="sibTrans" cxnId="{CAD476DC-960E-4C59-B549-37D763A6152E}">
      <dgm:prSet/>
      <dgm:spPr/>
      <dgm:t>
        <a:bodyPr/>
        <a:lstStyle/>
        <a:p>
          <a:endParaRPr lang="en-US"/>
        </a:p>
      </dgm:t>
    </dgm:pt>
    <dgm:pt modelId="{ABE85922-92B4-4157-8188-080893C38B7B}">
      <dgm:prSet/>
      <dgm:spPr/>
      <dgm:t>
        <a:bodyPr/>
        <a:lstStyle/>
        <a:p>
          <a:r>
            <a:rPr lang="en-US" dirty="0"/>
            <a:t>Schedule</a:t>
          </a:r>
        </a:p>
      </dgm:t>
    </dgm:pt>
    <dgm:pt modelId="{A14CAADB-823B-4E43-B88F-5C543178A375}" type="parTrans" cxnId="{46DC539C-ACE8-47CC-AB3A-17C4B58D1EF3}">
      <dgm:prSet/>
      <dgm:spPr/>
      <dgm:t>
        <a:bodyPr/>
        <a:lstStyle/>
        <a:p>
          <a:endParaRPr lang="en-US"/>
        </a:p>
      </dgm:t>
    </dgm:pt>
    <dgm:pt modelId="{F026239A-F1BF-4C16-A689-C877EFFF97A9}" type="sibTrans" cxnId="{46DC539C-ACE8-47CC-AB3A-17C4B58D1EF3}">
      <dgm:prSet/>
      <dgm:spPr/>
      <dgm:t>
        <a:bodyPr/>
        <a:lstStyle/>
        <a:p>
          <a:endParaRPr lang="en-US"/>
        </a:p>
      </dgm:t>
    </dgm:pt>
    <dgm:pt modelId="{340013DB-B77C-4770-AF0D-DEBCC68D439F}">
      <dgm:prSet/>
      <dgm:spPr/>
      <dgm:t>
        <a:bodyPr/>
        <a:lstStyle/>
        <a:p>
          <a:r>
            <a:rPr lang="en-US" dirty="0"/>
            <a:t>Randomly schedule emergency landing</a:t>
          </a:r>
        </a:p>
      </dgm:t>
    </dgm:pt>
    <dgm:pt modelId="{367E04F7-322D-43BB-BA16-B5BAF1CB6FD3}" type="parTrans" cxnId="{C9ACA405-4A52-4192-B7FD-CC88CFBC6601}">
      <dgm:prSet/>
      <dgm:spPr/>
      <dgm:t>
        <a:bodyPr/>
        <a:lstStyle/>
        <a:p>
          <a:endParaRPr lang="en-US"/>
        </a:p>
      </dgm:t>
    </dgm:pt>
    <dgm:pt modelId="{1E3614E4-6DD2-432E-A90A-00A285645D5E}" type="sibTrans" cxnId="{C9ACA405-4A52-4192-B7FD-CC88CFBC6601}">
      <dgm:prSet/>
      <dgm:spPr/>
      <dgm:t>
        <a:bodyPr/>
        <a:lstStyle/>
        <a:p>
          <a:endParaRPr lang="en-US"/>
        </a:p>
      </dgm:t>
    </dgm:pt>
    <dgm:pt modelId="{B0092DD9-39CF-4C7C-96C5-F19EA9429917}" type="pres">
      <dgm:prSet presAssocID="{742AD178-BFF5-4D34-B59B-592186EB3332}" presName="Name0" presStyleCnt="0">
        <dgm:presLayoutVars>
          <dgm:dir/>
          <dgm:animLvl val="lvl"/>
          <dgm:resizeHandles val="exact"/>
        </dgm:presLayoutVars>
      </dgm:prSet>
      <dgm:spPr/>
    </dgm:pt>
    <dgm:pt modelId="{0C0EE836-2C38-404A-A63B-4401814AD73A}" type="pres">
      <dgm:prSet presAssocID="{B2C04C4E-41DA-4285-8EE3-F7E00A0753A7}" presName="composite" presStyleCnt="0"/>
      <dgm:spPr/>
    </dgm:pt>
    <dgm:pt modelId="{913A0A20-743F-4B64-B07D-F151977150BE}" type="pres">
      <dgm:prSet presAssocID="{B2C04C4E-41DA-4285-8EE3-F7E00A0753A7}" presName="parTx" presStyleLbl="alignNode1" presStyleIdx="0" presStyleCnt="5">
        <dgm:presLayoutVars>
          <dgm:chMax val="0"/>
          <dgm:chPref val="0"/>
        </dgm:presLayoutVars>
      </dgm:prSet>
      <dgm:spPr/>
    </dgm:pt>
    <dgm:pt modelId="{5556F543-EA18-4CB9-A152-92166D2E9237}" type="pres">
      <dgm:prSet presAssocID="{B2C04C4E-41DA-4285-8EE3-F7E00A0753A7}" presName="desTx" presStyleLbl="alignAccFollowNode1" presStyleIdx="0" presStyleCnt="5">
        <dgm:presLayoutVars/>
      </dgm:prSet>
      <dgm:spPr/>
    </dgm:pt>
    <dgm:pt modelId="{8396FE61-21A8-4E8A-AF54-668A050AAE25}" type="pres">
      <dgm:prSet presAssocID="{628588BE-EA67-463D-B4B2-2BE8FF42DF21}" presName="space" presStyleCnt="0"/>
      <dgm:spPr/>
    </dgm:pt>
    <dgm:pt modelId="{8580D8D1-F2C1-415A-B2C1-16296557816F}" type="pres">
      <dgm:prSet presAssocID="{7D6B8250-32C8-49F1-8860-6B920ECA7616}" presName="composite" presStyleCnt="0"/>
      <dgm:spPr/>
    </dgm:pt>
    <dgm:pt modelId="{AE6770F3-5326-46AA-84F7-439EB7A73522}" type="pres">
      <dgm:prSet presAssocID="{7D6B8250-32C8-49F1-8860-6B920ECA7616}" presName="parTx" presStyleLbl="alignNode1" presStyleIdx="1" presStyleCnt="5">
        <dgm:presLayoutVars>
          <dgm:chMax val="0"/>
          <dgm:chPref val="0"/>
        </dgm:presLayoutVars>
      </dgm:prSet>
      <dgm:spPr/>
    </dgm:pt>
    <dgm:pt modelId="{925F48DE-36E8-4A6E-8DC1-4B03A1B29D27}" type="pres">
      <dgm:prSet presAssocID="{7D6B8250-32C8-49F1-8860-6B920ECA7616}" presName="desTx" presStyleLbl="alignAccFollowNode1" presStyleIdx="1" presStyleCnt="5">
        <dgm:presLayoutVars/>
      </dgm:prSet>
      <dgm:spPr/>
    </dgm:pt>
    <dgm:pt modelId="{FEA3B3B2-DBDF-42BB-A128-9C0AD2377E25}" type="pres">
      <dgm:prSet presAssocID="{EED36315-AD22-4FA9-8E6F-6791C4803E1E}" presName="space" presStyleCnt="0"/>
      <dgm:spPr/>
    </dgm:pt>
    <dgm:pt modelId="{2FC5E756-C7CC-4C84-8226-A013EEBB16F7}" type="pres">
      <dgm:prSet presAssocID="{2EAD6E85-4A24-48F1-9C26-320FD0AD9864}" presName="composite" presStyleCnt="0"/>
      <dgm:spPr/>
    </dgm:pt>
    <dgm:pt modelId="{5C98544F-9E1B-4A86-AA4E-7E02E34B92D4}" type="pres">
      <dgm:prSet presAssocID="{2EAD6E85-4A24-48F1-9C26-320FD0AD9864}" presName="parTx" presStyleLbl="alignNode1" presStyleIdx="2" presStyleCnt="5">
        <dgm:presLayoutVars>
          <dgm:chMax val="0"/>
          <dgm:chPref val="0"/>
        </dgm:presLayoutVars>
      </dgm:prSet>
      <dgm:spPr/>
    </dgm:pt>
    <dgm:pt modelId="{3D92ABA7-246A-480D-83B9-8859F8C744F1}" type="pres">
      <dgm:prSet presAssocID="{2EAD6E85-4A24-48F1-9C26-320FD0AD9864}" presName="desTx" presStyleLbl="alignAccFollowNode1" presStyleIdx="2" presStyleCnt="5">
        <dgm:presLayoutVars/>
      </dgm:prSet>
      <dgm:spPr/>
    </dgm:pt>
    <dgm:pt modelId="{D15A7466-CD91-49B3-A624-1F72086D4550}" type="pres">
      <dgm:prSet presAssocID="{668C5786-97DB-4FC9-8D87-94E8472DBFEE}" presName="space" presStyleCnt="0"/>
      <dgm:spPr/>
    </dgm:pt>
    <dgm:pt modelId="{B2FBB18B-2F34-4455-B980-AF9AFADC86B5}" type="pres">
      <dgm:prSet presAssocID="{95433B1E-FD33-451D-8951-D6F713979B42}" presName="composite" presStyleCnt="0"/>
      <dgm:spPr/>
    </dgm:pt>
    <dgm:pt modelId="{42853263-87D7-44A0-876B-C60696CDEFB9}" type="pres">
      <dgm:prSet presAssocID="{95433B1E-FD33-451D-8951-D6F713979B42}" presName="parTx" presStyleLbl="alignNode1" presStyleIdx="3" presStyleCnt="5">
        <dgm:presLayoutVars>
          <dgm:chMax val="0"/>
          <dgm:chPref val="0"/>
        </dgm:presLayoutVars>
      </dgm:prSet>
      <dgm:spPr/>
    </dgm:pt>
    <dgm:pt modelId="{29A15FD4-565A-4C4B-9549-AC71FFAA7EE5}" type="pres">
      <dgm:prSet presAssocID="{95433B1E-FD33-451D-8951-D6F713979B42}" presName="desTx" presStyleLbl="alignAccFollowNode1" presStyleIdx="3" presStyleCnt="5">
        <dgm:presLayoutVars/>
      </dgm:prSet>
      <dgm:spPr/>
    </dgm:pt>
    <dgm:pt modelId="{16D0706B-5AAC-4E81-B690-2581277241C2}" type="pres">
      <dgm:prSet presAssocID="{31AC7A2B-BAB3-49A6-9005-6479BED17234}" presName="space" presStyleCnt="0"/>
      <dgm:spPr/>
    </dgm:pt>
    <dgm:pt modelId="{3E458737-4DBC-4DD1-B634-98F5E833BC2E}" type="pres">
      <dgm:prSet presAssocID="{ABE85922-92B4-4157-8188-080893C38B7B}" presName="composite" presStyleCnt="0"/>
      <dgm:spPr/>
    </dgm:pt>
    <dgm:pt modelId="{82A0BF5A-FBB1-4661-9A1E-22C2D12D5EE2}" type="pres">
      <dgm:prSet presAssocID="{ABE85922-92B4-4157-8188-080893C38B7B}" presName="parTx" presStyleLbl="alignNode1" presStyleIdx="4" presStyleCnt="5">
        <dgm:presLayoutVars>
          <dgm:chMax val="0"/>
          <dgm:chPref val="0"/>
        </dgm:presLayoutVars>
      </dgm:prSet>
      <dgm:spPr/>
    </dgm:pt>
    <dgm:pt modelId="{896BC5FB-C176-48DF-918D-C63664A4D873}" type="pres">
      <dgm:prSet presAssocID="{ABE85922-92B4-4157-8188-080893C38B7B}" presName="desTx" presStyleLbl="alignAccFollowNode1" presStyleIdx="4" presStyleCnt="5">
        <dgm:presLayoutVars/>
      </dgm:prSet>
      <dgm:spPr/>
    </dgm:pt>
  </dgm:ptLst>
  <dgm:cxnLst>
    <dgm:cxn modelId="{C9ACA405-4A52-4192-B7FD-CC88CFBC6601}" srcId="{ABE85922-92B4-4157-8188-080893C38B7B}" destId="{340013DB-B77C-4770-AF0D-DEBCC68D439F}" srcOrd="0" destOrd="0" parTransId="{367E04F7-322D-43BB-BA16-B5BAF1CB6FD3}" sibTransId="{1E3614E4-6DD2-432E-A90A-00A285645D5E}"/>
    <dgm:cxn modelId="{997E0F26-181E-47A0-A724-B89BD56FD8FE}" type="presOf" srcId="{B987324F-191D-4C70-A4CE-111206E93F84}" destId="{29A15FD4-565A-4C4B-9549-AC71FFAA7EE5}" srcOrd="0" destOrd="0" presId="urn:microsoft.com/office/officeart/2016/7/layout/ChevronBlockProcess"/>
    <dgm:cxn modelId="{3094AF29-D71C-4DA8-B0DF-AD50872E978A}" type="presOf" srcId="{FC09E80A-98F9-4F7B-908A-B73E3881C731}" destId="{5556F543-EA18-4CB9-A152-92166D2E9237}" srcOrd="0" destOrd="0" presId="urn:microsoft.com/office/officeart/2016/7/layout/ChevronBlockProcess"/>
    <dgm:cxn modelId="{C70ACC31-2A11-4AB3-8990-26252B50ECAE}" type="presOf" srcId="{B2C04C4E-41DA-4285-8EE3-F7E00A0753A7}" destId="{913A0A20-743F-4B64-B07D-F151977150BE}" srcOrd="0" destOrd="0" presId="urn:microsoft.com/office/officeart/2016/7/layout/ChevronBlockProcess"/>
    <dgm:cxn modelId="{AEEA7F36-6840-4B4C-BCE7-4D507841099E}" srcId="{742AD178-BFF5-4D34-B59B-592186EB3332}" destId="{95433B1E-FD33-451D-8951-D6F713979B42}" srcOrd="3" destOrd="0" parTransId="{8E498047-65ED-46E9-937B-D414175A132E}" sibTransId="{31AC7A2B-BAB3-49A6-9005-6479BED17234}"/>
    <dgm:cxn modelId="{A68DB239-4BAC-4C5D-B19B-9E82B4A2E21E}" srcId="{742AD178-BFF5-4D34-B59B-592186EB3332}" destId="{7D6B8250-32C8-49F1-8860-6B920ECA7616}" srcOrd="1" destOrd="0" parTransId="{650E3CB6-3631-42DD-AA9C-2F189B35AC8B}" sibTransId="{EED36315-AD22-4FA9-8E6F-6791C4803E1E}"/>
    <dgm:cxn modelId="{2557AF41-31CA-42D1-9BDF-CF0FEF7765AF}" srcId="{2EAD6E85-4A24-48F1-9C26-320FD0AD9864}" destId="{B9E6D6C9-1E1C-4D98-BEF8-67B3BECE4820}" srcOrd="0" destOrd="0" parTransId="{92C7B4D4-E054-4BC6-92D8-8491E6085FE4}" sibTransId="{50DAC67B-DD91-4026-9083-DDBBA59FF1B6}"/>
    <dgm:cxn modelId="{C3F45664-1BB3-45A9-B807-52A2E79F68AC}" srcId="{B2C04C4E-41DA-4285-8EE3-F7E00A0753A7}" destId="{FC09E80A-98F9-4F7B-908A-B73E3881C731}" srcOrd="0" destOrd="0" parTransId="{EFC92D95-A47D-41D6-9AC1-A54526921442}" sibTransId="{2CB4E03E-5FF0-4D21-8C20-6CF92C3882D2}"/>
    <dgm:cxn modelId="{74001B4B-5812-4547-BC81-1FED5F189F84}" type="presOf" srcId="{340013DB-B77C-4770-AF0D-DEBCC68D439F}" destId="{896BC5FB-C176-48DF-918D-C63664A4D873}" srcOrd="0" destOrd="0" presId="urn:microsoft.com/office/officeart/2016/7/layout/ChevronBlockProcess"/>
    <dgm:cxn modelId="{C4B2086E-39B4-43A6-857D-3B231980A660}" srcId="{742AD178-BFF5-4D34-B59B-592186EB3332}" destId="{B2C04C4E-41DA-4285-8EE3-F7E00A0753A7}" srcOrd="0" destOrd="0" parTransId="{19E5C907-27D3-4AA6-AA67-5EA3006DEB92}" sibTransId="{628588BE-EA67-463D-B4B2-2BE8FF42DF21}"/>
    <dgm:cxn modelId="{92A1AB6F-B895-4AF9-B5A8-18AEB48752FC}" type="presOf" srcId="{7D6B8250-32C8-49F1-8860-6B920ECA7616}" destId="{AE6770F3-5326-46AA-84F7-439EB7A73522}" srcOrd="0" destOrd="0" presId="urn:microsoft.com/office/officeart/2016/7/layout/ChevronBlockProcess"/>
    <dgm:cxn modelId="{9FE02A55-2B6C-43C2-8FA8-3310317F205A}" type="presOf" srcId="{ABE85922-92B4-4157-8188-080893C38B7B}" destId="{82A0BF5A-FBB1-4661-9A1E-22C2D12D5EE2}" srcOrd="0" destOrd="0" presId="urn:microsoft.com/office/officeart/2016/7/layout/ChevronBlockProcess"/>
    <dgm:cxn modelId="{2C412757-CCAD-43E9-BDB6-B1F8124E9131}" type="presOf" srcId="{B9E6D6C9-1E1C-4D98-BEF8-67B3BECE4820}" destId="{3D92ABA7-246A-480D-83B9-8859F8C744F1}" srcOrd="0" destOrd="0" presId="urn:microsoft.com/office/officeart/2016/7/layout/ChevronBlockProcess"/>
    <dgm:cxn modelId="{E2012398-294D-48C7-B199-47E2AD6D45F9}" type="presOf" srcId="{2EAD6E85-4A24-48F1-9C26-320FD0AD9864}" destId="{5C98544F-9E1B-4A86-AA4E-7E02E34B92D4}" srcOrd="0" destOrd="0" presId="urn:microsoft.com/office/officeart/2016/7/layout/ChevronBlockProcess"/>
    <dgm:cxn modelId="{46DC539C-ACE8-47CC-AB3A-17C4B58D1EF3}" srcId="{742AD178-BFF5-4D34-B59B-592186EB3332}" destId="{ABE85922-92B4-4157-8188-080893C38B7B}" srcOrd="4" destOrd="0" parTransId="{A14CAADB-823B-4E43-B88F-5C543178A375}" sibTransId="{F026239A-F1BF-4C16-A689-C877EFFF97A9}"/>
    <dgm:cxn modelId="{139D5DA1-CA4B-4538-97B7-ECC41D9E5A53}" type="presOf" srcId="{5054B85D-22DE-4A18-A209-DB2225E060AB}" destId="{925F48DE-36E8-4A6E-8DC1-4B03A1B29D27}" srcOrd="0" destOrd="0" presId="urn:microsoft.com/office/officeart/2016/7/layout/ChevronBlockProcess"/>
    <dgm:cxn modelId="{88AFA9AB-782F-42DD-B262-1425F394F949}" type="presOf" srcId="{742AD178-BFF5-4D34-B59B-592186EB3332}" destId="{B0092DD9-39CF-4C7C-96C5-F19EA9429917}" srcOrd="0" destOrd="0" presId="urn:microsoft.com/office/officeart/2016/7/layout/ChevronBlockProcess"/>
    <dgm:cxn modelId="{90B910BD-FDC2-47E5-9B65-4EC399BC59D8}" srcId="{7D6B8250-32C8-49F1-8860-6B920ECA7616}" destId="{5054B85D-22DE-4A18-A209-DB2225E060AB}" srcOrd="0" destOrd="0" parTransId="{CB315776-E93E-42EF-B63B-A1498B683300}" sibTransId="{16BE98C7-30D3-4A96-A00D-C0F303684C95}"/>
    <dgm:cxn modelId="{8917A3CD-9B55-42DE-B80E-3EEE56D6A92A}" type="presOf" srcId="{95433B1E-FD33-451D-8951-D6F713979B42}" destId="{42853263-87D7-44A0-876B-C60696CDEFB9}" srcOrd="0" destOrd="0" presId="urn:microsoft.com/office/officeart/2016/7/layout/ChevronBlockProcess"/>
    <dgm:cxn modelId="{CAD476DC-960E-4C59-B549-37D763A6152E}" srcId="{95433B1E-FD33-451D-8951-D6F713979B42}" destId="{B987324F-191D-4C70-A4CE-111206E93F84}" srcOrd="0" destOrd="0" parTransId="{3512DA39-4424-49BD-BFC1-CC601BFF2523}" sibTransId="{DFB590A2-8E04-4941-9C41-EF3FC2363112}"/>
    <dgm:cxn modelId="{C1D77AEB-79E5-471D-B7E4-7036DD15E9BB}" srcId="{742AD178-BFF5-4D34-B59B-592186EB3332}" destId="{2EAD6E85-4A24-48F1-9C26-320FD0AD9864}" srcOrd="2" destOrd="0" parTransId="{AD8EA8E0-7F4E-4D5F-ABB8-5E215992C26C}" sibTransId="{668C5786-97DB-4FC9-8D87-94E8472DBFEE}"/>
    <dgm:cxn modelId="{9C975209-8E49-4C86-BDEE-BA237CC102A8}" type="presParOf" srcId="{B0092DD9-39CF-4C7C-96C5-F19EA9429917}" destId="{0C0EE836-2C38-404A-A63B-4401814AD73A}" srcOrd="0" destOrd="0" presId="urn:microsoft.com/office/officeart/2016/7/layout/ChevronBlockProcess"/>
    <dgm:cxn modelId="{6D526A99-1A01-4958-9CB7-47B58F82343A}" type="presParOf" srcId="{0C0EE836-2C38-404A-A63B-4401814AD73A}" destId="{913A0A20-743F-4B64-B07D-F151977150BE}" srcOrd="0" destOrd="0" presId="urn:microsoft.com/office/officeart/2016/7/layout/ChevronBlockProcess"/>
    <dgm:cxn modelId="{545DD23A-E5AF-4229-BE4E-94349FBBE528}" type="presParOf" srcId="{0C0EE836-2C38-404A-A63B-4401814AD73A}" destId="{5556F543-EA18-4CB9-A152-92166D2E9237}" srcOrd="1" destOrd="0" presId="urn:microsoft.com/office/officeart/2016/7/layout/ChevronBlockProcess"/>
    <dgm:cxn modelId="{C8A567B7-3773-485E-AF73-56E1E52A19E0}" type="presParOf" srcId="{B0092DD9-39CF-4C7C-96C5-F19EA9429917}" destId="{8396FE61-21A8-4E8A-AF54-668A050AAE25}" srcOrd="1" destOrd="0" presId="urn:microsoft.com/office/officeart/2016/7/layout/ChevronBlockProcess"/>
    <dgm:cxn modelId="{034E4FA0-3F27-4092-A193-75BDEED44C59}" type="presParOf" srcId="{B0092DD9-39CF-4C7C-96C5-F19EA9429917}" destId="{8580D8D1-F2C1-415A-B2C1-16296557816F}" srcOrd="2" destOrd="0" presId="urn:microsoft.com/office/officeart/2016/7/layout/ChevronBlockProcess"/>
    <dgm:cxn modelId="{1E683283-EE73-4145-B67C-7D2CA023FCA8}" type="presParOf" srcId="{8580D8D1-F2C1-415A-B2C1-16296557816F}" destId="{AE6770F3-5326-46AA-84F7-439EB7A73522}" srcOrd="0" destOrd="0" presId="urn:microsoft.com/office/officeart/2016/7/layout/ChevronBlockProcess"/>
    <dgm:cxn modelId="{F869CBA6-F9EC-4CE3-8467-1CCAAFCE7BD0}" type="presParOf" srcId="{8580D8D1-F2C1-415A-B2C1-16296557816F}" destId="{925F48DE-36E8-4A6E-8DC1-4B03A1B29D27}" srcOrd="1" destOrd="0" presId="urn:microsoft.com/office/officeart/2016/7/layout/ChevronBlockProcess"/>
    <dgm:cxn modelId="{BAC49565-F7DB-4CF3-9CD4-29B2661B2D21}" type="presParOf" srcId="{B0092DD9-39CF-4C7C-96C5-F19EA9429917}" destId="{FEA3B3B2-DBDF-42BB-A128-9C0AD2377E25}" srcOrd="3" destOrd="0" presId="urn:microsoft.com/office/officeart/2016/7/layout/ChevronBlockProcess"/>
    <dgm:cxn modelId="{5A6FC029-0A9A-44B6-98FA-B85B65ADFC25}" type="presParOf" srcId="{B0092DD9-39CF-4C7C-96C5-F19EA9429917}" destId="{2FC5E756-C7CC-4C84-8226-A013EEBB16F7}" srcOrd="4" destOrd="0" presId="urn:microsoft.com/office/officeart/2016/7/layout/ChevronBlockProcess"/>
    <dgm:cxn modelId="{7BEED737-D3ED-4F18-AF0F-2ECFBF656871}" type="presParOf" srcId="{2FC5E756-C7CC-4C84-8226-A013EEBB16F7}" destId="{5C98544F-9E1B-4A86-AA4E-7E02E34B92D4}" srcOrd="0" destOrd="0" presId="urn:microsoft.com/office/officeart/2016/7/layout/ChevronBlockProcess"/>
    <dgm:cxn modelId="{EDEE6ACC-23F7-42CA-87EB-1F2315E131AC}" type="presParOf" srcId="{2FC5E756-C7CC-4C84-8226-A013EEBB16F7}" destId="{3D92ABA7-246A-480D-83B9-8859F8C744F1}" srcOrd="1" destOrd="0" presId="urn:microsoft.com/office/officeart/2016/7/layout/ChevronBlockProcess"/>
    <dgm:cxn modelId="{CB1CC1ED-A8A5-456B-8507-674009E2C7C8}" type="presParOf" srcId="{B0092DD9-39CF-4C7C-96C5-F19EA9429917}" destId="{D15A7466-CD91-49B3-A624-1F72086D4550}" srcOrd="5" destOrd="0" presId="urn:microsoft.com/office/officeart/2016/7/layout/ChevronBlockProcess"/>
    <dgm:cxn modelId="{BB2BDAC4-808E-45CE-834E-76F521E37067}" type="presParOf" srcId="{B0092DD9-39CF-4C7C-96C5-F19EA9429917}" destId="{B2FBB18B-2F34-4455-B980-AF9AFADC86B5}" srcOrd="6" destOrd="0" presId="urn:microsoft.com/office/officeart/2016/7/layout/ChevronBlockProcess"/>
    <dgm:cxn modelId="{3ACC519F-4FF0-433D-935E-D228404A07CB}" type="presParOf" srcId="{B2FBB18B-2F34-4455-B980-AF9AFADC86B5}" destId="{42853263-87D7-44A0-876B-C60696CDEFB9}" srcOrd="0" destOrd="0" presId="urn:microsoft.com/office/officeart/2016/7/layout/ChevronBlockProcess"/>
    <dgm:cxn modelId="{6FA5D03D-4EFE-4252-9B6D-C519A6D9BC58}" type="presParOf" srcId="{B2FBB18B-2F34-4455-B980-AF9AFADC86B5}" destId="{29A15FD4-565A-4C4B-9549-AC71FFAA7EE5}" srcOrd="1" destOrd="0" presId="urn:microsoft.com/office/officeart/2016/7/layout/ChevronBlockProcess"/>
    <dgm:cxn modelId="{FEEB3BDD-F523-4358-8ADC-F4B63666B96A}" type="presParOf" srcId="{B0092DD9-39CF-4C7C-96C5-F19EA9429917}" destId="{16D0706B-5AAC-4E81-B690-2581277241C2}" srcOrd="7" destOrd="0" presId="urn:microsoft.com/office/officeart/2016/7/layout/ChevronBlockProcess"/>
    <dgm:cxn modelId="{E7AF8287-5D79-48D6-A010-7887A33653B6}" type="presParOf" srcId="{B0092DD9-39CF-4C7C-96C5-F19EA9429917}" destId="{3E458737-4DBC-4DD1-B634-98F5E833BC2E}" srcOrd="8" destOrd="0" presId="urn:microsoft.com/office/officeart/2016/7/layout/ChevronBlockProcess"/>
    <dgm:cxn modelId="{BB15BF70-06EC-4890-8E46-D0161F091964}" type="presParOf" srcId="{3E458737-4DBC-4DD1-B634-98F5E833BC2E}" destId="{82A0BF5A-FBB1-4661-9A1E-22C2D12D5EE2}" srcOrd="0" destOrd="0" presId="urn:microsoft.com/office/officeart/2016/7/layout/ChevronBlockProcess"/>
    <dgm:cxn modelId="{0982C7E5-280F-4178-9B51-08DDBCE10532}" type="presParOf" srcId="{3E458737-4DBC-4DD1-B634-98F5E833BC2E}" destId="{896BC5FB-C176-48DF-918D-C63664A4D873}" srcOrd="1" destOrd="0" presId="urn:microsoft.com/office/officeart/2016/7/layout/ChevronBlock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14345-0BEA-45F1-977D-94D776B8410C}">
      <dsp:nvSpPr>
        <dsp:cNvPr id="0" name=""/>
        <dsp:cNvSpPr/>
      </dsp:nvSpPr>
      <dsp:spPr>
        <a:xfrm>
          <a:off x="0" y="2106"/>
          <a:ext cx="5732205" cy="10674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4722F2-3F5B-4EAB-A3D0-30F72F7DF285}">
      <dsp:nvSpPr>
        <dsp:cNvPr id="0" name=""/>
        <dsp:cNvSpPr/>
      </dsp:nvSpPr>
      <dsp:spPr>
        <a:xfrm>
          <a:off x="322915" y="242291"/>
          <a:ext cx="587119" cy="5871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91F3A3-597B-4DA5-A6CF-5AEEE78BB3F9}">
      <dsp:nvSpPr>
        <dsp:cNvPr id="0" name=""/>
        <dsp:cNvSpPr/>
      </dsp:nvSpPr>
      <dsp:spPr>
        <a:xfrm>
          <a:off x="1232950" y="2106"/>
          <a:ext cx="4499255" cy="1067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76" tIns="112976" rIns="112976" bIns="112976" numCol="1" spcCol="1270" anchor="ctr" anchorCtr="0">
          <a:noAutofit/>
        </a:bodyPr>
        <a:lstStyle/>
        <a:p>
          <a:pPr marL="0" lvl="0" indent="0" algn="l" defTabSz="800100">
            <a:lnSpc>
              <a:spcPct val="90000"/>
            </a:lnSpc>
            <a:spcBef>
              <a:spcPct val="0"/>
            </a:spcBef>
            <a:spcAft>
              <a:spcPct val="35000"/>
            </a:spcAft>
            <a:buNone/>
          </a:pPr>
          <a:r>
            <a:rPr lang="en-US" sz="1800" kern="1200"/>
            <a:t>Organizes and regulates the process of landing aircraft at an airport.</a:t>
          </a:r>
        </a:p>
      </dsp:txBody>
      <dsp:txXfrm>
        <a:off x="1232950" y="2106"/>
        <a:ext cx="4499255" cy="1067489"/>
      </dsp:txXfrm>
    </dsp:sp>
    <dsp:sp modelId="{185E5FC5-D1D0-4AFB-9E6A-062141537677}">
      <dsp:nvSpPr>
        <dsp:cNvPr id="0" name=""/>
        <dsp:cNvSpPr/>
      </dsp:nvSpPr>
      <dsp:spPr>
        <a:xfrm>
          <a:off x="0" y="1336468"/>
          <a:ext cx="5732205" cy="10674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B53A5-02DB-44A1-A6AE-5856056EBC40}">
      <dsp:nvSpPr>
        <dsp:cNvPr id="0" name=""/>
        <dsp:cNvSpPr/>
      </dsp:nvSpPr>
      <dsp:spPr>
        <a:xfrm>
          <a:off x="322915" y="1576653"/>
          <a:ext cx="587119" cy="5871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E6A49D-DBF6-4601-A593-97B94B8B885B}">
      <dsp:nvSpPr>
        <dsp:cNvPr id="0" name=""/>
        <dsp:cNvSpPr/>
      </dsp:nvSpPr>
      <dsp:spPr>
        <a:xfrm>
          <a:off x="1232950" y="1336468"/>
          <a:ext cx="4499255" cy="1067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76" tIns="112976" rIns="112976" bIns="112976" numCol="1" spcCol="1270" anchor="ctr" anchorCtr="0">
          <a:noAutofit/>
        </a:bodyPr>
        <a:lstStyle/>
        <a:p>
          <a:pPr marL="0" lvl="0" indent="0" algn="l" defTabSz="800100">
            <a:lnSpc>
              <a:spcPct val="90000"/>
            </a:lnSpc>
            <a:spcBef>
              <a:spcPct val="0"/>
            </a:spcBef>
            <a:spcAft>
              <a:spcPct val="35000"/>
            </a:spcAft>
            <a:buNone/>
          </a:pPr>
          <a:r>
            <a:rPr lang="en-US" sz="1800" kern="1200"/>
            <a:t>Simulator to find out best utilization of holding pattern.</a:t>
          </a:r>
        </a:p>
      </dsp:txBody>
      <dsp:txXfrm>
        <a:off x="1232950" y="1336468"/>
        <a:ext cx="4499255" cy="1067489"/>
      </dsp:txXfrm>
    </dsp:sp>
    <dsp:sp modelId="{52AE0293-8982-49A4-B39B-A49672BFABD6}">
      <dsp:nvSpPr>
        <dsp:cNvPr id="0" name=""/>
        <dsp:cNvSpPr/>
      </dsp:nvSpPr>
      <dsp:spPr>
        <a:xfrm>
          <a:off x="0" y="2670830"/>
          <a:ext cx="5732205" cy="10674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B9F967-F7E2-4822-ADD3-E6BC2072C285}">
      <dsp:nvSpPr>
        <dsp:cNvPr id="0" name=""/>
        <dsp:cNvSpPr/>
      </dsp:nvSpPr>
      <dsp:spPr>
        <a:xfrm>
          <a:off x="322915" y="2911015"/>
          <a:ext cx="587119" cy="5871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D01030-A4FF-4E67-BE25-7974C9443401}">
      <dsp:nvSpPr>
        <dsp:cNvPr id="0" name=""/>
        <dsp:cNvSpPr/>
      </dsp:nvSpPr>
      <dsp:spPr>
        <a:xfrm>
          <a:off x="1232950" y="2670830"/>
          <a:ext cx="4499255" cy="1067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76" tIns="112976" rIns="112976" bIns="112976" numCol="1" spcCol="1270" anchor="ctr" anchorCtr="0">
          <a:noAutofit/>
        </a:bodyPr>
        <a:lstStyle/>
        <a:p>
          <a:pPr marL="0" lvl="0" indent="0" algn="l" defTabSz="800100">
            <a:lnSpc>
              <a:spcPct val="90000"/>
            </a:lnSpc>
            <a:spcBef>
              <a:spcPct val="0"/>
            </a:spcBef>
            <a:spcAft>
              <a:spcPct val="35000"/>
            </a:spcAft>
            <a:buNone/>
          </a:pPr>
          <a:r>
            <a:rPr lang="en-US" sz="1800" kern="1200"/>
            <a:t>The system will have a holding pattern.</a:t>
          </a:r>
        </a:p>
      </dsp:txBody>
      <dsp:txXfrm>
        <a:off x="1232950" y="2670830"/>
        <a:ext cx="4499255" cy="1067489"/>
      </dsp:txXfrm>
    </dsp:sp>
    <dsp:sp modelId="{1F9AC700-2D57-4F72-8449-30ADEF012D55}">
      <dsp:nvSpPr>
        <dsp:cNvPr id="0" name=""/>
        <dsp:cNvSpPr/>
      </dsp:nvSpPr>
      <dsp:spPr>
        <a:xfrm>
          <a:off x="0" y="4005192"/>
          <a:ext cx="5732205" cy="10674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E62DE-DF70-43F9-8F39-02C5ED138B94}">
      <dsp:nvSpPr>
        <dsp:cNvPr id="0" name=""/>
        <dsp:cNvSpPr/>
      </dsp:nvSpPr>
      <dsp:spPr>
        <a:xfrm>
          <a:off x="322915" y="4245377"/>
          <a:ext cx="587119" cy="5871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2A4593-C0CE-4739-9623-465F2535FF04}">
      <dsp:nvSpPr>
        <dsp:cNvPr id="0" name=""/>
        <dsp:cNvSpPr/>
      </dsp:nvSpPr>
      <dsp:spPr>
        <a:xfrm>
          <a:off x="1232950" y="4005192"/>
          <a:ext cx="4499255" cy="1067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76" tIns="112976" rIns="112976" bIns="112976" numCol="1" spcCol="1270" anchor="ctr" anchorCtr="0">
          <a:noAutofit/>
        </a:bodyPr>
        <a:lstStyle/>
        <a:p>
          <a:pPr marL="0" lvl="0" indent="0" algn="l" defTabSz="800100">
            <a:lnSpc>
              <a:spcPct val="90000"/>
            </a:lnSpc>
            <a:spcBef>
              <a:spcPct val="0"/>
            </a:spcBef>
            <a:spcAft>
              <a:spcPct val="35000"/>
            </a:spcAft>
            <a:buNone/>
          </a:pPr>
          <a:r>
            <a:rPr lang="en-US" sz="1800" kern="1200"/>
            <a:t>Instructions to the aircrafts is issued according to the holding pattern.</a:t>
          </a:r>
        </a:p>
      </dsp:txBody>
      <dsp:txXfrm>
        <a:off x="1232950" y="4005192"/>
        <a:ext cx="4499255" cy="1067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A0A20-743F-4B64-B07D-F151977150BE}">
      <dsp:nvSpPr>
        <dsp:cNvPr id="0" name=""/>
        <dsp:cNvSpPr/>
      </dsp:nvSpPr>
      <dsp:spPr>
        <a:xfrm>
          <a:off x="8750" y="420486"/>
          <a:ext cx="2110552" cy="633165"/>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78" tIns="78178" rIns="78178" bIns="78178" numCol="1" spcCol="1270" anchor="ctr" anchorCtr="0">
          <a:noAutofit/>
        </a:bodyPr>
        <a:lstStyle/>
        <a:p>
          <a:pPr marL="0" lvl="0" indent="0" algn="ctr" defTabSz="1022350">
            <a:lnSpc>
              <a:spcPct val="90000"/>
            </a:lnSpc>
            <a:spcBef>
              <a:spcPct val="0"/>
            </a:spcBef>
            <a:spcAft>
              <a:spcPct val="35000"/>
            </a:spcAft>
            <a:buNone/>
          </a:pPr>
          <a:r>
            <a:rPr lang="en-US" sz="2300" kern="1200" dirty="0"/>
            <a:t>Configure</a:t>
          </a:r>
        </a:p>
      </dsp:txBody>
      <dsp:txXfrm>
        <a:off x="198700" y="420486"/>
        <a:ext cx="1730653" cy="633165"/>
      </dsp:txXfrm>
    </dsp:sp>
    <dsp:sp modelId="{5556F543-EA18-4CB9-A152-92166D2E9237}">
      <dsp:nvSpPr>
        <dsp:cNvPr id="0" name=""/>
        <dsp:cNvSpPr/>
      </dsp:nvSpPr>
      <dsp:spPr>
        <a:xfrm>
          <a:off x="8750" y="1053652"/>
          <a:ext cx="1920602" cy="161513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70" tIns="151770" rIns="151770" bIns="303541" numCol="1" spcCol="1270" anchor="t" anchorCtr="0">
          <a:noAutofit/>
        </a:bodyPr>
        <a:lstStyle/>
        <a:p>
          <a:pPr marL="0" lvl="0" indent="0" algn="l" defTabSz="666750">
            <a:lnSpc>
              <a:spcPct val="90000"/>
            </a:lnSpc>
            <a:spcBef>
              <a:spcPct val="0"/>
            </a:spcBef>
            <a:spcAft>
              <a:spcPct val="35000"/>
            </a:spcAft>
            <a:buNone/>
          </a:pPr>
          <a:r>
            <a:rPr lang="en-US" sz="1500" kern="1200" dirty="0"/>
            <a:t>Configure holding pattern</a:t>
          </a:r>
        </a:p>
      </dsp:txBody>
      <dsp:txXfrm>
        <a:off x="8750" y="1053652"/>
        <a:ext cx="1920602" cy="1615136"/>
      </dsp:txXfrm>
    </dsp:sp>
    <dsp:sp modelId="{AE6770F3-5326-46AA-84F7-439EB7A73522}">
      <dsp:nvSpPr>
        <dsp:cNvPr id="0" name=""/>
        <dsp:cNvSpPr/>
      </dsp:nvSpPr>
      <dsp:spPr>
        <a:xfrm>
          <a:off x="2067537" y="420486"/>
          <a:ext cx="2110552" cy="633165"/>
        </a:xfrm>
        <a:prstGeom prst="chevron">
          <a:avLst>
            <a:gd name="adj" fmla="val 3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78" tIns="78178" rIns="78178" bIns="78178" numCol="1" spcCol="1270" anchor="ctr" anchorCtr="0">
          <a:noAutofit/>
        </a:bodyPr>
        <a:lstStyle/>
        <a:p>
          <a:pPr marL="0" lvl="0" indent="0" algn="ctr" defTabSz="1022350">
            <a:lnSpc>
              <a:spcPct val="90000"/>
            </a:lnSpc>
            <a:spcBef>
              <a:spcPct val="0"/>
            </a:spcBef>
            <a:spcAft>
              <a:spcPct val="35000"/>
            </a:spcAft>
            <a:buNone/>
          </a:pPr>
          <a:r>
            <a:rPr lang="en-US" sz="2300" kern="1200" dirty="0"/>
            <a:t>Add</a:t>
          </a:r>
        </a:p>
      </dsp:txBody>
      <dsp:txXfrm>
        <a:off x="2257487" y="420486"/>
        <a:ext cx="1730653" cy="633165"/>
      </dsp:txXfrm>
    </dsp:sp>
    <dsp:sp modelId="{925F48DE-36E8-4A6E-8DC1-4B03A1B29D27}">
      <dsp:nvSpPr>
        <dsp:cNvPr id="0" name=""/>
        <dsp:cNvSpPr/>
      </dsp:nvSpPr>
      <dsp:spPr>
        <a:xfrm>
          <a:off x="2067537" y="1053652"/>
          <a:ext cx="1920602" cy="161513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70" tIns="151770" rIns="151770" bIns="303541" numCol="1" spcCol="1270" anchor="t" anchorCtr="0">
          <a:noAutofit/>
        </a:bodyPr>
        <a:lstStyle/>
        <a:p>
          <a:pPr marL="0" lvl="0" indent="0" algn="l" defTabSz="666750">
            <a:lnSpc>
              <a:spcPct val="90000"/>
            </a:lnSpc>
            <a:spcBef>
              <a:spcPct val="0"/>
            </a:spcBef>
            <a:spcAft>
              <a:spcPct val="35000"/>
            </a:spcAft>
            <a:buNone/>
          </a:pPr>
          <a:r>
            <a:rPr lang="en-US" sz="1500" kern="1200" dirty="0"/>
            <a:t>Add new aircraft for landing.</a:t>
          </a:r>
        </a:p>
      </dsp:txBody>
      <dsp:txXfrm>
        <a:off x="2067537" y="1053652"/>
        <a:ext cx="1920602" cy="1615136"/>
      </dsp:txXfrm>
    </dsp:sp>
    <dsp:sp modelId="{5C98544F-9E1B-4A86-AA4E-7E02E34B92D4}">
      <dsp:nvSpPr>
        <dsp:cNvPr id="0" name=""/>
        <dsp:cNvSpPr/>
      </dsp:nvSpPr>
      <dsp:spPr>
        <a:xfrm>
          <a:off x="4126323" y="420486"/>
          <a:ext cx="2110552" cy="633165"/>
        </a:xfrm>
        <a:prstGeom prst="chevron">
          <a:avLst>
            <a:gd name="adj" fmla="val 3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78" tIns="78178" rIns="78178" bIns="78178"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Yu Gothic"/>
            </a:rPr>
            <a:t> Instruction</a:t>
          </a:r>
        </a:p>
      </dsp:txBody>
      <dsp:txXfrm>
        <a:off x="4316273" y="420486"/>
        <a:ext cx="1730653" cy="633165"/>
      </dsp:txXfrm>
    </dsp:sp>
    <dsp:sp modelId="{3D92ABA7-246A-480D-83B9-8859F8C744F1}">
      <dsp:nvSpPr>
        <dsp:cNvPr id="0" name=""/>
        <dsp:cNvSpPr/>
      </dsp:nvSpPr>
      <dsp:spPr>
        <a:xfrm>
          <a:off x="4126323" y="1053652"/>
          <a:ext cx="1920602" cy="161513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70" tIns="151770" rIns="151770" bIns="303541" numCol="1" spcCol="1270" anchor="t" anchorCtr="0">
          <a:noAutofit/>
        </a:bodyPr>
        <a:lstStyle/>
        <a:p>
          <a:pPr marL="0" lvl="0" indent="0" algn="l" defTabSz="666750">
            <a:lnSpc>
              <a:spcPct val="90000"/>
            </a:lnSpc>
            <a:spcBef>
              <a:spcPct val="0"/>
            </a:spcBef>
            <a:spcAft>
              <a:spcPct val="35000"/>
            </a:spcAft>
            <a:buNone/>
          </a:pPr>
          <a:r>
            <a:rPr lang="en-US" sz="1500" kern="1200" dirty="0"/>
            <a:t>Issue instructions for aircrafts at every time tick.</a:t>
          </a:r>
        </a:p>
      </dsp:txBody>
      <dsp:txXfrm>
        <a:off x="4126323" y="1053652"/>
        <a:ext cx="1920602" cy="1615136"/>
      </dsp:txXfrm>
    </dsp:sp>
    <dsp:sp modelId="{42853263-87D7-44A0-876B-C60696CDEFB9}">
      <dsp:nvSpPr>
        <dsp:cNvPr id="0" name=""/>
        <dsp:cNvSpPr/>
      </dsp:nvSpPr>
      <dsp:spPr>
        <a:xfrm>
          <a:off x="6185110" y="420486"/>
          <a:ext cx="2110552" cy="633165"/>
        </a:xfrm>
        <a:prstGeom prst="chevron">
          <a:avLst>
            <a:gd name="adj" fmla="val 3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78" tIns="78178" rIns="78178" bIns="78178" numCol="1" spcCol="1270" anchor="ctr" anchorCtr="0">
          <a:noAutofit/>
        </a:bodyPr>
        <a:lstStyle/>
        <a:p>
          <a:pPr marL="0" lvl="0" indent="0" algn="ctr" defTabSz="1022350">
            <a:lnSpc>
              <a:spcPct val="90000"/>
            </a:lnSpc>
            <a:spcBef>
              <a:spcPct val="0"/>
            </a:spcBef>
            <a:spcAft>
              <a:spcPct val="35000"/>
            </a:spcAft>
            <a:buNone/>
          </a:pPr>
          <a:r>
            <a:rPr lang="en-US" sz="2300" kern="1200" dirty="0"/>
            <a:t>Change</a:t>
          </a:r>
        </a:p>
      </dsp:txBody>
      <dsp:txXfrm>
        <a:off x="6375060" y="420486"/>
        <a:ext cx="1730653" cy="633165"/>
      </dsp:txXfrm>
    </dsp:sp>
    <dsp:sp modelId="{29A15FD4-565A-4C4B-9549-AC71FFAA7EE5}">
      <dsp:nvSpPr>
        <dsp:cNvPr id="0" name=""/>
        <dsp:cNvSpPr/>
      </dsp:nvSpPr>
      <dsp:spPr>
        <a:xfrm>
          <a:off x="6185110" y="1053652"/>
          <a:ext cx="1920602" cy="161513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70" tIns="151770" rIns="151770" bIns="303541" numCol="1" spcCol="1270" anchor="t" anchorCtr="0">
          <a:noAutofit/>
        </a:bodyPr>
        <a:lstStyle/>
        <a:p>
          <a:pPr marL="0" lvl="0" indent="0" algn="l" defTabSz="666750">
            <a:lnSpc>
              <a:spcPct val="90000"/>
            </a:lnSpc>
            <a:spcBef>
              <a:spcPct val="0"/>
            </a:spcBef>
            <a:spcAft>
              <a:spcPct val="35000"/>
            </a:spcAft>
            <a:buNone/>
          </a:pPr>
          <a:r>
            <a:rPr lang="en-US" sz="1500" kern="1200" dirty="0"/>
            <a:t>Change the current fuel </a:t>
          </a:r>
          <a:r>
            <a:rPr lang="en-US" sz="1500" kern="1200" dirty="0">
              <a:latin typeface="Yu Gothic"/>
            </a:rPr>
            <a:t>capacity</a:t>
          </a:r>
          <a:r>
            <a:rPr lang="en-US" sz="1500" kern="1200" dirty="0"/>
            <a:t> with time.</a:t>
          </a:r>
        </a:p>
      </dsp:txBody>
      <dsp:txXfrm>
        <a:off x="6185110" y="1053652"/>
        <a:ext cx="1920602" cy="1615136"/>
      </dsp:txXfrm>
    </dsp:sp>
    <dsp:sp modelId="{82A0BF5A-FBB1-4661-9A1E-22C2D12D5EE2}">
      <dsp:nvSpPr>
        <dsp:cNvPr id="0" name=""/>
        <dsp:cNvSpPr/>
      </dsp:nvSpPr>
      <dsp:spPr>
        <a:xfrm>
          <a:off x="8243897" y="420486"/>
          <a:ext cx="2110552" cy="633165"/>
        </a:xfrm>
        <a:prstGeom prst="chevron">
          <a:avLst>
            <a:gd name="adj" fmla="val 30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78" tIns="78178" rIns="78178" bIns="78178" numCol="1" spcCol="1270" anchor="ctr" anchorCtr="0">
          <a:noAutofit/>
        </a:bodyPr>
        <a:lstStyle/>
        <a:p>
          <a:pPr marL="0" lvl="0" indent="0" algn="ctr" defTabSz="1022350">
            <a:lnSpc>
              <a:spcPct val="90000"/>
            </a:lnSpc>
            <a:spcBef>
              <a:spcPct val="0"/>
            </a:spcBef>
            <a:spcAft>
              <a:spcPct val="35000"/>
            </a:spcAft>
            <a:buNone/>
          </a:pPr>
          <a:r>
            <a:rPr lang="en-US" sz="2300" kern="1200" dirty="0"/>
            <a:t>Schedule</a:t>
          </a:r>
        </a:p>
      </dsp:txBody>
      <dsp:txXfrm>
        <a:off x="8433847" y="420486"/>
        <a:ext cx="1730653" cy="633165"/>
      </dsp:txXfrm>
    </dsp:sp>
    <dsp:sp modelId="{896BC5FB-C176-48DF-918D-C63664A4D873}">
      <dsp:nvSpPr>
        <dsp:cNvPr id="0" name=""/>
        <dsp:cNvSpPr/>
      </dsp:nvSpPr>
      <dsp:spPr>
        <a:xfrm>
          <a:off x="8243897" y="1053652"/>
          <a:ext cx="1920602" cy="1615136"/>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70" tIns="151770" rIns="151770" bIns="303541" numCol="1" spcCol="1270" anchor="t" anchorCtr="0">
          <a:noAutofit/>
        </a:bodyPr>
        <a:lstStyle/>
        <a:p>
          <a:pPr marL="0" lvl="0" indent="0" algn="l" defTabSz="666750">
            <a:lnSpc>
              <a:spcPct val="90000"/>
            </a:lnSpc>
            <a:spcBef>
              <a:spcPct val="0"/>
            </a:spcBef>
            <a:spcAft>
              <a:spcPct val="35000"/>
            </a:spcAft>
            <a:buNone/>
          </a:pPr>
          <a:r>
            <a:rPr lang="en-US" sz="1500" kern="1200" dirty="0"/>
            <a:t>Randomly schedule emergency landing</a:t>
          </a:r>
        </a:p>
      </dsp:txBody>
      <dsp:txXfrm>
        <a:off x="8243897" y="1053652"/>
        <a:ext cx="1920602" cy="16151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4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9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9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0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0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10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0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1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11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1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1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1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12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2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2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2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2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2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Yu Gothic"/>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97" strike="noStrike">
              <a:solidFill>
                <a:srgbClr val="000000"/>
              </a:solidFill>
              <a:latin typeface="Yu Gothic"/>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97" strike="noStrike">
              <a:solidFill>
                <a:srgbClr val="000000"/>
              </a:solidFill>
              <a:latin typeface="Yu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990360" y="1030680"/>
            <a:ext cx="978840" cy="0"/>
          </a:xfrm>
          <a:prstGeom prst="line">
            <a:avLst/>
          </a:prstGeom>
          <a:ln w="76320"/>
        </p:spPr>
        <p:style>
          <a:lnRef idx="1">
            <a:schemeClr val="accent1"/>
          </a:lnRef>
          <a:fillRef idx="0">
            <a:schemeClr val="accent1"/>
          </a:fillRef>
          <a:effectRef idx="0">
            <a:schemeClr val="accent1"/>
          </a:effectRef>
          <a:fontRef idx="minor"/>
        </p:style>
      </p:sp>
      <p:sp>
        <p:nvSpPr>
          <p:cNvPr id="1" name="PlaceHolder 2"/>
          <p:cNvSpPr>
            <a:spLocks noGrp="1"/>
          </p:cNvSpPr>
          <p:nvPr>
            <p:ph type="title"/>
          </p:nvPr>
        </p:nvSpPr>
        <p:spPr>
          <a:xfrm>
            <a:off x="912600" y="1371600"/>
            <a:ext cx="5935320" cy="2696400"/>
          </a:xfrm>
          <a:prstGeom prst="rect">
            <a:avLst/>
          </a:prstGeom>
        </p:spPr>
        <p:txBody>
          <a:bodyPr lIns="109800" rIns="109800" tIns="109800" bIns="91440">
            <a:normAutofit/>
          </a:bodyPr>
          <a:p>
            <a:pPr>
              <a:lnSpc>
                <a:spcPct val="120000"/>
              </a:lnSpc>
            </a:pPr>
            <a:r>
              <a:rPr b="0" lang="en-US" sz="4000" spc="128" strike="noStrike">
                <a:solidFill>
                  <a:srgbClr val="000000"/>
                </a:solidFill>
                <a:latin typeface="Yu Gothic"/>
              </a:rPr>
              <a:t>Click to edit Master title style</a:t>
            </a:r>
            <a:endParaRPr b="0" lang="en-US" sz="4000" spc="-1" strike="noStrike">
              <a:solidFill>
                <a:srgbClr val="000000"/>
              </a:solidFill>
              <a:latin typeface="Yu Gothic"/>
            </a:endParaRPr>
          </a:p>
        </p:txBody>
      </p:sp>
      <p:sp>
        <p:nvSpPr>
          <p:cNvPr id="2" name="PlaceHolder 3"/>
          <p:cNvSpPr>
            <a:spLocks noGrp="1"/>
          </p:cNvSpPr>
          <p:nvPr>
            <p:ph type="dt"/>
          </p:nvPr>
        </p:nvSpPr>
        <p:spPr>
          <a:xfrm>
            <a:off x="912600" y="6356520"/>
            <a:ext cx="2742840" cy="364680"/>
          </a:xfrm>
          <a:prstGeom prst="rect">
            <a:avLst/>
          </a:prstGeom>
        </p:spPr>
        <p:txBody>
          <a:bodyPr lIns="109800" rIns="109800" tIns="109800" bIns="91440" anchor="ctr">
            <a:noAutofit/>
          </a:bodyPr>
          <a:p>
            <a:pPr>
              <a:lnSpc>
                <a:spcPct val="100000"/>
              </a:lnSpc>
            </a:pPr>
            <a:fld id="{0DA5994D-31A7-47E8-AC7D-A22DC4082E8C}" type="datetime">
              <a:rPr b="0" lang="en-US" sz="1050" spc="97" strike="noStrike">
                <a:solidFill>
                  <a:srgbClr val="000000"/>
                </a:solidFill>
                <a:latin typeface="Yu Gothic"/>
              </a:rPr>
              <a:t>11/3/22</a:t>
            </a:fld>
            <a:endParaRPr b="0" lang="en-IN" sz="1050" spc="-1" strike="noStrike">
              <a:latin typeface="Times New Roman"/>
            </a:endParaRPr>
          </a:p>
        </p:txBody>
      </p:sp>
      <p:sp>
        <p:nvSpPr>
          <p:cNvPr id="3" name="PlaceHolder 4"/>
          <p:cNvSpPr>
            <a:spLocks noGrp="1"/>
          </p:cNvSpPr>
          <p:nvPr>
            <p:ph type="ftr"/>
          </p:nvPr>
        </p:nvSpPr>
        <p:spPr>
          <a:xfrm>
            <a:off x="6767640" y="6356520"/>
            <a:ext cx="4039920" cy="364680"/>
          </a:xfrm>
          <a:prstGeom prst="rect">
            <a:avLst/>
          </a:prstGeom>
        </p:spPr>
        <p:txBody>
          <a:bodyPr lIns="109800" rIns="109800" tIns="109800" bIns="91440" anchor="ctr">
            <a:noAutofit/>
          </a:bodyPr>
          <a:p>
            <a:endParaRPr b="0" lang="en-IN" sz="2400" spc="-1" strike="noStrike">
              <a:latin typeface="Times New Roman"/>
            </a:endParaRPr>
          </a:p>
        </p:txBody>
      </p:sp>
      <p:sp>
        <p:nvSpPr>
          <p:cNvPr id="4" name="PlaceHolder 5"/>
          <p:cNvSpPr>
            <a:spLocks noGrp="1"/>
          </p:cNvSpPr>
          <p:nvPr>
            <p:ph type="sldNum"/>
          </p:nvPr>
        </p:nvSpPr>
        <p:spPr>
          <a:xfrm>
            <a:off x="10807920" y="6356520"/>
            <a:ext cx="722520" cy="364680"/>
          </a:xfrm>
          <a:prstGeom prst="rect">
            <a:avLst/>
          </a:prstGeom>
        </p:spPr>
        <p:txBody>
          <a:bodyPr lIns="109800" rIns="109800" tIns="109800" bIns="91440" anchor="ctr">
            <a:noAutofit/>
          </a:bodyPr>
          <a:p>
            <a:pPr algn="r">
              <a:lnSpc>
                <a:spcPct val="100000"/>
              </a:lnSpc>
            </a:pPr>
            <a:fld id="{61EC3981-328B-47A4-B626-95C1D328DD6E}" type="slidenum">
              <a:rPr b="0" lang="en-US" sz="1050" spc="97" strike="noStrike">
                <a:solidFill>
                  <a:srgbClr val="000000"/>
                </a:solidFill>
                <a:latin typeface="Yu Gothic"/>
              </a:rPr>
              <a:t>&lt;number&gt;</a:t>
            </a:fld>
            <a:endParaRPr b="0" lang="en-IN" sz="1050" spc="-1" strike="noStrike">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97" strike="noStrike">
                <a:solidFill>
                  <a:srgbClr val="000000"/>
                </a:solidFill>
                <a:latin typeface="Yu Gothic"/>
              </a:rPr>
              <a:t>Click to edit the outline text format</a:t>
            </a:r>
            <a:endParaRPr b="0" lang="en-US" sz="2000" spc="97" strike="noStrike">
              <a:solidFill>
                <a:srgbClr val="000000"/>
              </a:solidFill>
              <a:latin typeface="Yu Gothic"/>
            </a:endParaRPr>
          </a:p>
          <a:p>
            <a:pPr lvl="1" marL="864000" indent="-324000">
              <a:spcBef>
                <a:spcPts val="1134"/>
              </a:spcBef>
              <a:buClr>
                <a:srgbClr val="000000"/>
              </a:buClr>
              <a:buSzPct val="75000"/>
              <a:buFont typeface="Symbol" charset="2"/>
              <a:buChar char=""/>
            </a:pPr>
            <a:r>
              <a:rPr b="0" lang="en-US" sz="1600" spc="97" strike="noStrike">
                <a:solidFill>
                  <a:srgbClr val="000000"/>
                </a:solidFill>
                <a:latin typeface="Yu Gothic"/>
              </a:rPr>
              <a:t>Second Outline Level</a:t>
            </a:r>
            <a:endParaRPr b="0" lang="en-US" sz="1600" spc="97" strike="noStrike">
              <a:solidFill>
                <a:srgbClr val="000000"/>
              </a:solidFill>
              <a:latin typeface="Yu Gothic"/>
            </a:endParaRPr>
          </a:p>
          <a:p>
            <a:pPr lvl="2" marL="1296000" indent="-288000">
              <a:spcBef>
                <a:spcPts val="850"/>
              </a:spcBef>
              <a:buClr>
                <a:srgbClr val="000000"/>
              </a:buClr>
              <a:buSzPct val="45000"/>
              <a:buFont typeface="Wingdings" charset="2"/>
              <a:buChar char=""/>
            </a:pPr>
            <a:r>
              <a:rPr b="0" lang="en-US" sz="1400" spc="97" strike="noStrike">
                <a:solidFill>
                  <a:srgbClr val="000000"/>
                </a:solidFill>
                <a:latin typeface="Yu Gothic"/>
              </a:rPr>
              <a:t>Third Outline Level</a:t>
            </a:r>
            <a:endParaRPr b="0" lang="en-US" sz="1400" spc="97" strike="noStrike">
              <a:solidFill>
                <a:srgbClr val="000000"/>
              </a:solidFill>
              <a:latin typeface="Yu Gothic"/>
            </a:endParaRPr>
          </a:p>
          <a:p>
            <a:pPr lvl="3" marL="1728000" indent="-216000">
              <a:spcBef>
                <a:spcPts val="567"/>
              </a:spcBef>
              <a:buClr>
                <a:srgbClr val="000000"/>
              </a:buClr>
              <a:buSzPct val="75000"/>
              <a:buFont typeface="Symbol" charset="2"/>
              <a:buChar char=""/>
            </a:pPr>
            <a:r>
              <a:rPr b="0" lang="en-US" sz="1400" spc="97" strike="noStrike">
                <a:solidFill>
                  <a:srgbClr val="000000"/>
                </a:solidFill>
                <a:latin typeface="Yu Gothic"/>
              </a:rPr>
              <a:t>Fourth Outline Level</a:t>
            </a:r>
            <a:endParaRPr b="0" lang="en-US" sz="1400" spc="97" strike="noStrike">
              <a:solidFill>
                <a:srgbClr val="000000"/>
              </a:solidFill>
              <a:latin typeface="Yu Gothic"/>
            </a:endParaRPr>
          </a:p>
          <a:p>
            <a:pPr lvl="4" marL="2160000" indent="-216000">
              <a:spcBef>
                <a:spcPts val="283"/>
              </a:spcBef>
              <a:buClr>
                <a:srgbClr val="000000"/>
              </a:buClr>
              <a:buSzPct val="45000"/>
              <a:buFont typeface="Wingdings" charset="2"/>
              <a:buChar char=""/>
            </a:pPr>
            <a:r>
              <a:rPr b="0" lang="en-US" sz="2000" spc="97" strike="noStrike">
                <a:solidFill>
                  <a:srgbClr val="000000"/>
                </a:solidFill>
                <a:latin typeface="Yu Gothic"/>
              </a:rPr>
              <a:t>Fifth Outline Level</a:t>
            </a:r>
            <a:endParaRPr b="0" lang="en-US" sz="2000" spc="97" strike="noStrike">
              <a:solidFill>
                <a:srgbClr val="000000"/>
              </a:solidFill>
              <a:latin typeface="Yu Gothic"/>
            </a:endParaRPr>
          </a:p>
          <a:p>
            <a:pPr lvl="5" marL="2592000" indent="-216000">
              <a:spcBef>
                <a:spcPts val="283"/>
              </a:spcBef>
              <a:buClr>
                <a:srgbClr val="000000"/>
              </a:buClr>
              <a:buSzPct val="45000"/>
              <a:buFont typeface="Wingdings" charset="2"/>
              <a:buChar char=""/>
            </a:pPr>
            <a:r>
              <a:rPr b="0" lang="en-US" sz="2000" spc="97" strike="noStrike">
                <a:solidFill>
                  <a:srgbClr val="000000"/>
                </a:solidFill>
                <a:latin typeface="Yu Gothic"/>
              </a:rPr>
              <a:t>Sixth Outline Level</a:t>
            </a:r>
            <a:endParaRPr b="0" lang="en-US" sz="2000" spc="97" strike="noStrike">
              <a:solidFill>
                <a:srgbClr val="000000"/>
              </a:solidFill>
              <a:latin typeface="Yu Gothic"/>
            </a:endParaRPr>
          </a:p>
          <a:p>
            <a:pPr lvl="6" marL="3024000" indent="-216000">
              <a:spcBef>
                <a:spcPts val="283"/>
              </a:spcBef>
              <a:buClr>
                <a:srgbClr val="000000"/>
              </a:buClr>
              <a:buSzPct val="45000"/>
              <a:buFont typeface="Wingdings" charset="2"/>
              <a:buChar char=""/>
            </a:pPr>
            <a:r>
              <a:rPr b="0" lang="en-US" sz="2000" spc="97" strike="noStrike">
                <a:solidFill>
                  <a:srgbClr val="000000"/>
                </a:solidFill>
                <a:latin typeface="Yu Gothic"/>
              </a:rPr>
              <a:t>Seventh Outline Level</a:t>
            </a:r>
            <a:endParaRPr b="0" lang="en-US" sz="2000" spc="97" strike="noStrike">
              <a:solidFill>
                <a:srgbClr val="000000"/>
              </a:solidFill>
              <a:latin typeface="Yu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Line 1"/>
          <p:cNvSpPr/>
          <p:nvPr/>
        </p:nvSpPr>
        <p:spPr>
          <a:xfrm>
            <a:off x="990360" y="1030680"/>
            <a:ext cx="978840" cy="0"/>
          </a:xfrm>
          <a:prstGeom prst="line">
            <a:avLst/>
          </a:prstGeom>
          <a:ln w="76320"/>
        </p:spPr>
        <p:style>
          <a:lnRef idx="1">
            <a:schemeClr val="accent1"/>
          </a:lnRef>
          <a:fillRef idx="0">
            <a:schemeClr val="accent1"/>
          </a:fillRef>
          <a:effectRef idx="0">
            <a:schemeClr val="accent1"/>
          </a:effectRef>
          <a:fontRef idx="minor"/>
        </p:style>
      </p:sp>
      <p:sp>
        <p:nvSpPr>
          <p:cNvPr id="43" name="PlaceHolder 2"/>
          <p:cNvSpPr>
            <a:spLocks noGrp="1"/>
          </p:cNvSpPr>
          <p:nvPr>
            <p:ph type="title"/>
          </p:nvPr>
        </p:nvSpPr>
        <p:spPr>
          <a:xfrm>
            <a:off x="914400" y="1371600"/>
            <a:ext cx="10362960" cy="1314000"/>
          </a:xfrm>
          <a:prstGeom prst="rect">
            <a:avLst/>
          </a:prstGeom>
        </p:spPr>
        <p:txBody>
          <a:bodyPr lIns="109800" rIns="109800" tIns="109800" bIns="91440">
            <a:noAutofit/>
          </a:bodyPr>
          <a:p>
            <a:pPr>
              <a:lnSpc>
                <a:spcPct val="120000"/>
              </a:lnSpc>
            </a:pPr>
            <a:r>
              <a:rPr b="0" lang="en-US" sz="4000" spc="128" strike="noStrike">
                <a:solidFill>
                  <a:srgbClr val="000000"/>
                </a:solidFill>
                <a:latin typeface="Yu Gothic"/>
              </a:rPr>
              <a:t>Click to edit Master title style</a:t>
            </a:r>
            <a:endParaRPr b="0" lang="en-US" sz="4000" spc="-1" strike="noStrike">
              <a:solidFill>
                <a:srgbClr val="000000"/>
              </a:solidFill>
              <a:latin typeface="Yu Gothic"/>
            </a:endParaRPr>
          </a:p>
        </p:txBody>
      </p:sp>
      <p:sp>
        <p:nvSpPr>
          <p:cNvPr id="44" name="PlaceHolder 3"/>
          <p:cNvSpPr>
            <a:spLocks noGrp="1"/>
          </p:cNvSpPr>
          <p:nvPr>
            <p:ph type="body"/>
          </p:nvPr>
        </p:nvSpPr>
        <p:spPr>
          <a:xfrm>
            <a:off x="914400" y="2853360"/>
            <a:ext cx="10362960" cy="3088080"/>
          </a:xfrm>
          <a:prstGeom prst="rect">
            <a:avLst/>
          </a:prstGeom>
        </p:spPr>
        <p:txBody>
          <a:bodyPr lIns="109800" rIns="109800" tIns="109800" bIns="91440">
            <a:noAutofit/>
          </a:bodyPr>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rPr>
              <a:t>Click to edit Master text styles</a:t>
            </a:r>
            <a:endParaRPr b="0" lang="en-US" sz="2000" spc="97" strike="noStrike">
              <a:solidFill>
                <a:srgbClr val="000000"/>
              </a:solidFill>
              <a:latin typeface="Yu Gothic"/>
            </a:endParaRPr>
          </a:p>
          <a:p>
            <a:pPr marL="274320">
              <a:lnSpc>
                <a:spcPct val="120000"/>
              </a:lnSpc>
              <a:spcBef>
                <a:spcPts val="499"/>
              </a:spcBef>
              <a:tabLst>
                <a:tab algn="l" pos="0"/>
              </a:tabLst>
            </a:pPr>
            <a:r>
              <a:rPr b="0" lang="en-US" sz="1800" spc="97" strike="noStrike">
                <a:solidFill>
                  <a:srgbClr val="000000"/>
                </a:solidFill>
                <a:latin typeface="Yu Gothic"/>
              </a:rPr>
              <a:t>Second level</a:t>
            </a:r>
            <a:endParaRPr b="0" lang="en-US" sz="1800" spc="97" strike="noStrike">
              <a:solidFill>
                <a:srgbClr val="000000"/>
              </a:solidFill>
              <a:latin typeface="Yu Gothic"/>
            </a:endParaRPr>
          </a:p>
          <a:p>
            <a:pPr lvl="2" marL="548640" indent="-228240">
              <a:lnSpc>
                <a:spcPct val="120000"/>
              </a:lnSpc>
              <a:spcBef>
                <a:spcPts val="499"/>
              </a:spcBef>
              <a:buClr>
                <a:srgbClr val="000000"/>
              </a:buClr>
              <a:buSzPct val="87000"/>
              <a:buFont typeface="Arial"/>
              <a:buChar char="•"/>
              <a:tabLst>
                <a:tab algn="l" pos="0"/>
              </a:tabLst>
            </a:pPr>
            <a:r>
              <a:rPr b="0" lang="en-US" sz="1600" spc="97" strike="noStrike">
                <a:solidFill>
                  <a:srgbClr val="000000"/>
                </a:solidFill>
                <a:latin typeface="Yu Gothic"/>
              </a:rPr>
              <a:t>Third level</a:t>
            </a:r>
            <a:endParaRPr b="0" lang="en-US" sz="1600" spc="97" strike="noStrike">
              <a:solidFill>
                <a:srgbClr val="000000"/>
              </a:solidFill>
              <a:latin typeface="Yu Gothic"/>
            </a:endParaRPr>
          </a:p>
          <a:p>
            <a:pPr marL="594360">
              <a:lnSpc>
                <a:spcPct val="120000"/>
              </a:lnSpc>
              <a:spcBef>
                <a:spcPts val="499"/>
              </a:spcBef>
              <a:tabLst>
                <a:tab algn="l" pos="0"/>
              </a:tabLst>
            </a:pPr>
            <a:r>
              <a:rPr b="0" lang="en-US" sz="1400" spc="97" strike="noStrike">
                <a:solidFill>
                  <a:srgbClr val="000000"/>
                </a:solidFill>
                <a:latin typeface="Yu Gothic"/>
              </a:rPr>
              <a:t>Fourth level</a:t>
            </a:r>
            <a:endParaRPr b="0" lang="en-US" sz="1400" spc="97" strike="noStrike">
              <a:solidFill>
                <a:srgbClr val="000000"/>
              </a:solidFill>
              <a:latin typeface="Yu Gothic"/>
            </a:endParaRPr>
          </a:p>
          <a:p>
            <a:pPr lvl="4" marL="822960" indent="-228240">
              <a:lnSpc>
                <a:spcPct val="120000"/>
              </a:lnSpc>
              <a:spcBef>
                <a:spcPts val="499"/>
              </a:spcBef>
              <a:buClr>
                <a:srgbClr val="000000"/>
              </a:buClr>
              <a:buSzPct val="87000"/>
              <a:buFont typeface="Arial"/>
              <a:buChar char="•"/>
              <a:tabLst>
                <a:tab algn="l" pos="0"/>
              </a:tabLst>
            </a:pPr>
            <a:r>
              <a:rPr b="0" lang="en-US" sz="1400" spc="97" strike="noStrike">
                <a:solidFill>
                  <a:srgbClr val="000000"/>
                </a:solidFill>
                <a:latin typeface="Yu Gothic"/>
              </a:rPr>
              <a:t>Fifth level</a:t>
            </a:r>
            <a:endParaRPr b="0" lang="en-US" sz="1400" spc="97" strike="noStrike">
              <a:solidFill>
                <a:srgbClr val="000000"/>
              </a:solidFill>
              <a:latin typeface="Yu Gothic"/>
            </a:endParaRPr>
          </a:p>
        </p:txBody>
      </p:sp>
      <p:sp>
        <p:nvSpPr>
          <p:cNvPr id="45" name="PlaceHolder 4"/>
          <p:cNvSpPr>
            <a:spLocks noGrp="1"/>
          </p:cNvSpPr>
          <p:nvPr>
            <p:ph type="dt"/>
          </p:nvPr>
        </p:nvSpPr>
        <p:spPr>
          <a:xfrm>
            <a:off x="912600" y="6356520"/>
            <a:ext cx="2742840" cy="364680"/>
          </a:xfrm>
          <a:prstGeom prst="rect">
            <a:avLst/>
          </a:prstGeom>
        </p:spPr>
        <p:txBody>
          <a:bodyPr lIns="109800" rIns="109800" tIns="109800" bIns="91440" anchor="ctr">
            <a:noAutofit/>
          </a:bodyPr>
          <a:p>
            <a:pPr>
              <a:lnSpc>
                <a:spcPct val="100000"/>
              </a:lnSpc>
            </a:pPr>
            <a:fld id="{94F84A35-41A8-4F4B-B79C-8AE5E9E7727C}" type="datetime">
              <a:rPr b="0" lang="en-US" sz="1050" spc="97" strike="noStrike">
                <a:solidFill>
                  <a:srgbClr val="000000"/>
                </a:solidFill>
                <a:latin typeface="Yu Gothic"/>
              </a:rPr>
              <a:t>11/3/22</a:t>
            </a:fld>
            <a:endParaRPr b="0" lang="en-IN" sz="1050" spc="-1" strike="noStrike">
              <a:latin typeface="Times New Roman"/>
            </a:endParaRPr>
          </a:p>
        </p:txBody>
      </p:sp>
      <p:sp>
        <p:nvSpPr>
          <p:cNvPr id="46" name="PlaceHolder 5"/>
          <p:cNvSpPr>
            <a:spLocks noGrp="1"/>
          </p:cNvSpPr>
          <p:nvPr>
            <p:ph type="ftr"/>
          </p:nvPr>
        </p:nvSpPr>
        <p:spPr>
          <a:xfrm>
            <a:off x="6767640" y="6356520"/>
            <a:ext cx="4039920" cy="364680"/>
          </a:xfrm>
          <a:prstGeom prst="rect">
            <a:avLst/>
          </a:prstGeom>
        </p:spPr>
        <p:txBody>
          <a:bodyPr lIns="109800" rIns="109800" tIns="109800" bIns="91440" anchor="ctr">
            <a:noAutofit/>
          </a:bodyPr>
          <a:p>
            <a:endParaRPr b="0" lang="en-IN" sz="2400" spc="-1" strike="noStrike">
              <a:latin typeface="Times New Roman"/>
            </a:endParaRPr>
          </a:p>
        </p:txBody>
      </p:sp>
      <p:sp>
        <p:nvSpPr>
          <p:cNvPr id="47" name="PlaceHolder 6"/>
          <p:cNvSpPr>
            <a:spLocks noGrp="1"/>
          </p:cNvSpPr>
          <p:nvPr>
            <p:ph type="sldNum"/>
          </p:nvPr>
        </p:nvSpPr>
        <p:spPr>
          <a:xfrm>
            <a:off x="10807920" y="6356520"/>
            <a:ext cx="722520" cy="364680"/>
          </a:xfrm>
          <a:prstGeom prst="rect">
            <a:avLst/>
          </a:prstGeom>
        </p:spPr>
        <p:txBody>
          <a:bodyPr lIns="109800" rIns="109800" tIns="109800" bIns="91440" anchor="ctr">
            <a:noAutofit/>
          </a:bodyPr>
          <a:p>
            <a:pPr algn="r">
              <a:lnSpc>
                <a:spcPct val="100000"/>
              </a:lnSpc>
            </a:pPr>
            <a:fld id="{5925D70C-09D1-462C-AE94-3468535DADC4}" type="slidenum">
              <a:rPr b="0" lang="en-US" sz="1050" spc="97" strike="noStrike">
                <a:solidFill>
                  <a:srgbClr val="000000"/>
                </a:solidFill>
                <a:latin typeface="Yu Gothic"/>
              </a:rPr>
              <a:t>&lt;number&gt;</a:t>
            </a:fld>
            <a:endParaRPr b="0" lang="en-IN"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Line 1"/>
          <p:cNvSpPr/>
          <p:nvPr/>
        </p:nvSpPr>
        <p:spPr>
          <a:xfrm>
            <a:off x="990360" y="1030680"/>
            <a:ext cx="978840" cy="0"/>
          </a:xfrm>
          <a:prstGeom prst="line">
            <a:avLst/>
          </a:prstGeom>
          <a:ln w="76320"/>
        </p:spPr>
        <p:style>
          <a:lnRef idx="1">
            <a:schemeClr val="accent1"/>
          </a:lnRef>
          <a:fillRef idx="0">
            <a:schemeClr val="accent1"/>
          </a:fillRef>
          <a:effectRef idx="0">
            <a:schemeClr val="accent1"/>
          </a:effectRef>
          <a:fontRef idx="minor"/>
        </p:style>
      </p:sp>
      <p:sp>
        <p:nvSpPr>
          <p:cNvPr id="85" name="PlaceHolder 2"/>
          <p:cNvSpPr>
            <a:spLocks noGrp="1"/>
          </p:cNvSpPr>
          <p:nvPr>
            <p:ph type="dt"/>
          </p:nvPr>
        </p:nvSpPr>
        <p:spPr>
          <a:xfrm>
            <a:off x="912600" y="6356520"/>
            <a:ext cx="2742840" cy="364680"/>
          </a:xfrm>
          <a:prstGeom prst="rect">
            <a:avLst/>
          </a:prstGeom>
        </p:spPr>
        <p:txBody>
          <a:bodyPr lIns="109800" rIns="109800" tIns="109800" bIns="91440" anchor="ctr">
            <a:noAutofit/>
          </a:bodyPr>
          <a:p>
            <a:pPr>
              <a:lnSpc>
                <a:spcPct val="100000"/>
              </a:lnSpc>
            </a:pPr>
            <a:fld id="{9F05DADA-B781-491A-B131-E31A18C77801}" type="datetime">
              <a:rPr b="0" lang="en-US" sz="1050" spc="97" strike="noStrike">
                <a:solidFill>
                  <a:srgbClr val="000000"/>
                </a:solidFill>
                <a:latin typeface="Yu Gothic"/>
              </a:rPr>
              <a:t>11/3/22</a:t>
            </a:fld>
            <a:endParaRPr b="0" lang="en-IN" sz="1050" spc="-1" strike="noStrike">
              <a:latin typeface="Times New Roman"/>
            </a:endParaRPr>
          </a:p>
        </p:txBody>
      </p:sp>
      <p:sp>
        <p:nvSpPr>
          <p:cNvPr id="86" name="PlaceHolder 3"/>
          <p:cNvSpPr>
            <a:spLocks noGrp="1"/>
          </p:cNvSpPr>
          <p:nvPr>
            <p:ph type="ftr"/>
          </p:nvPr>
        </p:nvSpPr>
        <p:spPr>
          <a:xfrm>
            <a:off x="6767640" y="6356520"/>
            <a:ext cx="4039920" cy="364680"/>
          </a:xfrm>
          <a:prstGeom prst="rect">
            <a:avLst/>
          </a:prstGeom>
        </p:spPr>
        <p:txBody>
          <a:bodyPr lIns="109800" rIns="109800" tIns="109800" bIns="91440" anchor="ctr">
            <a:noAutofit/>
          </a:bodyPr>
          <a:p>
            <a:endParaRPr b="0" lang="en-IN" sz="2400" spc="-1" strike="noStrike">
              <a:latin typeface="Times New Roman"/>
            </a:endParaRPr>
          </a:p>
        </p:txBody>
      </p:sp>
      <p:sp>
        <p:nvSpPr>
          <p:cNvPr id="87" name="PlaceHolder 4"/>
          <p:cNvSpPr>
            <a:spLocks noGrp="1"/>
          </p:cNvSpPr>
          <p:nvPr>
            <p:ph type="sldNum"/>
          </p:nvPr>
        </p:nvSpPr>
        <p:spPr>
          <a:xfrm>
            <a:off x="10807920" y="6356520"/>
            <a:ext cx="722520" cy="364680"/>
          </a:xfrm>
          <a:prstGeom prst="rect">
            <a:avLst/>
          </a:prstGeom>
        </p:spPr>
        <p:txBody>
          <a:bodyPr lIns="109800" rIns="109800" tIns="109800" bIns="91440" anchor="ctr">
            <a:noAutofit/>
          </a:bodyPr>
          <a:p>
            <a:pPr algn="r">
              <a:lnSpc>
                <a:spcPct val="100000"/>
              </a:lnSpc>
            </a:pPr>
            <a:fld id="{CA943FF1-3CDE-414E-BE2D-1BCB50B2B290}" type="slidenum">
              <a:rPr b="0" lang="en-US" sz="1050" spc="97" strike="noStrike">
                <a:solidFill>
                  <a:srgbClr val="000000"/>
                </a:solidFill>
                <a:latin typeface="Yu Gothic"/>
              </a:rPr>
              <a:t>&lt;number&gt;</a:t>
            </a:fld>
            <a:endParaRPr b="0" lang="en-IN" sz="1050" spc="-1" strike="noStrike">
              <a:latin typeface="Times New Roman"/>
            </a:endParaRPr>
          </a:p>
        </p:txBody>
      </p:sp>
      <p:sp>
        <p:nvSpPr>
          <p:cNvPr id="88"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Yu Gothic"/>
              </a:rPr>
              <a:t>Click to edit the title text format</a:t>
            </a:r>
            <a:endParaRPr b="0" lang="en-US" sz="1800" spc="-1" strike="noStrike">
              <a:solidFill>
                <a:srgbClr val="000000"/>
              </a:solidFill>
              <a:latin typeface="Yu Gothic"/>
            </a:endParaRPr>
          </a:p>
        </p:txBody>
      </p:sp>
      <p:sp>
        <p:nvSpPr>
          <p:cNvPr id="89"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97" strike="noStrike">
                <a:solidFill>
                  <a:srgbClr val="000000"/>
                </a:solidFill>
                <a:latin typeface="Yu Gothic"/>
              </a:rPr>
              <a:t>Click to edit the outline text format</a:t>
            </a:r>
            <a:endParaRPr b="0" lang="en-US" sz="2000" spc="97" strike="noStrike">
              <a:solidFill>
                <a:srgbClr val="000000"/>
              </a:solidFill>
              <a:latin typeface="Yu Gothic"/>
            </a:endParaRPr>
          </a:p>
          <a:p>
            <a:pPr lvl="1" marL="864000" indent="-324000">
              <a:spcBef>
                <a:spcPts val="1134"/>
              </a:spcBef>
              <a:buClr>
                <a:srgbClr val="000000"/>
              </a:buClr>
              <a:buSzPct val="75000"/>
              <a:buFont typeface="Symbol" charset="2"/>
              <a:buChar char=""/>
            </a:pPr>
            <a:r>
              <a:rPr b="0" lang="en-US" sz="1600" spc="97" strike="noStrike">
                <a:solidFill>
                  <a:srgbClr val="000000"/>
                </a:solidFill>
                <a:latin typeface="Yu Gothic"/>
              </a:rPr>
              <a:t>Second Outline Level</a:t>
            </a:r>
            <a:endParaRPr b="0" lang="en-US" sz="1600" spc="97" strike="noStrike">
              <a:solidFill>
                <a:srgbClr val="000000"/>
              </a:solidFill>
              <a:latin typeface="Yu Gothic"/>
            </a:endParaRPr>
          </a:p>
          <a:p>
            <a:pPr lvl="2" marL="1296000" indent="-288000">
              <a:spcBef>
                <a:spcPts val="850"/>
              </a:spcBef>
              <a:buClr>
                <a:srgbClr val="000000"/>
              </a:buClr>
              <a:buSzPct val="45000"/>
              <a:buFont typeface="Wingdings" charset="2"/>
              <a:buChar char=""/>
            </a:pPr>
            <a:r>
              <a:rPr b="0" lang="en-US" sz="1400" spc="97" strike="noStrike">
                <a:solidFill>
                  <a:srgbClr val="000000"/>
                </a:solidFill>
                <a:latin typeface="Yu Gothic"/>
              </a:rPr>
              <a:t>Third Outline Level</a:t>
            </a:r>
            <a:endParaRPr b="0" lang="en-US" sz="1400" spc="97" strike="noStrike">
              <a:solidFill>
                <a:srgbClr val="000000"/>
              </a:solidFill>
              <a:latin typeface="Yu Gothic"/>
            </a:endParaRPr>
          </a:p>
          <a:p>
            <a:pPr lvl="3" marL="1728000" indent="-216000">
              <a:spcBef>
                <a:spcPts val="567"/>
              </a:spcBef>
              <a:buClr>
                <a:srgbClr val="000000"/>
              </a:buClr>
              <a:buSzPct val="75000"/>
              <a:buFont typeface="Symbol" charset="2"/>
              <a:buChar char=""/>
            </a:pPr>
            <a:r>
              <a:rPr b="0" lang="en-US" sz="1400" spc="97" strike="noStrike">
                <a:solidFill>
                  <a:srgbClr val="000000"/>
                </a:solidFill>
                <a:latin typeface="Yu Gothic"/>
              </a:rPr>
              <a:t>Fourth Outline Level</a:t>
            </a:r>
            <a:endParaRPr b="0" lang="en-US" sz="1400" spc="97" strike="noStrike">
              <a:solidFill>
                <a:srgbClr val="000000"/>
              </a:solidFill>
              <a:latin typeface="Yu Gothic"/>
            </a:endParaRPr>
          </a:p>
          <a:p>
            <a:pPr lvl="4" marL="2160000" indent="-216000">
              <a:spcBef>
                <a:spcPts val="283"/>
              </a:spcBef>
              <a:buClr>
                <a:srgbClr val="000000"/>
              </a:buClr>
              <a:buSzPct val="45000"/>
              <a:buFont typeface="Wingdings" charset="2"/>
              <a:buChar char=""/>
            </a:pPr>
            <a:r>
              <a:rPr b="0" lang="en-US" sz="2000" spc="97" strike="noStrike">
                <a:solidFill>
                  <a:srgbClr val="000000"/>
                </a:solidFill>
                <a:latin typeface="Yu Gothic"/>
              </a:rPr>
              <a:t>Fifth Outline Level</a:t>
            </a:r>
            <a:endParaRPr b="0" lang="en-US" sz="2000" spc="97" strike="noStrike">
              <a:solidFill>
                <a:srgbClr val="000000"/>
              </a:solidFill>
              <a:latin typeface="Yu Gothic"/>
            </a:endParaRPr>
          </a:p>
          <a:p>
            <a:pPr lvl="5" marL="2592000" indent="-216000">
              <a:spcBef>
                <a:spcPts val="283"/>
              </a:spcBef>
              <a:buClr>
                <a:srgbClr val="000000"/>
              </a:buClr>
              <a:buSzPct val="45000"/>
              <a:buFont typeface="Wingdings" charset="2"/>
              <a:buChar char=""/>
            </a:pPr>
            <a:r>
              <a:rPr b="0" lang="en-US" sz="2000" spc="97" strike="noStrike">
                <a:solidFill>
                  <a:srgbClr val="000000"/>
                </a:solidFill>
                <a:latin typeface="Yu Gothic"/>
              </a:rPr>
              <a:t>Sixth Outline Level</a:t>
            </a:r>
            <a:endParaRPr b="0" lang="en-US" sz="2000" spc="97" strike="noStrike">
              <a:solidFill>
                <a:srgbClr val="000000"/>
              </a:solidFill>
              <a:latin typeface="Yu Gothic"/>
            </a:endParaRPr>
          </a:p>
          <a:p>
            <a:pPr lvl="6" marL="3024000" indent="-216000">
              <a:spcBef>
                <a:spcPts val="283"/>
              </a:spcBef>
              <a:buClr>
                <a:srgbClr val="000000"/>
              </a:buClr>
              <a:buSzPct val="45000"/>
              <a:buFont typeface="Wingdings" charset="2"/>
              <a:buChar char=""/>
            </a:pPr>
            <a:r>
              <a:rPr b="0" lang="en-US" sz="2000" spc="97" strike="noStrike">
                <a:solidFill>
                  <a:srgbClr val="000000"/>
                </a:solidFill>
                <a:latin typeface="Yu Gothic"/>
              </a:rPr>
              <a:t>Seventh Outline Level</a:t>
            </a:r>
            <a:endParaRPr b="0" lang="en-US" sz="2000" spc="97" strike="noStrike">
              <a:solidFill>
                <a:srgbClr val="000000"/>
              </a:solidFill>
              <a:latin typeface="Yu Gothic"/>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hyperlink" Target="http://informatica4iesbaixpenedes.blogspot.com/2009/10/hardware-i-software.html" TargetMode="External"/><Relationship Id="rId3" Type="http://schemas.openxmlformats.org/officeDocument/2006/relationships/hyperlink" Target="https://creativecommons.org/licenses/by-nc-sa/3.0/" TargetMode="External"/><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7" name="CustomShape 2"/>
          <p:cNvSpPr/>
          <p:nvPr/>
        </p:nvSpPr>
        <p:spPr>
          <a:xfrm>
            <a:off x="0" y="0"/>
            <a:ext cx="12191760" cy="68576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sp>
      <p:pic>
        <p:nvPicPr>
          <p:cNvPr id="128" name="Picture 4" descr="Free Images : plane, airplane, aviation, vehicle, aerospace engineering ..."/>
          <p:cNvPicPr/>
          <p:nvPr/>
        </p:nvPicPr>
        <p:blipFill>
          <a:blip r:embed="rId1">
            <a:alphaModFix amt="40000"/>
          </a:blip>
          <a:srcRect l="0" t="23125" r="0" b="1879"/>
          <a:stretch/>
        </p:blipFill>
        <p:spPr>
          <a:xfrm>
            <a:off x="0" y="0"/>
            <a:ext cx="12191760" cy="6857640"/>
          </a:xfrm>
          <a:prstGeom prst="rect">
            <a:avLst/>
          </a:prstGeom>
          <a:ln>
            <a:noFill/>
          </a:ln>
        </p:spPr>
      </p:pic>
      <p:sp>
        <p:nvSpPr>
          <p:cNvPr id="129" name="TextShape 3"/>
          <p:cNvSpPr txBox="1"/>
          <p:nvPr/>
        </p:nvSpPr>
        <p:spPr>
          <a:xfrm>
            <a:off x="3855600" y="1371600"/>
            <a:ext cx="7461360" cy="2696400"/>
          </a:xfrm>
          <a:prstGeom prst="rect">
            <a:avLst/>
          </a:prstGeom>
          <a:noFill/>
          <a:ln>
            <a:noFill/>
          </a:ln>
        </p:spPr>
        <p:txBody>
          <a:bodyPr lIns="109800" rIns="109800" tIns="109800" bIns="91440">
            <a:normAutofit/>
          </a:bodyPr>
          <a:p>
            <a:pPr algn="r">
              <a:lnSpc>
                <a:spcPct val="120000"/>
              </a:lnSpc>
            </a:pPr>
            <a:r>
              <a:rPr b="0" lang="en-US" sz="4000" spc="128" strike="noStrike">
                <a:solidFill>
                  <a:srgbClr val="ffffff"/>
                </a:solidFill>
                <a:latin typeface="Yu Gothic"/>
              </a:rPr>
              <a:t>Requirement </a:t>
            </a:r>
            <a:br/>
            <a:r>
              <a:rPr b="0" lang="en-US" sz="4000" spc="128" strike="noStrike">
                <a:solidFill>
                  <a:srgbClr val="ffffff"/>
                </a:solidFill>
                <a:latin typeface="Yu Gothic"/>
              </a:rPr>
              <a:t>Specifications</a:t>
            </a:r>
            <a:br/>
            <a:endParaRPr b="0" lang="en-US" sz="4000" spc="-1" strike="noStrike">
              <a:solidFill>
                <a:srgbClr val="000000"/>
              </a:solidFill>
              <a:latin typeface="Yu Gothic"/>
            </a:endParaRPr>
          </a:p>
        </p:txBody>
      </p:sp>
      <p:sp>
        <p:nvSpPr>
          <p:cNvPr id="130" name="TextShape 4"/>
          <p:cNvSpPr txBox="1"/>
          <p:nvPr/>
        </p:nvSpPr>
        <p:spPr>
          <a:xfrm>
            <a:off x="5558760" y="4584960"/>
            <a:ext cx="5758200" cy="1287360"/>
          </a:xfrm>
          <a:prstGeom prst="rect">
            <a:avLst/>
          </a:prstGeom>
          <a:noFill/>
          <a:ln>
            <a:noFill/>
          </a:ln>
        </p:spPr>
        <p:txBody>
          <a:bodyPr lIns="109800" rIns="109800" tIns="109800" bIns="91440" anchor="b">
            <a:normAutofit/>
          </a:bodyPr>
          <a:p>
            <a:pPr algn="r">
              <a:lnSpc>
                <a:spcPct val="130000"/>
              </a:lnSpc>
              <a:spcBef>
                <a:spcPts val="1001"/>
              </a:spcBef>
              <a:tabLst>
                <a:tab algn="l" pos="0"/>
              </a:tabLst>
            </a:pPr>
            <a:r>
              <a:rPr b="1" lang="en-US" sz="1800" spc="299" strike="noStrike" cap="all">
                <a:solidFill>
                  <a:srgbClr val="ffffff"/>
                </a:solidFill>
                <a:latin typeface="Yu Gothic"/>
              </a:rPr>
              <a:t>Prepared by: Prince Kumar</a:t>
            </a:r>
            <a:endParaRPr b="0" lang="en-IN" sz="1800" spc="-1" strike="noStrike">
              <a:latin typeface="Arial"/>
            </a:endParaRPr>
          </a:p>
          <a:p>
            <a:pPr algn="r">
              <a:lnSpc>
                <a:spcPct val="130000"/>
              </a:lnSpc>
              <a:spcBef>
                <a:spcPts val="1001"/>
              </a:spcBef>
              <a:tabLst>
                <a:tab algn="l" pos="0"/>
              </a:tabLst>
            </a:pPr>
            <a:endParaRPr b="0" lang="en-IN" sz="1800" spc="-1" strike="noStrike">
              <a:latin typeface="Arial"/>
            </a:endParaRPr>
          </a:p>
        </p:txBody>
      </p:sp>
      <p:sp>
        <p:nvSpPr>
          <p:cNvPr id="131" name="Line 5"/>
          <p:cNvSpPr/>
          <p:nvPr/>
        </p:nvSpPr>
        <p:spPr>
          <a:xfrm>
            <a:off x="10221840" y="1030680"/>
            <a:ext cx="978840" cy="0"/>
          </a:xfrm>
          <a:prstGeom prst="line">
            <a:avLst/>
          </a:prstGeom>
          <a:ln w="76320"/>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500"/>
                                  </p:stCondLst>
                                  <p:iterate type="el">
                                    <p:tmAbs val="100"/>
                                  </p:iterate>
                                  <p:childTnLst>
                                    <p:set>
                                      <p:cBhvr>
                                        <p:cTn id="6" dur="1" fill="hold">
                                          <p:stCondLst>
                                            <p:cond delay="0"/>
                                          </p:stCondLst>
                                        </p:cTn>
                                        <p:tgtEl>
                                          <p:spTgt spid="130">
                                            <p:txEl>
                                              <p:pRg st="0" end="0"/>
                                            </p:txEl>
                                          </p:spTgt>
                                        </p:tgtEl>
                                        <p:attrNameLst>
                                          <p:attrName>style.visibility</p:attrName>
                                        </p:attrNameLst>
                                      </p:cBhvr>
                                      <p:to>
                                        <p:strVal val="visible"/>
                                      </p:to>
                                    </p:set>
                                    <p:animEffect filter="fade" transition="in">
                                      <p:cBhvr additive="repl">
                                        <p:cTn id="7" dur="700"/>
                                        <p:tgtEl>
                                          <p:spTgt spid="130">
                                            <p:txEl>
                                              <p:pRg st="0" end="0"/>
                                            </p:txEl>
                                          </p:spTgt>
                                        </p:tgtEl>
                                      </p:cBhvr>
                                    </p:animEffect>
                                  </p:childTnLst>
                                </p:cTn>
                              </p:par>
                              <p:par>
                                <p:cTn id="8" nodeType="withEffect" fill="hold" presetClass="entr" presetID="10">
                                  <p:stCondLst>
                                    <p:cond delay="1000"/>
                                  </p:stCondLst>
                                  <p:iterate type="el">
                                    <p:tmAbs val="100"/>
                                  </p:iterate>
                                  <p:childTnLst>
                                    <p:set>
                                      <p:cBhvr>
                                        <p:cTn id="9" dur="1" fill="hold">
                                          <p:stCondLst>
                                            <p:cond delay="0"/>
                                          </p:stCondLst>
                                        </p:cTn>
                                        <p:tgtEl>
                                          <p:spTgt spid="129"/>
                                        </p:tgtEl>
                                        <p:attrNameLst>
                                          <p:attrName>style.visibility</p:attrName>
                                        </p:attrNameLst>
                                      </p:cBhvr>
                                      <p:to>
                                        <p:strVal val="visible"/>
                                      </p:to>
                                    </p:set>
                                    <p:animEffect filter="fade" transition="in">
                                      <p:cBhvr additive="repl">
                                        <p:cTn id="10" dur="700"/>
                                        <p:tgtEl>
                                          <p:spTgt spid="129"/>
                                        </p:tgtEl>
                                      </p:cBhvr>
                                    </p:animEffec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0">
                                  <p:stCondLst>
                                    <p:cond delay="1500"/>
                                  </p:stCondLst>
                                  <p:iterate type="el">
                                    <p:tmAbs val="100"/>
                                  </p:iterate>
                                  <p:childTnLst>
                                    <p:set>
                                      <p:cBhvr>
                                        <p:cTn id="14" dur="1" fill="hold">
                                          <p:stCondLst>
                                            <p:cond delay="0"/>
                                          </p:stCondLst>
                                        </p:cTn>
                                        <p:tgtEl>
                                          <p:spTgt spid="130">
                                            <p:txEl>
                                              <p:pRg st="1" end="1"/>
                                            </p:txEl>
                                          </p:spTgt>
                                        </p:tgtEl>
                                        <p:attrNameLst>
                                          <p:attrName>style.visibility</p:attrName>
                                        </p:attrNameLst>
                                      </p:cBhvr>
                                      <p:to>
                                        <p:strVal val="visible"/>
                                      </p:to>
                                    </p:set>
                                    <p:animEffect filter="fade" transition="in">
                                      <p:cBhvr additive="repl">
                                        <p:cTn id="15" dur="700"/>
                                        <p:tgtEl>
                                          <p:spTgt spid="130">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0" name="Picture 2" descr="Diagram&#10;&#10;Description automatically generated"/>
          <p:cNvPicPr/>
          <p:nvPr/>
        </p:nvPicPr>
        <p:blipFill>
          <a:blip r:embed="rId1"/>
          <a:stretch/>
        </p:blipFill>
        <p:spPr>
          <a:xfrm>
            <a:off x="560880" y="1201320"/>
            <a:ext cx="5735520" cy="5448600"/>
          </a:xfrm>
          <a:prstGeom prst="rect">
            <a:avLst/>
          </a:prstGeom>
          <a:ln>
            <a:noFill/>
          </a:ln>
        </p:spPr>
      </p:pic>
      <p:pic>
        <p:nvPicPr>
          <p:cNvPr id="171" name="Picture 3" descr="Diagram&#10;&#10;Description automatically generated"/>
          <p:cNvPicPr/>
          <p:nvPr/>
        </p:nvPicPr>
        <p:blipFill>
          <a:blip r:embed="rId2"/>
          <a:stretch/>
        </p:blipFill>
        <p:spPr>
          <a:xfrm>
            <a:off x="6292440" y="1389240"/>
            <a:ext cx="5824080" cy="5525640"/>
          </a:xfrm>
          <a:prstGeom prst="rect">
            <a:avLst/>
          </a:prstGeom>
          <a:ln>
            <a:noFill/>
          </a:ln>
        </p:spPr>
      </p:pic>
      <p:sp>
        <p:nvSpPr>
          <p:cNvPr id="172" name="CustomShape 1"/>
          <p:cNvSpPr/>
          <p:nvPr/>
        </p:nvSpPr>
        <p:spPr>
          <a:xfrm>
            <a:off x="563760" y="274320"/>
            <a:ext cx="4021200" cy="701280"/>
          </a:xfrm>
          <a:prstGeom prst="rect">
            <a:avLst/>
          </a:prstGeom>
          <a:noFill/>
          <a:ln>
            <a:noFill/>
          </a:ln>
        </p:spPr>
        <p:style>
          <a:lnRef idx="0"/>
          <a:fillRef idx="0"/>
          <a:effectRef idx="0"/>
          <a:fontRef idx="minor"/>
        </p:style>
        <p:txBody>
          <a:bodyPr>
            <a:spAutoFit/>
          </a:bodyPr>
          <a:p>
            <a:pPr>
              <a:lnSpc>
                <a:spcPct val="100000"/>
              </a:lnSpc>
            </a:pPr>
            <a:r>
              <a:rPr b="0" lang="en-US" sz="4000" spc="-1" strike="noStrike">
                <a:solidFill>
                  <a:srgbClr val="000000"/>
                </a:solidFill>
                <a:latin typeface="Yu Gothic"/>
                <a:ea typeface="Yu Gothic"/>
              </a:rPr>
              <a:t>User Interface</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914400" y="1371600"/>
            <a:ext cx="10362960" cy="1314000"/>
          </a:xfrm>
          <a:prstGeom prst="rect">
            <a:avLst/>
          </a:prstGeom>
          <a:noFill/>
          <a:ln>
            <a:noFill/>
          </a:ln>
        </p:spPr>
        <p:txBody>
          <a:bodyPr lIns="109800" rIns="109800" tIns="109800" bIns="91440">
            <a:noAutofit/>
          </a:bodyPr>
          <a:p>
            <a:pPr>
              <a:lnSpc>
                <a:spcPct val="120000"/>
              </a:lnSpc>
            </a:pPr>
            <a:r>
              <a:rPr b="0" lang="en-US" sz="4000" spc="128" strike="noStrike">
                <a:solidFill>
                  <a:srgbClr val="000000"/>
                </a:solidFill>
                <a:latin typeface="Yu Gothic"/>
                <a:ea typeface="Yu Gothic"/>
              </a:rPr>
              <a:t>External Interface Specification</a:t>
            </a:r>
            <a:endParaRPr b="0" lang="en-US" sz="4000" spc="-1" strike="noStrike">
              <a:solidFill>
                <a:srgbClr val="000000"/>
              </a:solidFill>
              <a:latin typeface="Yu Gothic"/>
            </a:endParaRPr>
          </a:p>
        </p:txBody>
      </p:sp>
      <p:sp>
        <p:nvSpPr>
          <p:cNvPr id="174" name="TextShape 2"/>
          <p:cNvSpPr txBox="1"/>
          <p:nvPr/>
        </p:nvSpPr>
        <p:spPr>
          <a:xfrm>
            <a:off x="914400" y="2853360"/>
            <a:ext cx="10362960" cy="3088080"/>
          </a:xfrm>
          <a:prstGeom prst="rect">
            <a:avLst/>
          </a:prstGeom>
          <a:noFill/>
          <a:ln>
            <a:noFill/>
          </a:ln>
        </p:spPr>
        <p:txBody>
          <a:bodyPr lIns="109800" rIns="109800" tIns="109800" bIns="91440">
            <a:noAutofit/>
          </a:bodyPr>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Https communication Protocol will used for the interaction of aircraft with ATC server.</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GUI will be used to send request and show the respective responses.</a:t>
            </a:r>
            <a:endParaRPr b="0" lang="en-US" sz="2000" spc="97" strike="noStrike">
              <a:solidFill>
                <a:srgbClr val="000000"/>
              </a:solidFill>
              <a:latin typeface="Yu Gothic"/>
            </a:endParaRPr>
          </a:p>
          <a:p>
            <a:pPr>
              <a:lnSpc>
                <a:spcPct val="120000"/>
              </a:lnSpc>
              <a:spcBef>
                <a:spcPts val="1001"/>
              </a:spcBef>
            </a:pPr>
            <a:endParaRPr b="0" lang="en-US" sz="2000" spc="97" strike="noStrike">
              <a:solidFill>
                <a:srgbClr val="000000"/>
              </a:solidFill>
              <a:latin typeface="Yu Gothic"/>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6" name="TextShape 2"/>
          <p:cNvSpPr txBox="1"/>
          <p:nvPr/>
        </p:nvSpPr>
        <p:spPr>
          <a:xfrm>
            <a:off x="914400" y="1371600"/>
            <a:ext cx="3943440" cy="1314000"/>
          </a:xfrm>
          <a:prstGeom prst="rect">
            <a:avLst/>
          </a:prstGeom>
          <a:noFill/>
          <a:ln>
            <a:noFill/>
          </a:ln>
        </p:spPr>
        <p:txBody>
          <a:bodyPr lIns="109800" rIns="109800" tIns="109800" bIns="91440">
            <a:normAutofit/>
          </a:bodyPr>
          <a:p>
            <a:pPr>
              <a:lnSpc>
                <a:spcPct val="110000"/>
              </a:lnSpc>
            </a:pPr>
            <a:r>
              <a:rPr b="0" lang="en-US" sz="3100" spc="128" strike="noStrike">
                <a:solidFill>
                  <a:srgbClr val="000000"/>
                </a:solidFill>
                <a:latin typeface="Yu Gothic"/>
                <a:ea typeface="Yu Gothic"/>
              </a:rPr>
              <a:t>Technical Specifications</a:t>
            </a:r>
            <a:endParaRPr b="0" lang="en-US" sz="3100" spc="-1" strike="noStrike">
              <a:solidFill>
                <a:srgbClr val="000000"/>
              </a:solidFill>
              <a:latin typeface="Yu Gothic"/>
            </a:endParaRPr>
          </a:p>
        </p:txBody>
      </p:sp>
      <p:sp>
        <p:nvSpPr>
          <p:cNvPr id="177" name="Line 3"/>
          <p:cNvSpPr/>
          <p:nvPr/>
        </p:nvSpPr>
        <p:spPr>
          <a:xfrm>
            <a:off x="990360" y="1030680"/>
            <a:ext cx="978840" cy="0"/>
          </a:xfrm>
          <a:prstGeom prst="line">
            <a:avLst/>
          </a:prstGeom>
          <a:ln w="76320"/>
        </p:spPr>
        <p:style>
          <a:lnRef idx="1">
            <a:schemeClr val="accent1"/>
          </a:lnRef>
          <a:fillRef idx="0">
            <a:schemeClr val="accent1"/>
          </a:fillRef>
          <a:effectRef idx="0">
            <a:schemeClr val="accent1"/>
          </a:effectRef>
          <a:fontRef idx="minor"/>
        </p:style>
      </p:sp>
      <p:sp>
        <p:nvSpPr>
          <p:cNvPr id="178" name="TextShape 4"/>
          <p:cNvSpPr txBox="1"/>
          <p:nvPr/>
        </p:nvSpPr>
        <p:spPr>
          <a:xfrm>
            <a:off x="914400" y="2853360"/>
            <a:ext cx="3943440" cy="3088080"/>
          </a:xfrm>
          <a:prstGeom prst="rect">
            <a:avLst/>
          </a:prstGeom>
          <a:noFill/>
          <a:ln>
            <a:noFill/>
          </a:ln>
        </p:spPr>
        <p:txBody>
          <a:bodyPr lIns="109800" rIns="109800" tIns="109800" bIns="91440">
            <a:normAutofit/>
          </a:bodyPr>
          <a:p>
            <a:pPr marL="228600" indent="-228240">
              <a:lnSpc>
                <a:spcPct val="110000"/>
              </a:lnSpc>
              <a:spcBef>
                <a:spcPts val="1001"/>
              </a:spcBef>
              <a:buClr>
                <a:srgbClr val="000000"/>
              </a:buClr>
              <a:buSzPct val="87000"/>
              <a:buFont typeface="Arial"/>
              <a:buChar char="•"/>
            </a:pPr>
            <a:r>
              <a:rPr b="0" lang="en-US" sz="1900" spc="97" strike="noStrike">
                <a:solidFill>
                  <a:srgbClr val="000000"/>
                </a:solidFill>
                <a:latin typeface="Yu Gothic"/>
                <a:ea typeface="Yu Gothic"/>
              </a:rPr>
              <a:t>Software Specifications</a:t>
            </a:r>
            <a:endParaRPr b="0" lang="en-US" sz="1900" spc="97" strike="noStrike">
              <a:solidFill>
                <a:srgbClr val="000000"/>
              </a:solidFill>
              <a:latin typeface="Yu Gothic"/>
            </a:endParaRPr>
          </a:p>
          <a:p>
            <a:pPr>
              <a:lnSpc>
                <a:spcPct val="110000"/>
              </a:lnSpc>
              <a:spcBef>
                <a:spcPts val="1001"/>
              </a:spcBef>
              <a:tabLst>
                <a:tab algn="l" pos="0"/>
              </a:tabLst>
            </a:pPr>
            <a:r>
              <a:rPr b="0" lang="en-US" sz="1900" spc="97" strike="noStrike">
                <a:solidFill>
                  <a:srgbClr val="000000"/>
                </a:solidFill>
                <a:latin typeface="Yu Gothic"/>
                <a:ea typeface="Yu Gothic"/>
              </a:rPr>
              <a:t>   </a:t>
            </a:r>
            <a:r>
              <a:rPr b="0" lang="en-US" sz="1500" spc="97" strike="noStrike">
                <a:solidFill>
                  <a:srgbClr val="000000"/>
                </a:solidFill>
                <a:latin typeface="Yu Gothic"/>
                <a:ea typeface="Yu Gothic"/>
              </a:rPr>
              <a:t>Browser</a:t>
            </a:r>
            <a:endParaRPr b="0" lang="en-US" sz="1500" spc="97" strike="noStrike">
              <a:solidFill>
                <a:srgbClr val="000000"/>
              </a:solidFill>
              <a:latin typeface="Yu Gothic"/>
            </a:endParaRPr>
          </a:p>
          <a:p>
            <a:pPr>
              <a:lnSpc>
                <a:spcPct val="110000"/>
              </a:lnSpc>
              <a:spcBef>
                <a:spcPts val="1001"/>
              </a:spcBef>
              <a:tabLst>
                <a:tab algn="l" pos="0"/>
              </a:tabLst>
            </a:pPr>
            <a:r>
              <a:rPr b="0" lang="en-US" sz="1500" spc="97" strike="noStrike">
                <a:solidFill>
                  <a:srgbClr val="000000"/>
                </a:solidFill>
                <a:latin typeface="Yu Gothic"/>
                <a:ea typeface="Yu Gothic"/>
              </a:rPr>
              <a:t>    </a:t>
            </a:r>
            <a:r>
              <a:rPr b="0" lang="en-US" sz="1500" spc="97" strike="noStrike">
                <a:solidFill>
                  <a:srgbClr val="000000"/>
                </a:solidFill>
                <a:latin typeface="Yu Gothic"/>
                <a:ea typeface="Yu Gothic"/>
              </a:rPr>
              <a:t>Internet Connection</a:t>
            </a:r>
            <a:endParaRPr b="0" lang="en-US" sz="1500" spc="97" strike="noStrike">
              <a:solidFill>
                <a:srgbClr val="000000"/>
              </a:solidFill>
              <a:latin typeface="Yu Gothic"/>
            </a:endParaRPr>
          </a:p>
          <a:p>
            <a:pPr marL="228600" indent="-228240">
              <a:lnSpc>
                <a:spcPct val="110000"/>
              </a:lnSpc>
              <a:spcBef>
                <a:spcPts val="1001"/>
              </a:spcBef>
              <a:buClr>
                <a:srgbClr val="000000"/>
              </a:buClr>
              <a:buSzPct val="87000"/>
              <a:buFont typeface="Arial"/>
              <a:buChar char="•"/>
              <a:tabLst>
                <a:tab algn="l" pos="0"/>
              </a:tabLst>
            </a:pPr>
            <a:r>
              <a:rPr b="0" lang="en-US" sz="1900" spc="97" strike="noStrike">
                <a:solidFill>
                  <a:srgbClr val="000000"/>
                </a:solidFill>
                <a:latin typeface="Yu Gothic"/>
                <a:ea typeface="Yu Gothic"/>
              </a:rPr>
              <a:t>Hardware Specifications</a:t>
            </a:r>
            <a:endParaRPr b="0" lang="en-US" sz="1900" spc="97" strike="noStrike">
              <a:solidFill>
                <a:srgbClr val="000000"/>
              </a:solidFill>
              <a:latin typeface="Yu Gothic"/>
            </a:endParaRPr>
          </a:p>
          <a:p>
            <a:pPr>
              <a:lnSpc>
                <a:spcPct val="110000"/>
              </a:lnSpc>
              <a:spcBef>
                <a:spcPts val="1001"/>
              </a:spcBef>
              <a:tabLst>
                <a:tab algn="l" pos="0"/>
              </a:tabLst>
            </a:pPr>
            <a:r>
              <a:rPr b="0" lang="en-US" sz="1900" spc="97" strike="noStrike">
                <a:solidFill>
                  <a:srgbClr val="000000"/>
                </a:solidFill>
                <a:latin typeface="Yu Gothic"/>
                <a:ea typeface="Yu Gothic"/>
              </a:rPr>
              <a:t>   </a:t>
            </a:r>
            <a:r>
              <a:rPr b="0" lang="en-US" sz="1500" spc="97" strike="noStrike">
                <a:solidFill>
                  <a:srgbClr val="000000"/>
                </a:solidFill>
                <a:latin typeface="Yu Gothic"/>
                <a:ea typeface="Yu Gothic"/>
              </a:rPr>
              <a:t>Laptop or PC</a:t>
            </a:r>
            <a:endParaRPr b="0" lang="en-US" sz="1500" spc="97" strike="noStrike">
              <a:solidFill>
                <a:srgbClr val="000000"/>
              </a:solidFill>
              <a:latin typeface="Yu Gothic"/>
            </a:endParaRPr>
          </a:p>
          <a:p>
            <a:pPr>
              <a:lnSpc>
                <a:spcPct val="110000"/>
              </a:lnSpc>
              <a:spcBef>
                <a:spcPts val="1001"/>
              </a:spcBef>
              <a:tabLst>
                <a:tab algn="l" pos="0"/>
              </a:tabLst>
            </a:pPr>
            <a:endParaRPr b="0" lang="en-US" sz="1500" spc="97" strike="noStrike">
              <a:solidFill>
                <a:srgbClr val="000000"/>
              </a:solidFill>
              <a:latin typeface="Yu Gothic"/>
            </a:endParaRPr>
          </a:p>
          <a:p>
            <a:pPr>
              <a:lnSpc>
                <a:spcPct val="110000"/>
              </a:lnSpc>
              <a:spcBef>
                <a:spcPts val="1001"/>
              </a:spcBef>
              <a:tabLst>
                <a:tab algn="l" pos="0"/>
              </a:tabLst>
            </a:pPr>
            <a:endParaRPr b="0" lang="en-US" sz="1500" spc="97" strike="noStrike">
              <a:solidFill>
                <a:srgbClr val="000000"/>
              </a:solidFill>
              <a:latin typeface="Yu Gothic"/>
            </a:endParaRPr>
          </a:p>
        </p:txBody>
      </p:sp>
      <p:pic>
        <p:nvPicPr>
          <p:cNvPr id="179" name="Picture 5" descr="Text, whiteboard&#10;&#10;Description automatically generated"/>
          <p:cNvPicPr/>
          <p:nvPr/>
        </p:nvPicPr>
        <p:blipFill>
          <a:blip r:embed="rId1"/>
          <a:srcRect l="441" t="0" r="9346" b="0"/>
          <a:stretch/>
        </p:blipFill>
        <p:spPr>
          <a:xfrm>
            <a:off x="5679360" y="0"/>
            <a:ext cx="6512040" cy="6857640"/>
          </a:xfrm>
          <a:prstGeom prst="rect">
            <a:avLst/>
          </a:prstGeom>
          <a:ln>
            <a:noFill/>
          </a:ln>
        </p:spPr>
      </p:pic>
      <p:sp>
        <p:nvSpPr>
          <p:cNvPr id="180" name="CustomShape 5"/>
          <p:cNvSpPr/>
          <p:nvPr/>
        </p:nvSpPr>
        <p:spPr>
          <a:xfrm>
            <a:off x="9324720" y="6657840"/>
            <a:ext cx="2921040" cy="196920"/>
          </a:xfrm>
          <a:prstGeom prst="rect">
            <a:avLst/>
          </a:prstGeom>
          <a:solidFill>
            <a:srgbClr val="000000"/>
          </a:solidFill>
          <a:ln>
            <a:noFill/>
          </a:ln>
        </p:spPr>
        <p:style>
          <a:lnRef idx="0"/>
          <a:fillRef idx="0"/>
          <a:effectRef idx="0"/>
          <a:fontRef idx="minor"/>
        </p:style>
        <p:txBody>
          <a:bodyPr wrap="none" lIns="90000" rIns="90000" tIns="45000" bIns="45000">
            <a:spAutoFit/>
          </a:bodyPr>
          <a:p>
            <a:pPr algn="r">
              <a:lnSpc>
                <a:spcPct val="100000"/>
              </a:lnSpc>
              <a:spcAft>
                <a:spcPts val="601"/>
              </a:spcAft>
            </a:pPr>
            <a:r>
              <a:rPr b="0" lang="en-US" sz="700" spc="-1" strike="noStrike" u="sng">
                <a:solidFill>
                  <a:srgbClr val="1ac16e"/>
                </a:solidFill>
                <a:uFillTx/>
                <a:latin typeface="Yu Gothic"/>
                <a:hlinkClick r:id="rId2"/>
              </a:rPr>
              <a:t>This Photo</a:t>
            </a:r>
            <a:r>
              <a:rPr b="0" lang="en-US" sz="700" spc="-1" strike="noStrike">
                <a:solidFill>
                  <a:srgbClr val="ffffff"/>
                </a:solidFill>
                <a:latin typeface="Yu Gothic"/>
              </a:rPr>
              <a:t> by Unknown author is licensed under </a:t>
            </a:r>
            <a:r>
              <a:rPr b="0" lang="en-US" sz="700" spc="-1" strike="noStrike" u="sng">
                <a:solidFill>
                  <a:srgbClr val="1ac16e"/>
                </a:solidFill>
                <a:uFillTx/>
                <a:latin typeface="Yu Gothic"/>
                <a:hlinkClick r:id="rId3"/>
              </a:rPr>
              <a:t>CC BY-SA-NC</a:t>
            </a:r>
            <a:r>
              <a:rPr b="0" lang="en-US" sz="700" spc="-1" strike="noStrike">
                <a:solidFill>
                  <a:srgbClr val="ffffff"/>
                </a:solidFill>
                <a:latin typeface="Yu Gothic"/>
              </a:rPr>
              <a:t>.</a:t>
            </a:r>
            <a:endParaRPr b="0" lang="en-IN" sz="7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1" name="Line 1"/>
          <p:cNvSpPr/>
          <p:nvPr/>
        </p:nvSpPr>
        <p:spPr>
          <a:xfrm>
            <a:off x="990360" y="1030680"/>
            <a:ext cx="978840" cy="0"/>
          </a:xfrm>
          <a:prstGeom prst="line">
            <a:avLst/>
          </a:prstGeom>
          <a:ln w="76320"/>
        </p:spPr>
        <p:style>
          <a:lnRef idx="1">
            <a:schemeClr val="accent1"/>
          </a:lnRef>
          <a:fillRef idx="0">
            <a:schemeClr val="accent1"/>
          </a:fillRef>
          <a:effectRef idx="0">
            <a:schemeClr val="accent1"/>
          </a:effectRef>
          <a:fontRef idx="minor"/>
        </p:style>
      </p:sp>
      <p:sp>
        <p:nvSpPr>
          <p:cNvPr id="182" name="CustomShape 2"/>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3" name="CustomShape 3"/>
          <p:cNvSpPr/>
          <p:nvPr/>
        </p:nvSpPr>
        <p:spPr>
          <a:xfrm>
            <a:off x="912600" y="1371600"/>
            <a:ext cx="4916160" cy="2696400"/>
          </a:xfrm>
          <a:prstGeom prst="rect">
            <a:avLst/>
          </a:prstGeom>
          <a:noFill/>
          <a:ln>
            <a:noFill/>
          </a:ln>
        </p:spPr>
        <p:style>
          <a:lnRef idx="0"/>
          <a:fillRef idx="0"/>
          <a:effectRef idx="0"/>
          <a:fontRef idx="minor"/>
        </p:style>
        <p:txBody>
          <a:bodyPr>
            <a:normAutofit/>
          </a:bodyPr>
          <a:p>
            <a:pPr>
              <a:lnSpc>
                <a:spcPct val="100000"/>
              </a:lnSpc>
              <a:spcAft>
                <a:spcPts val="601"/>
              </a:spcAft>
            </a:pPr>
            <a:r>
              <a:rPr b="0" lang="en-US" sz="4500" spc="-1" strike="noStrike">
                <a:solidFill>
                  <a:srgbClr val="ffc000"/>
                </a:solidFill>
                <a:latin typeface="Yu Gothic"/>
              </a:rPr>
              <a:t>Thank You !</a:t>
            </a:r>
            <a:endParaRPr b="0" lang="en-IN" sz="4500" spc="-1" strike="noStrike">
              <a:latin typeface="Arial"/>
            </a:endParaRPr>
          </a:p>
          <a:p>
            <a:pPr>
              <a:lnSpc>
                <a:spcPct val="100000"/>
              </a:lnSpc>
              <a:spcAft>
                <a:spcPts val="601"/>
              </a:spcAft>
            </a:pPr>
            <a:endParaRPr b="0" lang="en-IN" sz="4500" spc="-1" strike="noStrike">
              <a:latin typeface="Arial"/>
            </a:endParaRPr>
          </a:p>
        </p:txBody>
      </p:sp>
      <p:sp>
        <p:nvSpPr>
          <p:cNvPr id="184" name="Line 4"/>
          <p:cNvSpPr/>
          <p:nvPr/>
        </p:nvSpPr>
        <p:spPr>
          <a:xfrm>
            <a:off x="990360" y="1030680"/>
            <a:ext cx="978840" cy="0"/>
          </a:xfrm>
          <a:prstGeom prst="line">
            <a:avLst/>
          </a:prstGeom>
          <a:ln w="76320"/>
        </p:spPr>
        <p:style>
          <a:lnRef idx="1">
            <a:schemeClr val="accent1"/>
          </a:lnRef>
          <a:fillRef idx="0">
            <a:schemeClr val="accent1"/>
          </a:fillRef>
          <a:effectRef idx="0">
            <a:schemeClr val="accent1"/>
          </a:effectRef>
          <a:fontRef idx="minor"/>
        </p:style>
      </p:sp>
      <p:pic>
        <p:nvPicPr>
          <p:cNvPr id="185" name="Picture 4" descr="Quagmire Quotes Giggity. QuotesGram"/>
          <p:cNvPicPr/>
          <p:nvPr/>
        </p:nvPicPr>
        <p:blipFill>
          <a:blip r:embed="rId1"/>
          <a:srcRect l="13007" t="0" r="9748" b="0"/>
          <a:stretch/>
        </p:blipFill>
        <p:spPr>
          <a:xfrm>
            <a:off x="6516720" y="980640"/>
            <a:ext cx="4820040" cy="48200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3" name="TextShape 2"/>
          <p:cNvSpPr txBox="1"/>
          <p:nvPr/>
        </p:nvSpPr>
        <p:spPr>
          <a:xfrm>
            <a:off x="914400" y="914400"/>
            <a:ext cx="3543120" cy="4578120"/>
          </a:xfrm>
          <a:prstGeom prst="rect">
            <a:avLst/>
          </a:prstGeom>
          <a:noFill/>
          <a:ln>
            <a:noFill/>
          </a:ln>
        </p:spPr>
        <p:txBody>
          <a:bodyPr lIns="109800" rIns="109800" tIns="109800" bIns="91440" anchor="b">
            <a:normAutofit/>
          </a:bodyPr>
          <a:p>
            <a:pPr>
              <a:lnSpc>
                <a:spcPct val="120000"/>
              </a:lnSpc>
            </a:pPr>
            <a:r>
              <a:rPr b="0" lang="en-US" sz="4000" spc="128" strike="noStrike">
                <a:solidFill>
                  <a:srgbClr val="000000"/>
                </a:solidFill>
                <a:latin typeface="Yu Gothic"/>
                <a:ea typeface="Yu Gothic"/>
              </a:rPr>
              <a:t>Requirement Analysis</a:t>
            </a:r>
            <a:endParaRPr b="0" lang="en-US" sz="4000" spc="-1" strike="noStrike">
              <a:solidFill>
                <a:srgbClr val="000000"/>
              </a:solidFill>
              <a:latin typeface="Yu Gothic"/>
            </a:endParaRPr>
          </a:p>
        </p:txBody>
      </p:sp>
      <p:sp>
        <p:nvSpPr>
          <p:cNvPr id="134" name="Line 3"/>
          <p:cNvSpPr/>
          <p:nvPr/>
        </p:nvSpPr>
        <p:spPr>
          <a:xfrm>
            <a:off x="990360" y="5830920"/>
            <a:ext cx="978840" cy="0"/>
          </a:xfrm>
          <a:prstGeom prst="line">
            <a:avLst/>
          </a:prstGeom>
          <a:ln w="76320"/>
        </p:spPr>
        <p:style>
          <a:lnRef idx="1">
            <a:schemeClr val="accent1"/>
          </a:lnRef>
          <a:fillRef idx="0">
            <a:schemeClr val="accent1"/>
          </a:fillRef>
          <a:effectRef idx="0">
            <a:schemeClr val="accent1"/>
          </a:effectRef>
          <a:fontRef idx="minor"/>
        </p:style>
      </p:sp>
      <p:graphicFrame>
        <p:nvGraphicFramePr>
          <p:cNvPr id="1" name="Diagram1"/>
          <p:cNvGraphicFramePr/>
          <p:nvPr>
            <p:extLst>
              <p:ext uri="{D42A27DB-BD31-4B8C-83A1-F6EECF244321}">
                <p14:modId xmlns:p14="http://schemas.microsoft.com/office/powerpoint/2010/main" val="3817064053"/>
              </p:ext>
            </p:extLst>
          </p:nvPr>
        </p:nvGraphicFramePr>
        <p:xfrm>
          <a:off x="5545440" y="867240"/>
          <a:ext cx="5731920" cy="5074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6" name="TextShape 2"/>
          <p:cNvSpPr txBox="1"/>
          <p:nvPr/>
        </p:nvSpPr>
        <p:spPr>
          <a:xfrm>
            <a:off x="914400" y="1371600"/>
            <a:ext cx="3943440" cy="1314000"/>
          </a:xfrm>
          <a:prstGeom prst="rect">
            <a:avLst/>
          </a:prstGeom>
          <a:noFill/>
          <a:ln>
            <a:noFill/>
          </a:ln>
        </p:spPr>
        <p:txBody>
          <a:bodyPr lIns="109800" rIns="109800" tIns="109800" bIns="91440">
            <a:normAutofit/>
          </a:bodyPr>
          <a:p>
            <a:pPr>
              <a:lnSpc>
                <a:spcPct val="110000"/>
              </a:lnSpc>
            </a:pPr>
            <a:r>
              <a:rPr b="0" lang="en-US" sz="2200" spc="128" strike="noStrike">
                <a:solidFill>
                  <a:srgbClr val="000000"/>
                </a:solidFill>
                <a:latin typeface="Yu Gothic"/>
                <a:ea typeface="Yu Gothic"/>
              </a:rPr>
              <a:t>Objective</a:t>
            </a:r>
            <a:endParaRPr b="0" lang="en-US" sz="2200" spc="-1" strike="noStrike">
              <a:solidFill>
                <a:srgbClr val="000000"/>
              </a:solidFill>
              <a:latin typeface="Yu Gothic"/>
            </a:endParaRPr>
          </a:p>
        </p:txBody>
      </p:sp>
      <p:sp>
        <p:nvSpPr>
          <p:cNvPr id="137" name="Line 3"/>
          <p:cNvSpPr/>
          <p:nvPr/>
        </p:nvSpPr>
        <p:spPr>
          <a:xfrm>
            <a:off x="990360" y="1030680"/>
            <a:ext cx="978840" cy="0"/>
          </a:xfrm>
          <a:prstGeom prst="line">
            <a:avLst/>
          </a:prstGeom>
          <a:ln w="76320"/>
        </p:spPr>
        <p:style>
          <a:lnRef idx="1">
            <a:schemeClr val="accent1"/>
          </a:lnRef>
          <a:fillRef idx="0">
            <a:schemeClr val="accent1"/>
          </a:fillRef>
          <a:effectRef idx="0">
            <a:schemeClr val="accent1"/>
          </a:effectRef>
          <a:fontRef idx="minor"/>
        </p:style>
      </p:sp>
      <p:sp>
        <p:nvSpPr>
          <p:cNvPr id="138" name="TextShape 4"/>
          <p:cNvSpPr txBox="1"/>
          <p:nvPr/>
        </p:nvSpPr>
        <p:spPr>
          <a:xfrm>
            <a:off x="914400" y="2853360"/>
            <a:ext cx="3943440" cy="3088080"/>
          </a:xfrm>
          <a:prstGeom prst="rect">
            <a:avLst/>
          </a:prstGeom>
          <a:noFill/>
          <a:ln>
            <a:noFill/>
          </a:ln>
        </p:spPr>
        <p:txBody>
          <a:bodyPr lIns="109800" rIns="109800" tIns="109800" bIns="91440">
            <a:normAutofit/>
          </a:bodyPr>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Develop an Air Traffic Controller simulation over an airport.</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i="1" lang="en-US" sz="2000" spc="97" strike="noStrike">
                <a:solidFill>
                  <a:srgbClr val="000000"/>
                </a:solidFill>
                <a:latin typeface="Yu Gothic"/>
                <a:ea typeface="Yu Gothic"/>
              </a:rPr>
              <a:t>To achieve a safe, orderly and expeditious flow of air traffic</a:t>
            </a:r>
            <a:r>
              <a:rPr b="0" lang="en-US" sz="2000" spc="97" strike="noStrike">
                <a:solidFill>
                  <a:srgbClr val="000000"/>
                </a:solidFill>
                <a:latin typeface="Yu Gothic"/>
                <a:ea typeface="Yu Gothic"/>
              </a:rPr>
              <a:t>.</a:t>
            </a:r>
            <a:endParaRPr b="0" lang="en-US" sz="2000" spc="97" strike="noStrike">
              <a:solidFill>
                <a:srgbClr val="000000"/>
              </a:solidFill>
              <a:latin typeface="Yu Gothic"/>
            </a:endParaRPr>
          </a:p>
        </p:txBody>
      </p:sp>
      <p:pic>
        <p:nvPicPr>
          <p:cNvPr id="139" name="Picture 5" descr="Plane on tarmac"/>
          <p:cNvPicPr/>
          <p:nvPr/>
        </p:nvPicPr>
        <p:blipFill>
          <a:blip r:embed="rId1"/>
          <a:srcRect l="26887" t="0" r="26143" b="0"/>
          <a:stretch/>
        </p:blipFill>
        <p:spPr>
          <a:xfrm>
            <a:off x="5679360" y="0"/>
            <a:ext cx="6512040" cy="68576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1" name="TextShape 2"/>
          <p:cNvSpPr txBox="1"/>
          <p:nvPr/>
        </p:nvSpPr>
        <p:spPr>
          <a:xfrm>
            <a:off x="914400" y="1371600"/>
            <a:ext cx="10362960" cy="1314000"/>
          </a:xfrm>
          <a:prstGeom prst="rect">
            <a:avLst/>
          </a:prstGeom>
          <a:noFill/>
          <a:ln>
            <a:noFill/>
          </a:ln>
        </p:spPr>
        <p:txBody>
          <a:bodyPr lIns="109800" rIns="109800" tIns="109800" bIns="91440">
            <a:normAutofit/>
          </a:bodyPr>
          <a:p>
            <a:pPr>
              <a:lnSpc>
                <a:spcPct val="120000"/>
              </a:lnSpc>
            </a:pPr>
            <a:r>
              <a:rPr b="0" lang="en-US" sz="4000" spc="128" strike="noStrike">
                <a:solidFill>
                  <a:srgbClr val="000000"/>
                </a:solidFill>
                <a:latin typeface="Yu Gothic"/>
                <a:ea typeface="Yu Gothic"/>
              </a:rPr>
              <a:t>Functionalities</a:t>
            </a:r>
            <a:endParaRPr b="0" lang="en-US" sz="4000" spc="-1" strike="noStrike">
              <a:solidFill>
                <a:srgbClr val="000000"/>
              </a:solidFill>
              <a:latin typeface="Yu Gothic"/>
            </a:endParaRPr>
          </a:p>
        </p:txBody>
      </p:sp>
      <p:sp>
        <p:nvSpPr>
          <p:cNvPr id="142" name="Line 3"/>
          <p:cNvSpPr/>
          <p:nvPr/>
        </p:nvSpPr>
        <p:spPr>
          <a:xfrm>
            <a:off x="990360" y="1030680"/>
            <a:ext cx="978840" cy="0"/>
          </a:xfrm>
          <a:prstGeom prst="line">
            <a:avLst/>
          </a:prstGeom>
          <a:ln w="76320"/>
        </p:spPr>
        <p:style>
          <a:lnRef idx="1">
            <a:schemeClr val="accent1"/>
          </a:lnRef>
          <a:fillRef idx="0">
            <a:schemeClr val="accent1"/>
          </a:fillRef>
          <a:effectRef idx="0">
            <a:schemeClr val="accent1"/>
          </a:effectRef>
          <a:fontRef idx="minor"/>
        </p:style>
      </p:sp>
      <p:graphicFrame>
        <p:nvGraphicFramePr>
          <p:cNvPr id="2" name="Diagram2"/>
          <p:cNvGraphicFramePr/>
          <p:nvPr>
            <p:extLst>
              <p:ext uri="{D42A27DB-BD31-4B8C-83A1-F6EECF244321}">
                <p14:modId xmlns:p14="http://schemas.microsoft.com/office/powerpoint/2010/main" val="3630768929"/>
              </p:ext>
            </p:extLst>
          </p:nvPr>
        </p:nvGraphicFramePr>
        <p:xfrm>
          <a:off x="1085040" y="2727720"/>
          <a:ext cx="10362960" cy="3088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3" name="CustomShape 1"/>
          <p:cNvSpPr/>
          <p:nvPr/>
        </p:nvSpPr>
        <p:spPr>
          <a:xfrm>
            <a:off x="0" y="0"/>
            <a:ext cx="12191760" cy="685764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144" name="TextShape 2"/>
          <p:cNvSpPr txBox="1"/>
          <p:nvPr/>
        </p:nvSpPr>
        <p:spPr>
          <a:xfrm>
            <a:off x="914400" y="570600"/>
            <a:ext cx="10110600" cy="1387440"/>
          </a:xfrm>
          <a:prstGeom prst="rect">
            <a:avLst/>
          </a:prstGeom>
          <a:noFill/>
          <a:ln>
            <a:noFill/>
          </a:ln>
        </p:spPr>
        <p:txBody>
          <a:bodyPr lIns="109800" rIns="109800" tIns="109800" bIns="91440" anchor="b">
            <a:normAutofit/>
          </a:bodyPr>
          <a:p>
            <a:pPr>
              <a:lnSpc>
                <a:spcPct val="120000"/>
              </a:lnSpc>
            </a:pPr>
            <a:r>
              <a:rPr b="0" lang="en-US" sz="4000" spc="128" strike="noStrike">
                <a:solidFill>
                  <a:srgbClr val="000000"/>
                </a:solidFill>
                <a:latin typeface="Yu Gothic"/>
                <a:ea typeface="Yu Gothic"/>
              </a:rPr>
              <a:t>Requirement Analysis(Cont.)</a:t>
            </a:r>
            <a:endParaRPr b="0" lang="en-US" sz="4000" spc="-1" strike="noStrike">
              <a:solidFill>
                <a:srgbClr val="000000"/>
              </a:solidFill>
              <a:latin typeface="Yu Gothic"/>
            </a:endParaRPr>
          </a:p>
        </p:txBody>
      </p:sp>
      <p:sp>
        <p:nvSpPr>
          <p:cNvPr id="145" name="Line 3"/>
          <p:cNvSpPr/>
          <p:nvPr/>
        </p:nvSpPr>
        <p:spPr>
          <a:xfrm>
            <a:off x="990360" y="2307240"/>
            <a:ext cx="978840" cy="0"/>
          </a:xfrm>
          <a:prstGeom prst="line">
            <a:avLst/>
          </a:prstGeom>
          <a:ln w="76320"/>
        </p:spPr>
        <p:style>
          <a:lnRef idx="1">
            <a:schemeClr val="accent1"/>
          </a:lnRef>
          <a:fillRef idx="0">
            <a:schemeClr val="accent1"/>
          </a:fillRef>
          <a:effectRef idx="0">
            <a:schemeClr val="accent1"/>
          </a:effectRef>
          <a:fontRef idx="minor"/>
        </p:style>
      </p:sp>
      <p:sp>
        <p:nvSpPr>
          <p:cNvPr id="146" name="TextShape 4"/>
          <p:cNvSpPr txBox="1"/>
          <p:nvPr/>
        </p:nvSpPr>
        <p:spPr>
          <a:xfrm>
            <a:off x="914400" y="2863800"/>
            <a:ext cx="9016200" cy="2927160"/>
          </a:xfrm>
          <a:prstGeom prst="rect">
            <a:avLst/>
          </a:prstGeom>
          <a:noFill/>
          <a:ln>
            <a:noFill/>
          </a:ln>
        </p:spPr>
        <p:txBody>
          <a:bodyPr lIns="109800" rIns="109800" tIns="109800" bIns="91440">
            <a:normAutofit/>
          </a:bodyPr>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Proposed system is intended to be used by ATC trainees, pilots.</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Success Metrices:</a:t>
            </a:r>
            <a:endParaRPr b="0" lang="en-US" sz="2000" spc="97" strike="noStrike">
              <a:solidFill>
                <a:srgbClr val="000000"/>
              </a:solidFill>
              <a:latin typeface="Yu Gothic"/>
            </a:endParaRPr>
          </a:p>
          <a:p>
            <a:pPr marL="274320">
              <a:lnSpc>
                <a:spcPct val="120000"/>
              </a:lnSpc>
              <a:spcBef>
                <a:spcPts val="499"/>
              </a:spcBef>
              <a:tabLst>
                <a:tab algn="l" pos="0"/>
              </a:tabLst>
            </a:pPr>
            <a:r>
              <a:rPr b="0" lang="en-US" sz="1800" spc="97" strike="noStrike">
                <a:solidFill>
                  <a:srgbClr val="000000"/>
                </a:solidFill>
                <a:latin typeface="Yu Gothic"/>
                <a:ea typeface="Yu Gothic"/>
              </a:rPr>
              <a:t>Robust and Efficient holding Pattern</a:t>
            </a:r>
            <a:endParaRPr b="0" lang="en-US" sz="1800" spc="97" strike="noStrike">
              <a:solidFill>
                <a:srgbClr val="000000"/>
              </a:solidFill>
              <a:latin typeface="Yu Gothic"/>
            </a:endParaRPr>
          </a:p>
          <a:p>
            <a:pPr marL="274320">
              <a:lnSpc>
                <a:spcPct val="120000"/>
              </a:lnSpc>
              <a:spcBef>
                <a:spcPts val="499"/>
              </a:spcBef>
              <a:tabLst>
                <a:tab algn="l" pos="0"/>
              </a:tabLst>
            </a:pPr>
            <a:r>
              <a:rPr b="0" lang="en-US" sz="1800" spc="97" strike="noStrike">
                <a:solidFill>
                  <a:srgbClr val="000000"/>
                </a:solidFill>
                <a:latin typeface="Yu Gothic"/>
                <a:ea typeface="Yu Gothic"/>
              </a:rPr>
              <a:t>Minimal Collison</a:t>
            </a:r>
            <a:endParaRPr b="0" lang="en-US" sz="1800" spc="97" strike="noStrike">
              <a:solidFill>
                <a:srgbClr val="000000"/>
              </a:solidFill>
              <a:latin typeface="Yu Gothic"/>
            </a:endParaRPr>
          </a:p>
          <a:p>
            <a:pPr marL="274320">
              <a:lnSpc>
                <a:spcPct val="120000"/>
              </a:lnSpc>
              <a:spcBef>
                <a:spcPts val="499"/>
              </a:spcBef>
              <a:tabLst>
                <a:tab algn="l" pos="0"/>
              </a:tabLst>
            </a:pPr>
            <a:r>
              <a:rPr b="0" lang="en-US" sz="1800" spc="97" strike="noStrike">
                <a:solidFill>
                  <a:srgbClr val="000000"/>
                </a:solidFill>
                <a:latin typeface="Yu Gothic"/>
                <a:ea typeface="Yu Gothic"/>
              </a:rPr>
              <a:t>Highly Efficient use of runways</a:t>
            </a:r>
            <a:endParaRPr b="0" lang="en-US" sz="1800" spc="97" strike="noStrike">
              <a:solidFill>
                <a:srgbClr val="000000"/>
              </a:solidFill>
              <a:latin typeface="Yu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7"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8" name="TextShape 2"/>
          <p:cNvSpPr txBox="1"/>
          <p:nvPr/>
        </p:nvSpPr>
        <p:spPr>
          <a:xfrm>
            <a:off x="914400" y="570600"/>
            <a:ext cx="10110600" cy="1387440"/>
          </a:xfrm>
          <a:prstGeom prst="rect">
            <a:avLst/>
          </a:prstGeom>
          <a:noFill/>
          <a:ln>
            <a:noFill/>
          </a:ln>
        </p:spPr>
        <p:txBody>
          <a:bodyPr lIns="109800" rIns="109800" tIns="109800" bIns="91440" anchor="b">
            <a:normAutofit/>
          </a:bodyPr>
          <a:p>
            <a:pPr>
              <a:lnSpc>
                <a:spcPct val="110000"/>
              </a:lnSpc>
            </a:pPr>
            <a:r>
              <a:rPr b="0" lang="en-US" sz="3000" spc="128" strike="noStrike">
                <a:solidFill>
                  <a:srgbClr val="000000"/>
                </a:solidFill>
                <a:latin typeface="Yu Gothic"/>
              </a:rPr>
              <a:t>Functional Specification</a:t>
            </a:r>
            <a:endParaRPr b="0" lang="en-US" sz="3000" spc="-1" strike="noStrike">
              <a:solidFill>
                <a:srgbClr val="000000"/>
              </a:solidFill>
              <a:latin typeface="Yu Gothic"/>
            </a:endParaRPr>
          </a:p>
        </p:txBody>
      </p:sp>
      <p:sp>
        <p:nvSpPr>
          <p:cNvPr id="149" name="Line 3"/>
          <p:cNvSpPr/>
          <p:nvPr/>
        </p:nvSpPr>
        <p:spPr>
          <a:xfrm>
            <a:off x="990360" y="2307240"/>
            <a:ext cx="978840" cy="0"/>
          </a:xfrm>
          <a:prstGeom prst="line">
            <a:avLst/>
          </a:prstGeom>
          <a:ln w="76320"/>
        </p:spPr>
        <p:style>
          <a:lnRef idx="1">
            <a:schemeClr val="accent1"/>
          </a:lnRef>
          <a:fillRef idx="0">
            <a:schemeClr val="accent1"/>
          </a:fillRef>
          <a:effectRef idx="0">
            <a:schemeClr val="accent1"/>
          </a:effectRef>
          <a:fontRef idx="minor"/>
        </p:style>
      </p:sp>
      <p:sp>
        <p:nvSpPr>
          <p:cNvPr id="150" name="TextShape 4"/>
          <p:cNvSpPr txBox="1"/>
          <p:nvPr/>
        </p:nvSpPr>
        <p:spPr>
          <a:xfrm>
            <a:off x="914400" y="2863800"/>
            <a:ext cx="9016200" cy="2927160"/>
          </a:xfrm>
          <a:prstGeom prst="rect">
            <a:avLst/>
          </a:prstGeom>
          <a:noFill/>
          <a:ln>
            <a:noFill/>
          </a:ln>
        </p:spPr>
        <p:txBody>
          <a:bodyPr lIns="109800" rIns="109800" tIns="109800" bIns="91440">
            <a:normAutofit fontScale="85000"/>
          </a:bodyPr>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Suppose a scenario where </a:t>
            </a:r>
            <a:r>
              <a:rPr b="0" lang="en-US" sz="2000" spc="97" strike="noStrike">
                <a:solidFill>
                  <a:srgbClr val="000000"/>
                </a:solidFill>
                <a:latin typeface="Yu Gothic"/>
                <a:ea typeface="Yu Gothic"/>
              </a:rPr>
              <a:t>Quagmire(Pilot) wants to land his aircraft on Delhi Airport the he will send his request for landing to the Lois(ATC Controller).</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In the request Quagmire will mention </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Current fuel capacity</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Current altitude</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Emergency Siren(If applicable)</a:t>
            </a:r>
            <a:endParaRPr b="0" lang="en-US" sz="2000" spc="97" strike="noStrike">
              <a:solidFill>
                <a:srgbClr val="000000"/>
              </a:solidFill>
              <a:latin typeface="Yu Gothic"/>
            </a:endParaRPr>
          </a:p>
        </p:txBody>
      </p:sp>
      <p:pic>
        <p:nvPicPr>
          <p:cNvPr id="151" name="Picture 4" descr=""/>
          <p:cNvPicPr/>
          <p:nvPr/>
        </p:nvPicPr>
        <p:blipFill>
          <a:blip r:embed="rId1"/>
          <a:stretch/>
        </p:blipFill>
        <p:spPr>
          <a:xfrm>
            <a:off x="10159920" y="393840"/>
            <a:ext cx="1117080" cy="2107440"/>
          </a:xfrm>
          <a:prstGeom prst="rect">
            <a:avLst/>
          </a:prstGeom>
          <a:ln>
            <a:noFill/>
          </a:ln>
        </p:spPr>
      </p:pic>
      <p:sp>
        <p:nvSpPr>
          <p:cNvPr id="152" name="CustomShape 5"/>
          <p:cNvSpPr/>
          <p:nvPr/>
        </p:nvSpPr>
        <p:spPr>
          <a:xfrm>
            <a:off x="10159920" y="2502000"/>
            <a:ext cx="1587240" cy="317160"/>
          </a:xfrm>
          <a:prstGeom prst="rect">
            <a:avLst/>
          </a:prstGeom>
          <a:noFill/>
          <a:ln>
            <a:noFill/>
          </a:ln>
        </p:spPr>
        <p:style>
          <a:lnRef idx="0"/>
          <a:fillRef idx="0"/>
          <a:effectRef idx="0"/>
          <a:fontRef idx="minor"/>
        </p:style>
        <p:txBody>
          <a:bodyPr>
            <a:noAutofit/>
          </a:bodyPr>
          <a:p>
            <a:pPr>
              <a:lnSpc>
                <a:spcPct val="100000"/>
              </a:lnSpc>
            </a:pPr>
            <a:r>
              <a:rPr b="0" lang="en-US" sz="1800" spc="-1" strike="noStrike">
                <a:solidFill>
                  <a:srgbClr val="000000"/>
                </a:solidFill>
                <a:latin typeface="Yu Gothic"/>
                <a:ea typeface="Yu Gothic"/>
              </a:rPr>
              <a:t>Lois (ATC controller)</a:t>
            </a:r>
            <a:endParaRPr b="0" lang="en-IN" sz="1800" spc="-1" strike="noStrike">
              <a:latin typeface="Arial"/>
            </a:endParaRPr>
          </a:p>
        </p:txBody>
      </p:sp>
      <p:pic>
        <p:nvPicPr>
          <p:cNvPr id="153" name="Picture 7" descr=""/>
          <p:cNvPicPr/>
          <p:nvPr/>
        </p:nvPicPr>
        <p:blipFill>
          <a:blip r:embed="rId2"/>
          <a:stretch/>
        </p:blipFill>
        <p:spPr>
          <a:xfrm flipH="1">
            <a:off x="6096240" y="391320"/>
            <a:ext cx="2041920" cy="2265480"/>
          </a:xfrm>
          <a:prstGeom prst="rect">
            <a:avLst/>
          </a:prstGeom>
          <a:ln>
            <a:noFill/>
          </a:ln>
        </p:spPr>
      </p:pic>
      <p:sp>
        <p:nvSpPr>
          <p:cNvPr id="154" name="CustomShape 6"/>
          <p:cNvSpPr/>
          <p:nvPr/>
        </p:nvSpPr>
        <p:spPr>
          <a:xfrm>
            <a:off x="6197760" y="2534760"/>
            <a:ext cx="2742840" cy="317160"/>
          </a:xfrm>
          <a:prstGeom prst="rect">
            <a:avLst/>
          </a:prstGeom>
          <a:noFill/>
          <a:ln>
            <a:noFill/>
          </a:ln>
        </p:spPr>
        <p:style>
          <a:lnRef idx="0"/>
          <a:fillRef idx="0"/>
          <a:effectRef idx="0"/>
          <a:fontRef idx="minor"/>
        </p:style>
        <p:txBody>
          <a:bodyPr>
            <a:normAutofit fontScale="77000"/>
          </a:bodyPr>
          <a:p>
            <a:pPr>
              <a:lnSpc>
                <a:spcPct val="100000"/>
              </a:lnSpc>
            </a:pPr>
            <a:r>
              <a:rPr b="0" lang="en-US" sz="1800" spc="-1" strike="noStrike">
                <a:solidFill>
                  <a:srgbClr val="000000"/>
                </a:solidFill>
                <a:latin typeface="Yu Gothic"/>
                <a:ea typeface="Yu Gothic"/>
              </a:rPr>
              <a:t>Quagmire(Pilot)</a:t>
            </a:r>
            <a:endParaRPr b="0" lang="en-IN" sz="1800" spc="-1" strike="noStrike">
              <a:latin typeface="Arial"/>
            </a:endParaRPr>
          </a:p>
        </p:txBody>
      </p:sp>
      <p:sp>
        <p:nvSpPr>
          <p:cNvPr id="155" name="CustomShape 7"/>
          <p:cNvSpPr/>
          <p:nvPr/>
        </p:nvSpPr>
        <p:spPr>
          <a:xfrm>
            <a:off x="7537680" y="803160"/>
            <a:ext cx="2864880" cy="3024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56" name="CustomShape 8"/>
          <p:cNvSpPr/>
          <p:nvPr/>
        </p:nvSpPr>
        <p:spPr>
          <a:xfrm>
            <a:off x="8128080" y="635040"/>
            <a:ext cx="180720" cy="361440"/>
          </a:xfrm>
          <a:prstGeom prst="rect">
            <a:avLst/>
          </a:prstGeom>
          <a:noFill/>
          <a:ln>
            <a:noFill/>
          </a:ln>
        </p:spPr>
        <p:style>
          <a:lnRef idx="0"/>
          <a:fillRef idx="0"/>
          <a:effectRef idx="0"/>
          <a:fontRef idx="minor"/>
        </p:style>
      </p:sp>
      <p:sp>
        <p:nvSpPr>
          <p:cNvPr id="157" name="CustomShape 9"/>
          <p:cNvSpPr/>
          <p:nvPr/>
        </p:nvSpPr>
        <p:spPr>
          <a:xfrm>
            <a:off x="7571880" y="472320"/>
            <a:ext cx="2426040" cy="36612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000000"/>
                </a:solidFill>
                <a:latin typeface="Yu Gothic"/>
                <a:ea typeface="Yu Gothic"/>
              </a:rPr>
              <a:t>Hey, Lemme land</a:t>
            </a:r>
            <a:endParaRPr b="0" lang="en-IN" sz="1800" spc="-1" strike="noStrike">
              <a:latin typeface="Arial"/>
            </a:endParaRPr>
          </a:p>
        </p:txBody>
      </p:sp>
      <p:sp>
        <p:nvSpPr>
          <p:cNvPr id="158" name="CustomShape 10"/>
          <p:cNvSpPr/>
          <p:nvPr/>
        </p:nvSpPr>
        <p:spPr>
          <a:xfrm flipH="1">
            <a:off x="7205400" y="2049120"/>
            <a:ext cx="3230640" cy="3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59" name="CustomShape 11"/>
          <p:cNvSpPr/>
          <p:nvPr/>
        </p:nvSpPr>
        <p:spPr>
          <a:xfrm>
            <a:off x="7724160" y="1709280"/>
            <a:ext cx="1907640" cy="36612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000000"/>
                </a:solidFill>
                <a:latin typeface="Yu Gothic"/>
                <a:ea typeface="Yu Gothic"/>
              </a:rPr>
              <a:t>Hmm, No/Yes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914400" y="1371600"/>
            <a:ext cx="10362960" cy="1314000"/>
          </a:xfrm>
          <a:prstGeom prst="rect">
            <a:avLst/>
          </a:prstGeom>
          <a:noFill/>
          <a:ln>
            <a:noFill/>
          </a:ln>
        </p:spPr>
        <p:txBody>
          <a:bodyPr lIns="109800" rIns="109800" tIns="109800" bIns="91440">
            <a:noAutofit/>
          </a:bodyPr>
          <a:p>
            <a:pPr>
              <a:lnSpc>
                <a:spcPct val="120000"/>
              </a:lnSpc>
            </a:pPr>
            <a:r>
              <a:rPr b="0" lang="en-US" sz="4000" spc="128" strike="noStrike">
                <a:solidFill>
                  <a:srgbClr val="000000"/>
                </a:solidFill>
                <a:latin typeface="Yu Gothic"/>
                <a:ea typeface="Yu Gothic"/>
              </a:rPr>
              <a:t>Functional Specifications(Cont.)</a:t>
            </a:r>
            <a:endParaRPr b="0" lang="en-US" sz="4000" spc="-1" strike="noStrike">
              <a:solidFill>
                <a:srgbClr val="000000"/>
              </a:solidFill>
              <a:latin typeface="Yu Gothic"/>
            </a:endParaRPr>
          </a:p>
        </p:txBody>
      </p:sp>
      <p:sp>
        <p:nvSpPr>
          <p:cNvPr id="161" name="TextShape 2"/>
          <p:cNvSpPr txBox="1"/>
          <p:nvPr/>
        </p:nvSpPr>
        <p:spPr>
          <a:xfrm>
            <a:off x="914400" y="2853360"/>
            <a:ext cx="10362960" cy="3088080"/>
          </a:xfrm>
          <a:prstGeom prst="rect">
            <a:avLst/>
          </a:prstGeom>
          <a:noFill/>
          <a:ln>
            <a:noFill/>
          </a:ln>
        </p:spPr>
        <p:txBody>
          <a:bodyPr lIns="109800" rIns="109800" tIns="109800" bIns="91440">
            <a:noAutofit/>
          </a:bodyPr>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Based on the request Lois(ATC Controller) will try to fit Quagmire(the pilot) in the holding queue.</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If a runway is not occupied, then Lois will allocate the runway to Quagmire and send instruction to promote from holding pattern to final approach.</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If the runway is not available but it will be available for Quagmire before his fuel capacity hits critical mark, Lois will instruct Quagmire to demote from final approach to holding pattern.</a:t>
            </a:r>
            <a:endParaRPr b="0" lang="en-US" sz="2000" spc="97" strike="noStrike">
              <a:solidFill>
                <a:srgbClr val="000000"/>
              </a:solidFill>
              <a:latin typeface="Yu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914400" y="1371600"/>
            <a:ext cx="10362960" cy="1314000"/>
          </a:xfrm>
          <a:prstGeom prst="rect">
            <a:avLst/>
          </a:prstGeom>
          <a:noFill/>
          <a:ln>
            <a:noFill/>
          </a:ln>
        </p:spPr>
        <p:txBody>
          <a:bodyPr lIns="109800" rIns="109800" tIns="109800" bIns="91440">
            <a:noAutofit/>
          </a:bodyPr>
          <a:p>
            <a:pPr>
              <a:lnSpc>
                <a:spcPct val="120000"/>
              </a:lnSpc>
            </a:pPr>
            <a:r>
              <a:rPr b="0" lang="en-US" sz="4000" spc="128" strike="noStrike">
                <a:solidFill>
                  <a:srgbClr val="000000"/>
                </a:solidFill>
                <a:latin typeface="Yu Gothic"/>
                <a:ea typeface="Yu Gothic"/>
              </a:rPr>
              <a:t>Functional Specifications(Cont.)</a:t>
            </a:r>
            <a:endParaRPr b="0" lang="en-US" sz="4000" spc="-1" strike="noStrike">
              <a:solidFill>
                <a:srgbClr val="000000"/>
              </a:solidFill>
              <a:latin typeface="Yu Gothic"/>
            </a:endParaRPr>
          </a:p>
        </p:txBody>
      </p:sp>
      <p:sp>
        <p:nvSpPr>
          <p:cNvPr id="163" name="TextShape 2"/>
          <p:cNvSpPr txBox="1"/>
          <p:nvPr/>
        </p:nvSpPr>
        <p:spPr>
          <a:xfrm>
            <a:off x="914400" y="2853360"/>
            <a:ext cx="10362960" cy="3088080"/>
          </a:xfrm>
          <a:prstGeom prst="rect">
            <a:avLst/>
          </a:prstGeom>
          <a:noFill/>
          <a:ln>
            <a:noFill/>
          </a:ln>
        </p:spPr>
        <p:txBody>
          <a:bodyPr lIns="109800" rIns="109800" tIns="109800" bIns="91440">
            <a:noAutofit/>
          </a:bodyPr>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If Bran( a traveller) needs immediate medical attention, then Quagmire will raise emergency signal and Lois will check if emergency runway is available if yes the Quagmire will be instructed to emergency promote to front of file approach.</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If emergency runway is occupied then Lois will check if any other aircraft have extra fuel if yes then that aircraft will be instructed to abort landing, return to back of final approach, Quagmire lands. </a:t>
            </a:r>
            <a:endParaRPr b="0" lang="en-US" sz="2000" spc="97" strike="noStrike">
              <a:solidFill>
                <a:srgbClr val="000000"/>
              </a:solidFill>
              <a:latin typeface="Yu Gothic"/>
            </a:endParaRPr>
          </a:p>
        </p:txBody>
      </p:sp>
      <p:pic>
        <p:nvPicPr>
          <p:cNvPr id="164" name="Picture 4" descr="Punk Rock Brian by saxguygb on DeviantArt"/>
          <p:cNvPicPr/>
          <p:nvPr/>
        </p:nvPicPr>
        <p:blipFill>
          <a:blip r:embed="rId1"/>
          <a:stretch/>
        </p:blipFill>
        <p:spPr>
          <a:xfrm>
            <a:off x="9325080" y="50760"/>
            <a:ext cx="1246320" cy="2287800"/>
          </a:xfrm>
          <a:prstGeom prst="rect">
            <a:avLst/>
          </a:prstGeom>
          <a:ln>
            <a:noFill/>
          </a:ln>
        </p:spPr>
      </p:pic>
      <p:sp>
        <p:nvSpPr>
          <p:cNvPr id="165" name="CustomShape 3"/>
          <p:cNvSpPr/>
          <p:nvPr/>
        </p:nvSpPr>
        <p:spPr>
          <a:xfrm>
            <a:off x="10238760" y="50400"/>
            <a:ext cx="1252080" cy="615600"/>
          </a:xfrm>
          <a:prstGeom prst="wedgeEllipseCallout">
            <a:avLst>
              <a:gd name="adj1" fmla="val -20833"/>
              <a:gd name="adj2" fmla="val 62500"/>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Yu Gothic"/>
                <a:ea typeface="Yu Gothic"/>
              </a:rPr>
              <a:t>I'm sick</a:t>
            </a:r>
            <a:endParaRPr b="0" lang="en-IN" sz="1800" spc="-1" strike="noStrike">
              <a:latin typeface="Arial"/>
            </a:endParaRPr>
          </a:p>
        </p:txBody>
      </p:sp>
      <p:sp>
        <p:nvSpPr>
          <p:cNvPr id="166" name="CustomShape 4"/>
          <p:cNvSpPr/>
          <p:nvPr/>
        </p:nvSpPr>
        <p:spPr>
          <a:xfrm flipV="1">
            <a:off x="9486000" y="-818640"/>
            <a:ext cx="2007360" cy="36612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000000"/>
                </a:solidFill>
                <a:latin typeface="Yu Gothic"/>
                <a:ea typeface="Yu Gothic"/>
              </a:rPr>
              <a:t>Bran(travller)</a:t>
            </a:r>
            <a:endParaRPr b="0" lang="en-IN" sz="1800" spc="-1" strike="noStrike">
              <a:latin typeface="Arial"/>
            </a:endParaRPr>
          </a:p>
        </p:txBody>
      </p:sp>
      <p:sp>
        <p:nvSpPr>
          <p:cNvPr id="167" name="CustomShape 5"/>
          <p:cNvSpPr/>
          <p:nvPr/>
        </p:nvSpPr>
        <p:spPr>
          <a:xfrm flipV="1" rot="10800000">
            <a:off x="9131040" y="2258280"/>
            <a:ext cx="2706840" cy="366120"/>
          </a:xfrm>
          <a:prstGeom prst="rect">
            <a:avLst/>
          </a:prstGeom>
          <a:noFill/>
          <a:ln>
            <a:noFill/>
          </a:ln>
        </p:spPr>
        <p:style>
          <a:lnRef idx="0"/>
          <a:fillRef idx="0"/>
          <a:effectRef idx="0"/>
          <a:fontRef idx="minor"/>
        </p:style>
        <p:txBody>
          <a:bodyPr>
            <a:spAutoFit/>
          </a:bodyPr>
          <a:p>
            <a:pPr>
              <a:lnSpc>
                <a:spcPct val="100000"/>
              </a:lnSpc>
            </a:pPr>
            <a:r>
              <a:rPr b="0" lang="en-US" sz="1800" spc="-1" strike="noStrike">
                <a:solidFill>
                  <a:srgbClr val="000000"/>
                </a:solidFill>
                <a:latin typeface="Yu Gothic"/>
                <a:ea typeface="Yu Gothic"/>
              </a:rPr>
              <a:t>Bran(Traveller)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914400" y="1371600"/>
            <a:ext cx="10362960" cy="1314000"/>
          </a:xfrm>
          <a:prstGeom prst="rect">
            <a:avLst/>
          </a:prstGeom>
          <a:noFill/>
          <a:ln>
            <a:noFill/>
          </a:ln>
        </p:spPr>
        <p:txBody>
          <a:bodyPr lIns="109800" rIns="109800" tIns="109800" bIns="91440">
            <a:noAutofit/>
          </a:bodyPr>
          <a:p>
            <a:pPr>
              <a:lnSpc>
                <a:spcPct val="120000"/>
              </a:lnSpc>
            </a:pPr>
            <a:r>
              <a:rPr b="0" lang="en-US" sz="4000" spc="128" strike="noStrike">
                <a:solidFill>
                  <a:srgbClr val="000000"/>
                </a:solidFill>
                <a:latin typeface="Yu Gothic"/>
                <a:ea typeface="Yu Gothic"/>
              </a:rPr>
              <a:t>Functional Specifications(Cont.)</a:t>
            </a:r>
            <a:endParaRPr b="0" lang="en-US" sz="4000" spc="-1" strike="noStrike">
              <a:solidFill>
                <a:srgbClr val="000000"/>
              </a:solidFill>
              <a:latin typeface="Yu Gothic"/>
            </a:endParaRPr>
          </a:p>
        </p:txBody>
      </p:sp>
      <p:sp>
        <p:nvSpPr>
          <p:cNvPr id="169" name="TextShape 2"/>
          <p:cNvSpPr txBox="1"/>
          <p:nvPr/>
        </p:nvSpPr>
        <p:spPr>
          <a:xfrm>
            <a:off x="914400" y="2853360"/>
            <a:ext cx="10362960" cy="3088080"/>
          </a:xfrm>
          <a:prstGeom prst="rect">
            <a:avLst/>
          </a:prstGeom>
          <a:noFill/>
          <a:ln>
            <a:noFill/>
          </a:ln>
        </p:spPr>
        <p:txBody>
          <a:bodyPr lIns="109800" rIns="109800" tIns="109800" bIns="91440">
            <a:noAutofit/>
          </a:bodyPr>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If Lois(ATC Controller) is not able to plan landing for Quagmire(The pilot) and he has sufficient fuel to go to nearest airport, then Quagmire will be instructed to redirect to another airport.</a:t>
            </a:r>
            <a:endParaRPr b="0" lang="en-US" sz="2000" spc="97" strike="noStrike">
              <a:solidFill>
                <a:srgbClr val="000000"/>
              </a:solidFill>
              <a:latin typeface="Yu Gothic"/>
            </a:endParaRPr>
          </a:p>
          <a:p>
            <a:pPr marL="228600" indent="-228240">
              <a:lnSpc>
                <a:spcPct val="120000"/>
              </a:lnSpc>
              <a:spcBef>
                <a:spcPts val="1001"/>
              </a:spcBef>
              <a:buClr>
                <a:srgbClr val="000000"/>
              </a:buClr>
              <a:buSzPct val="87000"/>
              <a:buFont typeface="Arial"/>
              <a:buChar char="•"/>
            </a:pPr>
            <a:r>
              <a:rPr b="0" lang="en-US" sz="2000" spc="97" strike="noStrike">
                <a:solidFill>
                  <a:srgbClr val="000000"/>
                </a:solidFill>
                <a:latin typeface="Yu Gothic"/>
                <a:ea typeface="Yu Gothic"/>
              </a:rPr>
              <a:t>If Quagmire does not have sufficient fuel, then he will be instructed to emergency promote to front of file approach.</a:t>
            </a:r>
            <a:endParaRPr b="0" lang="en-US" sz="2000" spc="97" strike="noStrike">
              <a:solidFill>
                <a:srgbClr val="000000"/>
              </a:solidFill>
              <a:latin typeface="Yu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Words>220</Words>
  <Paragraphs>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2019-10-16T03:03:10Z</dcterms:created>
  <dc:creator>-</dc:creator>
  <dc:description/>
  <dc:language>en-IN</dc:language>
  <cp:lastModifiedBy/>
  <dcterms:modified xsi:type="dcterms:W3CDTF">2022-11-03T10:21:40Z</dcterms:modified>
  <cp:revision>490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