
<file path=[Content_Types].xml><?xml version="1.0" encoding="utf-8"?>
<Types xmlns="http://schemas.openxmlformats.org/package/2006/content-types">
  <Default Extension="bin" ContentType="image/jpeg"/>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media/image5.bin" ContentType="image/png"/>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removePersonalInfoOnSave="1" saveSubsetFonts="1">
  <p:sldMasterIdLst>
    <p:sldMasterId id="2147483990" r:id="rId4"/>
  </p:sldMasterIdLst>
  <p:notesMasterIdLst>
    <p:notesMasterId r:id="rId28"/>
  </p:notesMasterIdLst>
  <p:sldIdLst>
    <p:sldId id="446" r:id="rId5"/>
    <p:sldId id="447" r:id="rId6"/>
    <p:sldId id="448" r:id="rId8"/>
    <p:sldId id="407" r:id="rId9"/>
    <p:sldId id="400" r:id="rId10"/>
    <p:sldId id="439" r:id="rId11"/>
    <p:sldId id="458" r:id="rId12"/>
    <p:sldId id="459" r:id="rId13"/>
    <p:sldId id="457" r:id="rId14"/>
    <p:sldId id="397" r:id="rId15"/>
    <p:sldId id="385" r:id="rId16"/>
    <p:sldId id="390" r:id="rId17"/>
    <p:sldId id="395" r:id="rId18"/>
    <p:sldId id="394" r:id="rId19"/>
    <p:sldId id="396" r:id="rId20"/>
    <p:sldId id="384" r:id="rId21"/>
    <p:sldId id="455" r:id="rId22"/>
    <p:sldId id="454" r:id="rId23"/>
    <p:sldId id="452" r:id="rId24"/>
    <p:sldId id="460" r:id="rId25"/>
    <p:sldId id="412" r:id="rId26"/>
    <p:sldId id="451" r:id="rId27"/>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Covers" id="{F9CFC184-155B-E049-91DD-657CF176FCB1}">
          <p14:sldIdLst>
            <p14:sldId id="446"/>
            <p14:sldId id="447"/>
            <p14:sldId id="445"/>
          </p14:sldIdLst>
        </p14:section>
        <p14:section name="Content pages" id="{7E28E96D-50B7-3247-AD53-91BDC15BF350}">
          <p14:sldIdLst>
            <p14:sldId id="448"/>
            <p14:sldId id="407"/>
            <p14:sldId id="400"/>
            <p14:sldId id="439"/>
            <p14:sldId id="458"/>
            <p14:sldId id="459"/>
            <p14:sldId id="457"/>
            <p14:sldId id="397"/>
            <p14:sldId id="385"/>
            <p14:sldId id="390"/>
            <p14:sldId id="395"/>
            <p14:sldId id="394"/>
            <p14:sldId id="396"/>
            <p14:sldId id="384"/>
            <p14:sldId id="455"/>
            <p14:sldId id="454"/>
            <p14:sldId id="452"/>
            <p14:sldId id="460"/>
            <p14:sldId id="412"/>
            <p14:sldId id="451"/>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525252"/>
    <a:srgbClr val="D3D3D3"/>
    <a:srgbClr val="6089B4"/>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85008" autoAdjust="0"/>
  </p:normalViewPr>
  <p:slideViewPr>
    <p:cSldViewPr snapToGrid="0">
      <p:cViewPr varScale="1">
        <p:scale>
          <a:sx n="136" d="100"/>
          <a:sy n="136" d="100"/>
        </p:scale>
        <p:origin x="1264" y="96"/>
      </p:cViewPr>
      <p:guideLst/>
    </p:cSldViewPr>
  </p:slideViewPr>
  <p:outlineViewPr>
    <p:cViewPr>
      <p:scale>
        <a:sx n="33" d="100"/>
        <a:sy n="33" d="100"/>
      </p:scale>
      <p:origin x="0" y="-3374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slide" Target="slides/slide22.xml" Id="rId26" /><Relationship Type="http://schemas.openxmlformats.org/officeDocument/2006/relationships/customXml" Target="../customXml/item3.xml" Id="rId3" /><Relationship Type="http://schemas.openxmlformats.org/officeDocument/2006/relationships/slide" Target="slides/slide17.xml" Id="rId21" /><Relationship Type="http://schemas.microsoft.com/office/2018/10/relationships/authors" Target="authors.xml" Id="rId34" /><Relationship Type="http://schemas.openxmlformats.org/officeDocument/2006/relationships/slide" Target="slides/slide8.xml" Id="rId12" /><Relationship Type="http://schemas.openxmlformats.org/officeDocument/2006/relationships/slide" Target="slides/slide13.xml" Id="rId17" /><Relationship Type="http://schemas.openxmlformats.org/officeDocument/2006/relationships/slide" Target="slides/slide21.xml" Id="rId25" /><Relationship Type="http://schemas.openxmlformats.org/officeDocument/2006/relationships/tableStyles" Target="tableStyles.xml" Id="rId33"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slide" Target="slides/slide16.xml" Id="rId20" /><Relationship Type="http://schemas.openxmlformats.org/officeDocument/2006/relationships/tags" Target="tags/tag1.xml" Id="rId29"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openxmlformats.org/officeDocument/2006/relationships/slide" Target="slides/slide20.xml" Id="rId24" /><Relationship Type="http://schemas.openxmlformats.org/officeDocument/2006/relationships/theme" Target="theme/theme1.xml" Id="rId32"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slide" Target="slides/slide19.xml" Id="rId23" /><Relationship Type="http://schemas.openxmlformats.org/officeDocument/2006/relationships/notesMaster" Target="notesMasters/notesMaster1.xml" Id="rId28" /><Relationship Type="http://schemas.openxmlformats.org/officeDocument/2006/relationships/slide" Target="slides/slide6.xml" Id="rId10" /><Relationship Type="http://schemas.openxmlformats.org/officeDocument/2006/relationships/slide" Target="slides/slide15.xml" Id="rId19" /><Relationship Type="http://schemas.openxmlformats.org/officeDocument/2006/relationships/viewProps" Target="viewProps.xml" Id="rId31"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slide" Target="slides/slide18.xml" Id="rId22" /><Relationship Type="http://schemas.openxmlformats.org/officeDocument/2006/relationships/slide" Target="slides/slide23.xml" Id="rId27" /><Relationship Type="http://schemas.openxmlformats.org/officeDocument/2006/relationships/presProps" Target="presProps.xml" Id="rId30" /><Relationship Type="http://schemas.openxmlformats.org/officeDocument/2006/relationships/slide" Target="slides/slide4.xml" Id="rId8" /></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990234-0D97-4411-B592-28D74E14AADA}" type="doc">
      <dgm:prSet loTypeId="urn:microsoft.com/office/officeart/2016/7/layout/VerticalDownArrowProcess" loCatId="process" qsTypeId="urn:microsoft.com/office/officeart/2005/8/quickstyle/simple5" qsCatId="simple" csTypeId="urn:microsoft.com/office/officeart/2005/8/colors/accent2_2" csCatId="accent2" phldr="1"/>
      <dgm:spPr/>
      <dgm:t>
        <a:bodyPr/>
        <a:lstStyle/>
        <a:p>
          <a:endParaRPr lang="en-US"/>
        </a:p>
      </dgm:t>
    </dgm:pt>
    <dgm:pt modelId="{91A874DE-9A91-489A-88BD-44FEAF2A3268}">
      <dgm:prSet/>
      <dgm:spPr/>
      <dgm:t>
        <a:bodyPr/>
        <a:lstStyle/>
        <a:p>
          <a:r>
            <a:rPr lang="en-US"/>
            <a:t>Go</a:t>
          </a:r>
        </a:p>
      </dgm:t>
    </dgm:pt>
    <dgm:pt modelId="{7AD26321-69BE-4CD9-9364-18720A9F9EBC}" type="parTrans" cxnId="{570880CC-F277-4A04-B8F3-0FCD177ECA77}">
      <dgm:prSet/>
      <dgm:spPr/>
      <dgm:t>
        <a:bodyPr/>
        <a:lstStyle/>
        <a:p>
          <a:endParaRPr lang="en-US"/>
        </a:p>
      </dgm:t>
    </dgm:pt>
    <dgm:pt modelId="{AB85C5CD-DF26-49EB-9C0E-33F72955CB68}" type="sibTrans" cxnId="{570880CC-F277-4A04-B8F3-0FCD177ECA77}">
      <dgm:prSet/>
      <dgm:spPr/>
      <dgm:t>
        <a:bodyPr/>
        <a:lstStyle/>
        <a:p>
          <a:endParaRPr lang="en-US"/>
        </a:p>
      </dgm:t>
    </dgm:pt>
    <dgm:pt modelId="{30FF040F-2F5D-4184-8597-314832AE8808}">
      <dgm:prSet/>
      <dgm:spPr/>
      <dgm:t>
        <a:bodyPr/>
        <a:lstStyle/>
        <a:p>
          <a:r>
            <a:rPr lang="en-US" dirty="0"/>
            <a:t>Go to the Microsoft 365 admin center</a:t>
          </a:r>
        </a:p>
      </dgm:t>
    </dgm:pt>
    <dgm:pt modelId="{45CE1030-DC7F-4326-9292-F4781A83FC7C}" type="parTrans" cxnId="{47672CB3-81E7-4B24-8B3D-7E4394C7B699}">
      <dgm:prSet/>
      <dgm:spPr/>
      <dgm:t>
        <a:bodyPr/>
        <a:lstStyle/>
        <a:p>
          <a:endParaRPr lang="en-US"/>
        </a:p>
      </dgm:t>
    </dgm:pt>
    <dgm:pt modelId="{25837F9E-3932-494A-8A6A-8CEFDF83D4AC}" type="sibTrans" cxnId="{47672CB3-81E7-4B24-8B3D-7E4394C7B699}">
      <dgm:prSet/>
      <dgm:spPr/>
      <dgm:t>
        <a:bodyPr/>
        <a:lstStyle/>
        <a:p>
          <a:endParaRPr lang="en-US"/>
        </a:p>
      </dgm:t>
    </dgm:pt>
    <dgm:pt modelId="{73BEB595-8307-4201-B0FA-DAE65FCFDD33}">
      <dgm:prSet/>
      <dgm:spPr/>
      <dgm:t>
        <a:bodyPr/>
        <a:lstStyle/>
        <a:p>
          <a:r>
            <a:rPr lang="en-US"/>
            <a:t>Select</a:t>
          </a:r>
        </a:p>
      </dgm:t>
    </dgm:pt>
    <dgm:pt modelId="{053FF8BB-C34B-4D2F-90FB-EE3B872B6101}" type="parTrans" cxnId="{D75DDCD9-40DD-4FD2-ACC6-9A74F3FDE17A}">
      <dgm:prSet/>
      <dgm:spPr/>
      <dgm:t>
        <a:bodyPr/>
        <a:lstStyle/>
        <a:p>
          <a:endParaRPr lang="en-US"/>
        </a:p>
      </dgm:t>
    </dgm:pt>
    <dgm:pt modelId="{A445FB7E-5B20-45A2-8E58-718C67CB1280}" type="sibTrans" cxnId="{D75DDCD9-40DD-4FD2-ACC6-9A74F3FDE17A}">
      <dgm:prSet/>
      <dgm:spPr/>
      <dgm:t>
        <a:bodyPr/>
        <a:lstStyle/>
        <a:p>
          <a:endParaRPr lang="en-US"/>
        </a:p>
      </dgm:t>
    </dgm:pt>
    <dgm:pt modelId="{239579B6-A0AC-4E82-A8A4-AA4E2E971053}">
      <dgm:prSet/>
      <dgm:spPr/>
      <dgm:t>
        <a:bodyPr/>
        <a:lstStyle/>
        <a:p>
          <a:r>
            <a:rPr lang="en-US"/>
            <a:t>Select Users from the quick menu on the left</a:t>
          </a:r>
        </a:p>
      </dgm:t>
    </dgm:pt>
    <dgm:pt modelId="{C6D2176C-40D3-402C-B8FC-3E0F955404AD}" type="parTrans" cxnId="{8D9A3367-4F05-4440-9CC4-0C01E425ADED}">
      <dgm:prSet/>
      <dgm:spPr/>
      <dgm:t>
        <a:bodyPr/>
        <a:lstStyle/>
        <a:p>
          <a:endParaRPr lang="en-US"/>
        </a:p>
      </dgm:t>
    </dgm:pt>
    <dgm:pt modelId="{82A7BD08-2920-4323-A853-31DB77C5828F}" type="sibTrans" cxnId="{8D9A3367-4F05-4440-9CC4-0C01E425ADED}">
      <dgm:prSet/>
      <dgm:spPr/>
      <dgm:t>
        <a:bodyPr/>
        <a:lstStyle/>
        <a:p>
          <a:endParaRPr lang="en-US"/>
        </a:p>
      </dgm:t>
    </dgm:pt>
    <dgm:pt modelId="{1D5D2FF1-2BA3-43FA-9312-412209C50255}">
      <dgm:prSet/>
      <dgm:spPr/>
      <dgm:t>
        <a:bodyPr/>
        <a:lstStyle/>
        <a:p>
          <a:r>
            <a:rPr lang="en-US"/>
            <a:t>Click</a:t>
          </a:r>
        </a:p>
      </dgm:t>
    </dgm:pt>
    <dgm:pt modelId="{E5D18EE1-4B07-4603-B77B-530A75BBBACC}" type="parTrans" cxnId="{556BB505-838A-4BBB-A126-788202093AFA}">
      <dgm:prSet/>
      <dgm:spPr/>
      <dgm:t>
        <a:bodyPr/>
        <a:lstStyle/>
        <a:p>
          <a:endParaRPr lang="en-US"/>
        </a:p>
      </dgm:t>
    </dgm:pt>
    <dgm:pt modelId="{41B6DA3E-229B-4BD6-9552-BBADF11C451C}" type="sibTrans" cxnId="{556BB505-838A-4BBB-A126-788202093AFA}">
      <dgm:prSet/>
      <dgm:spPr/>
      <dgm:t>
        <a:bodyPr/>
        <a:lstStyle/>
        <a:p>
          <a:endParaRPr lang="en-US"/>
        </a:p>
      </dgm:t>
    </dgm:pt>
    <dgm:pt modelId="{93F6F277-24F9-4B52-98BB-9A59F2F4D492}">
      <dgm:prSet/>
      <dgm:spPr/>
      <dgm:t>
        <a:bodyPr/>
        <a:lstStyle/>
        <a:p>
          <a:r>
            <a:rPr lang="en-US"/>
            <a:t>Click Active Users from the drop-down list</a:t>
          </a:r>
        </a:p>
      </dgm:t>
    </dgm:pt>
    <dgm:pt modelId="{892D1421-EB6D-448A-9712-F61B9068E8E6}" type="parTrans" cxnId="{62DBD340-066D-41DF-9A31-B6FA27913C48}">
      <dgm:prSet/>
      <dgm:spPr/>
      <dgm:t>
        <a:bodyPr/>
        <a:lstStyle/>
        <a:p>
          <a:endParaRPr lang="en-US"/>
        </a:p>
      </dgm:t>
    </dgm:pt>
    <dgm:pt modelId="{E09FCA00-CCAF-4D20-81AC-44AAE5A90781}" type="sibTrans" cxnId="{62DBD340-066D-41DF-9A31-B6FA27913C48}">
      <dgm:prSet/>
      <dgm:spPr/>
      <dgm:t>
        <a:bodyPr/>
        <a:lstStyle/>
        <a:p>
          <a:endParaRPr lang="en-US"/>
        </a:p>
      </dgm:t>
    </dgm:pt>
    <dgm:pt modelId="{1B754861-B78B-4B6E-A533-BE199F21EEDB}">
      <dgm:prSet/>
      <dgm:spPr/>
      <dgm:t>
        <a:bodyPr/>
        <a:lstStyle/>
        <a:p>
          <a:r>
            <a:rPr lang="en-US"/>
            <a:t>Click</a:t>
          </a:r>
        </a:p>
      </dgm:t>
    </dgm:pt>
    <dgm:pt modelId="{E8575A4C-4CA7-420B-9368-EC6FE98084CC}" type="parTrans" cxnId="{9DCF6748-BBD4-45B5-8848-3D8D7F6EE02F}">
      <dgm:prSet/>
      <dgm:spPr/>
      <dgm:t>
        <a:bodyPr/>
        <a:lstStyle/>
        <a:p>
          <a:endParaRPr lang="en-US"/>
        </a:p>
      </dgm:t>
    </dgm:pt>
    <dgm:pt modelId="{FBB8D807-0161-481C-9A02-C5F677402735}" type="sibTrans" cxnId="{9DCF6748-BBD4-45B5-8848-3D8D7F6EE02F}">
      <dgm:prSet/>
      <dgm:spPr/>
      <dgm:t>
        <a:bodyPr/>
        <a:lstStyle/>
        <a:p>
          <a:endParaRPr lang="en-US"/>
        </a:p>
      </dgm:t>
    </dgm:pt>
    <dgm:pt modelId="{0FAC7274-CB13-4059-964D-4C324948DAE2}">
      <dgm:prSet/>
      <dgm:spPr/>
      <dgm:t>
        <a:bodyPr/>
        <a:lstStyle/>
        <a:p>
          <a:r>
            <a:rPr lang="en-US"/>
            <a:t>Click the display name you want to assign the role to </a:t>
          </a:r>
        </a:p>
      </dgm:t>
    </dgm:pt>
    <dgm:pt modelId="{5BE8A4D2-C24B-4D1D-BD93-EC0FD46D32B1}" type="parTrans" cxnId="{5A6060E2-FE00-43B2-A778-1EDF59A82091}">
      <dgm:prSet/>
      <dgm:spPr/>
      <dgm:t>
        <a:bodyPr/>
        <a:lstStyle/>
        <a:p>
          <a:endParaRPr lang="en-US"/>
        </a:p>
      </dgm:t>
    </dgm:pt>
    <dgm:pt modelId="{145DFC10-D724-4245-964B-99434580BB5E}" type="sibTrans" cxnId="{5A6060E2-FE00-43B2-A778-1EDF59A82091}">
      <dgm:prSet/>
      <dgm:spPr/>
      <dgm:t>
        <a:bodyPr/>
        <a:lstStyle/>
        <a:p>
          <a:endParaRPr lang="en-US"/>
        </a:p>
      </dgm:t>
    </dgm:pt>
    <dgm:pt modelId="{4B7F8F5B-7B16-41A0-98C5-C323F708CE6D}">
      <dgm:prSet/>
      <dgm:spPr/>
      <dgm:t>
        <a:bodyPr/>
        <a:lstStyle/>
        <a:p>
          <a:r>
            <a:rPr lang="en-US"/>
            <a:t>Scroll down</a:t>
          </a:r>
        </a:p>
      </dgm:t>
    </dgm:pt>
    <dgm:pt modelId="{6A646FCB-D433-4092-BC75-268684DF257F}" type="parTrans" cxnId="{111E7693-3FB5-4D4C-9A98-6A9A7E1725D8}">
      <dgm:prSet/>
      <dgm:spPr/>
      <dgm:t>
        <a:bodyPr/>
        <a:lstStyle/>
        <a:p>
          <a:endParaRPr lang="en-US"/>
        </a:p>
      </dgm:t>
    </dgm:pt>
    <dgm:pt modelId="{D630A906-0B38-457C-BE90-260E72709E76}" type="sibTrans" cxnId="{111E7693-3FB5-4D4C-9A98-6A9A7E1725D8}">
      <dgm:prSet/>
      <dgm:spPr/>
      <dgm:t>
        <a:bodyPr/>
        <a:lstStyle/>
        <a:p>
          <a:endParaRPr lang="en-US"/>
        </a:p>
      </dgm:t>
    </dgm:pt>
    <dgm:pt modelId="{73903DAB-3D07-4C7C-857B-BF6EAD937527}">
      <dgm:prSet/>
      <dgm:spPr/>
      <dgm:t>
        <a:bodyPr/>
        <a:lstStyle/>
        <a:p>
          <a:r>
            <a:rPr lang="en-US"/>
            <a:t>Scroll down to “Roles” and click edit on the right side</a:t>
          </a:r>
        </a:p>
      </dgm:t>
    </dgm:pt>
    <dgm:pt modelId="{999008AF-1782-4E0E-AC44-5E960A339513}" type="parTrans" cxnId="{7E5D3ECE-FE9D-4E06-B704-9FDF3BFBFA5C}">
      <dgm:prSet/>
      <dgm:spPr/>
      <dgm:t>
        <a:bodyPr/>
        <a:lstStyle/>
        <a:p>
          <a:endParaRPr lang="en-US"/>
        </a:p>
      </dgm:t>
    </dgm:pt>
    <dgm:pt modelId="{5A689AF2-9900-410C-B4FF-EA06E31D34B2}" type="sibTrans" cxnId="{7E5D3ECE-FE9D-4E06-B704-9FDF3BFBFA5C}">
      <dgm:prSet/>
      <dgm:spPr/>
      <dgm:t>
        <a:bodyPr/>
        <a:lstStyle/>
        <a:p>
          <a:endParaRPr lang="en-US"/>
        </a:p>
      </dgm:t>
    </dgm:pt>
    <dgm:pt modelId="{E2045252-6DB9-4F78-B9E8-E54A7EBD32C0}" type="pres">
      <dgm:prSet presAssocID="{2F990234-0D97-4411-B592-28D74E14AADA}" presName="Name0" presStyleCnt="0">
        <dgm:presLayoutVars>
          <dgm:dir/>
          <dgm:animLvl val="lvl"/>
          <dgm:resizeHandles val="exact"/>
        </dgm:presLayoutVars>
      </dgm:prSet>
      <dgm:spPr/>
    </dgm:pt>
    <dgm:pt modelId="{EAFFE030-943E-4CF7-B60F-DFE38DC77628}" type="pres">
      <dgm:prSet presAssocID="{4B7F8F5B-7B16-41A0-98C5-C323F708CE6D}" presName="boxAndChildren" presStyleCnt="0"/>
      <dgm:spPr/>
    </dgm:pt>
    <dgm:pt modelId="{A268DAEE-A13D-4953-BE0B-AEF9E4593E07}" type="pres">
      <dgm:prSet presAssocID="{4B7F8F5B-7B16-41A0-98C5-C323F708CE6D}" presName="parentTextBox" presStyleLbl="alignNode1" presStyleIdx="0" presStyleCnt="5"/>
      <dgm:spPr/>
    </dgm:pt>
    <dgm:pt modelId="{6D38552F-DDA2-4859-9AC9-25CF7873EBFF}" type="pres">
      <dgm:prSet presAssocID="{4B7F8F5B-7B16-41A0-98C5-C323F708CE6D}" presName="descendantBox" presStyleLbl="bgAccFollowNode1" presStyleIdx="0" presStyleCnt="5"/>
      <dgm:spPr/>
    </dgm:pt>
    <dgm:pt modelId="{8D1B12AA-1824-44CB-9F72-9826D5DDF904}" type="pres">
      <dgm:prSet presAssocID="{FBB8D807-0161-481C-9A02-C5F677402735}" presName="sp" presStyleCnt="0"/>
      <dgm:spPr/>
    </dgm:pt>
    <dgm:pt modelId="{9E7C1CDB-7051-468D-9B6F-8F8F304B4A6C}" type="pres">
      <dgm:prSet presAssocID="{1B754861-B78B-4B6E-A533-BE199F21EEDB}" presName="arrowAndChildren" presStyleCnt="0"/>
      <dgm:spPr/>
    </dgm:pt>
    <dgm:pt modelId="{4417B01D-870A-4E7E-96F7-F16F8A41414F}" type="pres">
      <dgm:prSet presAssocID="{1B754861-B78B-4B6E-A533-BE199F21EEDB}" presName="parentTextArrow" presStyleLbl="node1" presStyleIdx="0" presStyleCnt="0"/>
      <dgm:spPr/>
    </dgm:pt>
    <dgm:pt modelId="{B1207256-A8DA-47FE-8405-F186BE351AC5}" type="pres">
      <dgm:prSet presAssocID="{1B754861-B78B-4B6E-A533-BE199F21EEDB}" presName="arrow" presStyleLbl="alignNode1" presStyleIdx="1" presStyleCnt="5"/>
      <dgm:spPr/>
    </dgm:pt>
    <dgm:pt modelId="{0CEDB364-561A-47B3-B5C0-44A39C2BC8C4}" type="pres">
      <dgm:prSet presAssocID="{1B754861-B78B-4B6E-A533-BE199F21EEDB}" presName="descendantArrow" presStyleLbl="bgAccFollowNode1" presStyleIdx="1" presStyleCnt="5"/>
      <dgm:spPr/>
    </dgm:pt>
    <dgm:pt modelId="{6CC768B0-1C30-43E3-AFC9-95176BD73215}" type="pres">
      <dgm:prSet presAssocID="{41B6DA3E-229B-4BD6-9552-BBADF11C451C}" presName="sp" presStyleCnt="0"/>
      <dgm:spPr/>
    </dgm:pt>
    <dgm:pt modelId="{CA35C929-E4C4-4018-A076-C0D67CD23FE7}" type="pres">
      <dgm:prSet presAssocID="{1D5D2FF1-2BA3-43FA-9312-412209C50255}" presName="arrowAndChildren" presStyleCnt="0"/>
      <dgm:spPr/>
    </dgm:pt>
    <dgm:pt modelId="{784BD955-2A71-4702-9223-BF97A235D957}" type="pres">
      <dgm:prSet presAssocID="{1D5D2FF1-2BA3-43FA-9312-412209C50255}" presName="parentTextArrow" presStyleLbl="node1" presStyleIdx="0" presStyleCnt="0"/>
      <dgm:spPr/>
    </dgm:pt>
    <dgm:pt modelId="{E7323AB4-569F-4BC0-A800-BEF27265633B}" type="pres">
      <dgm:prSet presAssocID="{1D5D2FF1-2BA3-43FA-9312-412209C50255}" presName="arrow" presStyleLbl="alignNode1" presStyleIdx="2" presStyleCnt="5"/>
      <dgm:spPr/>
    </dgm:pt>
    <dgm:pt modelId="{661E4CF7-D64E-4121-A78C-BD90DEB73778}" type="pres">
      <dgm:prSet presAssocID="{1D5D2FF1-2BA3-43FA-9312-412209C50255}" presName="descendantArrow" presStyleLbl="bgAccFollowNode1" presStyleIdx="2" presStyleCnt="5"/>
      <dgm:spPr/>
    </dgm:pt>
    <dgm:pt modelId="{2D9B109D-4542-4BF6-B382-FC9E4AD6D595}" type="pres">
      <dgm:prSet presAssocID="{A445FB7E-5B20-45A2-8E58-718C67CB1280}" presName="sp" presStyleCnt="0"/>
      <dgm:spPr/>
    </dgm:pt>
    <dgm:pt modelId="{B1579288-BA82-4C57-BE88-6824DBBCDEE5}" type="pres">
      <dgm:prSet presAssocID="{73BEB595-8307-4201-B0FA-DAE65FCFDD33}" presName="arrowAndChildren" presStyleCnt="0"/>
      <dgm:spPr/>
    </dgm:pt>
    <dgm:pt modelId="{EEAF6D91-729E-48CE-925C-49A212A0819B}" type="pres">
      <dgm:prSet presAssocID="{73BEB595-8307-4201-B0FA-DAE65FCFDD33}" presName="parentTextArrow" presStyleLbl="node1" presStyleIdx="0" presStyleCnt="0"/>
      <dgm:spPr/>
    </dgm:pt>
    <dgm:pt modelId="{2AA486C3-34B7-4900-B76B-2234F8030189}" type="pres">
      <dgm:prSet presAssocID="{73BEB595-8307-4201-B0FA-DAE65FCFDD33}" presName="arrow" presStyleLbl="alignNode1" presStyleIdx="3" presStyleCnt="5"/>
      <dgm:spPr/>
    </dgm:pt>
    <dgm:pt modelId="{AA659095-D70B-4DCA-BDEB-0755DF02CC83}" type="pres">
      <dgm:prSet presAssocID="{73BEB595-8307-4201-B0FA-DAE65FCFDD33}" presName="descendantArrow" presStyleLbl="bgAccFollowNode1" presStyleIdx="3" presStyleCnt="5"/>
      <dgm:spPr/>
    </dgm:pt>
    <dgm:pt modelId="{524AD7D5-ED9E-496D-8F75-D759E946E041}" type="pres">
      <dgm:prSet presAssocID="{AB85C5CD-DF26-49EB-9C0E-33F72955CB68}" presName="sp" presStyleCnt="0"/>
      <dgm:spPr/>
    </dgm:pt>
    <dgm:pt modelId="{E97011F8-6AA6-4DEE-9300-D51BC03283A2}" type="pres">
      <dgm:prSet presAssocID="{91A874DE-9A91-489A-88BD-44FEAF2A3268}" presName="arrowAndChildren" presStyleCnt="0"/>
      <dgm:spPr/>
    </dgm:pt>
    <dgm:pt modelId="{F4C73177-A332-455B-B992-13DA122001BA}" type="pres">
      <dgm:prSet presAssocID="{91A874DE-9A91-489A-88BD-44FEAF2A3268}" presName="parentTextArrow" presStyleLbl="node1" presStyleIdx="0" presStyleCnt="0"/>
      <dgm:spPr/>
    </dgm:pt>
    <dgm:pt modelId="{8A55C1A7-9BB2-4D65-BA4F-454EB1DE6A0E}" type="pres">
      <dgm:prSet presAssocID="{91A874DE-9A91-489A-88BD-44FEAF2A3268}" presName="arrow" presStyleLbl="alignNode1" presStyleIdx="4" presStyleCnt="5"/>
      <dgm:spPr/>
    </dgm:pt>
    <dgm:pt modelId="{9CD731B5-38BE-4A62-B4E1-322E95335C64}" type="pres">
      <dgm:prSet presAssocID="{91A874DE-9A91-489A-88BD-44FEAF2A3268}" presName="descendantArrow" presStyleLbl="bgAccFollowNode1" presStyleIdx="4" presStyleCnt="5"/>
      <dgm:spPr/>
    </dgm:pt>
  </dgm:ptLst>
  <dgm:cxnLst>
    <dgm:cxn modelId="{246D2505-62A1-4FF0-A46D-A070DC9CEDB2}" type="presOf" srcId="{91A874DE-9A91-489A-88BD-44FEAF2A3268}" destId="{8A55C1A7-9BB2-4D65-BA4F-454EB1DE6A0E}" srcOrd="1" destOrd="0" presId="urn:microsoft.com/office/officeart/2016/7/layout/VerticalDownArrowProcess"/>
    <dgm:cxn modelId="{556BB505-838A-4BBB-A126-788202093AFA}" srcId="{2F990234-0D97-4411-B592-28D74E14AADA}" destId="{1D5D2FF1-2BA3-43FA-9312-412209C50255}" srcOrd="2" destOrd="0" parTransId="{E5D18EE1-4B07-4603-B77B-530A75BBBACC}" sibTransId="{41B6DA3E-229B-4BD6-9552-BBADF11C451C}"/>
    <dgm:cxn modelId="{FD1A3D0C-03AD-4BDA-9B21-B19FFF5956B7}" type="presOf" srcId="{4B7F8F5B-7B16-41A0-98C5-C323F708CE6D}" destId="{A268DAEE-A13D-4953-BE0B-AEF9E4593E07}" srcOrd="0" destOrd="0" presId="urn:microsoft.com/office/officeart/2016/7/layout/VerticalDownArrowProcess"/>
    <dgm:cxn modelId="{22526519-B5B2-4014-B1F0-3B210FAE41E3}" type="presOf" srcId="{239579B6-A0AC-4E82-A8A4-AA4E2E971053}" destId="{AA659095-D70B-4DCA-BDEB-0755DF02CC83}" srcOrd="0" destOrd="0" presId="urn:microsoft.com/office/officeart/2016/7/layout/VerticalDownArrowProcess"/>
    <dgm:cxn modelId="{D2567025-ACB1-464C-8614-E74AE01393B8}" type="presOf" srcId="{0FAC7274-CB13-4059-964D-4C324948DAE2}" destId="{0CEDB364-561A-47B3-B5C0-44A39C2BC8C4}" srcOrd="0" destOrd="0" presId="urn:microsoft.com/office/officeart/2016/7/layout/VerticalDownArrowProcess"/>
    <dgm:cxn modelId="{79D9312B-DEF9-496F-AFBE-7AEADCEA0450}" type="presOf" srcId="{93F6F277-24F9-4B52-98BB-9A59F2F4D492}" destId="{661E4CF7-D64E-4121-A78C-BD90DEB73778}" srcOrd="0" destOrd="0" presId="urn:microsoft.com/office/officeart/2016/7/layout/VerticalDownArrowProcess"/>
    <dgm:cxn modelId="{00925638-080D-41E9-A089-86B7139F94EA}" type="presOf" srcId="{73BEB595-8307-4201-B0FA-DAE65FCFDD33}" destId="{2AA486C3-34B7-4900-B76B-2234F8030189}" srcOrd="1" destOrd="0" presId="urn:microsoft.com/office/officeart/2016/7/layout/VerticalDownArrowProcess"/>
    <dgm:cxn modelId="{D1699C39-5F39-49DA-B08A-52975C7A4DE7}" type="presOf" srcId="{1D5D2FF1-2BA3-43FA-9312-412209C50255}" destId="{784BD955-2A71-4702-9223-BF97A235D957}" srcOrd="0" destOrd="0" presId="urn:microsoft.com/office/officeart/2016/7/layout/VerticalDownArrowProcess"/>
    <dgm:cxn modelId="{62DBD340-066D-41DF-9A31-B6FA27913C48}" srcId="{1D5D2FF1-2BA3-43FA-9312-412209C50255}" destId="{93F6F277-24F9-4B52-98BB-9A59F2F4D492}" srcOrd="0" destOrd="0" parTransId="{892D1421-EB6D-448A-9712-F61B9068E8E6}" sibTransId="{E09FCA00-CCAF-4D20-81AC-44AAE5A90781}"/>
    <dgm:cxn modelId="{8D9A3367-4F05-4440-9CC4-0C01E425ADED}" srcId="{73BEB595-8307-4201-B0FA-DAE65FCFDD33}" destId="{239579B6-A0AC-4E82-A8A4-AA4E2E971053}" srcOrd="0" destOrd="0" parTransId="{C6D2176C-40D3-402C-B8FC-3E0F955404AD}" sibTransId="{82A7BD08-2920-4323-A853-31DB77C5828F}"/>
    <dgm:cxn modelId="{9DCF6748-BBD4-45B5-8848-3D8D7F6EE02F}" srcId="{2F990234-0D97-4411-B592-28D74E14AADA}" destId="{1B754861-B78B-4B6E-A533-BE199F21EEDB}" srcOrd="3" destOrd="0" parTransId="{E8575A4C-4CA7-420B-9368-EC6FE98084CC}" sibTransId="{FBB8D807-0161-481C-9A02-C5F677402735}"/>
    <dgm:cxn modelId="{1D783958-CA91-4839-B17F-CE63A30BB8F3}" type="presOf" srcId="{91A874DE-9A91-489A-88BD-44FEAF2A3268}" destId="{F4C73177-A332-455B-B992-13DA122001BA}" srcOrd="0" destOrd="0" presId="urn:microsoft.com/office/officeart/2016/7/layout/VerticalDownArrowProcess"/>
    <dgm:cxn modelId="{8805A77A-416A-4E72-BD2D-ADDD3C4522F0}" type="presOf" srcId="{1D5D2FF1-2BA3-43FA-9312-412209C50255}" destId="{E7323AB4-569F-4BC0-A800-BEF27265633B}" srcOrd="1" destOrd="0" presId="urn:microsoft.com/office/officeart/2016/7/layout/VerticalDownArrowProcess"/>
    <dgm:cxn modelId="{C7EFCC7D-0F16-451D-A1F9-4BF098BC7BAA}" type="presOf" srcId="{73BEB595-8307-4201-B0FA-DAE65FCFDD33}" destId="{EEAF6D91-729E-48CE-925C-49A212A0819B}" srcOrd="0" destOrd="0" presId="urn:microsoft.com/office/officeart/2016/7/layout/VerticalDownArrowProcess"/>
    <dgm:cxn modelId="{74881F86-E501-4E55-A15B-85AD90C4DFBE}" type="presOf" srcId="{1B754861-B78B-4B6E-A533-BE199F21EEDB}" destId="{B1207256-A8DA-47FE-8405-F186BE351AC5}" srcOrd="1" destOrd="0" presId="urn:microsoft.com/office/officeart/2016/7/layout/VerticalDownArrowProcess"/>
    <dgm:cxn modelId="{111E7693-3FB5-4D4C-9A98-6A9A7E1725D8}" srcId="{2F990234-0D97-4411-B592-28D74E14AADA}" destId="{4B7F8F5B-7B16-41A0-98C5-C323F708CE6D}" srcOrd="4" destOrd="0" parTransId="{6A646FCB-D433-4092-BC75-268684DF257F}" sibTransId="{D630A906-0B38-457C-BE90-260E72709E76}"/>
    <dgm:cxn modelId="{922F2BAF-4D85-4F3C-8A86-26DDF924F430}" type="presOf" srcId="{73903DAB-3D07-4C7C-857B-BF6EAD937527}" destId="{6D38552F-DDA2-4859-9AC9-25CF7873EBFF}" srcOrd="0" destOrd="0" presId="urn:microsoft.com/office/officeart/2016/7/layout/VerticalDownArrowProcess"/>
    <dgm:cxn modelId="{47672CB3-81E7-4B24-8B3D-7E4394C7B699}" srcId="{91A874DE-9A91-489A-88BD-44FEAF2A3268}" destId="{30FF040F-2F5D-4184-8597-314832AE8808}" srcOrd="0" destOrd="0" parTransId="{45CE1030-DC7F-4326-9292-F4781A83FC7C}" sibTransId="{25837F9E-3932-494A-8A6A-8CEFDF83D4AC}"/>
    <dgm:cxn modelId="{570880CC-F277-4A04-B8F3-0FCD177ECA77}" srcId="{2F990234-0D97-4411-B592-28D74E14AADA}" destId="{91A874DE-9A91-489A-88BD-44FEAF2A3268}" srcOrd="0" destOrd="0" parTransId="{7AD26321-69BE-4CD9-9364-18720A9F9EBC}" sibTransId="{AB85C5CD-DF26-49EB-9C0E-33F72955CB68}"/>
    <dgm:cxn modelId="{7E5D3ECE-FE9D-4E06-B704-9FDF3BFBFA5C}" srcId="{4B7F8F5B-7B16-41A0-98C5-C323F708CE6D}" destId="{73903DAB-3D07-4C7C-857B-BF6EAD937527}" srcOrd="0" destOrd="0" parTransId="{999008AF-1782-4E0E-AC44-5E960A339513}" sibTransId="{5A689AF2-9900-410C-B4FF-EA06E31D34B2}"/>
    <dgm:cxn modelId="{A258F8D7-1666-4173-A2D7-9BD863A4E129}" type="presOf" srcId="{30FF040F-2F5D-4184-8597-314832AE8808}" destId="{9CD731B5-38BE-4A62-B4E1-322E95335C64}" srcOrd="0" destOrd="0" presId="urn:microsoft.com/office/officeart/2016/7/layout/VerticalDownArrowProcess"/>
    <dgm:cxn modelId="{D75DDCD9-40DD-4FD2-ACC6-9A74F3FDE17A}" srcId="{2F990234-0D97-4411-B592-28D74E14AADA}" destId="{73BEB595-8307-4201-B0FA-DAE65FCFDD33}" srcOrd="1" destOrd="0" parTransId="{053FF8BB-C34B-4D2F-90FB-EE3B872B6101}" sibTransId="{A445FB7E-5B20-45A2-8E58-718C67CB1280}"/>
    <dgm:cxn modelId="{636136DD-6C46-4683-A66E-8EB13A617726}" type="presOf" srcId="{1B754861-B78B-4B6E-A533-BE199F21EEDB}" destId="{4417B01D-870A-4E7E-96F7-F16F8A41414F}" srcOrd="0" destOrd="0" presId="urn:microsoft.com/office/officeart/2016/7/layout/VerticalDownArrowProcess"/>
    <dgm:cxn modelId="{5A6060E2-FE00-43B2-A778-1EDF59A82091}" srcId="{1B754861-B78B-4B6E-A533-BE199F21EEDB}" destId="{0FAC7274-CB13-4059-964D-4C324948DAE2}" srcOrd="0" destOrd="0" parTransId="{5BE8A4D2-C24B-4D1D-BD93-EC0FD46D32B1}" sibTransId="{145DFC10-D724-4245-964B-99434580BB5E}"/>
    <dgm:cxn modelId="{4A0A79E3-08D1-4013-8666-AAFDFBE8F4EA}" type="presOf" srcId="{2F990234-0D97-4411-B592-28D74E14AADA}" destId="{E2045252-6DB9-4F78-B9E8-E54A7EBD32C0}" srcOrd="0" destOrd="0" presId="urn:microsoft.com/office/officeart/2016/7/layout/VerticalDownArrowProcess"/>
    <dgm:cxn modelId="{64A7B19C-5123-4780-AF6D-ECAAE098C126}" type="presParOf" srcId="{E2045252-6DB9-4F78-B9E8-E54A7EBD32C0}" destId="{EAFFE030-943E-4CF7-B60F-DFE38DC77628}" srcOrd="0" destOrd="0" presId="urn:microsoft.com/office/officeart/2016/7/layout/VerticalDownArrowProcess"/>
    <dgm:cxn modelId="{061B469C-638E-43A1-879A-79195AF236E7}" type="presParOf" srcId="{EAFFE030-943E-4CF7-B60F-DFE38DC77628}" destId="{A268DAEE-A13D-4953-BE0B-AEF9E4593E07}" srcOrd="0" destOrd="0" presId="urn:microsoft.com/office/officeart/2016/7/layout/VerticalDownArrowProcess"/>
    <dgm:cxn modelId="{B6AFE542-62F0-46A0-A665-1A3D815FC092}" type="presParOf" srcId="{EAFFE030-943E-4CF7-B60F-DFE38DC77628}" destId="{6D38552F-DDA2-4859-9AC9-25CF7873EBFF}" srcOrd="1" destOrd="0" presId="urn:microsoft.com/office/officeart/2016/7/layout/VerticalDownArrowProcess"/>
    <dgm:cxn modelId="{46021691-726E-404A-9AB4-B939757FECB3}" type="presParOf" srcId="{E2045252-6DB9-4F78-B9E8-E54A7EBD32C0}" destId="{8D1B12AA-1824-44CB-9F72-9826D5DDF904}" srcOrd="1" destOrd="0" presId="urn:microsoft.com/office/officeart/2016/7/layout/VerticalDownArrowProcess"/>
    <dgm:cxn modelId="{FDEE5682-B339-43DC-BE57-B133F596D600}" type="presParOf" srcId="{E2045252-6DB9-4F78-B9E8-E54A7EBD32C0}" destId="{9E7C1CDB-7051-468D-9B6F-8F8F304B4A6C}" srcOrd="2" destOrd="0" presId="urn:microsoft.com/office/officeart/2016/7/layout/VerticalDownArrowProcess"/>
    <dgm:cxn modelId="{32D6F7E1-97DF-47D3-A265-7E571A8B0BA1}" type="presParOf" srcId="{9E7C1CDB-7051-468D-9B6F-8F8F304B4A6C}" destId="{4417B01D-870A-4E7E-96F7-F16F8A41414F}" srcOrd="0" destOrd="0" presId="urn:microsoft.com/office/officeart/2016/7/layout/VerticalDownArrowProcess"/>
    <dgm:cxn modelId="{8ECED9BE-C806-4AC9-AC1F-C79B97927BEB}" type="presParOf" srcId="{9E7C1CDB-7051-468D-9B6F-8F8F304B4A6C}" destId="{B1207256-A8DA-47FE-8405-F186BE351AC5}" srcOrd="1" destOrd="0" presId="urn:microsoft.com/office/officeart/2016/7/layout/VerticalDownArrowProcess"/>
    <dgm:cxn modelId="{1F3F0C50-7EEF-4714-994E-7C0994F28AFB}" type="presParOf" srcId="{9E7C1CDB-7051-468D-9B6F-8F8F304B4A6C}" destId="{0CEDB364-561A-47B3-B5C0-44A39C2BC8C4}" srcOrd="2" destOrd="0" presId="urn:microsoft.com/office/officeart/2016/7/layout/VerticalDownArrowProcess"/>
    <dgm:cxn modelId="{7F69B0A5-B29B-4875-AE23-F72656E2EB5F}" type="presParOf" srcId="{E2045252-6DB9-4F78-B9E8-E54A7EBD32C0}" destId="{6CC768B0-1C30-43E3-AFC9-95176BD73215}" srcOrd="3" destOrd="0" presId="urn:microsoft.com/office/officeart/2016/7/layout/VerticalDownArrowProcess"/>
    <dgm:cxn modelId="{3E047E6E-08B5-44C2-8595-ACC25D6876D5}" type="presParOf" srcId="{E2045252-6DB9-4F78-B9E8-E54A7EBD32C0}" destId="{CA35C929-E4C4-4018-A076-C0D67CD23FE7}" srcOrd="4" destOrd="0" presId="urn:microsoft.com/office/officeart/2016/7/layout/VerticalDownArrowProcess"/>
    <dgm:cxn modelId="{BCD60ED1-9DB4-4A6B-9286-E2256EAB529B}" type="presParOf" srcId="{CA35C929-E4C4-4018-A076-C0D67CD23FE7}" destId="{784BD955-2A71-4702-9223-BF97A235D957}" srcOrd="0" destOrd="0" presId="urn:microsoft.com/office/officeart/2016/7/layout/VerticalDownArrowProcess"/>
    <dgm:cxn modelId="{A8B83D5B-F7BC-429D-956E-28BD21BB3C8E}" type="presParOf" srcId="{CA35C929-E4C4-4018-A076-C0D67CD23FE7}" destId="{E7323AB4-569F-4BC0-A800-BEF27265633B}" srcOrd="1" destOrd="0" presId="urn:microsoft.com/office/officeart/2016/7/layout/VerticalDownArrowProcess"/>
    <dgm:cxn modelId="{5366AF7D-475D-45AE-A8E9-A874482BEA47}" type="presParOf" srcId="{CA35C929-E4C4-4018-A076-C0D67CD23FE7}" destId="{661E4CF7-D64E-4121-A78C-BD90DEB73778}" srcOrd="2" destOrd="0" presId="urn:microsoft.com/office/officeart/2016/7/layout/VerticalDownArrowProcess"/>
    <dgm:cxn modelId="{3A558447-1BB4-41F4-BF3F-493506EA5025}" type="presParOf" srcId="{E2045252-6DB9-4F78-B9E8-E54A7EBD32C0}" destId="{2D9B109D-4542-4BF6-B382-FC9E4AD6D595}" srcOrd="5" destOrd="0" presId="urn:microsoft.com/office/officeart/2016/7/layout/VerticalDownArrowProcess"/>
    <dgm:cxn modelId="{213EBBFF-D50C-44CA-AE19-FCE8B023E565}" type="presParOf" srcId="{E2045252-6DB9-4F78-B9E8-E54A7EBD32C0}" destId="{B1579288-BA82-4C57-BE88-6824DBBCDEE5}" srcOrd="6" destOrd="0" presId="urn:microsoft.com/office/officeart/2016/7/layout/VerticalDownArrowProcess"/>
    <dgm:cxn modelId="{EA5EF44B-EA7D-4B40-ABDC-6F1A156957AA}" type="presParOf" srcId="{B1579288-BA82-4C57-BE88-6824DBBCDEE5}" destId="{EEAF6D91-729E-48CE-925C-49A212A0819B}" srcOrd="0" destOrd="0" presId="urn:microsoft.com/office/officeart/2016/7/layout/VerticalDownArrowProcess"/>
    <dgm:cxn modelId="{8104EB14-88D7-4292-A07A-88DF61B6CFC6}" type="presParOf" srcId="{B1579288-BA82-4C57-BE88-6824DBBCDEE5}" destId="{2AA486C3-34B7-4900-B76B-2234F8030189}" srcOrd="1" destOrd="0" presId="urn:microsoft.com/office/officeart/2016/7/layout/VerticalDownArrowProcess"/>
    <dgm:cxn modelId="{DE8C71DF-BA8E-4C1D-B765-B59BE03ADCF0}" type="presParOf" srcId="{B1579288-BA82-4C57-BE88-6824DBBCDEE5}" destId="{AA659095-D70B-4DCA-BDEB-0755DF02CC83}" srcOrd="2" destOrd="0" presId="urn:microsoft.com/office/officeart/2016/7/layout/VerticalDownArrowProcess"/>
    <dgm:cxn modelId="{7E2EB2BC-EEA5-4521-B2AF-AE3DBE209255}" type="presParOf" srcId="{E2045252-6DB9-4F78-B9E8-E54A7EBD32C0}" destId="{524AD7D5-ED9E-496D-8F75-D759E946E041}" srcOrd="7" destOrd="0" presId="urn:microsoft.com/office/officeart/2016/7/layout/VerticalDownArrowProcess"/>
    <dgm:cxn modelId="{9A219F57-6CDB-44ED-8C10-081D3D681517}" type="presParOf" srcId="{E2045252-6DB9-4F78-B9E8-E54A7EBD32C0}" destId="{E97011F8-6AA6-4DEE-9300-D51BC03283A2}" srcOrd="8" destOrd="0" presId="urn:microsoft.com/office/officeart/2016/7/layout/VerticalDownArrowProcess"/>
    <dgm:cxn modelId="{FC0F0501-579B-4D0A-AC2B-BF60535C71E7}" type="presParOf" srcId="{E97011F8-6AA6-4DEE-9300-D51BC03283A2}" destId="{F4C73177-A332-455B-B992-13DA122001BA}" srcOrd="0" destOrd="0" presId="urn:microsoft.com/office/officeart/2016/7/layout/VerticalDownArrowProcess"/>
    <dgm:cxn modelId="{CF66AB98-67A6-46A5-A36D-0B5006B33CA7}" type="presParOf" srcId="{E97011F8-6AA6-4DEE-9300-D51BC03283A2}" destId="{8A55C1A7-9BB2-4D65-BA4F-454EB1DE6A0E}" srcOrd="1" destOrd="0" presId="urn:microsoft.com/office/officeart/2016/7/layout/VerticalDownArrowProcess"/>
    <dgm:cxn modelId="{451888C2-3AD9-44E7-9F46-5001B45B5AB4}" type="presParOf" srcId="{E97011F8-6AA6-4DEE-9300-D51BC03283A2}" destId="{9CD731B5-38BE-4A62-B4E1-322E95335C64}"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AC4FEE-1D69-4A35-848D-77F45530CE29}" type="doc">
      <dgm:prSet loTypeId="urn:microsoft.com/office/officeart/2008/layout/LinedList" loCatId="list" qsTypeId="urn:microsoft.com/office/officeart/2005/8/quickstyle/simple5" qsCatId="simple" csTypeId="urn:microsoft.com/office/officeart/2005/8/colors/accent1_2" csCatId="accent1"/>
      <dgm:spPr/>
      <dgm:t>
        <a:bodyPr/>
        <a:lstStyle/>
        <a:p>
          <a:endParaRPr lang="en-US"/>
        </a:p>
      </dgm:t>
    </dgm:pt>
    <dgm:pt modelId="{083DBFA0-5CAD-409D-A248-7E432E35A914}">
      <dgm:prSet/>
      <dgm:spPr/>
      <dgm:t>
        <a:bodyPr/>
        <a:lstStyle/>
        <a:p>
          <a:r>
            <a:rPr lang="en-US" b="1" dirty="0"/>
            <a:t>SharePoint Service administrator: </a:t>
          </a:r>
          <a:r>
            <a:rPr lang="en-US" dirty="0"/>
            <a:t>Has administrative access to SharePoint Online through the SharePoint Online admin center, and PowerShell, and can perform SharePoint Online tenant level tasks.</a:t>
          </a:r>
        </a:p>
      </dgm:t>
    </dgm:pt>
    <dgm:pt modelId="{170824AF-449F-4E46-94A8-111EF347A66E}" type="parTrans" cxnId="{BF2AA9E5-FD19-4BA5-9AB3-461929D540C3}">
      <dgm:prSet/>
      <dgm:spPr/>
      <dgm:t>
        <a:bodyPr/>
        <a:lstStyle/>
        <a:p>
          <a:endParaRPr lang="en-US"/>
        </a:p>
      </dgm:t>
    </dgm:pt>
    <dgm:pt modelId="{8F0C13E9-6C99-48FA-9EA4-BFB08256578E}" type="sibTrans" cxnId="{BF2AA9E5-FD19-4BA5-9AB3-461929D540C3}">
      <dgm:prSet/>
      <dgm:spPr/>
      <dgm:t>
        <a:bodyPr/>
        <a:lstStyle/>
        <a:p>
          <a:endParaRPr lang="en-US"/>
        </a:p>
      </dgm:t>
    </dgm:pt>
    <dgm:pt modelId="{07034C48-962D-4658-A291-FD217DE9BB43}">
      <dgm:prSet/>
      <dgm:spPr/>
      <dgm:t>
        <a:bodyPr/>
        <a:lstStyle/>
        <a:p>
          <a:r>
            <a:rPr lang="en-US" b="1" dirty="0"/>
            <a:t>Exchange Service administrator: </a:t>
          </a:r>
          <a:r>
            <a:rPr lang="en-US" dirty="0"/>
            <a:t>Has administrative access to Exchange Online through the Exchange admin center and can perform almost any task in Exchange Online.</a:t>
          </a:r>
        </a:p>
      </dgm:t>
    </dgm:pt>
    <dgm:pt modelId="{341ED66E-EC91-458F-8AA8-BBFB74E63D1E}" type="parTrans" cxnId="{70A4E568-1C8B-44F4-93B3-65183DD45D0E}">
      <dgm:prSet/>
      <dgm:spPr/>
      <dgm:t>
        <a:bodyPr/>
        <a:lstStyle/>
        <a:p>
          <a:endParaRPr lang="en-US"/>
        </a:p>
      </dgm:t>
    </dgm:pt>
    <dgm:pt modelId="{D2AA0918-0749-43A3-A0C9-9F91EF72E8C7}" type="sibTrans" cxnId="{70A4E568-1C8B-44F4-93B3-65183DD45D0E}">
      <dgm:prSet/>
      <dgm:spPr/>
      <dgm:t>
        <a:bodyPr/>
        <a:lstStyle/>
        <a:p>
          <a:endParaRPr lang="en-US"/>
        </a:p>
      </dgm:t>
    </dgm:pt>
    <dgm:pt modelId="{C42B463F-9B68-4ABB-B6D7-F8A7D3E5D055}">
      <dgm:prSet/>
      <dgm:spPr/>
      <dgm:t>
        <a:bodyPr/>
        <a:lstStyle/>
        <a:p>
          <a:r>
            <a:rPr lang="en-US" b="1" dirty="0"/>
            <a:t>Teams service admin: </a:t>
          </a:r>
          <a:r>
            <a:rPr lang="en-US" dirty="0"/>
            <a:t>Can manage all aspects of Microsoft Teams except license assignment.</a:t>
          </a:r>
        </a:p>
      </dgm:t>
    </dgm:pt>
    <dgm:pt modelId="{8CA5AA79-1EF6-4555-B745-173F0B12424B}" type="parTrans" cxnId="{3018BC7B-4B1E-4552-AC37-8F63CD2B79F8}">
      <dgm:prSet/>
      <dgm:spPr/>
      <dgm:t>
        <a:bodyPr/>
        <a:lstStyle/>
        <a:p>
          <a:endParaRPr lang="en-US"/>
        </a:p>
      </dgm:t>
    </dgm:pt>
    <dgm:pt modelId="{74A705B9-AD91-49DF-9196-3B330513F154}" type="sibTrans" cxnId="{3018BC7B-4B1E-4552-AC37-8F63CD2B79F8}">
      <dgm:prSet/>
      <dgm:spPr/>
      <dgm:t>
        <a:bodyPr/>
        <a:lstStyle/>
        <a:p>
          <a:endParaRPr lang="en-US"/>
        </a:p>
      </dgm:t>
    </dgm:pt>
    <dgm:pt modelId="{624C2496-2509-44AB-ABFA-A2DE250C2F29}">
      <dgm:prSet/>
      <dgm:spPr/>
      <dgm:t>
        <a:bodyPr/>
        <a:lstStyle/>
        <a:p>
          <a:r>
            <a:rPr lang="en-US" b="1" dirty="0"/>
            <a:t>Teams communications admin: </a:t>
          </a:r>
          <a:r>
            <a:rPr lang="en-US" dirty="0"/>
            <a:t>Can manage calling and meeting features of Microsoft Teams, including phone number assignments and meeting policies. They can also use call analytics tools to troubleshoot issues. </a:t>
          </a:r>
        </a:p>
      </dgm:t>
    </dgm:pt>
    <dgm:pt modelId="{90D94D4E-EFDB-44D3-93C7-019376879FD1}" type="parTrans" cxnId="{22565CF5-4433-4293-923A-8D40B9D1AC93}">
      <dgm:prSet/>
      <dgm:spPr/>
      <dgm:t>
        <a:bodyPr/>
        <a:lstStyle/>
        <a:p>
          <a:endParaRPr lang="en-US"/>
        </a:p>
      </dgm:t>
    </dgm:pt>
    <dgm:pt modelId="{688E5F9B-4B58-4C22-9EE5-14713AC221D9}" type="sibTrans" cxnId="{22565CF5-4433-4293-923A-8D40B9D1AC93}">
      <dgm:prSet/>
      <dgm:spPr/>
      <dgm:t>
        <a:bodyPr/>
        <a:lstStyle/>
        <a:p>
          <a:endParaRPr lang="en-US"/>
        </a:p>
      </dgm:t>
    </dgm:pt>
    <dgm:pt modelId="{EFE5E241-D058-44C4-8EE6-86077D793FEA}" type="pres">
      <dgm:prSet presAssocID="{7FAC4FEE-1D69-4A35-848D-77F45530CE29}" presName="vert0" presStyleCnt="0">
        <dgm:presLayoutVars>
          <dgm:dir/>
          <dgm:animOne val="branch"/>
          <dgm:animLvl val="lvl"/>
        </dgm:presLayoutVars>
      </dgm:prSet>
      <dgm:spPr/>
    </dgm:pt>
    <dgm:pt modelId="{5BD1D7A1-038E-42D7-9C97-FC217F7F6280}" type="pres">
      <dgm:prSet presAssocID="{083DBFA0-5CAD-409D-A248-7E432E35A914}" presName="thickLine" presStyleLbl="alignNode1" presStyleIdx="0" presStyleCnt="4"/>
      <dgm:spPr/>
    </dgm:pt>
    <dgm:pt modelId="{E4FD7A4A-334C-4064-846E-7410A842F981}" type="pres">
      <dgm:prSet presAssocID="{083DBFA0-5CAD-409D-A248-7E432E35A914}" presName="horz1" presStyleCnt="0"/>
      <dgm:spPr/>
    </dgm:pt>
    <dgm:pt modelId="{771E009B-D02B-4850-8980-003C5E2E7B8E}" type="pres">
      <dgm:prSet presAssocID="{083DBFA0-5CAD-409D-A248-7E432E35A914}" presName="tx1" presStyleLbl="revTx" presStyleIdx="0" presStyleCnt="4"/>
      <dgm:spPr/>
    </dgm:pt>
    <dgm:pt modelId="{B3CFBE00-93DB-4D56-B899-41706BBB8EF5}" type="pres">
      <dgm:prSet presAssocID="{083DBFA0-5CAD-409D-A248-7E432E35A914}" presName="vert1" presStyleCnt="0"/>
      <dgm:spPr/>
    </dgm:pt>
    <dgm:pt modelId="{5E9D47FE-A018-4150-A21E-AFF66DC4DE89}" type="pres">
      <dgm:prSet presAssocID="{07034C48-962D-4658-A291-FD217DE9BB43}" presName="thickLine" presStyleLbl="alignNode1" presStyleIdx="1" presStyleCnt="4"/>
      <dgm:spPr/>
    </dgm:pt>
    <dgm:pt modelId="{EA9456F5-477D-46F2-A2B8-901BC9BFFE25}" type="pres">
      <dgm:prSet presAssocID="{07034C48-962D-4658-A291-FD217DE9BB43}" presName="horz1" presStyleCnt="0"/>
      <dgm:spPr/>
    </dgm:pt>
    <dgm:pt modelId="{48D86A90-5B80-4D1C-93F6-283D29C313EC}" type="pres">
      <dgm:prSet presAssocID="{07034C48-962D-4658-A291-FD217DE9BB43}" presName="tx1" presStyleLbl="revTx" presStyleIdx="1" presStyleCnt="4"/>
      <dgm:spPr/>
    </dgm:pt>
    <dgm:pt modelId="{6FF06BFC-7724-4345-A152-F440779D531C}" type="pres">
      <dgm:prSet presAssocID="{07034C48-962D-4658-A291-FD217DE9BB43}" presName="vert1" presStyleCnt="0"/>
      <dgm:spPr/>
    </dgm:pt>
    <dgm:pt modelId="{75ADDD43-F37F-4C96-B8F5-9B1C7D584AB1}" type="pres">
      <dgm:prSet presAssocID="{C42B463F-9B68-4ABB-B6D7-F8A7D3E5D055}" presName="thickLine" presStyleLbl="alignNode1" presStyleIdx="2" presStyleCnt="4"/>
      <dgm:spPr/>
    </dgm:pt>
    <dgm:pt modelId="{1E0AF9AD-0B8E-4D94-BF49-D6D45801394E}" type="pres">
      <dgm:prSet presAssocID="{C42B463F-9B68-4ABB-B6D7-F8A7D3E5D055}" presName="horz1" presStyleCnt="0"/>
      <dgm:spPr/>
    </dgm:pt>
    <dgm:pt modelId="{CFA04104-4820-4678-90D0-21612CD4BB51}" type="pres">
      <dgm:prSet presAssocID="{C42B463F-9B68-4ABB-B6D7-F8A7D3E5D055}" presName="tx1" presStyleLbl="revTx" presStyleIdx="2" presStyleCnt="4"/>
      <dgm:spPr/>
    </dgm:pt>
    <dgm:pt modelId="{37F89A46-1E45-417C-BC8C-7A39C44C9850}" type="pres">
      <dgm:prSet presAssocID="{C42B463F-9B68-4ABB-B6D7-F8A7D3E5D055}" presName="vert1" presStyleCnt="0"/>
      <dgm:spPr/>
    </dgm:pt>
    <dgm:pt modelId="{2CFB1DCF-FCD2-4859-9229-900B36317848}" type="pres">
      <dgm:prSet presAssocID="{624C2496-2509-44AB-ABFA-A2DE250C2F29}" presName="thickLine" presStyleLbl="alignNode1" presStyleIdx="3" presStyleCnt="4"/>
      <dgm:spPr/>
    </dgm:pt>
    <dgm:pt modelId="{D13386B9-D4EB-40FB-A8F7-83E204EE5BE7}" type="pres">
      <dgm:prSet presAssocID="{624C2496-2509-44AB-ABFA-A2DE250C2F29}" presName="horz1" presStyleCnt="0"/>
      <dgm:spPr/>
    </dgm:pt>
    <dgm:pt modelId="{11F0DA2D-93D6-4573-90BE-C06B6EFCAA78}" type="pres">
      <dgm:prSet presAssocID="{624C2496-2509-44AB-ABFA-A2DE250C2F29}" presName="tx1" presStyleLbl="revTx" presStyleIdx="3" presStyleCnt="4"/>
      <dgm:spPr/>
    </dgm:pt>
    <dgm:pt modelId="{2C4D2417-2C19-4FBA-89C8-3E3EE8735B4B}" type="pres">
      <dgm:prSet presAssocID="{624C2496-2509-44AB-ABFA-A2DE250C2F29}" presName="vert1" presStyleCnt="0"/>
      <dgm:spPr/>
    </dgm:pt>
  </dgm:ptLst>
  <dgm:cxnLst>
    <dgm:cxn modelId="{70A4E568-1C8B-44F4-93B3-65183DD45D0E}" srcId="{7FAC4FEE-1D69-4A35-848D-77F45530CE29}" destId="{07034C48-962D-4658-A291-FD217DE9BB43}" srcOrd="1" destOrd="0" parTransId="{341ED66E-EC91-458F-8AA8-BBFB74E63D1E}" sibTransId="{D2AA0918-0749-43A3-A0C9-9F91EF72E8C7}"/>
    <dgm:cxn modelId="{6258A06C-FC60-44C9-962D-90D0517A8935}" type="presOf" srcId="{C42B463F-9B68-4ABB-B6D7-F8A7D3E5D055}" destId="{CFA04104-4820-4678-90D0-21612CD4BB51}" srcOrd="0" destOrd="0" presId="urn:microsoft.com/office/officeart/2008/layout/LinedList"/>
    <dgm:cxn modelId="{A8FCA157-11F5-4B0A-AB26-DFC1C457A8C8}" type="presOf" srcId="{083DBFA0-5CAD-409D-A248-7E432E35A914}" destId="{771E009B-D02B-4850-8980-003C5E2E7B8E}" srcOrd="0" destOrd="0" presId="urn:microsoft.com/office/officeart/2008/layout/LinedList"/>
    <dgm:cxn modelId="{3018BC7B-4B1E-4552-AC37-8F63CD2B79F8}" srcId="{7FAC4FEE-1D69-4A35-848D-77F45530CE29}" destId="{C42B463F-9B68-4ABB-B6D7-F8A7D3E5D055}" srcOrd="2" destOrd="0" parTransId="{8CA5AA79-1EF6-4555-B745-173F0B12424B}" sibTransId="{74A705B9-AD91-49DF-9196-3B330513F154}"/>
    <dgm:cxn modelId="{A5A7588C-B948-4700-8F30-97289B2A6075}" type="presOf" srcId="{07034C48-962D-4658-A291-FD217DE9BB43}" destId="{48D86A90-5B80-4D1C-93F6-283D29C313EC}" srcOrd="0" destOrd="0" presId="urn:microsoft.com/office/officeart/2008/layout/LinedList"/>
    <dgm:cxn modelId="{C49ED28F-DB84-4464-9B71-255C39638AB6}" type="presOf" srcId="{624C2496-2509-44AB-ABFA-A2DE250C2F29}" destId="{11F0DA2D-93D6-4573-90BE-C06B6EFCAA78}" srcOrd="0" destOrd="0" presId="urn:microsoft.com/office/officeart/2008/layout/LinedList"/>
    <dgm:cxn modelId="{BAA3C7E0-D6A5-48A4-BADC-71044F22AD04}" type="presOf" srcId="{7FAC4FEE-1D69-4A35-848D-77F45530CE29}" destId="{EFE5E241-D058-44C4-8EE6-86077D793FEA}" srcOrd="0" destOrd="0" presId="urn:microsoft.com/office/officeart/2008/layout/LinedList"/>
    <dgm:cxn modelId="{BF2AA9E5-FD19-4BA5-9AB3-461929D540C3}" srcId="{7FAC4FEE-1D69-4A35-848D-77F45530CE29}" destId="{083DBFA0-5CAD-409D-A248-7E432E35A914}" srcOrd="0" destOrd="0" parTransId="{170824AF-449F-4E46-94A8-111EF347A66E}" sibTransId="{8F0C13E9-6C99-48FA-9EA4-BFB08256578E}"/>
    <dgm:cxn modelId="{22565CF5-4433-4293-923A-8D40B9D1AC93}" srcId="{7FAC4FEE-1D69-4A35-848D-77F45530CE29}" destId="{624C2496-2509-44AB-ABFA-A2DE250C2F29}" srcOrd="3" destOrd="0" parTransId="{90D94D4E-EFDB-44D3-93C7-019376879FD1}" sibTransId="{688E5F9B-4B58-4C22-9EE5-14713AC221D9}"/>
    <dgm:cxn modelId="{FEEEE1F8-387D-4384-A857-336459F58F30}" type="presParOf" srcId="{EFE5E241-D058-44C4-8EE6-86077D793FEA}" destId="{5BD1D7A1-038E-42D7-9C97-FC217F7F6280}" srcOrd="0" destOrd="0" presId="urn:microsoft.com/office/officeart/2008/layout/LinedList"/>
    <dgm:cxn modelId="{FF467A85-7AB8-4DE1-91C6-4A832989140C}" type="presParOf" srcId="{EFE5E241-D058-44C4-8EE6-86077D793FEA}" destId="{E4FD7A4A-334C-4064-846E-7410A842F981}" srcOrd="1" destOrd="0" presId="urn:microsoft.com/office/officeart/2008/layout/LinedList"/>
    <dgm:cxn modelId="{07C7AD5F-151F-467B-9626-A847CD390714}" type="presParOf" srcId="{E4FD7A4A-334C-4064-846E-7410A842F981}" destId="{771E009B-D02B-4850-8980-003C5E2E7B8E}" srcOrd="0" destOrd="0" presId="urn:microsoft.com/office/officeart/2008/layout/LinedList"/>
    <dgm:cxn modelId="{BE366278-9750-476C-AB0A-45A464B9FDC6}" type="presParOf" srcId="{E4FD7A4A-334C-4064-846E-7410A842F981}" destId="{B3CFBE00-93DB-4D56-B899-41706BBB8EF5}" srcOrd="1" destOrd="0" presId="urn:microsoft.com/office/officeart/2008/layout/LinedList"/>
    <dgm:cxn modelId="{C89AEB87-7EE3-4272-B6ED-39E7B0378F26}" type="presParOf" srcId="{EFE5E241-D058-44C4-8EE6-86077D793FEA}" destId="{5E9D47FE-A018-4150-A21E-AFF66DC4DE89}" srcOrd="2" destOrd="0" presId="urn:microsoft.com/office/officeart/2008/layout/LinedList"/>
    <dgm:cxn modelId="{3859CC18-C56D-47CF-AA22-543720592790}" type="presParOf" srcId="{EFE5E241-D058-44C4-8EE6-86077D793FEA}" destId="{EA9456F5-477D-46F2-A2B8-901BC9BFFE25}" srcOrd="3" destOrd="0" presId="urn:microsoft.com/office/officeart/2008/layout/LinedList"/>
    <dgm:cxn modelId="{800A5719-AEEF-43CA-A3B7-DFFB72F2D301}" type="presParOf" srcId="{EA9456F5-477D-46F2-A2B8-901BC9BFFE25}" destId="{48D86A90-5B80-4D1C-93F6-283D29C313EC}" srcOrd="0" destOrd="0" presId="urn:microsoft.com/office/officeart/2008/layout/LinedList"/>
    <dgm:cxn modelId="{86A9F8F7-FE37-44FB-AB5A-156E67EAEB94}" type="presParOf" srcId="{EA9456F5-477D-46F2-A2B8-901BC9BFFE25}" destId="{6FF06BFC-7724-4345-A152-F440779D531C}" srcOrd="1" destOrd="0" presId="urn:microsoft.com/office/officeart/2008/layout/LinedList"/>
    <dgm:cxn modelId="{FDA237E4-C08B-4D31-ABA6-3611FA830E6D}" type="presParOf" srcId="{EFE5E241-D058-44C4-8EE6-86077D793FEA}" destId="{75ADDD43-F37F-4C96-B8F5-9B1C7D584AB1}" srcOrd="4" destOrd="0" presId="urn:microsoft.com/office/officeart/2008/layout/LinedList"/>
    <dgm:cxn modelId="{26EB3CF2-F227-486F-BEB5-3BF4725967D5}" type="presParOf" srcId="{EFE5E241-D058-44C4-8EE6-86077D793FEA}" destId="{1E0AF9AD-0B8E-4D94-BF49-D6D45801394E}" srcOrd="5" destOrd="0" presId="urn:microsoft.com/office/officeart/2008/layout/LinedList"/>
    <dgm:cxn modelId="{048CD127-B22E-4415-95EC-B863D1FD085F}" type="presParOf" srcId="{1E0AF9AD-0B8E-4D94-BF49-D6D45801394E}" destId="{CFA04104-4820-4678-90D0-21612CD4BB51}" srcOrd="0" destOrd="0" presId="urn:microsoft.com/office/officeart/2008/layout/LinedList"/>
    <dgm:cxn modelId="{629A54FC-B48C-478D-9462-81FC761D1FBF}" type="presParOf" srcId="{1E0AF9AD-0B8E-4D94-BF49-D6D45801394E}" destId="{37F89A46-1E45-417C-BC8C-7A39C44C9850}" srcOrd="1" destOrd="0" presId="urn:microsoft.com/office/officeart/2008/layout/LinedList"/>
    <dgm:cxn modelId="{7B81DC78-E9E6-43A8-9E15-A98CB9DAA58A}" type="presParOf" srcId="{EFE5E241-D058-44C4-8EE6-86077D793FEA}" destId="{2CFB1DCF-FCD2-4859-9229-900B36317848}" srcOrd="6" destOrd="0" presId="urn:microsoft.com/office/officeart/2008/layout/LinedList"/>
    <dgm:cxn modelId="{FC3171F3-0A56-41AA-8D17-7D0E56D51AB4}" type="presParOf" srcId="{EFE5E241-D058-44C4-8EE6-86077D793FEA}" destId="{D13386B9-D4EB-40FB-A8F7-83E204EE5BE7}" srcOrd="7" destOrd="0" presId="urn:microsoft.com/office/officeart/2008/layout/LinedList"/>
    <dgm:cxn modelId="{CA0CE698-20B0-4E33-A06D-CDA6E999A773}" type="presParOf" srcId="{D13386B9-D4EB-40FB-A8F7-83E204EE5BE7}" destId="{11F0DA2D-93D6-4573-90BE-C06B6EFCAA78}" srcOrd="0" destOrd="0" presId="urn:microsoft.com/office/officeart/2008/layout/LinedList"/>
    <dgm:cxn modelId="{2B88DEAE-31CC-495A-BF15-57C820BAA690}" type="presParOf" srcId="{D13386B9-D4EB-40FB-A8F7-83E204EE5BE7}" destId="{2C4D2417-2C19-4FBA-89C8-3E3EE8735B4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8A11D1-BD75-45DD-B20C-C0B6507DA22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EB4381E-82A6-4404-A4A0-675C60BBC8FB}">
      <dgm:prSet/>
      <dgm:spPr/>
      <dgm:t>
        <a:bodyPr/>
        <a:lstStyle/>
        <a:p>
          <a:r>
            <a:rPr lang="en-IN" baseline="0" dirty="0"/>
            <a:t>Farm Administrator:</a:t>
          </a:r>
          <a:endParaRPr lang="en-US" dirty="0"/>
        </a:p>
      </dgm:t>
    </dgm:pt>
    <dgm:pt modelId="{DD081629-90A4-4C0E-A62A-D32B0FFBF1DF}" type="parTrans" cxnId="{60BF572D-5B10-4CD5-ABBD-FD9F00800C8C}">
      <dgm:prSet/>
      <dgm:spPr/>
      <dgm:t>
        <a:bodyPr/>
        <a:lstStyle/>
        <a:p>
          <a:endParaRPr lang="en-US"/>
        </a:p>
      </dgm:t>
    </dgm:pt>
    <dgm:pt modelId="{D7AC2A73-3699-4E40-98C8-516FF5744390}" type="sibTrans" cxnId="{60BF572D-5B10-4CD5-ABBD-FD9F00800C8C}">
      <dgm:prSet/>
      <dgm:spPr/>
      <dgm:t>
        <a:bodyPr/>
        <a:lstStyle/>
        <a:p>
          <a:endParaRPr lang="en-US"/>
        </a:p>
      </dgm:t>
    </dgm:pt>
    <dgm:pt modelId="{61B7880C-A64A-4CAC-A8E1-C1E94FD36893}">
      <dgm:prSet/>
      <dgm:spPr/>
      <dgm:t>
        <a:bodyPr/>
        <a:lstStyle/>
        <a:p>
          <a:r>
            <a:rPr lang="en-IN" baseline="0" dirty="0"/>
            <a:t>SharePoint Administrator:</a:t>
          </a:r>
          <a:endParaRPr lang="en-US" dirty="0"/>
        </a:p>
      </dgm:t>
    </dgm:pt>
    <dgm:pt modelId="{D246EB7E-104A-4720-A2FD-A67A344EA7B0}" type="parTrans" cxnId="{673C422C-31B9-4260-90DA-922A9B9AACD7}">
      <dgm:prSet/>
      <dgm:spPr/>
      <dgm:t>
        <a:bodyPr/>
        <a:lstStyle/>
        <a:p>
          <a:endParaRPr lang="en-US"/>
        </a:p>
      </dgm:t>
    </dgm:pt>
    <dgm:pt modelId="{38941DCB-7DE7-4B82-AEE7-1CB2361C88AC}" type="sibTrans" cxnId="{673C422C-31B9-4260-90DA-922A9B9AACD7}">
      <dgm:prSet/>
      <dgm:spPr/>
      <dgm:t>
        <a:bodyPr/>
        <a:lstStyle/>
        <a:p>
          <a:endParaRPr lang="en-US"/>
        </a:p>
      </dgm:t>
    </dgm:pt>
    <dgm:pt modelId="{29DA4E5E-B369-4ED6-A53E-69366417476B}">
      <dgm:prSet/>
      <dgm:spPr/>
      <dgm:t>
        <a:bodyPr/>
        <a:lstStyle/>
        <a:p>
          <a:r>
            <a:rPr lang="en-IN" baseline="0" dirty="0"/>
            <a:t>Site Collection Administrator:</a:t>
          </a:r>
          <a:endParaRPr lang="en-US" dirty="0"/>
        </a:p>
      </dgm:t>
    </dgm:pt>
    <dgm:pt modelId="{2BF24053-CD61-4866-8C48-5D361F5AEB22}" type="parTrans" cxnId="{EE7B5134-A59B-4216-9EB8-B29DAC829585}">
      <dgm:prSet/>
      <dgm:spPr/>
      <dgm:t>
        <a:bodyPr/>
        <a:lstStyle/>
        <a:p>
          <a:endParaRPr lang="en-US"/>
        </a:p>
      </dgm:t>
    </dgm:pt>
    <dgm:pt modelId="{7CCD42ED-104F-4D01-BB21-DAFCDAF2F5F4}" type="sibTrans" cxnId="{EE7B5134-A59B-4216-9EB8-B29DAC829585}">
      <dgm:prSet/>
      <dgm:spPr/>
      <dgm:t>
        <a:bodyPr/>
        <a:lstStyle/>
        <a:p>
          <a:endParaRPr lang="en-US"/>
        </a:p>
      </dgm:t>
    </dgm:pt>
    <dgm:pt modelId="{CCB8D7F2-9750-46B9-87DF-F6B59CBC4C09}">
      <dgm:prSet/>
      <dgm:spPr/>
      <dgm:t>
        <a:bodyPr/>
        <a:lstStyle/>
        <a:p>
          <a:r>
            <a:rPr lang="en-IN" baseline="0" dirty="0"/>
            <a:t>Site Administrator:</a:t>
          </a:r>
          <a:endParaRPr lang="en-US" dirty="0"/>
        </a:p>
      </dgm:t>
    </dgm:pt>
    <dgm:pt modelId="{55BBD717-3C6F-450B-A886-00930A72B1CD}" type="parTrans" cxnId="{F91F57DA-5E1A-4E8A-8A25-F3D11FA4C6E2}">
      <dgm:prSet/>
      <dgm:spPr/>
      <dgm:t>
        <a:bodyPr/>
        <a:lstStyle/>
        <a:p>
          <a:endParaRPr lang="en-US"/>
        </a:p>
      </dgm:t>
    </dgm:pt>
    <dgm:pt modelId="{45294625-8628-483D-B70E-4EC70AC70E31}" type="sibTrans" cxnId="{F91F57DA-5E1A-4E8A-8A25-F3D11FA4C6E2}">
      <dgm:prSet/>
      <dgm:spPr/>
      <dgm:t>
        <a:bodyPr/>
        <a:lstStyle/>
        <a:p>
          <a:endParaRPr lang="en-US"/>
        </a:p>
      </dgm:t>
    </dgm:pt>
    <dgm:pt modelId="{1C97AD3C-9C57-422F-8F82-2AAE1E442D48}">
      <dgm:prSet/>
      <dgm:spPr/>
      <dgm:t>
        <a:bodyPr/>
        <a:lstStyle/>
        <a:p>
          <a:r>
            <a:rPr lang="en-IN" baseline="0" dirty="0"/>
            <a:t>Global Administrator:</a:t>
          </a:r>
          <a:endParaRPr lang="en-US" dirty="0"/>
        </a:p>
      </dgm:t>
    </dgm:pt>
    <dgm:pt modelId="{E08B5F0A-1FA5-4CA3-BA45-2AB54F70EA2E}" type="parTrans" cxnId="{AB6A30E3-2849-4F9E-998C-961BEC04AEEE}">
      <dgm:prSet/>
      <dgm:spPr/>
      <dgm:t>
        <a:bodyPr/>
        <a:lstStyle/>
        <a:p>
          <a:endParaRPr lang="en-US"/>
        </a:p>
      </dgm:t>
    </dgm:pt>
    <dgm:pt modelId="{3A014D08-62ED-4488-8F5D-85B958C91385}" type="sibTrans" cxnId="{AB6A30E3-2849-4F9E-998C-961BEC04AEEE}">
      <dgm:prSet/>
      <dgm:spPr/>
      <dgm:t>
        <a:bodyPr/>
        <a:lstStyle/>
        <a:p>
          <a:endParaRPr lang="en-US"/>
        </a:p>
      </dgm:t>
    </dgm:pt>
    <dgm:pt modelId="{4D0014BA-35F3-4ABC-AE13-9B09151C49A3}">
      <dgm:prSet/>
      <dgm:spPr/>
      <dgm:t>
        <a:bodyPr/>
        <a:lstStyle/>
        <a:p>
          <a:r>
            <a:rPr lang="en-IN" baseline="0"/>
            <a:t>Microsoft engineers working in Microsoft datacenters</a:t>
          </a:r>
          <a:endParaRPr lang="en-US" dirty="0"/>
        </a:p>
      </dgm:t>
    </dgm:pt>
    <dgm:pt modelId="{F0C8AD4D-C1A6-49CF-AC9A-2D730715307D}" type="parTrans" cxnId="{EA0CC10B-1655-49A9-B23C-39DE22A925AE}">
      <dgm:prSet/>
      <dgm:spPr/>
      <dgm:t>
        <a:bodyPr/>
        <a:lstStyle/>
        <a:p>
          <a:endParaRPr lang="en-US"/>
        </a:p>
      </dgm:t>
    </dgm:pt>
    <dgm:pt modelId="{73BDA1C0-01DE-426E-B542-D5DDCB1B0961}" type="sibTrans" cxnId="{EA0CC10B-1655-49A9-B23C-39DE22A925AE}">
      <dgm:prSet/>
      <dgm:spPr/>
      <dgm:t>
        <a:bodyPr/>
        <a:lstStyle/>
        <a:p>
          <a:endParaRPr lang="en-US"/>
        </a:p>
      </dgm:t>
    </dgm:pt>
    <dgm:pt modelId="{0B7ECB30-8D97-42FB-8483-2F62066D0D80}">
      <dgm:prSet/>
      <dgm:spPr/>
      <dgm:t>
        <a:bodyPr/>
        <a:lstStyle/>
        <a:p>
          <a:r>
            <a:rPr lang="en-US" baseline="0" noProof="0" dirty="0"/>
            <a:t>A Microsoft 365 tenant-level administrator who can also administer the SharePoint Online environment using the SharePoint admin center</a:t>
          </a:r>
          <a:endParaRPr lang="en-US" noProof="0" dirty="0"/>
        </a:p>
      </dgm:t>
    </dgm:pt>
    <dgm:pt modelId="{AA2C6401-EE87-4AD3-8DF4-1152AF657961}" type="parTrans" cxnId="{E8167863-28E4-41D3-8FA6-9BA9107AA907}">
      <dgm:prSet/>
      <dgm:spPr/>
      <dgm:t>
        <a:bodyPr/>
        <a:lstStyle/>
        <a:p>
          <a:endParaRPr lang="en-US"/>
        </a:p>
      </dgm:t>
    </dgm:pt>
    <dgm:pt modelId="{014C59D7-6030-40C4-9474-82884659ED34}" type="sibTrans" cxnId="{E8167863-28E4-41D3-8FA6-9BA9107AA907}">
      <dgm:prSet/>
      <dgm:spPr/>
      <dgm:t>
        <a:bodyPr/>
        <a:lstStyle/>
        <a:p>
          <a:endParaRPr lang="en-US"/>
        </a:p>
      </dgm:t>
    </dgm:pt>
    <dgm:pt modelId="{AF789419-BD5D-4C8C-855B-A6E8B984B36A}">
      <dgm:prSet/>
      <dgm:spPr/>
      <dgm:t>
        <a:bodyPr/>
        <a:lstStyle/>
        <a:p>
          <a:r>
            <a:rPr lang="en-IN" baseline="0" dirty="0"/>
            <a:t>Administers the SharePoint Online service within the Microsoft 365 tenant </a:t>
          </a:r>
          <a:endParaRPr lang="en-US" dirty="0"/>
        </a:p>
      </dgm:t>
    </dgm:pt>
    <dgm:pt modelId="{FC5E89F0-C639-4977-886F-725B2DEDADE3}" type="parTrans" cxnId="{42B8CBD8-C682-4DEC-B29D-E09443406F98}">
      <dgm:prSet/>
      <dgm:spPr/>
      <dgm:t>
        <a:bodyPr/>
        <a:lstStyle/>
        <a:p>
          <a:endParaRPr lang="en-US"/>
        </a:p>
      </dgm:t>
    </dgm:pt>
    <dgm:pt modelId="{2B469CC2-B5E2-4977-BD5B-D9ACEE5727FE}" type="sibTrans" cxnId="{42B8CBD8-C682-4DEC-B29D-E09443406F98}">
      <dgm:prSet/>
      <dgm:spPr/>
      <dgm:t>
        <a:bodyPr/>
        <a:lstStyle/>
        <a:p>
          <a:endParaRPr lang="en-US"/>
        </a:p>
      </dgm:t>
    </dgm:pt>
    <dgm:pt modelId="{D2FDDC1B-9282-4C47-A967-F8AC1FCACFB9}">
      <dgm:prSet/>
      <dgm:spPr/>
      <dgm:t>
        <a:bodyPr/>
        <a:lstStyle/>
        <a:p>
          <a:r>
            <a:rPr lang="en-IN" baseline="0" dirty="0"/>
            <a:t>Manages site collection level settings within the site collection </a:t>
          </a:r>
          <a:endParaRPr lang="en-US" dirty="0"/>
        </a:p>
      </dgm:t>
    </dgm:pt>
    <dgm:pt modelId="{0A46BAE3-3C1D-4B6F-B335-3B9BF3521A88}" type="parTrans" cxnId="{3C8D1D95-EF2A-46BC-BF33-1E1A45231D77}">
      <dgm:prSet/>
      <dgm:spPr/>
      <dgm:t>
        <a:bodyPr/>
        <a:lstStyle/>
        <a:p>
          <a:endParaRPr lang="en-US"/>
        </a:p>
      </dgm:t>
    </dgm:pt>
    <dgm:pt modelId="{86C34806-AD35-4636-AEF5-6766F7DEC994}" type="sibTrans" cxnId="{3C8D1D95-EF2A-46BC-BF33-1E1A45231D77}">
      <dgm:prSet/>
      <dgm:spPr/>
      <dgm:t>
        <a:bodyPr/>
        <a:lstStyle/>
        <a:p>
          <a:endParaRPr lang="en-US"/>
        </a:p>
      </dgm:t>
    </dgm:pt>
    <dgm:pt modelId="{493A2AF7-1B15-4885-842B-0F2330D297D6}">
      <dgm:prSet/>
      <dgm:spPr/>
      <dgm:t>
        <a:bodyPr/>
        <a:lstStyle/>
        <a:p>
          <a:r>
            <a:rPr lang="en-IN" baseline="0" dirty="0"/>
            <a:t>Manages sites and/or subsites within a site collection</a:t>
          </a:r>
          <a:endParaRPr lang="en-US" dirty="0"/>
        </a:p>
      </dgm:t>
    </dgm:pt>
    <dgm:pt modelId="{DED39ED8-8FD2-4DB1-9410-9DDF2AE50F9D}" type="parTrans" cxnId="{AAB03ADD-56F1-479E-9041-BBC86D80CB02}">
      <dgm:prSet/>
      <dgm:spPr/>
      <dgm:t>
        <a:bodyPr/>
        <a:lstStyle/>
        <a:p>
          <a:endParaRPr lang="en-US"/>
        </a:p>
      </dgm:t>
    </dgm:pt>
    <dgm:pt modelId="{393ED020-F46D-47DC-B5BB-E90B6C3B3E5D}" type="sibTrans" cxnId="{AAB03ADD-56F1-479E-9041-BBC86D80CB02}">
      <dgm:prSet/>
      <dgm:spPr/>
      <dgm:t>
        <a:bodyPr/>
        <a:lstStyle/>
        <a:p>
          <a:endParaRPr lang="en-US"/>
        </a:p>
      </dgm:t>
    </dgm:pt>
    <dgm:pt modelId="{58CC2D95-28B5-4E8A-88A6-78F9B6323604}" type="pres">
      <dgm:prSet presAssocID="{778A11D1-BD75-45DD-B20C-C0B6507DA225}" presName="Name0" presStyleCnt="0">
        <dgm:presLayoutVars>
          <dgm:dir/>
          <dgm:animLvl val="lvl"/>
          <dgm:resizeHandles val="exact"/>
        </dgm:presLayoutVars>
      </dgm:prSet>
      <dgm:spPr/>
    </dgm:pt>
    <dgm:pt modelId="{E39D16DD-E09F-461F-8C92-38EC3795198B}" type="pres">
      <dgm:prSet presAssocID="{3EB4381E-82A6-4404-A4A0-675C60BBC8FB}" presName="composite" presStyleCnt="0"/>
      <dgm:spPr/>
    </dgm:pt>
    <dgm:pt modelId="{681E4982-98A7-4BA6-8268-FDEC6F8941C1}" type="pres">
      <dgm:prSet presAssocID="{3EB4381E-82A6-4404-A4A0-675C60BBC8FB}" presName="parTx" presStyleLbl="alignNode1" presStyleIdx="0" presStyleCnt="5">
        <dgm:presLayoutVars>
          <dgm:chMax val="0"/>
          <dgm:chPref val="0"/>
          <dgm:bulletEnabled val="1"/>
        </dgm:presLayoutVars>
      </dgm:prSet>
      <dgm:spPr/>
    </dgm:pt>
    <dgm:pt modelId="{4F373789-AD30-49A6-96A9-D1300D86F0D4}" type="pres">
      <dgm:prSet presAssocID="{3EB4381E-82A6-4404-A4A0-675C60BBC8FB}" presName="desTx" presStyleLbl="alignAccFollowNode1" presStyleIdx="0" presStyleCnt="5">
        <dgm:presLayoutVars>
          <dgm:bulletEnabled val="1"/>
        </dgm:presLayoutVars>
      </dgm:prSet>
      <dgm:spPr/>
    </dgm:pt>
    <dgm:pt modelId="{9A792CF5-5F12-4A71-AB1A-4F234703C506}" type="pres">
      <dgm:prSet presAssocID="{D7AC2A73-3699-4E40-98C8-516FF5744390}" presName="space" presStyleCnt="0"/>
      <dgm:spPr/>
    </dgm:pt>
    <dgm:pt modelId="{DD3D1E2E-22E5-4039-B2EA-60E9B9A40D95}" type="pres">
      <dgm:prSet presAssocID="{1C97AD3C-9C57-422F-8F82-2AAE1E442D48}" presName="composite" presStyleCnt="0"/>
      <dgm:spPr/>
    </dgm:pt>
    <dgm:pt modelId="{4C2D22F2-30C4-4830-A93A-2F4E94140AF2}" type="pres">
      <dgm:prSet presAssocID="{1C97AD3C-9C57-422F-8F82-2AAE1E442D48}" presName="parTx" presStyleLbl="alignNode1" presStyleIdx="1" presStyleCnt="5">
        <dgm:presLayoutVars>
          <dgm:chMax val="0"/>
          <dgm:chPref val="0"/>
          <dgm:bulletEnabled val="1"/>
        </dgm:presLayoutVars>
      </dgm:prSet>
      <dgm:spPr/>
    </dgm:pt>
    <dgm:pt modelId="{C07333BD-5D74-4BA8-AB1F-120A863A3BAB}" type="pres">
      <dgm:prSet presAssocID="{1C97AD3C-9C57-422F-8F82-2AAE1E442D48}" presName="desTx" presStyleLbl="alignAccFollowNode1" presStyleIdx="1" presStyleCnt="5">
        <dgm:presLayoutVars>
          <dgm:bulletEnabled val="1"/>
        </dgm:presLayoutVars>
      </dgm:prSet>
      <dgm:spPr/>
    </dgm:pt>
    <dgm:pt modelId="{D41A840F-120E-4208-A727-5AB591E60469}" type="pres">
      <dgm:prSet presAssocID="{3A014D08-62ED-4488-8F5D-85B958C91385}" presName="space" presStyleCnt="0"/>
      <dgm:spPr/>
    </dgm:pt>
    <dgm:pt modelId="{4DAE4771-53D6-4375-AE21-0FB975F93518}" type="pres">
      <dgm:prSet presAssocID="{61B7880C-A64A-4CAC-A8E1-C1E94FD36893}" presName="composite" presStyleCnt="0"/>
      <dgm:spPr/>
    </dgm:pt>
    <dgm:pt modelId="{871E3FF1-3735-4DA7-9FEC-BE69F8382897}" type="pres">
      <dgm:prSet presAssocID="{61B7880C-A64A-4CAC-A8E1-C1E94FD36893}" presName="parTx" presStyleLbl="alignNode1" presStyleIdx="2" presStyleCnt="5">
        <dgm:presLayoutVars>
          <dgm:chMax val="0"/>
          <dgm:chPref val="0"/>
          <dgm:bulletEnabled val="1"/>
        </dgm:presLayoutVars>
      </dgm:prSet>
      <dgm:spPr/>
    </dgm:pt>
    <dgm:pt modelId="{82DDF3D2-A831-4BBB-AE4F-27728997EEB3}" type="pres">
      <dgm:prSet presAssocID="{61B7880C-A64A-4CAC-A8E1-C1E94FD36893}" presName="desTx" presStyleLbl="alignAccFollowNode1" presStyleIdx="2" presStyleCnt="5">
        <dgm:presLayoutVars>
          <dgm:bulletEnabled val="1"/>
        </dgm:presLayoutVars>
      </dgm:prSet>
      <dgm:spPr/>
    </dgm:pt>
    <dgm:pt modelId="{A6039FBC-68F7-4E7A-B477-1714A15B85A9}" type="pres">
      <dgm:prSet presAssocID="{38941DCB-7DE7-4B82-AEE7-1CB2361C88AC}" presName="space" presStyleCnt="0"/>
      <dgm:spPr/>
    </dgm:pt>
    <dgm:pt modelId="{46E43E86-493D-4771-B357-E0E70A4BA478}" type="pres">
      <dgm:prSet presAssocID="{29DA4E5E-B369-4ED6-A53E-69366417476B}" presName="composite" presStyleCnt="0"/>
      <dgm:spPr/>
    </dgm:pt>
    <dgm:pt modelId="{9D9C0F39-1A85-4E13-B934-3A955C555261}" type="pres">
      <dgm:prSet presAssocID="{29DA4E5E-B369-4ED6-A53E-69366417476B}" presName="parTx" presStyleLbl="alignNode1" presStyleIdx="3" presStyleCnt="5">
        <dgm:presLayoutVars>
          <dgm:chMax val="0"/>
          <dgm:chPref val="0"/>
          <dgm:bulletEnabled val="1"/>
        </dgm:presLayoutVars>
      </dgm:prSet>
      <dgm:spPr/>
    </dgm:pt>
    <dgm:pt modelId="{53EA1C1A-8E9E-4726-8838-8D8D769BF3E0}" type="pres">
      <dgm:prSet presAssocID="{29DA4E5E-B369-4ED6-A53E-69366417476B}" presName="desTx" presStyleLbl="alignAccFollowNode1" presStyleIdx="3" presStyleCnt="5">
        <dgm:presLayoutVars>
          <dgm:bulletEnabled val="1"/>
        </dgm:presLayoutVars>
      </dgm:prSet>
      <dgm:spPr/>
    </dgm:pt>
    <dgm:pt modelId="{9C309C00-2A81-4209-B7AE-8C11158DFA9D}" type="pres">
      <dgm:prSet presAssocID="{7CCD42ED-104F-4D01-BB21-DAFCDAF2F5F4}" presName="space" presStyleCnt="0"/>
      <dgm:spPr/>
    </dgm:pt>
    <dgm:pt modelId="{AD8B9E30-60F8-4BF8-96D3-18FB54053356}" type="pres">
      <dgm:prSet presAssocID="{CCB8D7F2-9750-46B9-87DF-F6B59CBC4C09}" presName="composite" presStyleCnt="0"/>
      <dgm:spPr/>
    </dgm:pt>
    <dgm:pt modelId="{6E91F2D3-4277-4587-829A-530F43935F2D}" type="pres">
      <dgm:prSet presAssocID="{CCB8D7F2-9750-46B9-87DF-F6B59CBC4C09}" presName="parTx" presStyleLbl="alignNode1" presStyleIdx="4" presStyleCnt="5">
        <dgm:presLayoutVars>
          <dgm:chMax val="0"/>
          <dgm:chPref val="0"/>
          <dgm:bulletEnabled val="1"/>
        </dgm:presLayoutVars>
      </dgm:prSet>
      <dgm:spPr/>
    </dgm:pt>
    <dgm:pt modelId="{FC92EFDD-CE1A-4C81-A29E-801C8A6CD509}" type="pres">
      <dgm:prSet presAssocID="{CCB8D7F2-9750-46B9-87DF-F6B59CBC4C09}" presName="desTx" presStyleLbl="alignAccFollowNode1" presStyleIdx="4" presStyleCnt="5">
        <dgm:presLayoutVars>
          <dgm:bulletEnabled val="1"/>
        </dgm:presLayoutVars>
      </dgm:prSet>
      <dgm:spPr/>
    </dgm:pt>
  </dgm:ptLst>
  <dgm:cxnLst>
    <dgm:cxn modelId="{8DB35E06-AF90-43E0-8D33-F3276B3BCAC0}" type="presOf" srcId="{3EB4381E-82A6-4404-A4A0-675C60BBC8FB}" destId="{681E4982-98A7-4BA6-8268-FDEC6F8941C1}" srcOrd="0" destOrd="0" presId="urn:microsoft.com/office/officeart/2005/8/layout/hList1"/>
    <dgm:cxn modelId="{EA0CC10B-1655-49A9-B23C-39DE22A925AE}" srcId="{3EB4381E-82A6-4404-A4A0-675C60BBC8FB}" destId="{4D0014BA-35F3-4ABC-AE13-9B09151C49A3}" srcOrd="0" destOrd="0" parTransId="{F0C8AD4D-C1A6-49CF-AC9A-2D730715307D}" sibTransId="{73BDA1C0-01DE-426E-B542-D5DDCB1B0961}"/>
    <dgm:cxn modelId="{DB35A313-F28C-43EA-905A-6533D8970BF5}" type="presOf" srcId="{29DA4E5E-B369-4ED6-A53E-69366417476B}" destId="{9D9C0F39-1A85-4E13-B934-3A955C555261}" srcOrd="0" destOrd="0" presId="urn:microsoft.com/office/officeart/2005/8/layout/hList1"/>
    <dgm:cxn modelId="{673C422C-31B9-4260-90DA-922A9B9AACD7}" srcId="{778A11D1-BD75-45DD-B20C-C0B6507DA225}" destId="{61B7880C-A64A-4CAC-A8E1-C1E94FD36893}" srcOrd="2" destOrd="0" parTransId="{D246EB7E-104A-4720-A2FD-A67A344EA7B0}" sibTransId="{38941DCB-7DE7-4B82-AEE7-1CB2361C88AC}"/>
    <dgm:cxn modelId="{60BF572D-5B10-4CD5-ABBD-FD9F00800C8C}" srcId="{778A11D1-BD75-45DD-B20C-C0B6507DA225}" destId="{3EB4381E-82A6-4404-A4A0-675C60BBC8FB}" srcOrd="0" destOrd="0" parTransId="{DD081629-90A4-4C0E-A62A-D32B0FFBF1DF}" sibTransId="{D7AC2A73-3699-4E40-98C8-516FF5744390}"/>
    <dgm:cxn modelId="{EE7B5134-A59B-4216-9EB8-B29DAC829585}" srcId="{778A11D1-BD75-45DD-B20C-C0B6507DA225}" destId="{29DA4E5E-B369-4ED6-A53E-69366417476B}" srcOrd="3" destOrd="0" parTransId="{2BF24053-CD61-4866-8C48-5D361F5AEB22}" sibTransId="{7CCD42ED-104F-4D01-BB21-DAFCDAF2F5F4}"/>
    <dgm:cxn modelId="{EAA7FB61-0501-46A4-9BA5-99CB2F8EC6D1}" type="presOf" srcId="{493A2AF7-1B15-4885-842B-0F2330D297D6}" destId="{FC92EFDD-CE1A-4C81-A29E-801C8A6CD509}" srcOrd="0" destOrd="0" presId="urn:microsoft.com/office/officeart/2005/8/layout/hList1"/>
    <dgm:cxn modelId="{E8167863-28E4-41D3-8FA6-9BA9107AA907}" srcId="{1C97AD3C-9C57-422F-8F82-2AAE1E442D48}" destId="{0B7ECB30-8D97-42FB-8483-2F62066D0D80}" srcOrd="0" destOrd="0" parTransId="{AA2C6401-EE87-4AD3-8DF4-1152AF657961}" sibTransId="{014C59D7-6030-40C4-9474-82884659ED34}"/>
    <dgm:cxn modelId="{E19F3068-E202-4E37-8760-CB33B06AC300}" type="presOf" srcId="{778A11D1-BD75-45DD-B20C-C0B6507DA225}" destId="{58CC2D95-28B5-4E8A-88A6-78F9B6323604}" srcOrd="0" destOrd="0" presId="urn:microsoft.com/office/officeart/2005/8/layout/hList1"/>
    <dgm:cxn modelId="{A10E2F69-51A1-4314-87B2-E5FBA14780EE}" type="presOf" srcId="{0B7ECB30-8D97-42FB-8483-2F62066D0D80}" destId="{C07333BD-5D74-4BA8-AB1F-120A863A3BAB}" srcOrd="0" destOrd="0" presId="urn:microsoft.com/office/officeart/2005/8/layout/hList1"/>
    <dgm:cxn modelId="{9EE0DB58-5880-4F44-9839-42F17F1A5DD4}" type="presOf" srcId="{4D0014BA-35F3-4ABC-AE13-9B09151C49A3}" destId="{4F373789-AD30-49A6-96A9-D1300D86F0D4}" srcOrd="0" destOrd="0" presId="urn:microsoft.com/office/officeart/2005/8/layout/hList1"/>
    <dgm:cxn modelId="{E320CD80-172F-4DC2-B997-D671C056E058}" type="presOf" srcId="{AF789419-BD5D-4C8C-855B-A6E8B984B36A}" destId="{82DDF3D2-A831-4BBB-AE4F-27728997EEB3}" srcOrd="0" destOrd="0" presId="urn:microsoft.com/office/officeart/2005/8/layout/hList1"/>
    <dgm:cxn modelId="{3C8D1D95-EF2A-46BC-BF33-1E1A45231D77}" srcId="{29DA4E5E-B369-4ED6-A53E-69366417476B}" destId="{D2FDDC1B-9282-4C47-A967-F8AC1FCACFB9}" srcOrd="0" destOrd="0" parTransId="{0A46BAE3-3C1D-4B6F-B335-3B9BF3521A88}" sibTransId="{86C34806-AD35-4636-AEF5-6766F7DEC994}"/>
    <dgm:cxn modelId="{70B6C59C-965A-4A7C-A295-CD87712B9406}" type="presOf" srcId="{61B7880C-A64A-4CAC-A8E1-C1E94FD36893}" destId="{871E3FF1-3735-4DA7-9FEC-BE69F8382897}" srcOrd="0" destOrd="0" presId="urn:microsoft.com/office/officeart/2005/8/layout/hList1"/>
    <dgm:cxn modelId="{67627DD2-105B-407E-9545-DDB1BEA8EC5F}" type="presOf" srcId="{D2FDDC1B-9282-4C47-A967-F8AC1FCACFB9}" destId="{53EA1C1A-8E9E-4726-8838-8D8D769BF3E0}" srcOrd="0" destOrd="0" presId="urn:microsoft.com/office/officeart/2005/8/layout/hList1"/>
    <dgm:cxn modelId="{42B8CBD8-C682-4DEC-B29D-E09443406F98}" srcId="{61B7880C-A64A-4CAC-A8E1-C1E94FD36893}" destId="{AF789419-BD5D-4C8C-855B-A6E8B984B36A}" srcOrd="0" destOrd="0" parTransId="{FC5E89F0-C639-4977-886F-725B2DEDADE3}" sibTransId="{2B469CC2-B5E2-4977-BD5B-D9ACEE5727FE}"/>
    <dgm:cxn modelId="{F91F57DA-5E1A-4E8A-8A25-F3D11FA4C6E2}" srcId="{778A11D1-BD75-45DD-B20C-C0B6507DA225}" destId="{CCB8D7F2-9750-46B9-87DF-F6B59CBC4C09}" srcOrd="4" destOrd="0" parTransId="{55BBD717-3C6F-450B-A886-00930A72B1CD}" sibTransId="{45294625-8628-483D-B70E-4EC70AC70E31}"/>
    <dgm:cxn modelId="{AAB03ADD-56F1-479E-9041-BBC86D80CB02}" srcId="{CCB8D7F2-9750-46B9-87DF-F6B59CBC4C09}" destId="{493A2AF7-1B15-4885-842B-0F2330D297D6}" srcOrd="0" destOrd="0" parTransId="{DED39ED8-8FD2-4DB1-9410-9DDF2AE50F9D}" sibTransId="{393ED020-F46D-47DC-B5BB-E90B6C3B3E5D}"/>
    <dgm:cxn modelId="{AB6A30E3-2849-4F9E-998C-961BEC04AEEE}" srcId="{778A11D1-BD75-45DD-B20C-C0B6507DA225}" destId="{1C97AD3C-9C57-422F-8F82-2AAE1E442D48}" srcOrd="1" destOrd="0" parTransId="{E08B5F0A-1FA5-4CA3-BA45-2AB54F70EA2E}" sibTransId="{3A014D08-62ED-4488-8F5D-85B958C91385}"/>
    <dgm:cxn modelId="{4579A8E7-77D2-46BC-8B03-4E10E48EE95D}" type="presOf" srcId="{1C97AD3C-9C57-422F-8F82-2AAE1E442D48}" destId="{4C2D22F2-30C4-4830-A93A-2F4E94140AF2}" srcOrd="0" destOrd="0" presId="urn:microsoft.com/office/officeart/2005/8/layout/hList1"/>
    <dgm:cxn modelId="{F95E30FB-1D36-4A13-81AC-64EB17B7433F}" type="presOf" srcId="{CCB8D7F2-9750-46B9-87DF-F6B59CBC4C09}" destId="{6E91F2D3-4277-4587-829A-530F43935F2D}" srcOrd="0" destOrd="0" presId="urn:microsoft.com/office/officeart/2005/8/layout/hList1"/>
    <dgm:cxn modelId="{DF03C1F0-624A-4462-8A42-94D3CD381797}" type="presParOf" srcId="{58CC2D95-28B5-4E8A-88A6-78F9B6323604}" destId="{E39D16DD-E09F-461F-8C92-38EC3795198B}" srcOrd="0" destOrd="0" presId="urn:microsoft.com/office/officeart/2005/8/layout/hList1"/>
    <dgm:cxn modelId="{423FBA39-8566-479C-8E01-61BE6C67A859}" type="presParOf" srcId="{E39D16DD-E09F-461F-8C92-38EC3795198B}" destId="{681E4982-98A7-4BA6-8268-FDEC6F8941C1}" srcOrd="0" destOrd="0" presId="urn:microsoft.com/office/officeart/2005/8/layout/hList1"/>
    <dgm:cxn modelId="{BD5F226E-CB97-4A7A-9E28-E8BA269B8126}" type="presParOf" srcId="{E39D16DD-E09F-461F-8C92-38EC3795198B}" destId="{4F373789-AD30-49A6-96A9-D1300D86F0D4}" srcOrd="1" destOrd="0" presId="urn:microsoft.com/office/officeart/2005/8/layout/hList1"/>
    <dgm:cxn modelId="{D321D289-1794-4BB6-A328-89FCD0F912A0}" type="presParOf" srcId="{58CC2D95-28B5-4E8A-88A6-78F9B6323604}" destId="{9A792CF5-5F12-4A71-AB1A-4F234703C506}" srcOrd="1" destOrd="0" presId="urn:microsoft.com/office/officeart/2005/8/layout/hList1"/>
    <dgm:cxn modelId="{958AEE74-C442-44C5-A868-A0329D9DB77C}" type="presParOf" srcId="{58CC2D95-28B5-4E8A-88A6-78F9B6323604}" destId="{DD3D1E2E-22E5-4039-B2EA-60E9B9A40D95}" srcOrd="2" destOrd="0" presId="urn:microsoft.com/office/officeart/2005/8/layout/hList1"/>
    <dgm:cxn modelId="{F7FEFD99-8926-4A60-96E9-C9371568D99E}" type="presParOf" srcId="{DD3D1E2E-22E5-4039-B2EA-60E9B9A40D95}" destId="{4C2D22F2-30C4-4830-A93A-2F4E94140AF2}" srcOrd="0" destOrd="0" presId="urn:microsoft.com/office/officeart/2005/8/layout/hList1"/>
    <dgm:cxn modelId="{2877C171-53BD-4D15-A9B2-42BDBEC522DD}" type="presParOf" srcId="{DD3D1E2E-22E5-4039-B2EA-60E9B9A40D95}" destId="{C07333BD-5D74-4BA8-AB1F-120A863A3BAB}" srcOrd="1" destOrd="0" presId="urn:microsoft.com/office/officeart/2005/8/layout/hList1"/>
    <dgm:cxn modelId="{7850042B-922C-44B8-9437-FD824F539BBE}" type="presParOf" srcId="{58CC2D95-28B5-4E8A-88A6-78F9B6323604}" destId="{D41A840F-120E-4208-A727-5AB591E60469}" srcOrd="3" destOrd="0" presId="urn:microsoft.com/office/officeart/2005/8/layout/hList1"/>
    <dgm:cxn modelId="{6AE4FB55-9723-4ED9-BBF9-4FB8CB300D65}" type="presParOf" srcId="{58CC2D95-28B5-4E8A-88A6-78F9B6323604}" destId="{4DAE4771-53D6-4375-AE21-0FB975F93518}" srcOrd="4" destOrd="0" presId="urn:microsoft.com/office/officeart/2005/8/layout/hList1"/>
    <dgm:cxn modelId="{2B7343FB-D74A-4444-AFF5-33939ADCCE00}" type="presParOf" srcId="{4DAE4771-53D6-4375-AE21-0FB975F93518}" destId="{871E3FF1-3735-4DA7-9FEC-BE69F8382897}" srcOrd="0" destOrd="0" presId="urn:microsoft.com/office/officeart/2005/8/layout/hList1"/>
    <dgm:cxn modelId="{9CF33426-B649-4B48-8799-437AE65B1A1B}" type="presParOf" srcId="{4DAE4771-53D6-4375-AE21-0FB975F93518}" destId="{82DDF3D2-A831-4BBB-AE4F-27728997EEB3}" srcOrd="1" destOrd="0" presId="urn:microsoft.com/office/officeart/2005/8/layout/hList1"/>
    <dgm:cxn modelId="{BA91CC19-F881-4C00-9325-5D050E8CF5EF}" type="presParOf" srcId="{58CC2D95-28B5-4E8A-88A6-78F9B6323604}" destId="{A6039FBC-68F7-4E7A-B477-1714A15B85A9}" srcOrd="5" destOrd="0" presId="urn:microsoft.com/office/officeart/2005/8/layout/hList1"/>
    <dgm:cxn modelId="{F280E8C7-FFA1-48F7-9D10-DC1051AD125D}" type="presParOf" srcId="{58CC2D95-28B5-4E8A-88A6-78F9B6323604}" destId="{46E43E86-493D-4771-B357-E0E70A4BA478}" srcOrd="6" destOrd="0" presId="urn:microsoft.com/office/officeart/2005/8/layout/hList1"/>
    <dgm:cxn modelId="{876B48F8-2D7B-4A20-89C1-18C2EBCEF695}" type="presParOf" srcId="{46E43E86-493D-4771-B357-E0E70A4BA478}" destId="{9D9C0F39-1A85-4E13-B934-3A955C555261}" srcOrd="0" destOrd="0" presId="urn:microsoft.com/office/officeart/2005/8/layout/hList1"/>
    <dgm:cxn modelId="{EA407196-FC5B-49BB-B7D2-4290C4FD6166}" type="presParOf" srcId="{46E43E86-493D-4771-B357-E0E70A4BA478}" destId="{53EA1C1A-8E9E-4726-8838-8D8D769BF3E0}" srcOrd="1" destOrd="0" presId="urn:microsoft.com/office/officeart/2005/8/layout/hList1"/>
    <dgm:cxn modelId="{FF97C5FD-4432-4456-B2E1-7F2E53E346AB}" type="presParOf" srcId="{58CC2D95-28B5-4E8A-88A6-78F9B6323604}" destId="{9C309C00-2A81-4209-B7AE-8C11158DFA9D}" srcOrd="7" destOrd="0" presId="urn:microsoft.com/office/officeart/2005/8/layout/hList1"/>
    <dgm:cxn modelId="{AB239D30-13D7-44CD-A570-8E42CC18B6AC}" type="presParOf" srcId="{58CC2D95-28B5-4E8A-88A6-78F9B6323604}" destId="{AD8B9E30-60F8-4BF8-96D3-18FB54053356}" srcOrd="8" destOrd="0" presId="urn:microsoft.com/office/officeart/2005/8/layout/hList1"/>
    <dgm:cxn modelId="{764C30F8-811B-40F6-98D2-DEC49DE89E2C}" type="presParOf" srcId="{AD8B9E30-60F8-4BF8-96D3-18FB54053356}" destId="{6E91F2D3-4277-4587-829A-530F43935F2D}" srcOrd="0" destOrd="0" presId="urn:microsoft.com/office/officeart/2005/8/layout/hList1"/>
    <dgm:cxn modelId="{44931A02-D2A2-4C14-9496-CE28FA3D9CB1}" type="presParOf" srcId="{AD8B9E30-60F8-4BF8-96D3-18FB54053356}" destId="{FC92EFDD-CE1A-4C81-A29E-801C8A6CD50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F3AF6B-34E6-4B27-BA4D-1E440ED1290C}" type="doc">
      <dgm:prSet loTypeId="urn:microsoft.com/office/officeart/2005/8/layout/default" loCatId="list" qsTypeId="urn:microsoft.com/office/officeart/2005/8/quickstyle/simple1" qsCatId="simple" csTypeId="urn:microsoft.com/office/officeart/2005/8/colors/accent2_2" csCatId="accent2"/>
      <dgm:spPr/>
      <dgm:t>
        <a:bodyPr/>
        <a:lstStyle/>
        <a:p>
          <a:endParaRPr lang="en-US"/>
        </a:p>
      </dgm:t>
    </dgm:pt>
    <dgm:pt modelId="{ADE41F87-D7D5-4363-8F7F-C49A123A9780}">
      <dgm:prSet/>
      <dgm:spPr/>
      <dgm:t>
        <a:bodyPr/>
        <a:lstStyle/>
        <a:p>
          <a:r>
            <a:rPr lang="en-US"/>
            <a:t>Configure and manage SharePoint Online tenant level settings</a:t>
          </a:r>
        </a:p>
      </dgm:t>
    </dgm:pt>
    <dgm:pt modelId="{AC45A495-564F-4923-AB6B-F435C778A27C}" type="parTrans" cxnId="{82E8FF57-CC29-418C-8FB7-488BC5D2AB4E}">
      <dgm:prSet/>
      <dgm:spPr/>
      <dgm:t>
        <a:bodyPr/>
        <a:lstStyle/>
        <a:p>
          <a:endParaRPr lang="en-US"/>
        </a:p>
      </dgm:t>
    </dgm:pt>
    <dgm:pt modelId="{B177B71A-7613-4EEF-A95B-C5AEA3C1AB3D}" type="sibTrans" cxnId="{82E8FF57-CC29-418C-8FB7-488BC5D2AB4E}">
      <dgm:prSet phldrT="1" phldr="0"/>
      <dgm:spPr/>
    </dgm:pt>
    <dgm:pt modelId="{D1CA8345-B059-4A21-A337-EFED39B21D6E}">
      <dgm:prSet/>
      <dgm:spPr/>
      <dgm:t>
        <a:bodyPr/>
        <a:lstStyle/>
        <a:p>
          <a:r>
            <a:rPr lang="en-US" dirty="0"/>
            <a:t>Configure and manage External Sharing settings for SharePoint Online and OneDrive for Business</a:t>
          </a:r>
        </a:p>
      </dgm:t>
    </dgm:pt>
    <dgm:pt modelId="{3C61E188-CE7A-4630-A94F-2C66F92BF80F}" type="parTrans" cxnId="{8DE44041-DCAB-4B86-8564-80762FBD95B5}">
      <dgm:prSet/>
      <dgm:spPr/>
      <dgm:t>
        <a:bodyPr/>
        <a:lstStyle/>
        <a:p>
          <a:endParaRPr lang="en-US"/>
        </a:p>
      </dgm:t>
    </dgm:pt>
    <dgm:pt modelId="{75C53920-F657-4A4D-AB19-898F14275D14}" type="sibTrans" cxnId="{8DE44041-DCAB-4B86-8564-80762FBD95B5}">
      <dgm:prSet phldrT="2" phldr="0"/>
      <dgm:spPr/>
    </dgm:pt>
    <dgm:pt modelId="{F0378FC4-CA05-4C0B-A016-2C808331A448}">
      <dgm:prSet/>
      <dgm:spPr/>
      <dgm:t>
        <a:bodyPr/>
        <a:lstStyle/>
        <a:p>
          <a:r>
            <a:rPr lang="en-US"/>
            <a:t>Add and remove site collection administrators</a:t>
          </a:r>
        </a:p>
      </dgm:t>
    </dgm:pt>
    <dgm:pt modelId="{7FFCD325-97D0-42E4-9FB8-DB02F5343C30}" type="parTrans" cxnId="{338779EF-477C-4DAC-8DEC-C9A291520E8C}">
      <dgm:prSet/>
      <dgm:spPr/>
      <dgm:t>
        <a:bodyPr/>
        <a:lstStyle/>
        <a:p>
          <a:endParaRPr lang="en-US"/>
        </a:p>
      </dgm:t>
    </dgm:pt>
    <dgm:pt modelId="{572498A6-95ED-469B-BDFB-9D31212C2D20}" type="sibTrans" cxnId="{338779EF-477C-4DAC-8DEC-C9A291520E8C}">
      <dgm:prSet phldrT="3" phldr="0"/>
      <dgm:spPr/>
    </dgm:pt>
    <dgm:pt modelId="{0CA682EF-2475-42EB-A7F2-2B0DE01C32A0}">
      <dgm:prSet/>
      <dgm:spPr/>
      <dgm:t>
        <a:bodyPr/>
        <a:lstStyle/>
        <a:p>
          <a:r>
            <a:rPr lang="en-US"/>
            <a:t>Manage site collection and ODFB storage limits</a:t>
          </a:r>
        </a:p>
      </dgm:t>
    </dgm:pt>
    <dgm:pt modelId="{953C773C-ED76-41B0-8B93-D15C2A28C254}" type="parTrans" cxnId="{9ECA7AE8-09F6-476B-A234-0961BE659918}">
      <dgm:prSet/>
      <dgm:spPr/>
      <dgm:t>
        <a:bodyPr/>
        <a:lstStyle/>
        <a:p>
          <a:endParaRPr lang="en-US"/>
        </a:p>
      </dgm:t>
    </dgm:pt>
    <dgm:pt modelId="{00A2800A-DB45-4455-9084-A32CF2AEF806}" type="sibTrans" cxnId="{9ECA7AE8-09F6-476B-A234-0961BE659918}">
      <dgm:prSet phldrT="4" phldr="0"/>
      <dgm:spPr/>
    </dgm:pt>
    <dgm:pt modelId="{05C60297-8CFD-4D9D-B117-E4687195B8AE}">
      <dgm:prSet/>
      <dgm:spPr/>
      <dgm:t>
        <a:bodyPr/>
        <a:lstStyle/>
        <a:p>
          <a:r>
            <a:rPr lang="en-US"/>
            <a:t>Manage SharePoint Online user profiles</a:t>
          </a:r>
        </a:p>
      </dgm:t>
    </dgm:pt>
    <dgm:pt modelId="{3A5FC99B-C10D-40CE-B785-525E68B1D734}" type="parTrans" cxnId="{63BE4067-BDF7-44FF-A648-95CB8F653CEF}">
      <dgm:prSet/>
      <dgm:spPr/>
      <dgm:t>
        <a:bodyPr/>
        <a:lstStyle/>
        <a:p>
          <a:endParaRPr lang="en-US"/>
        </a:p>
      </dgm:t>
    </dgm:pt>
    <dgm:pt modelId="{64A4855C-38D6-4344-B5AE-F93E08090E1A}" type="sibTrans" cxnId="{63BE4067-BDF7-44FF-A648-95CB8F653CEF}">
      <dgm:prSet phldrT="5" phldr="0"/>
      <dgm:spPr/>
    </dgm:pt>
    <dgm:pt modelId="{6BCA33C7-C14E-4171-A012-1079F2203203}">
      <dgm:prSet/>
      <dgm:spPr/>
      <dgm:t>
        <a:bodyPr/>
        <a:lstStyle/>
        <a:p>
          <a:r>
            <a:rPr lang="en-GB"/>
            <a:t>Manage shared managed metadata taxonomy</a:t>
          </a:r>
          <a:endParaRPr lang="en-US"/>
        </a:p>
      </dgm:t>
    </dgm:pt>
    <dgm:pt modelId="{38D81211-B86C-4A98-902F-457847C05BF2}" type="parTrans" cxnId="{AEBD697D-12A2-41C9-A9BF-B3FACAF71196}">
      <dgm:prSet/>
      <dgm:spPr/>
      <dgm:t>
        <a:bodyPr/>
        <a:lstStyle/>
        <a:p>
          <a:endParaRPr lang="en-US"/>
        </a:p>
      </dgm:t>
    </dgm:pt>
    <dgm:pt modelId="{08AF3759-433F-4932-A7F4-BC608CFE07CA}" type="sibTrans" cxnId="{AEBD697D-12A2-41C9-A9BF-B3FACAF71196}">
      <dgm:prSet phldrT="6" phldr="0"/>
      <dgm:spPr/>
    </dgm:pt>
    <dgm:pt modelId="{014BA11F-A354-421F-A73A-71E7B4B0D553}">
      <dgm:prSet/>
      <dgm:spPr/>
      <dgm:t>
        <a:bodyPr/>
        <a:lstStyle/>
        <a:p>
          <a:r>
            <a:rPr lang="en-GB"/>
            <a:t>Manage search center configuration</a:t>
          </a:r>
          <a:endParaRPr lang="en-US"/>
        </a:p>
      </dgm:t>
    </dgm:pt>
    <dgm:pt modelId="{BC2B6054-F246-41E5-A492-936AC8505644}" type="parTrans" cxnId="{783A89AC-98C6-4B2D-A4BA-FD945B7AA826}">
      <dgm:prSet/>
      <dgm:spPr/>
      <dgm:t>
        <a:bodyPr/>
        <a:lstStyle/>
        <a:p>
          <a:endParaRPr lang="en-US"/>
        </a:p>
      </dgm:t>
    </dgm:pt>
    <dgm:pt modelId="{5F9058EA-54A7-494E-BAB3-87EDF37C02AF}" type="sibTrans" cxnId="{783A89AC-98C6-4B2D-A4BA-FD945B7AA826}">
      <dgm:prSet phldrT="7" phldr="0"/>
      <dgm:spPr/>
    </dgm:pt>
    <dgm:pt modelId="{136ABAF2-6E36-4D19-B02F-135C99664AAE}" type="pres">
      <dgm:prSet presAssocID="{F2F3AF6B-34E6-4B27-BA4D-1E440ED1290C}" presName="diagram" presStyleCnt="0">
        <dgm:presLayoutVars>
          <dgm:dir/>
          <dgm:resizeHandles val="exact"/>
        </dgm:presLayoutVars>
      </dgm:prSet>
      <dgm:spPr/>
    </dgm:pt>
    <dgm:pt modelId="{4C0E1C1A-92D2-442B-92F7-7EFFF9AF701B}" type="pres">
      <dgm:prSet presAssocID="{ADE41F87-D7D5-4363-8F7F-C49A123A9780}" presName="node" presStyleLbl="node1" presStyleIdx="0" presStyleCnt="7">
        <dgm:presLayoutVars>
          <dgm:bulletEnabled val="1"/>
        </dgm:presLayoutVars>
      </dgm:prSet>
      <dgm:spPr/>
    </dgm:pt>
    <dgm:pt modelId="{2BFF4910-6509-4E8E-BD4D-204FF56F58BE}" type="pres">
      <dgm:prSet presAssocID="{B177B71A-7613-4EEF-A95B-C5AEA3C1AB3D}" presName="sibTrans" presStyleCnt="0"/>
      <dgm:spPr/>
    </dgm:pt>
    <dgm:pt modelId="{6D22D4E2-268F-46D7-A142-9C52A95CC435}" type="pres">
      <dgm:prSet presAssocID="{D1CA8345-B059-4A21-A337-EFED39B21D6E}" presName="node" presStyleLbl="node1" presStyleIdx="1" presStyleCnt="7">
        <dgm:presLayoutVars>
          <dgm:bulletEnabled val="1"/>
        </dgm:presLayoutVars>
      </dgm:prSet>
      <dgm:spPr/>
    </dgm:pt>
    <dgm:pt modelId="{A861C390-CB08-4128-8E38-408C6BF739DB}" type="pres">
      <dgm:prSet presAssocID="{75C53920-F657-4A4D-AB19-898F14275D14}" presName="sibTrans" presStyleCnt="0"/>
      <dgm:spPr/>
    </dgm:pt>
    <dgm:pt modelId="{97C43942-1999-4AB1-8122-3A0CEF15FBCA}" type="pres">
      <dgm:prSet presAssocID="{F0378FC4-CA05-4C0B-A016-2C808331A448}" presName="node" presStyleLbl="node1" presStyleIdx="2" presStyleCnt="7">
        <dgm:presLayoutVars>
          <dgm:bulletEnabled val="1"/>
        </dgm:presLayoutVars>
      </dgm:prSet>
      <dgm:spPr/>
    </dgm:pt>
    <dgm:pt modelId="{CC171B0A-B94F-4718-8995-F0500973F0AF}" type="pres">
      <dgm:prSet presAssocID="{572498A6-95ED-469B-BDFB-9D31212C2D20}" presName="sibTrans" presStyleCnt="0"/>
      <dgm:spPr/>
    </dgm:pt>
    <dgm:pt modelId="{81947E9D-122D-4928-B9E5-2F09F7CC9892}" type="pres">
      <dgm:prSet presAssocID="{0CA682EF-2475-42EB-A7F2-2B0DE01C32A0}" presName="node" presStyleLbl="node1" presStyleIdx="3" presStyleCnt="7">
        <dgm:presLayoutVars>
          <dgm:bulletEnabled val="1"/>
        </dgm:presLayoutVars>
      </dgm:prSet>
      <dgm:spPr/>
    </dgm:pt>
    <dgm:pt modelId="{96468DAD-1649-414B-8A55-960E8CA0B188}" type="pres">
      <dgm:prSet presAssocID="{00A2800A-DB45-4455-9084-A32CF2AEF806}" presName="sibTrans" presStyleCnt="0"/>
      <dgm:spPr/>
    </dgm:pt>
    <dgm:pt modelId="{8CA546F7-F155-4016-9776-E65AEAECC7A0}" type="pres">
      <dgm:prSet presAssocID="{05C60297-8CFD-4D9D-B117-E4687195B8AE}" presName="node" presStyleLbl="node1" presStyleIdx="4" presStyleCnt="7">
        <dgm:presLayoutVars>
          <dgm:bulletEnabled val="1"/>
        </dgm:presLayoutVars>
      </dgm:prSet>
      <dgm:spPr/>
    </dgm:pt>
    <dgm:pt modelId="{03B0753B-4547-4774-97EB-F8A50B147EF3}" type="pres">
      <dgm:prSet presAssocID="{64A4855C-38D6-4344-B5AE-F93E08090E1A}" presName="sibTrans" presStyleCnt="0"/>
      <dgm:spPr/>
    </dgm:pt>
    <dgm:pt modelId="{E72C70F6-DE73-4457-BC2A-9E6CBE6C1590}" type="pres">
      <dgm:prSet presAssocID="{6BCA33C7-C14E-4171-A012-1079F2203203}" presName="node" presStyleLbl="node1" presStyleIdx="5" presStyleCnt="7">
        <dgm:presLayoutVars>
          <dgm:bulletEnabled val="1"/>
        </dgm:presLayoutVars>
      </dgm:prSet>
      <dgm:spPr/>
    </dgm:pt>
    <dgm:pt modelId="{7D2007F8-73FE-4378-8370-4329B4546A96}" type="pres">
      <dgm:prSet presAssocID="{08AF3759-433F-4932-A7F4-BC608CFE07CA}" presName="sibTrans" presStyleCnt="0"/>
      <dgm:spPr/>
    </dgm:pt>
    <dgm:pt modelId="{09E4F9F3-DC9B-447E-832C-5F8C4F25C487}" type="pres">
      <dgm:prSet presAssocID="{014BA11F-A354-421F-A73A-71E7B4B0D553}" presName="node" presStyleLbl="node1" presStyleIdx="6" presStyleCnt="7">
        <dgm:presLayoutVars>
          <dgm:bulletEnabled val="1"/>
        </dgm:presLayoutVars>
      </dgm:prSet>
      <dgm:spPr/>
    </dgm:pt>
  </dgm:ptLst>
  <dgm:cxnLst>
    <dgm:cxn modelId="{8DE44041-DCAB-4B86-8564-80762FBD95B5}" srcId="{F2F3AF6B-34E6-4B27-BA4D-1E440ED1290C}" destId="{D1CA8345-B059-4A21-A337-EFED39B21D6E}" srcOrd="1" destOrd="0" parTransId="{3C61E188-CE7A-4630-A94F-2C66F92BF80F}" sibTransId="{75C53920-F657-4A4D-AB19-898F14275D14}"/>
    <dgm:cxn modelId="{DD9A8D65-F0E1-4E56-B3D7-F4A818DCB05C}" type="presOf" srcId="{F0378FC4-CA05-4C0B-A016-2C808331A448}" destId="{97C43942-1999-4AB1-8122-3A0CEF15FBCA}" srcOrd="0" destOrd="0" presId="urn:microsoft.com/office/officeart/2005/8/layout/default"/>
    <dgm:cxn modelId="{63BE4067-BDF7-44FF-A648-95CB8F653CEF}" srcId="{F2F3AF6B-34E6-4B27-BA4D-1E440ED1290C}" destId="{05C60297-8CFD-4D9D-B117-E4687195B8AE}" srcOrd="4" destOrd="0" parTransId="{3A5FC99B-C10D-40CE-B785-525E68B1D734}" sibTransId="{64A4855C-38D6-4344-B5AE-F93E08090E1A}"/>
    <dgm:cxn modelId="{75BBB54B-29F4-435A-A79E-A41783D29E69}" type="presOf" srcId="{0CA682EF-2475-42EB-A7F2-2B0DE01C32A0}" destId="{81947E9D-122D-4928-B9E5-2F09F7CC9892}" srcOrd="0" destOrd="0" presId="urn:microsoft.com/office/officeart/2005/8/layout/default"/>
    <dgm:cxn modelId="{E8449550-74F9-42A1-889C-F17CB5D730FB}" type="presOf" srcId="{05C60297-8CFD-4D9D-B117-E4687195B8AE}" destId="{8CA546F7-F155-4016-9776-E65AEAECC7A0}" srcOrd="0" destOrd="0" presId="urn:microsoft.com/office/officeart/2005/8/layout/default"/>
    <dgm:cxn modelId="{82E8FF57-CC29-418C-8FB7-488BC5D2AB4E}" srcId="{F2F3AF6B-34E6-4B27-BA4D-1E440ED1290C}" destId="{ADE41F87-D7D5-4363-8F7F-C49A123A9780}" srcOrd="0" destOrd="0" parTransId="{AC45A495-564F-4923-AB6B-F435C778A27C}" sibTransId="{B177B71A-7613-4EEF-A95B-C5AEA3C1AB3D}"/>
    <dgm:cxn modelId="{AEBD697D-12A2-41C9-A9BF-B3FACAF71196}" srcId="{F2F3AF6B-34E6-4B27-BA4D-1E440ED1290C}" destId="{6BCA33C7-C14E-4171-A012-1079F2203203}" srcOrd="5" destOrd="0" parTransId="{38D81211-B86C-4A98-902F-457847C05BF2}" sibTransId="{08AF3759-433F-4932-A7F4-BC608CFE07CA}"/>
    <dgm:cxn modelId="{783A89AC-98C6-4B2D-A4BA-FD945B7AA826}" srcId="{F2F3AF6B-34E6-4B27-BA4D-1E440ED1290C}" destId="{014BA11F-A354-421F-A73A-71E7B4B0D553}" srcOrd="6" destOrd="0" parTransId="{BC2B6054-F246-41E5-A492-936AC8505644}" sibTransId="{5F9058EA-54A7-494E-BAB3-87EDF37C02AF}"/>
    <dgm:cxn modelId="{9EA33FBF-09A2-425D-80C7-D70BB73341FE}" type="presOf" srcId="{D1CA8345-B059-4A21-A337-EFED39B21D6E}" destId="{6D22D4E2-268F-46D7-A142-9C52A95CC435}" srcOrd="0" destOrd="0" presId="urn:microsoft.com/office/officeart/2005/8/layout/default"/>
    <dgm:cxn modelId="{A95B6BC1-A23D-403F-B265-FC7CAD120E42}" type="presOf" srcId="{F2F3AF6B-34E6-4B27-BA4D-1E440ED1290C}" destId="{136ABAF2-6E36-4D19-B02F-135C99664AAE}" srcOrd="0" destOrd="0" presId="urn:microsoft.com/office/officeart/2005/8/layout/default"/>
    <dgm:cxn modelId="{3D5518DE-8AA5-41D0-8919-99BB2608A9AA}" type="presOf" srcId="{6BCA33C7-C14E-4171-A012-1079F2203203}" destId="{E72C70F6-DE73-4457-BC2A-9E6CBE6C1590}" srcOrd="0" destOrd="0" presId="urn:microsoft.com/office/officeart/2005/8/layout/default"/>
    <dgm:cxn modelId="{30F7FFDF-C37D-48D8-8012-6F4E0FE11F46}" type="presOf" srcId="{014BA11F-A354-421F-A73A-71E7B4B0D553}" destId="{09E4F9F3-DC9B-447E-832C-5F8C4F25C487}" srcOrd="0" destOrd="0" presId="urn:microsoft.com/office/officeart/2005/8/layout/default"/>
    <dgm:cxn modelId="{9ECA7AE8-09F6-476B-A234-0961BE659918}" srcId="{F2F3AF6B-34E6-4B27-BA4D-1E440ED1290C}" destId="{0CA682EF-2475-42EB-A7F2-2B0DE01C32A0}" srcOrd="3" destOrd="0" parTransId="{953C773C-ED76-41B0-8B93-D15C2A28C254}" sibTransId="{00A2800A-DB45-4455-9084-A32CF2AEF806}"/>
    <dgm:cxn modelId="{2BF76DED-648F-4EC7-8B84-2E103200428B}" type="presOf" srcId="{ADE41F87-D7D5-4363-8F7F-C49A123A9780}" destId="{4C0E1C1A-92D2-442B-92F7-7EFFF9AF701B}" srcOrd="0" destOrd="0" presId="urn:microsoft.com/office/officeart/2005/8/layout/default"/>
    <dgm:cxn modelId="{338779EF-477C-4DAC-8DEC-C9A291520E8C}" srcId="{F2F3AF6B-34E6-4B27-BA4D-1E440ED1290C}" destId="{F0378FC4-CA05-4C0B-A016-2C808331A448}" srcOrd="2" destOrd="0" parTransId="{7FFCD325-97D0-42E4-9FB8-DB02F5343C30}" sibTransId="{572498A6-95ED-469B-BDFB-9D31212C2D20}"/>
    <dgm:cxn modelId="{B9B697C0-65CB-47E4-9E6C-15E04546EC3D}" type="presParOf" srcId="{136ABAF2-6E36-4D19-B02F-135C99664AAE}" destId="{4C0E1C1A-92D2-442B-92F7-7EFFF9AF701B}" srcOrd="0" destOrd="0" presId="urn:microsoft.com/office/officeart/2005/8/layout/default"/>
    <dgm:cxn modelId="{8CDD7978-8600-416B-B86E-7081A862F840}" type="presParOf" srcId="{136ABAF2-6E36-4D19-B02F-135C99664AAE}" destId="{2BFF4910-6509-4E8E-BD4D-204FF56F58BE}" srcOrd="1" destOrd="0" presId="urn:microsoft.com/office/officeart/2005/8/layout/default"/>
    <dgm:cxn modelId="{B3B0501F-E080-4BCD-B20C-8FF32B091F63}" type="presParOf" srcId="{136ABAF2-6E36-4D19-B02F-135C99664AAE}" destId="{6D22D4E2-268F-46D7-A142-9C52A95CC435}" srcOrd="2" destOrd="0" presId="urn:microsoft.com/office/officeart/2005/8/layout/default"/>
    <dgm:cxn modelId="{C533B2F0-28A0-43A8-BCD1-B9AF103538BF}" type="presParOf" srcId="{136ABAF2-6E36-4D19-B02F-135C99664AAE}" destId="{A861C390-CB08-4128-8E38-408C6BF739DB}" srcOrd="3" destOrd="0" presId="urn:microsoft.com/office/officeart/2005/8/layout/default"/>
    <dgm:cxn modelId="{462E2F34-D023-468C-B89C-5C8742642B29}" type="presParOf" srcId="{136ABAF2-6E36-4D19-B02F-135C99664AAE}" destId="{97C43942-1999-4AB1-8122-3A0CEF15FBCA}" srcOrd="4" destOrd="0" presId="urn:microsoft.com/office/officeart/2005/8/layout/default"/>
    <dgm:cxn modelId="{79608583-A83F-4EF6-96D6-21335B207852}" type="presParOf" srcId="{136ABAF2-6E36-4D19-B02F-135C99664AAE}" destId="{CC171B0A-B94F-4718-8995-F0500973F0AF}" srcOrd="5" destOrd="0" presId="urn:microsoft.com/office/officeart/2005/8/layout/default"/>
    <dgm:cxn modelId="{F61E12E1-3F29-47C7-BBD5-979D09A4851F}" type="presParOf" srcId="{136ABAF2-6E36-4D19-B02F-135C99664AAE}" destId="{81947E9D-122D-4928-B9E5-2F09F7CC9892}" srcOrd="6" destOrd="0" presId="urn:microsoft.com/office/officeart/2005/8/layout/default"/>
    <dgm:cxn modelId="{BE6C929B-4A23-456A-B388-4C4A700ADE2A}" type="presParOf" srcId="{136ABAF2-6E36-4D19-B02F-135C99664AAE}" destId="{96468DAD-1649-414B-8A55-960E8CA0B188}" srcOrd="7" destOrd="0" presId="urn:microsoft.com/office/officeart/2005/8/layout/default"/>
    <dgm:cxn modelId="{6BD81BAF-5E31-4DA3-9B50-D47F7015E029}" type="presParOf" srcId="{136ABAF2-6E36-4D19-B02F-135C99664AAE}" destId="{8CA546F7-F155-4016-9776-E65AEAECC7A0}" srcOrd="8" destOrd="0" presId="urn:microsoft.com/office/officeart/2005/8/layout/default"/>
    <dgm:cxn modelId="{6CEBE375-2900-49D6-9182-E49BEC94DBC3}" type="presParOf" srcId="{136ABAF2-6E36-4D19-B02F-135C99664AAE}" destId="{03B0753B-4547-4774-97EB-F8A50B147EF3}" srcOrd="9" destOrd="0" presId="urn:microsoft.com/office/officeart/2005/8/layout/default"/>
    <dgm:cxn modelId="{56A6C54C-87BE-4DF0-8F48-E6BF072DCA14}" type="presParOf" srcId="{136ABAF2-6E36-4D19-B02F-135C99664AAE}" destId="{E72C70F6-DE73-4457-BC2A-9E6CBE6C1590}" srcOrd="10" destOrd="0" presId="urn:microsoft.com/office/officeart/2005/8/layout/default"/>
    <dgm:cxn modelId="{E20A41E9-21C8-49EB-B9F2-45B67A4F3517}" type="presParOf" srcId="{136ABAF2-6E36-4D19-B02F-135C99664AAE}" destId="{7D2007F8-73FE-4378-8370-4329B4546A96}" srcOrd="11" destOrd="0" presId="urn:microsoft.com/office/officeart/2005/8/layout/default"/>
    <dgm:cxn modelId="{0513C502-3F45-464F-8D11-8EEB67216D43}" type="presParOf" srcId="{136ABAF2-6E36-4D19-B02F-135C99664AAE}" destId="{09E4F9F3-DC9B-447E-832C-5F8C4F25C487}"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FC5451-6C4F-4E25-B364-4902D1AEBD9A}"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12AE51EA-A20F-41FD-9673-5DDAC061892D}">
      <dgm:prSet custT="1"/>
      <dgm:spPr/>
      <dgm:t>
        <a:bodyPr/>
        <a:lstStyle/>
        <a:p>
          <a:r>
            <a:rPr lang="en-US" sz="1800" dirty="0"/>
            <a:t>How much personal storage do users currently have in Microsoft 365 for Enterprise?</a:t>
          </a:r>
        </a:p>
      </dgm:t>
    </dgm:pt>
    <dgm:pt modelId="{468A09FE-F3E7-4441-8B71-8F6A15EE620B}" type="parTrans" cxnId="{FFCDE3E7-155F-4287-8F70-BBA5377194B5}">
      <dgm:prSet/>
      <dgm:spPr/>
      <dgm:t>
        <a:bodyPr/>
        <a:lstStyle/>
        <a:p>
          <a:endParaRPr lang="en-US" sz="1800"/>
        </a:p>
      </dgm:t>
    </dgm:pt>
    <dgm:pt modelId="{0C37AFEA-0E6B-4A54-A2CB-29E7EFECEE11}" type="sibTrans" cxnId="{FFCDE3E7-155F-4287-8F70-BBA5377194B5}">
      <dgm:prSet/>
      <dgm:spPr/>
      <dgm:t>
        <a:bodyPr/>
        <a:lstStyle/>
        <a:p>
          <a:endParaRPr lang="en-US" sz="1800"/>
        </a:p>
      </dgm:t>
    </dgm:pt>
    <dgm:pt modelId="{C466DA2B-7F08-4965-82B7-D406B6401246}">
      <dgm:prSet custT="1"/>
      <dgm:spPr/>
      <dgm:t>
        <a:bodyPr/>
        <a:lstStyle/>
        <a:p>
          <a:r>
            <a:rPr lang="en-US" sz="1800" dirty="0"/>
            <a:t>Unlimited</a:t>
          </a:r>
        </a:p>
      </dgm:t>
    </dgm:pt>
    <dgm:pt modelId="{342C15BE-D4A6-456B-9A27-1CCBF6244AB3}" type="parTrans" cxnId="{F0C7107D-4701-426B-9CB9-E17F8A066C23}">
      <dgm:prSet/>
      <dgm:spPr/>
      <dgm:t>
        <a:bodyPr/>
        <a:lstStyle/>
        <a:p>
          <a:endParaRPr lang="en-US" sz="1800"/>
        </a:p>
      </dgm:t>
    </dgm:pt>
    <dgm:pt modelId="{2ADC9756-D8B1-446F-BA0C-C5D539C031AF}" type="sibTrans" cxnId="{F0C7107D-4701-426B-9CB9-E17F8A066C23}">
      <dgm:prSet/>
      <dgm:spPr/>
      <dgm:t>
        <a:bodyPr/>
        <a:lstStyle/>
        <a:p>
          <a:endParaRPr lang="en-US" sz="1800"/>
        </a:p>
      </dgm:t>
    </dgm:pt>
    <dgm:pt modelId="{44240EF3-8639-462F-813E-F475F3F32CCC}">
      <dgm:prSet custT="1"/>
      <dgm:spPr/>
      <dgm:t>
        <a:bodyPr/>
        <a:lstStyle/>
        <a:p>
          <a:r>
            <a:rPr lang="en-US" sz="1800" dirty="0"/>
            <a:t>Which Internet Explorer version is supported with Microsoft 365 and which browser versions are recommended for SharePoint Online?</a:t>
          </a:r>
        </a:p>
      </dgm:t>
    </dgm:pt>
    <dgm:pt modelId="{525C1FE0-685F-4030-BF09-2F5698B55EDE}" type="parTrans" cxnId="{EE59D290-A385-417C-84EA-2FED7BA5299D}">
      <dgm:prSet/>
      <dgm:spPr/>
      <dgm:t>
        <a:bodyPr/>
        <a:lstStyle/>
        <a:p>
          <a:endParaRPr lang="en-US" sz="1800"/>
        </a:p>
      </dgm:t>
    </dgm:pt>
    <dgm:pt modelId="{5F42FCF4-5AEB-4125-97D7-81FAD060820C}" type="sibTrans" cxnId="{EE59D290-A385-417C-84EA-2FED7BA5299D}">
      <dgm:prSet/>
      <dgm:spPr/>
      <dgm:t>
        <a:bodyPr/>
        <a:lstStyle/>
        <a:p>
          <a:endParaRPr lang="en-US" sz="1800"/>
        </a:p>
      </dgm:t>
    </dgm:pt>
    <dgm:pt modelId="{27A376FA-F447-40AA-A37B-FC5744829701}">
      <dgm:prSet custT="1"/>
      <dgm:spPr/>
      <dgm:t>
        <a:bodyPr/>
        <a:lstStyle/>
        <a:p>
          <a:r>
            <a:rPr lang="en-US" sz="1800" dirty="0"/>
            <a:t>Latest versions Microsoft Edge, Chrome, Safari and Firefox</a:t>
          </a:r>
        </a:p>
      </dgm:t>
    </dgm:pt>
    <dgm:pt modelId="{0060BE77-36BD-4D8B-9AB0-6210439D794D}" type="parTrans" cxnId="{6AA6036E-C0C9-440B-9490-A74E3B5CA6A6}">
      <dgm:prSet/>
      <dgm:spPr/>
      <dgm:t>
        <a:bodyPr/>
        <a:lstStyle/>
        <a:p>
          <a:endParaRPr lang="en-US" sz="1800"/>
        </a:p>
      </dgm:t>
    </dgm:pt>
    <dgm:pt modelId="{C15F3D25-34DC-46D4-8AD0-037206169869}" type="sibTrans" cxnId="{6AA6036E-C0C9-440B-9490-A74E3B5CA6A6}">
      <dgm:prSet/>
      <dgm:spPr/>
      <dgm:t>
        <a:bodyPr/>
        <a:lstStyle/>
        <a:p>
          <a:endParaRPr lang="en-US" sz="1800"/>
        </a:p>
      </dgm:t>
    </dgm:pt>
    <dgm:pt modelId="{F4681CB8-9EA8-479E-8747-16F256F08D04}">
      <dgm:prSet custT="1"/>
      <dgm:spPr/>
      <dgm:t>
        <a:bodyPr/>
        <a:lstStyle/>
        <a:p>
          <a:r>
            <a:rPr lang="en-US" sz="1800" dirty="0"/>
            <a:t>Briefly explain the different levels of administration in SharePoint Online.</a:t>
          </a:r>
        </a:p>
      </dgm:t>
    </dgm:pt>
    <dgm:pt modelId="{5414ADA9-40F6-42B1-BA72-D1AEE76B1F23}" type="parTrans" cxnId="{C010C8C5-69E0-4FF3-8576-80DC24C22B56}">
      <dgm:prSet/>
      <dgm:spPr/>
      <dgm:t>
        <a:bodyPr/>
        <a:lstStyle/>
        <a:p>
          <a:endParaRPr lang="en-US" sz="1800"/>
        </a:p>
      </dgm:t>
    </dgm:pt>
    <dgm:pt modelId="{9D2008EA-5966-452E-915B-15828FFCA2FD}" type="sibTrans" cxnId="{C010C8C5-69E0-4FF3-8576-80DC24C22B56}">
      <dgm:prSet/>
      <dgm:spPr/>
      <dgm:t>
        <a:bodyPr/>
        <a:lstStyle/>
        <a:p>
          <a:endParaRPr lang="en-US" sz="1800"/>
        </a:p>
      </dgm:t>
    </dgm:pt>
    <dgm:pt modelId="{325E1062-B1CA-41A0-99A9-6E31C9DA46BE}">
      <dgm:prSet custT="1"/>
      <dgm:spPr/>
      <dgm:t>
        <a:bodyPr/>
        <a:lstStyle/>
        <a:p>
          <a:r>
            <a:rPr lang="en-US" sz="1800" dirty="0"/>
            <a:t>Global Administrator, SharePoint Administrator, Site Collection Administrator, Site Administrator</a:t>
          </a:r>
        </a:p>
      </dgm:t>
    </dgm:pt>
    <dgm:pt modelId="{739F9E0F-55E6-4224-B3DF-0E1C90D7C599}" type="parTrans" cxnId="{5FF0F454-A086-449A-953F-89203F0304D9}">
      <dgm:prSet/>
      <dgm:spPr/>
      <dgm:t>
        <a:bodyPr/>
        <a:lstStyle/>
        <a:p>
          <a:endParaRPr lang="en-US" sz="1800"/>
        </a:p>
      </dgm:t>
    </dgm:pt>
    <dgm:pt modelId="{19E9D991-43A8-4D3F-AB39-768B13F967EC}" type="sibTrans" cxnId="{5FF0F454-A086-449A-953F-89203F0304D9}">
      <dgm:prSet/>
      <dgm:spPr/>
      <dgm:t>
        <a:bodyPr/>
        <a:lstStyle/>
        <a:p>
          <a:endParaRPr lang="en-US" sz="1800"/>
        </a:p>
      </dgm:t>
    </dgm:pt>
    <dgm:pt modelId="{283D31E5-5298-4A8A-8003-E6883CE60DF8}">
      <dgm:prSet custT="1"/>
      <dgm:spPr/>
      <dgm:t>
        <a:bodyPr/>
        <a:lstStyle/>
        <a:p>
          <a:r>
            <a:rPr lang="en-US" sz="1800"/>
            <a:t>What are some of the common tasks a global admin can perform within the SharePoint admin center?</a:t>
          </a:r>
        </a:p>
      </dgm:t>
    </dgm:pt>
    <dgm:pt modelId="{AAE5CFC2-6541-473B-A58B-713D6E7F364B}" type="parTrans" cxnId="{25D46CDE-66A8-4EE7-A82D-911CA6A9E71F}">
      <dgm:prSet/>
      <dgm:spPr/>
      <dgm:t>
        <a:bodyPr/>
        <a:lstStyle/>
        <a:p>
          <a:endParaRPr lang="en-US" sz="1800"/>
        </a:p>
      </dgm:t>
    </dgm:pt>
    <dgm:pt modelId="{1DA9F852-FBCC-43F2-8355-782AAB443273}" type="sibTrans" cxnId="{25D46CDE-66A8-4EE7-A82D-911CA6A9E71F}">
      <dgm:prSet/>
      <dgm:spPr/>
      <dgm:t>
        <a:bodyPr/>
        <a:lstStyle/>
        <a:p>
          <a:endParaRPr lang="en-US" sz="1800"/>
        </a:p>
      </dgm:t>
    </dgm:pt>
    <dgm:pt modelId="{A28E3809-A0CC-4775-B7DA-34D213166BAA}">
      <dgm:prSet custT="1"/>
      <dgm:spPr/>
      <dgm:t>
        <a:bodyPr/>
        <a:lstStyle/>
        <a:p>
          <a:r>
            <a:rPr lang="en-US" sz="1800" dirty="0"/>
            <a:t>Create site collections, grant access to SC Admins, manage external user settings, assign storage, monitor delete, and restore deleted site collections</a:t>
          </a:r>
        </a:p>
      </dgm:t>
    </dgm:pt>
    <dgm:pt modelId="{7C8A32B7-DC07-4D5A-A5A9-970E9376C84F}" type="parTrans" cxnId="{4CAD0623-25B1-47B7-8278-6E2DBE375870}">
      <dgm:prSet/>
      <dgm:spPr/>
      <dgm:t>
        <a:bodyPr/>
        <a:lstStyle/>
        <a:p>
          <a:endParaRPr lang="en-US" sz="1800"/>
        </a:p>
      </dgm:t>
    </dgm:pt>
    <dgm:pt modelId="{0EFD1580-DBAE-4953-9671-C59FEC2CB34D}" type="sibTrans" cxnId="{4CAD0623-25B1-47B7-8278-6E2DBE375870}">
      <dgm:prSet/>
      <dgm:spPr/>
      <dgm:t>
        <a:bodyPr/>
        <a:lstStyle/>
        <a:p>
          <a:endParaRPr lang="en-US" sz="1800"/>
        </a:p>
      </dgm:t>
    </dgm:pt>
    <dgm:pt modelId="{5247DAA3-7590-40D1-B55F-949036AB6E8B}" type="pres">
      <dgm:prSet presAssocID="{68FC5451-6C4F-4E25-B364-4902D1AEBD9A}" presName="linear" presStyleCnt="0">
        <dgm:presLayoutVars>
          <dgm:dir/>
          <dgm:animLvl val="lvl"/>
          <dgm:resizeHandles val="exact"/>
        </dgm:presLayoutVars>
      </dgm:prSet>
      <dgm:spPr/>
    </dgm:pt>
    <dgm:pt modelId="{E4627F1D-109A-496E-B2B6-3B230E485E73}" type="pres">
      <dgm:prSet presAssocID="{12AE51EA-A20F-41FD-9673-5DDAC061892D}" presName="parentLin" presStyleCnt="0"/>
      <dgm:spPr/>
    </dgm:pt>
    <dgm:pt modelId="{AFBC0FF4-13EF-421A-BFAE-51DAEB24E914}" type="pres">
      <dgm:prSet presAssocID="{12AE51EA-A20F-41FD-9673-5DDAC061892D}" presName="parentLeftMargin" presStyleLbl="node1" presStyleIdx="0" presStyleCnt="4"/>
      <dgm:spPr/>
    </dgm:pt>
    <dgm:pt modelId="{5B81AF74-8C36-4363-88D8-5102F452E7D0}" type="pres">
      <dgm:prSet presAssocID="{12AE51EA-A20F-41FD-9673-5DDAC061892D}" presName="parentText" presStyleLbl="node1" presStyleIdx="0" presStyleCnt="4">
        <dgm:presLayoutVars>
          <dgm:chMax val="0"/>
          <dgm:bulletEnabled val="1"/>
        </dgm:presLayoutVars>
      </dgm:prSet>
      <dgm:spPr/>
    </dgm:pt>
    <dgm:pt modelId="{CC3B2DC7-3A98-4315-A352-73392F17BC58}" type="pres">
      <dgm:prSet presAssocID="{12AE51EA-A20F-41FD-9673-5DDAC061892D}" presName="negativeSpace" presStyleCnt="0"/>
      <dgm:spPr/>
    </dgm:pt>
    <dgm:pt modelId="{C311F362-1C57-4A32-B695-966B0365FDC6}" type="pres">
      <dgm:prSet presAssocID="{12AE51EA-A20F-41FD-9673-5DDAC061892D}" presName="childText" presStyleLbl="conFgAcc1" presStyleIdx="0" presStyleCnt="4">
        <dgm:presLayoutVars>
          <dgm:bulletEnabled val="1"/>
        </dgm:presLayoutVars>
      </dgm:prSet>
      <dgm:spPr/>
    </dgm:pt>
    <dgm:pt modelId="{5C6F5A07-D2B6-451F-96E4-3EF864483BD3}" type="pres">
      <dgm:prSet presAssocID="{0C37AFEA-0E6B-4A54-A2CB-29E7EFECEE11}" presName="spaceBetweenRectangles" presStyleCnt="0"/>
      <dgm:spPr/>
    </dgm:pt>
    <dgm:pt modelId="{7B62ECDC-BB81-4C2A-926D-A5276DEF327D}" type="pres">
      <dgm:prSet presAssocID="{44240EF3-8639-462F-813E-F475F3F32CCC}" presName="parentLin" presStyleCnt="0"/>
      <dgm:spPr/>
    </dgm:pt>
    <dgm:pt modelId="{0738CD5E-27E6-4146-8923-7D2618BAA908}" type="pres">
      <dgm:prSet presAssocID="{44240EF3-8639-462F-813E-F475F3F32CCC}" presName="parentLeftMargin" presStyleLbl="node1" presStyleIdx="0" presStyleCnt="4"/>
      <dgm:spPr/>
    </dgm:pt>
    <dgm:pt modelId="{8022EF0A-177B-4F5D-A999-FEACEA3B071D}" type="pres">
      <dgm:prSet presAssocID="{44240EF3-8639-462F-813E-F475F3F32CCC}" presName="parentText" presStyleLbl="node1" presStyleIdx="1" presStyleCnt="4">
        <dgm:presLayoutVars>
          <dgm:chMax val="0"/>
          <dgm:bulletEnabled val="1"/>
        </dgm:presLayoutVars>
      </dgm:prSet>
      <dgm:spPr/>
    </dgm:pt>
    <dgm:pt modelId="{562C3906-6F76-4EDF-ACFD-985F2AA59BE8}" type="pres">
      <dgm:prSet presAssocID="{44240EF3-8639-462F-813E-F475F3F32CCC}" presName="negativeSpace" presStyleCnt="0"/>
      <dgm:spPr/>
    </dgm:pt>
    <dgm:pt modelId="{CB58AECC-F33C-4798-AA43-DF0FD57FE0D2}" type="pres">
      <dgm:prSet presAssocID="{44240EF3-8639-462F-813E-F475F3F32CCC}" presName="childText" presStyleLbl="conFgAcc1" presStyleIdx="1" presStyleCnt="4">
        <dgm:presLayoutVars>
          <dgm:bulletEnabled val="1"/>
        </dgm:presLayoutVars>
      </dgm:prSet>
      <dgm:spPr/>
    </dgm:pt>
    <dgm:pt modelId="{230BAF9F-5FCC-4C0D-A0FB-F408287691C4}" type="pres">
      <dgm:prSet presAssocID="{5F42FCF4-5AEB-4125-97D7-81FAD060820C}" presName="spaceBetweenRectangles" presStyleCnt="0"/>
      <dgm:spPr/>
    </dgm:pt>
    <dgm:pt modelId="{309CB211-AAAC-4763-8B02-DEE5E336C096}" type="pres">
      <dgm:prSet presAssocID="{F4681CB8-9EA8-479E-8747-16F256F08D04}" presName="parentLin" presStyleCnt="0"/>
      <dgm:spPr/>
    </dgm:pt>
    <dgm:pt modelId="{8589DA61-CC29-4724-A0FD-39A1C6027530}" type="pres">
      <dgm:prSet presAssocID="{F4681CB8-9EA8-479E-8747-16F256F08D04}" presName="parentLeftMargin" presStyleLbl="node1" presStyleIdx="1" presStyleCnt="4"/>
      <dgm:spPr/>
    </dgm:pt>
    <dgm:pt modelId="{D9876D69-9D66-45AC-A0DC-E926DC307B29}" type="pres">
      <dgm:prSet presAssocID="{F4681CB8-9EA8-479E-8747-16F256F08D04}" presName="parentText" presStyleLbl="node1" presStyleIdx="2" presStyleCnt="4">
        <dgm:presLayoutVars>
          <dgm:chMax val="0"/>
          <dgm:bulletEnabled val="1"/>
        </dgm:presLayoutVars>
      </dgm:prSet>
      <dgm:spPr/>
    </dgm:pt>
    <dgm:pt modelId="{2AB37CC7-0351-40EA-82C8-F4F6D550511B}" type="pres">
      <dgm:prSet presAssocID="{F4681CB8-9EA8-479E-8747-16F256F08D04}" presName="negativeSpace" presStyleCnt="0"/>
      <dgm:spPr/>
    </dgm:pt>
    <dgm:pt modelId="{4CFA5964-5DEA-4FA3-B758-543996D5A711}" type="pres">
      <dgm:prSet presAssocID="{F4681CB8-9EA8-479E-8747-16F256F08D04}" presName="childText" presStyleLbl="conFgAcc1" presStyleIdx="2" presStyleCnt="4">
        <dgm:presLayoutVars>
          <dgm:bulletEnabled val="1"/>
        </dgm:presLayoutVars>
      </dgm:prSet>
      <dgm:spPr/>
    </dgm:pt>
    <dgm:pt modelId="{E2046E22-B258-40A8-8895-05E0AC33DDC3}" type="pres">
      <dgm:prSet presAssocID="{9D2008EA-5966-452E-915B-15828FFCA2FD}" presName="spaceBetweenRectangles" presStyleCnt="0"/>
      <dgm:spPr/>
    </dgm:pt>
    <dgm:pt modelId="{89CA62D3-C430-479C-9CF5-818EE6D47708}" type="pres">
      <dgm:prSet presAssocID="{283D31E5-5298-4A8A-8003-E6883CE60DF8}" presName="parentLin" presStyleCnt="0"/>
      <dgm:spPr/>
    </dgm:pt>
    <dgm:pt modelId="{757C7E46-CDDA-49F3-97B4-D95FD09B524C}" type="pres">
      <dgm:prSet presAssocID="{283D31E5-5298-4A8A-8003-E6883CE60DF8}" presName="parentLeftMargin" presStyleLbl="node1" presStyleIdx="2" presStyleCnt="4"/>
      <dgm:spPr/>
    </dgm:pt>
    <dgm:pt modelId="{6D444B61-C7E8-4D54-BD61-B9C399F62879}" type="pres">
      <dgm:prSet presAssocID="{283D31E5-5298-4A8A-8003-E6883CE60DF8}" presName="parentText" presStyleLbl="node1" presStyleIdx="3" presStyleCnt="4">
        <dgm:presLayoutVars>
          <dgm:chMax val="0"/>
          <dgm:bulletEnabled val="1"/>
        </dgm:presLayoutVars>
      </dgm:prSet>
      <dgm:spPr/>
    </dgm:pt>
    <dgm:pt modelId="{E9E1173F-D83E-41C9-B812-62A1F530D10A}" type="pres">
      <dgm:prSet presAssocID="{283D31E5-5298-4A8A-8003-E6883CE60DF8}" presName="negativeSpace" presStyleCnt="0"/>
      <dgm:spPr/>
    </dgm:pt>
    <dgm:pt modelId="{9D00F05E-2415-4B8F-8506-801A03335FD9}" type="pres">
      <dgm:prSet presAssocID="{283D31E5-5298-4A8A-8003-E6883CE60DF8}" presName="childText" presStyleLbl="conFgAcc1" presStyleIdx="3" presStyleCnt="4">
        <dgm:presLayoutVars>
          <dgm:bulletEnabled val="1"/>
        </dgm:presLayoutVars>
      </dgm:prSet>
      <dgm:spPr/>
    </dgm:pt>
  </dgm:ptLst>
  <dgm:cxnLst>
    <dgm:cxn modelId="{4CAD0623-25B1-47B7-8278-6E2DBE375870}" srcId="{283D31E5-5298-4A8A-8003-E6883CE60DF8}" destId="{A28E3809-A0CC-4775-B7DA-34D213166BAA}" srcOrd="0" destOrd="0" parTransId="{7C8A32B7-DC07-4D5A-A5A9-970E9376C84F}" sibTransId="{0EFD1580-DBAE-4953-9671-C59FEC2CB34D}"/>
    <dgm:cxn modelId="{8AF60C24-5410-4CAE-B424-2FB7C2D90B75}" type="presOf" srcId="{F4681CB8-9EA8-479E-8747-16F256F08D04}" destId="{8589DA61-CC29-4724-A0FD-39A1C6027530}" srcOrd="0" destOrd="0" presId="urn:microsoft.com/office/officeart/2005/8/layout/list1"/>
    <dgm:cxn modelId="{8D4EBF29-A3BC-428B-AF3E-7321B469D872}" type="presOf" srcId="{325E1062-B1CA-41A0-99A9-6E31C9DA46BE}" destId="{4CFA5964-5DEA-4FA3-B758-543996D5A711}" srcOrd="0" destOrd="0" presId="urn:microsoft.com/office/officeart/2005/8/layout/list1"/>
    <dgm:cxn modelId="{FFD5D23A-3BF0-47BC-B075-2A9392707E24}" type="presOf" srcId="{283D31E5-5298-4A8A-8003-E6883CE60DF8}" destId="{757C7E46-CDDA-49F3-97B4-D95FD09B524C}" srcOrd="0" destOrd="0" presId="urn:microsoft.com/office/officeart/2005/8/layout/list1"/>
    <dgm:cxn modelId="{B62A4F62-52C3-448D-BC53-DA08F05A0ED5}" type="presOf" srcId="{F4681CB8-9EA8-479E-8747-16F256F08D04}" destId="{D9876D69-9D66-45AC-A0DC-E926DC307B29}" srcOrd="1" destOrd="0" presId="urn:microsoft.com/office/officeart/2005/8/layout/list1"/>
    <dgm:cxn modelId="{6AA6036E-C0C9-440B-9490-A74E3B5CA6A6}" srcId="{44240EF3-8639-462F-813E-F475F3F32CCC}" destId="{27A376FA-F447-40AA-A37B-FC5744829701}" srcOrd="0" destOrd="0" parTransId="{0060BE77-36BD-4D8B-9AB0-6210439D794D}" sibTransId="{C15F3D25-34DC-46D4-8AD0-037206169869}"/>
    <dgm:cxn modelId="{7725AA6E-270B-444D-B175-437E6116A438}" type="presOf" srcId="{12AE51EA-A20F-41FD-9673-5DDAC061892D}" destId="{AFBC0FF4-13EF-421A-BFAE-51DAEB24E914}" srcOrd="0" destOrd="0" presId="urn:microsoft.com/office/officeart/2005/8/layout/list1"/>
    <dgm:cxn modelId="{2CDB7D51-F473-4FF2-8337-FD89C41BBCDB}" type="presOf" srcId="{27A376FA-F447-40AA-A37B-FC5744829701}" destId="{CB58AECC-F33C-4798-AA43-DF0FD57FE0D2}" srcOrd="0" destOrd="0" presId="urn:microsoft.com/office/officeart/2005/8/layout/list1"/>
    <dgm:cxn modelId="{5FF0F454-A086-449A-953F-89203F0304D9}" srcId="{F4681CB8-9EA8-479E-8747-16F256F08D04}" destId="{325E1062-B1CA-41A0-99A9-6E31C9DA46BE}" srcOrd="0" destOrd="0" parTransId="{739F9E0F-55E6-4224-B3DF-0E1C90D7C599}" sibTransId="{19E9D991-43A8-4D3F-AB39-768B13F967EC}"/>
    <dgm:cxn modelId="{BF28A576-E466-4B62-B42B-15CC04477B9D}" type="presOf" srcId="{283D31E5-5298-4A8A-8003-E6883CE60DF8}" destId="{6D444B61-C7E8-4D54-BD61-B9C399F62879}" srcOrd="1" destOrd="0" presId="urn:microsoft.com/office/officeart/2005/8/layout/list1"/>
    <dgm:cxn modelId="{F0C7107D-4701-426B-9CB9-E17F8A066C23}" srcId="{12AE51EA-A20F-41FD-9673-5DDAC061892D}" destId="{C466DA2B-7F08-4965-82B7-D406B6401246}" srcOrd="0" destOrd="0" parTransId="{342C15BE-D4A6-456B-9A27-1CCBF6244AB3}" sibTransId="{2ADC9756-D8B1-446F-BA0C-C5D539C031AF}"/>
    <dgm:cxn modelId="{EE59D290-A385-417C-84EA-2FED7BA5299D}" srcId="{68FC5451-6C4F-4E25-B364-4902D1AEBD9A}" destId="{44240EF3-8639-462F-813E-F475F3F32CCC}" srcOrd="1" destOrd="0" parTransId="{525C1FE0-685F-4030-BF09-2F5698B55EDE}" sibTransId="{5F42FCF4-5AEB-4125-97D7-81FAD060820C}"/>
    <dgm:cxn modelId="{1CE4BF9B-5661-4F07-98D8-72DAC6932C1D}" type="presOf" srcId="{C466DA2B-7F08-4965-82B7-D406B6401246}" destId="{C311F362-1C57-4A32-B695-966B0365FDC6}" srcOrd="0" destOrd="0" presId="urn:microsoft.com/office/officeart/2005/8/layout/list1"/>
    <dgm:cxn modelId="{C010C8C5-69E0-4FF3-8576-80DC24C22B56}" srcId="{68FC5451-6C4F-4E25-B364-4902D1AEBD9A}" destId="{F4681CB8-9EA8-479E-8747-16F256F08D04}" srcOrd="2" destOrd="0" parTransId="{5414ADA9-40F6-42B1-BA72-D1AEE76B1F23}" sibTransId="{9D2008EA-5966-452E-915B-15828FFCA2FD}"/>
    <dgm:cxn modelId="{C62B78DA-1C4A-4B57-8C63-89740B301BCC}" type="presOf" srcId="{44240EF3-8639-462F-813E-F475F3F32CCC}" destId="{8022EF0A-177B-4F5D-A999-FEACEA3B071D}" srcOrd="1" destOrd="0" presId="urn:microsoft.com/office/officeart/2005/8/layout/list1"/>
    <dgm:cxn modelId="{F4AA66DB-B993-437A-A585-4DAF72C7183F}" type="presOf" srcId="{12AE51EA-A20F-41FD-9673-5DDAC061892D}" destId="{5B81AF74-8C36-4363-88D8-5102F452E7D0}" srcOrd="1" destOrd="0" presId="urn:microsoft.com/office/officeart/2005/8/layout/list1"/>
    <dgm:cxn modelId="{8206C5DB-E22C-4A0A-B861-74ED0BD51868}" type="presOf" srcId="{44240EF3-8639-462F-813E-F475F3F32CCC}" destId="{0738CD5E-27E6-4146-8923-7D2618BAA908}" srcOrd="0" destOrd="0" presId="urn:microsoft.com/office/officeart/2005/8/layout/list1"/>
    <dgm:cxn modelId="{25D46CDE-66A8-4EE7-A82D-911CA6A9E71F}" srcId="{68FC5451-6C4F-4E25-B364-4902D1AEBD9A}" destId="{283D31E5-5298-4A8A-8003-E6883CE60DF8}" srcOrd="3" destOrd="0" parTransId="{AAE5CFC2-6541-473B-A58B-713D6E7F364B}" sibTransId="{1DA9F852-FBCC-43F2-8355-782AAB443273}"/>
    <dgm:cxn modelId="{DEE1A5DE-A8EC-4682-9493-B9AA70DD70ED}" type="presOf" srcId="{A28E3809-A0CC-4775-B7DA-34D213166BAA}" destId="{9D00F05E-2415-4B8F-8506-801A03335FD9}" srcOrd="0" destOrd="0" presId="urn:microsoft.com/office/officeart/2005/8/layout/list1"/>
    <dgm:cxn modelId="{ACC627E3-9BBF-4457-93C1-0147EA70C0C4}" type="presOf" srcId="{68FC5451-6C4F-4E25-B364-4902D1AEBD9A}" destId="{5247DAA3-7590-40D1-B55F-949036AB6E8B}" srcOrd="0" destOrd="0" presId="urn:microsoft.com/office/officeart/2005/8/layout/list1"/>
    <dgm:cxn modelId="{FFCDE3E7-155F-4287-8F70-BBA5377194B5}" srcId="{68FC5451-6C4F-4E25-B364-4902D1AEBD9A}" destId="{12AE51EA-A20F-41FD-9673-5DDAC061892D}" srcOrd="0" destOrd="0" parTransId="{468A09FE-F3E7-4441-8B71-8F6A15EE620B}" sibTransId="{0C37AFEA-0E6B-4A54-A2CB-29E7EFECEE11}"/>
    <dgm:cxn modelId="{832621F2-8B5E-4ABD-AA97-953910E7CAD6}" type="presParOf" srcId="{5247DAA3-7590-40D1-B55F-949036AB6E8B}" destId="{E4627F1D-109A-496E-B2B6-3B230E485E73}" srcOrd="0" destOrd="0" presId="urn:microsoft.com/office/officeart/2005/8/layout/list1"/>
    <dgm:cxn modelId="{8447A696-FE3A-47B4-8E10-0625C66D2624}" type="presParOf" srcId="{E4627F1D-109A-496E-B2B6-3B230E485E73}" destId="{AFBC0FF4-13EF-421A-BFAE-51DAEB24E914}" srcOrd="0" destOrd="0" presId="urn:microsoft.com/office/officeart/2005/8/layout/list1"/>
    <dgm:cxn modelId="{8B9242D9-D380-482C-BD56-4806773CBEE1}" type="presParOf" srcId="{E4627F1D-109A-496E-B2B6-3B230E485E73}" destId="{5B81AF74-8C36-4363-88D8-5102F452E7D0}" srcOrd="1" destOrd="0" presId="urn:microsoft.com/office/officeart/2005/8/layout/list1"/>
    <dgm:cxn modelId="{B4A5E32D-370C-4F49-9DFC-5765F81BDBE1}" type="presParOf" srcId="{5247DAA3-7590-40D1-B55F-949036AB6E8B}" destId="{CC3B2DC7-3A98-4315-A352-73392F17BC58}" srcOrd="1" destOrd="0" presId="urn:microsoft.com/office/officeart/2005/8/layout/list1"/>
    <dgm:cxn modelId="{F6D12CF6-AFD6-4577-9539-6EF9F2C49855}" type="presParOf" srcId="{5247DAA3-7590-40D1-B55F-949036AB6E8B}" destId="{C311F362-1C57-4A32-B695-966B0365FDC6}" srcOrd="2" destOrd="0" presId="urn:microsoft.com/office/officeart/2005/8/layout/list1"/>
    <dgm:cxn modelId="{ACEE24B2-F03F-47AE-BFBB-803A3D7F4C8E}" type="presParOf" srcId="{5247DAA3-7590-40D1-B55F-949036AB6E8B}" destId="{5C6F5A07-D2B6-451F-96E4-3EF864483BD3}" srcOrd="3" destOrd="0" presId="urn:microsoft.com/office/officeart/2005/8/layout/list1"/>
    <dgm:cxn modelId="{267A949F-5A34-4E9A-BAE1-7EB497755231}" type="presParOf" srcId="{5247DAA3-7590-40D1-B55F-949036AB6E8B}" destId="{7B62ECDC-BB81-4C2A-926D-A5276DEF327D}" srcOrd="4" destOrd="0" presId="urn:microsoft.com/office/officeart/2005/8/layout/list1"/>
    <dgm:cxn modelId="{96562761-6511-46B8-8764-7CB98DBE019D}" type="presParOf" srcId="{7B62ECDC-BB81-4C2A-926D-A5276DEF327D}" destId="{0738CD5E-27E6-4146-8923-7D2618BAA908}" srcOrd="0" destOrd="0" presId="urn:microsoft.com/office/officeart/2005/8/layout/list1"/>
    <dgm:cxn modelId="{0C4BDDF6-9184-494A-8865-EE822437FCFB}" type="presParOf" srcId="{7B62ECDC-BB81-4C2A-926D-A5276DEF327D}" destId="{8022EF0A-177B-4F5D-A999-FEACEA3B071D}" srcOrd="1" destOrd="0" presId="urn:microsoft.com/office/officeart/2005/8/layout/list1"/>
    <dgm:cxn modelId="{51E61AE9-957B-4C37-B364-A464A32594C3}" type="presParOf" srcId="{5247DAA3-7590-40D1-B55F-949036AB6E8B}" destId="{562C3906-6F76-4EDF-ACFD-985F2AA59BE8}" srcOrd="5" destOrd="0" presId="urn:microsoft.com/office/officeart/2005/8/layout/list1"/>
    <dgm:cxn modelId="{1CDE1B34-AC7E-4D2A-8D6B-2F5373528CF5}" type="presParOf" srcId="{5247DAA3-7590-40D1-B55F-949036AB6E8B}" destId="{CB58AECC-F33C-4798-AA43-DF0FD57FE0D2}" srcOrd="6" destOrd="0" presId="urn:microsoft.com/office/officeart/2005/8/layout/list1"/>
    <dgm:cxn modelId="{84608B22-7EE9-4054-865E-21B5F64FB6CD}" type="presParOf" srcId="{5247DAA3-7590-40D1-B55F-949036AB6E8B}" destId="{230BAF9F-5FCC-4C0D-A0FB-F408287691C4}" srcOrd="7" destOrd="0" presId="urn:microsoft.com/office/officeart/2005/8/layout/list1"/>
    <dgm:cxn modelId="{28DD084F-F280-400E-BCB7-0F32151D0D78}" type="presParOf" srcId="{5247DAA3-7590-40D1-B55F-949036AB6E8B}" destId="{309CB211-AAAC-4763-8B02-DEE5E336C096}" srcOrd="8" destOrd="0" presId="urn:microsoft.com/office/officeart/2005/8/layout/list1"/>
    <dgm:cxn modelId="{CCEB1CEF-E0C5-4271-9DDC-6FBFBA181C27}" type="presParOf" srcId="{309CB211-AAAC-4763-8B02-DEE5E336C096}" destId="{8589DA61-CC29-4724-A0FD-39A1C6027530}" srcOrd="0" destOrd="0" presId="urn:microsoft.com/office/officeart/2005/8/layout/list1"/>
    <dgm:cxn modelId="{618338FE-DEAD-41F4-81AE-2A64398634F5}" type="presParOf" srcId="{309CB211-AAAC-4763-8B02-DEE5E336C096}" destId="{D9876D69-9D66-45AC-A0DC-E926DC307B29}" srcOrd="1" destOrd="0" presId="urn:microsoft.com/office/officeart/2005/8/layout/list1"/>
    <dgm:cxn modelId="{4953652B-B37F-4AEF-BBBE-AA7D68324F72}" type="presParOf" srcId="{5247DAA3-7590-40D1-B55F-949036AB6E8B}" destId="{2AB37CC7-0351-40EA-82C8-F4F6D550511B}" srcOrd="9" destOrd="0" presId="urn:microsoft.com/office/officeart/2005/8/layout/list1"/>
    <dgm:cxn modelId="{80BD5D11-0428-4226-97F6-C864FC3A0E7F}" type="presParOf" srcId="{5247DAA3-7590-40D1-B55F-949036AB6E8B}" destId="{4CFA5964-5DEA-4FA3-B758-543996D5A711}" srcOrd="10" destOrd="0" presId="urn:microsoft.com/office/officeart/2005/8/layout/list1"/>
    <dgm:cxn modelId="{270D325F-8F04-4E34-9A56-E7C5F235DD16}" type="presParOf" srcId="{5247DAA3-7590-40D1-B55F-949036AB6E8B}" destId="{E2046E22-B258-40A8-8895-05E0AC33DDC3}" srcOrd="11" destOrd="0" presId="urn:microsoft.com/office/officeart/2005/8/layout/list1"/>
    <dgm:cxn modelId="{DE6BB991-49BF-4ED8-ADB4-B62A2AFF28CC}" type="presParOf" srcId="{5247DAA3-7590-40D1-B55F-949036AB6E8B}" destId="{89CA62D3-C430-479C-9CF5-818EE6D47708}" srcOrd="12" destOrd="0" presId="urn:microsoft.com/office/officeart/2005/8/layout/list1"/>
    <dgm:cxn modelId="{37F1D8BA-0775-4AC8-A56A-C6E653514ED0}" type="presParOf" srcId="{89CA62D3-C430-479C-9CF5-818EE6D47708}" destId="{757C7E46-CDDA-49F3-97B4-D95FD09B524C}" srcOrd="0" destOrd="0" presId="urn:microsoft.com/office/officeart/2005/8/layout/list1"/>
    <dgm:cxn modelId="{5E30EBE8-ECE5-46DF-B200-85DE40790360}" type="presParOf" srcId="{89CA62D3-C430-479C-9CF5-818EE6D47708}" destId="{6D444B61-C7E8-4D54-BD61-B9C399F62879}" srcOrd="1" destOrd="0" presId="urn:microsoft.com/office/officeart/2005/8/layout/list1"/>
    <dgm:cxn modelId="{B083AC38-4238-4E31-8129-8F310E60B65D}" type="presParOf" srcId="{5247DAA3-7590-40D1-B55F-949036AB6E8B}" destId="{E9E1173F-D83E-41C9-B812-62A1F530D10A}" srcOrd="13" destOrd="0" presId="urn:microsoft.com/office/officeart/2005/8/layout/list1"/>
    <dgm:cxn modelId="{E66FAD6F-23AA-44F6-97A0-628399D04EC8}" type="presParOf" srcId="{5247DAA3-7590-40D1-B55F-949036AB6E8B}" destId="{9D00F05E-2415-4B8F-8506-801A03335FD9}"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68DAEE-A13D-4953-BE0B-AEF9E4593E07}">
      <dsp:nvSpPr>
        <dsp:cNvPr id="0" name=""/>
        <dsp:cNvSpPr/>
      </dsp:nvSpPr>
      <dsp:spPr>
        <a:xfrm>
          <a:off x="0" y="4138406"/>
          <a:ext cx="1805098" cy="67893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8379" tIns="163576" rIns="128379" bIns="163576" numCol="1" spcCol="1270" anchor="ctr" anchorCtr="0">
          <a:noAutofit/>
        </a:bodyPr>
        <a:lstStyle/>
        <a:p>
          <a:pPr marL="0" lvl="0" indent="0" algn="ctr" defTabSz="1022350">
            <a:lnSpc>
              <a:spcPct val="90000"/>
            </a:lnSpc>
            <a:spcBef>
              <a:spcPct val="0"/>
            </a:spcBef>
            <a:spcAft>
              <a:spcPct val="35000"/>
            </a:spcAft>
            <a:buNone/>
          </a:pPr>
          <a:r>
            <a:rPr lang="en-US" sz="2300" kern="1200"/>
            <a:t>Scroll down</a:t>
          </a:r>
        </a:p>
      </dsp:txBody>
      <dsp:txXfrm>
        <a:off x="0" y="4138406"/>
        <a:ext cx="1805098" cy="678939"/>
      </dsp:txXfrm>
    </dsp:sp>
    <dsp:sp modelId="{6D38552F-DDA2-4859-9AC9-25CF7873EBFF}">
      <dsp:nvSpPr>
        <dsp:cNvPr id="0" name=""/>
        <dsp:cNvSpPr/>
      </dsp:nvSpPr>
      <dsp:spPr>
        <a:xfrm>
          <a:off x="1805098" y="4138406"/>
          <a:ext cx="5415295" cy="678939"/>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9848" tIns="203200" rIns="109848" bIns="203200" numCol="1" spcCol="1270" anchor="ctr" anchorCtr="0">
          <a:noAutofit/>
        </a:bodyPr>
        <a:lstStyle/>
        <a:p>
          <a:pPr marL="0" lvl="0" indent="0" algn="l" defTabSz="711200">
            <a:lnSpc>
              <a:spcPct val="90000"/>
            </a:lnSpc>
            <a:spcBef>
              <a:spcPct val="0"/>
            </a:spcBef>
            <a:spcAft>
              <a:spcPct val="35000"/>
            </a:spcAft>
            <a:buNone/>
          </a:pPr>
          <a:r>
            <a:rPr lang="en-US" sz="1600" kern="1200"/>
            <a:t>Scroll down to “Roles” and click edit on the right side</a:t>
          </a:r>
        </a:p>
      </dsp:txBody>
      <dsp:txXfrm>
        <a:off x="1805098" y="4138406"/>
        <a:ext cx="5415295" cy="678939"/>
      </dsp:txXfrm>
    </dsp:sp>
    <dsp:sp modelId="{B1207256-A8DA-47FE-8405-F186BE351AC5}">
      <dsp:nvSpPr>
        <dsp:cNvPr id="0" name=""/>
        <dsp:cNvSpPr/>
      </dsp:nvSpPr>
      <dsp:spPr>
        <a:xfrm rot="10800000">
          <a:off x="0" y="3104380"/>
          <a:ext cx="1805098" cy="1044209"/>
        </a:xfrm>
        <a:prstGeom prst="upArrowCallout">
          <a:avLst>
            <a:gd name="adj1" fmla="val 5000"/>
            <a:gd name="adj2" fmla="val 10000"/>
            <a:gd name="adj3" fmla="val 15000"/>
            <a:gd name="adj4" fmla="val 64977"/>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8379" tIns="163576" rIns="128379" bIns="163576" numCol="1" spcCol="1270" anchor="ctr" anchorCtr="0">
          <a:noAutofit/>
        </a:bodyPr>
        <a:lstStyle/>
        <a:p>
          <a:pPr marL="0" lvl="0" indent="0" algn="ctr" defTabSz="1022350">
            <a:lnSpc>
              <a:spcPct val="90000"/>
            </a:lnSpc>
            <a:spcBef>
              <a:spcPct val="0"/>
            </a:spcBef>
            <a:spcAft>
              <a:spcPct val="35000"/>
            </a:spcAft>
            <a:buNone/>
          </a:pPr>
          <a:r>
            <a:rPr lang="en-US" sz="2300" kern="1200"/>
            <a:t>Click</a:t>
          </a:r>
        </a:p>
      </dsp:txBody>
      <dsp:txXfrm rot="-10800000">
        <a:off x="0" y="3104380"/>
        <a:ext cx="1805098" cy="678736"/>
      </dsp:txXfrm>
    </dsp:sp>
    <dsp:sp modelId="{0CEDB364-561A-47B3-B5C0-44A39C2BC8C4}">
      <dsp:nvSpPr>
        <dsp:cNvPr id="0" name=""/>
        <dsp:cNvSpPr/>
      </dsp:nvSpPr>
      <dsp:spPr>
        <a:xfrm>
          <a:off x="1805098" y="3104380"/>
          <a:ext cx="5415295" cy="678736"/>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9848" tIns="203200" rIns="109848" bIns="203200" numCol="1" spcCol="1270" anchor="ctr" anchorCtr="0">
          <a:noAutofit/>
        </a:bodyPr>
        <a:lstStyle/>
        <a:p>
          <a:pPr marL="0" lvl="0" indent="0" algn="l" defTabSz="711200">
            <a:lnSpc>
              <a:spcPct val="90000"/>
            </a:lnSpc>
            <a:spcBef>
              <a:spcPct val="0"/>
            </a:spcBef>
            <a:spcAft>
              <a:spcPct val="35000"/>
            </a:spcAft>
            <a:buNone/>
          </a:pPr>
          <a:r>
            <a:rPr lang="en-US" sz="1600" kern="1200"/>
            <a:t>Click the display name you want to assign the role to </a:t>
          </a:r>
        </a:p>
      </dsp:txBody>
      <dsp:txXfrm>
        <a:off x="1805098" y="3104380"/>
        <a:ext cx="5415295" cy="678736"/>
      </dsp:txXfrm>
    </dsp:sp>
    <dsp:sp modelId="{E7323AB4-569F-4BC0-A800-BEF27265633B}">
      <dsp:nvSpPr>
        <dsp:cNvPr id="0" name=""/>
        <dsp:cNvSpPr/>
      </dsp:nvSpPr>
      <dsp:spPr>
        <a:xfrm rot="10800000">
          <a:off x="0" y="2070355"/>
          <a:ext cx="1805098" cy="1044209"/>
        </a:xfrm>
        <a:prstGeom prst="upArrowCallout">
          <a:avLst>
            <a:gd name="adj1" fmla="val 5000"/>
            <a:gd name="adj2" fmla="val 10000"/>
            <a:gd name="adj3" fmla="val 15000"/>
            <a:gd name="adj4" fmla="val 64977"/>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8379" tIns="163576" rIns="128379" bIns="163576" numCol="1" spcCol="1270" anchor="ctr" anchorCtr="0">
          <a:noAutofit/>
        </a:bodyPr>
        <a:lstStyle/>
        <a:p>
          <a:pPr marL="0" lvl="0" indent="0" algn="ctr" defTabSz="1022350">
            <a:lnSpc>
              <a:spcPct val="90000"/>
            </a:lnSpc>
            <a:spcBef>
              <a:spcPct val="0"/>
            </a:spcBef>
            <a:spcAft>
              <a:spcPct val="35000"/>
            </a:spcAft>
            <a:buNone/>
          </a:pPr>
          <a:r>
            <a:rPr lang="en-US" sz="2300" kern="1200"/>
            <a:t>Click</a:t>
          </a:r>
        </a:p>
      </dsp:txBody>
      <dsp:txXfrm rot="-10800000">
        <a:off x="0" y="2070355"/>
        <a:ext cx="1805098" cy="678736"/>
      </dsp:txXfrm>
    </dsp:sp>
    <dsp:sp modelId="{661E4CF7-D64E-4121-A78C-BD90DEB73778}">
      <dsp:nvSpPr>
        <dsp:cNvPr id="0" name=""/>
        <dsp:cNvSpPr/>
      </dsp:nvSpPr>
      <dsp:spPr>
        <a:xfrm>
          <a:off x="1805098" y="2070355"/>
          <a:ext cx="5415295" cy="678736"/>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9848" tIns="203200" rIns="109848" bIns="203200" numCol="1" spcCol="1270" anchor="ctr" anchorCtr="0">
          <a:noAutofit/>
        </a:bodyPr>
        <a:lstStyle/>
        <a:p>
          <a:pPr marL="0" lvl="0" indent="0" algn="l" defTabSz="711200">
            <a:lnSpc>
              <a:spcPct val="90000"/>
            </a:lnSpc>
            <a:spcBef>
              <a:spcPct val="0"/>
            </a:spcBef>
            <a:spcAft>
              <a:spcPct val="35000"/>
            </a:spcAft>
            <a:buNone/>
          </a:pPr>
          <a:r>
            <a:rPr lang="en-US" sz="1600" kern="1200"/>
            <a:t>Click Active Users from the drop-down list</a:t>
          </a:r>
        </a:p>
      </dsp:txBody>
      <dsp:txXfrm>
        <a:off x="1805098" y="2070355"/>
        <a:ext cx="5415295" cy="678736"/>
      </dsp:txXfrm>
    </dsp:sp>
    <dsp:sp modelId="{2AA486C3-34B7-4900-B76B-2234F8030189}">
      <dsp:nvSpPr>
        <dsp:cNvPr id="0" name=""/>
        <dsp:cNvSpPr/>
      </dsp:nvSpPr>
      <dsp:spPr>
        <a:xfrm rot="10800000">
          <a:off x="0" y="1036329"/>
          <a:ext cx="1805098" cy="1044209"/>
        </a:xfrm>
        <a:prstGeom prst="upArrowCallout">
          <a:avLst>
            <a:gd name="adj1" fmla="val 5000"/>
            <a:gd name="adj2" fmla="val 10000"/>
            <a:gd name="adj3" fmla="val 15000"/>
            <a:gd name="adj4" fmla="val 64977"/>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8379" tIns="163576" rIns="128379" bIns="163576" numCol="1" spcCol="1270" anchor="ctr" anchorCtr="0">
          <a:noAutofit/>
        </a:bodyPr>
        <a:lstStyle/>
        <a:p>
          <a:pPr marL="0" lvl="0" indent="0" algn="ctr" defTabSz="1022350">
            <a:lnSpc>
              <a:spcPct val="90000"/>
            </a:lnSpc>
            <a:spcBef>
              <a:spcPct val="0"/>
            </a:spcBef>
            <a:spcAft>
              <a:spcPct val="35000"/>
            </a:spcAft>
            <a:buNone/>
          </a:pPr>
          <a:r>
            <a:rPr lang="en-US" sz="2300" kern="1200"/>
            <a:t>Select</a:t>
          </a:r>
        </a:p>
      </dsp:txBody>
      <dsp:txXfrm rot="-10800000">
        <a:off x="0" y="1036329"/>
        <a:ext cx="1805098" cy="678736"/>
      </dsp:txXfrm>
    </dsp:sp>
    <dsp:sp modelId="{AA659095-D70B-4DCA-BDEB-0755DF02CC83}">
      <dsp:nvSpPr>
        <dsp:cNvPr id="0" name=""/>
        <dsp:cNvSpPr/>
      </dsp:nvSpPr>
      <dsp:spPr>
        <a:xfrm>
          <a:off x="1805098" y="1036329"/>
          <a:ext cx="5415295" cy="678736"/>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9848" tIns="203200" rIns="109848" bIns="203200" numCol="1" spcCol="1270" anchor="ctr" anchorCtr="0">
          <a:noAutofit/>
        </a:bodyPr>
        <a:lstStyle/>
        <a:p>
          <a:pPr marL="0" lvl="0" indent="0" algn="l" defTabSz="711200">
            <a:lnSpc>
              <a:spcPct val="90000"/>
            </a:lnSpc>
            <a:spcBef>
              <a:spcPct val="0"/>
            </a:spcBef>
            <a:spcAft>
              <a:spcPct val="35000"/>
            </a:spcAft>
            <a:buNone/>
          </a:pPr>
          <a:r>
            <a:rPr lang="en-US" sz="1600" kern="1200"/>
            <a:t>Select Users from the quick menu on the left</a:t>
          </a:r>
        </a:p>
      </dsp:txBody>
      <dsp:txXfrm>
        <a:off x="1805098" y="1036329"/>
        <a:ext cx="5415295" cy="678736"/>
      </dsp:txXfrm>
    </dsp:sp>
    <dsp:sp modelId="{8A55C1A7-9BB2-4D65-BA4F-454EB1DE6A0E}">
      <dsp:nvSpPr>
        <dsp:cNvPr id="0" name=""/>
        <dsp:cNvSpPr/>
      </dsp:nvSpPr>
      <dsp:spPr>
        <a:xfrm rot="10800000">
          <a:off x="0" y="2303"/>
          <a:ext cx="1805098" cy="1044209"/>
        </a:xfrm>
        <a:prstGeom prst="upArrowCallout">
          <a:avLst>
            <a:gd name="adj1" fmla="val 5000"/>
            <a:gd name="adj2" fmla="val 10000"/>
            <a:gd name="adj3" fmla="val 15000"/>
            <a:gd name="adj4" fmla="val 64977"/>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8379" tIns="163576" rIns="128379" bIns="163576" numCol="1" spcCol="1270" anchor="ctr" anchorCtr="0">
          <a:noAutofit/>
        </a:bodyPr>
        <a:lstStyle/>
        <a:p>
          <a:pPr marL="0" lvl="0" indent="0" algn="ctr" defTabSz="1022350">
            <a:lnSpc>
              <a:spcPct val="90000"/>
            </a:lnSpc>
            <a:spcBef>
              <a:spcPct val="0"/>
            </a:spcBef>
            <a:spcAft>
              <a:spcPct val="35000"/>
            </a:spcAft>
            <a:buNone/>
          </a:pPr>
          <a:r>
            <a:rPr lang="en-US" sz="2300" kern="1200"/>
            <a:t>Go</a:t>
          </a:r>
        </a:p>
      </dsp:txBody>
      <dsp:txXfrm rot="-10800000">
        <a:off x="0" y="2303"/>
        <a:ext cx="1805098" cy="678736"/>
      </dsp:txXfrm>
    </dsp:sp>
    <dsp:sp modelId="{9CD731B5-38BE-4A62-B4E1-322E95335C64}">
      <dsp:nvSpPr>
        <dsp:cNvPr id="0" name=""/>
        <dsp:cNvSpPr/>
      </dsp:nvSpPr>
      <dsp:spPr>
        <a:xfrm>
          <a:off x="1805098" y="2303"/>
          <a:ext cx="5415295" cy="678736"/>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9848" tIns="203200" rIns="109848" bIns="203200" numCol="1" spcCol="1270" anchor="ctr" anchorCtr="0">
          <a:noAutofit/>
        </a:bodyPr>
        <a:lstStyle/>
        <a:p>
          <a:pPr marL="0" lvl="0" indent="0" algn="l" defTabSz="711200">
            <a:lnSpc>
              <a:spcPct val="90000"/>
            </a:lnSpc>
            <a:spcBef>
              <a:spcPct val="0"/>
            </a:spcBef>
            <a:spcAft>
              <a:spcPct val="35000"/>
            </a:spcAft>
            <a:buNone/>
          </a:pPr>
          <a:r>
            <a:rPr lang="en-US" sz="1600" kern="1200" dirty="0"/>
            <a:t>Go to the Microsoft 365 admin center</a:t>
          </a:r>
        </a:p>
      </dsp:txBody>
      <dsp:txXfrm>
        <a:off x="1805098" y="2303"/>
        <a:ext cx="5415295" cy="6787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D1D7A1-038E-42D7-9C97-FC217F7F6280}">
      <dsp:nvSpPr>
        <dsp:cNvPr id="0" name=""/>
        <dsp:cNvSpPr/>
      </dsp:nvSpPr>
      <dsp:spPr>
        <a:xfrm>
          <a:off x="0" y="0"/>
          <a:ext cx="10880726"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71E009B-D02B-4850-8980-003C5E2E7B8E}">
      <dsp:nvSpPr>
        <dsp:cNvPr id="0" name=""/>
        <dsp:cNvSpPr/>
      </dsp:nvSpPr>
      <dsp:spPr>
        <a:xfrm>
          <a:off x="0" y="0"/>
          <a:ext cx="10880726" cy="1204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SharePoint Service administrator: </a:t>
          </a:r>
          <a:r>
            <a:rPr lang="en-US" sz="2200" kern="1200" dirty="0"/>
            <a:t>Has administrative access to SharePoint Online through the SharePoint Online admin center, and PowerShell, and can perform SharePoint Online tenant level tasks.</a:t>
          </a:r>
        </a:p>
      </dsp:txBody>
      <dsp:txXfrm>
        <a:off x="0" y="0"/>
        <a:ext cx="10880726" cy="1204912"/>
      </dsp:txXfrm>
    </dsp:sp>
    <dsp:sp modelId="{5E9D47FE-A018-4150-A21E-AFF66DC4DE89}">
      <dsp:nvSpPr>
        <dsp:cNvPr id="0" name=""/>
        <dsp:cNvSpPr/>
      </dsp:nvSpPr>
      <dsp:spPr>
        <a:xfrm>
          <a:off x="0" y="1204912"/>
          <a:ext cx="10880726"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8D86A90-5B80-4D1C-93F6-283D29C313EC}">
      <dsp:nvSpPr>
        <dsp:cNvPr id="0" name=""/>
        <dsp:cNvSpPr/>
      </dsp:nvSpPr>
      <dsp:spPr>
        <a:xfrm>
          <a:off x="0" y="1204912"/>
          <a:ext cx="10880726" cy="1204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Exchange Service administrator: </a:t>
          </a:r>
          <a:r>
            <a:rPr lang="en-US" sz="2200" kern="1200" dirty="0"/>
            <a:t>Has administrative access to Exchange Online through the Exchange admin center and can perform almost any task in Exchange Online.</a:t>
          </a:r>
        </a:p>
      </dsp:txBody>
      <dsp:txXfrm>
        <a:off x="0" y="1204912"/>
        <a:ext cx="10880726" cy="1204912"/>
      </dsp:txXfrm>
    </dsp:sp>
    <dsp:sp modelId="{75ADDD43-F37F-4C96-B8F5-9B1C7D584AB1}">
      <dsp:nvSpPr>
        <dsp:cNvPr id="0" name=""/>
        <dsp:cNvSpPr/>
      </dsp:nvSpPr>
      <dsp:spPr>
        <a:xfrm>
          <a:off x="0" y="2409825"/>
          <a:ext cx="10880726"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FA04104-4820-4678-90D0-21612CD4BB51}">
      <dsp:nvSpPr>
        <dsp:cNvPr id="0" name=""/>
        <dsp:cNvSpPr/>
      </dsp:nvSpPr>
      <dsp:spPr>
        <a:xfrm>
          <a:off x="0" y="2409825"/>
          <a:ext cx="10880726" cy="1204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Teams service admin: </a:t>
          </a:r>
          <a:r>
            <a:rPr lang="en-US" sz="2200" kern="1200" dirty="0"/>
            <a:t>Can manage all aspects of Microsoft Teams except license assignment.</a:t>
          </a:r>
        </a:p>
      </dsp:txBody>
      <dsp:txXfrm>
        <a:off x="0" y="2409825"/>
        <a:ext cx="10880726" cy="1204912"/>
      </dsp:txXfrm>
    </dsp:sp>
    <dsp:sp modelId="{2CFB1DCF-FCD2-4859-9229-900B36317848}">
      <dsp:nvSpPr>
        <dsp:cNvPr id="0" name=""/>
        <dsp:cNvSpPr/>
      </dsp:nvSpPr>
      <dsp:spPr>
        <a:xfrm>
          <a:off x="0" y="3614737"/>
          <a:ext cx="10880726"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1F0DA2D-93D6-4573-90BE-C06B6EFCAA78}">
      <dsp:nvSpPr>
        <dsp:cNvPr id="0" name=""/>
        <dsp:cNvSpPr/>
      </dsp:nvSpPr>
      <dsp:spPr>
        <a:xfrm>
          <a:off x="0" y="3614737"/>
          <a:ext cx="10880726" cy="1204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Teams communications admin: </a:t>
          </a:r>
          <a:r>
            <a:rPr lang="en-US" sz="2200" kern="1200" dirty="0"/>
            <a:t>Can manage calling and meeting features of Microsoft Teams, including phone number assignments and meeting policies. They can also use call analytics tools to troubleshoot issues. </a:t>
          </a:r>
        </a:p>
      </dsp:txBody>
      <dsp:txXfrm>
        <a:off x="0" y="3614737"/>
        <a:ext cx="10880726" cy="12049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1E4982-98A7-4BA6-8268-FDEC6F8941C1}">
      <dsp:nvSpPr>
        <dsp:cNvPr id="0" name=""/>
        <dsp:cNvSpPr/>
      </dsp:nvSpPr>
      <dsp:spPr>
        <a:xfrm>
          <a:off x="5100" y="164553"/>
          <a:ext cx="1955130" cy="58514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kern="1200" baseline="0" dirty="0"/>
            <a:t>Farm Administrator:</a:t>
          </a:r>
          <a:endParaRPr lang="en-US" sz="1500" kern="1200" dirty="0"/>
        </a:p>
      </dsp:txBody>
      <dsp:txXfrm>
        <a:off x="5100" y="164553"/>
        <a:ext cx="1955130" cy="585147"/>
      </dsp:txXfrm>
    </dsp:sp>
    <dsp:sp modelId="{4F373789-AD30-49A6-96A9-D1300D86F0D4}">
      <dsp:nvSpPr>
        <dsp:cNvPr id="0" name=""/>
        <dsp:cNvSpPr/>
      </dsp:nvSpPr>
      <dsp:spPr>
        <a:xfrm>
          <a:off x="5100" y="749700"/>
          <a:ext cx="1955130" cy="226462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IN" sz="1500" kern="1200" baseline="0"/>
            <a:t>Microsoft engineers working in Microsoft datacenters</a:t>
          </a:r>
          <a:endParaRPr lang="en-US" sz="1500" kern="1200" dirty="0"/>
        </a:p>
      </dsp:txBody>
      <dsp:txXfrm>
        <a:off x="5100" y="749700"/>
        <a:ext cx="1955130" cy="2264625"/>
      </dsp:txXfrm>
    </dsp:sp>
    <dsp:sp modelId="{4C2D22F2-30C4-4830-A93A-2F4E94140AF2}">
      <dsp:nvSpPr>
        <dsp:cNvPr id="0" name=""/>
        <dsp:cNvSpPr/>
      </dsp:nvSpPr>
      <dsp:spPr>
        <a:xfrm>
          <a:off x="2233949" y="164553"/>
          <a:ext cx="1955130" cy="58514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kern="1200" baseline="0" dirty="0"/>
            <a:t>Global Administrator:</a:t>
          </a:r>
          <a:endParaRPr lang="en-US" sz="1500" kern="1200" dirty="0"/>
        </a:p>
      </dsp:txBody>
      <dsp:txXfrm>
        <a:off x="2233949" y="164553"/>
        <a:ext cx="1955130" cy="585147"/>
      </dsp:txXfrm>
    </dsp:sp>
    <dsp:sp modelId="{C07333BD-5D74-4BA8-AB1F-120A863A3BAB}">
      <dsp:nvSpPr>
        <dsp:cNvPr id="0" name=""/>
        <dsp:cNvSpPr/>
      </dsp:nvSpPr>
      <dsp:spPr>
        <a:xfrm>
          <a:off x="2233949" y="749700"/>
          <a:ext cx="1955130" cy="226462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baseline="0" noProof="0" dirty="0"/>
            <a:t>A Microsoft 365 tenant-level administrator who can also administer the SharePoint Online environment using the SharePoint admin center</a:t>
          </a:r>
          <a:endParaRPr lang="en-US" sz="1500" kern="1200" noProof="0" dirty="0"/>
        </a:p>
      </dsp:txBody>
      <dsp:txXfrm>
        <a:off x="2233949" y="749700"/>
        <a:ext cx="1955130" cy="2264625"/>
      </dsp:txXfrm>
    </dsp:sp>
    <dsp:sp modelId="{871E3FF1-3735-4DA7-9FEC-BE69F8382897}">
      <dsp:nvSpPr>
        <dsp:cNvPr id="0" name=""/>
        <dsp:cNvSpPr/>
      </dsp:nvSpPr>
      <dsp:spPr>
        <a:xfrm>
          <a:off x="4462797" y="164553"/>
          <a:ext cx="1955130" cy="58514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kern="1200" baseline="0" dirty="0"/>
            <a:t>SharePoint Administrator:</a:t>
          </a:r>
          <a:endParaRPr lang="en-US" sz="1500" kern="1200" dirty="0"/>
        </a:p>
      </dsp:txBody>
      <dsp:txXfrm>
        <a:off x="4462797" y="164553"/>
        <a:ext cx="1955130" cy="585147"/>
      </dsp:txXfrm>
    </dsp:sp>
    <dsp:sp modelId="{82DDF3D2-A831-4BBB-AE4F-27728997EEB3}">
      <dsp:nvSpPr>
        <dsp:cNvPr id="0" name=""/>
        <dsp:cNvSpPr/>
      </dsp:nvSpPr>
      <dsp:spPr>
        <a:xfrm>
          <a:off x="4462797" y="749700"/>
          <a:ext cx="1955130" cy="226462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IN" sz="1500" kern="1200" baseline="0" dirty="0"/>
            <a:t>Administers the SharePoint Online service within the Microsoft 365 tenant </a:t>
          </a:r>
          <a:endParaRPr lang="en-US" sz="1500" kern="1200" dirty="0"/>
        </a:p>
      </dsp:txBody>
      <dsp:txXfrm>
        <a:off x="4462797" y="749700"/>
        <a:ext cx="1955130" cy="2264625"/>
      </dsp:txXfrm>
    </dsp:sp>
    <dsp:sp modelId="{9D9C0F39-1A85-4E13-B934-3A955C555261}">
      <dsp:nvSpPr>
        <dsp:cNvPr id="0" name=""/>
        <dsp:cNvSpPr/>
      </dsp:nvSpPr>
      <dsp:spPr>
        <a:xfrm>
          <a:off x="6691646" y="164553"/>
          <a:ext cx="1955130" cy="58514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kern="1200" baseline="0" dirty="0"/>
            <a:t>Site Collection Administrator:</a:t>
          </a:r>
          <a:endParaRPr lang="en-US" sz="1500" kern="1200" dirty="0"/>
        </a:p>
      </dsp:txBody>
      <dsp:txXfrm>
        <a:off x="6691646" y="164553"/>
        <a:ext cx="1955130" cy="585147"/>
      </dsp:txXfrm>
    </dsp:sp>
    <dsp:sp modelId="{53EA1C1A-8E9E-4726-8838-8D8D769BF3E0}">
      <dsp:nvSpPr>
        <dsp:cNvPr id="0" name=""/>
        <dsp:cNvSpPr/>
      </dsp:nvSpPr>
      <dsp:spPr>
        <a:xfrm>
          <a:off x="6691646" y="749700"/>
          <a:ext cx="1955130" cy="226462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IN" sz="1500" kern="1200" baseline="0" dirty="0"/>
            <a:t>Manages site collection level settings within the site collection </a:t>
          </a:r>
          <a:endParaRPr lang="en-US" sz="1500" kern="1200" dirty="0"/>
        </a:p>
      </dsp:txBody>
      <dsp:txXfrm>
        <a:off x="6691646" y="749700"/>
        <a:ext cx="1955130" cy="2264625"/>
      </dsp:txXfrm>
    </dsp:sp>
    <dsp:sp modelId="{6E91F2D3-4277-4587-829A-530F43935F2D}">
      <dsp:nvSpPr>
        <dsp:cNvPr id="0" name=""/>
        <dsp:cNvSpPr/>
      </dsp:nvSpPr>
      <dsp:spPr>
        <a:xfrm>
          <a:off x="8920495" y="164553"/>
          <a:ext cx="1955130" cy="58514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kern="1200" baseline="0" dirty="0"/>
            <a:t>Site Administrator:</a:t>
          </a:r>
          <a:endParaRPr lang="en-US" sz="1500" kern="1200" dirty="0"/>
        </a:p>
      </dsp:txBody>
      <dsp:txXfrm>
        <a:off x="8920495" y="164553"/>
        <a:ext cx="1955130" cy="585147"/>
      </dsp:txXfrm>
    </dsp:sp>
    <dsp:sp modelId="{FC92EFDD-CE1A-4C81-A29E-801C8A6CD509}">
      <dsp:nvSpPr>
        <dsp:cNvPr id="0" name=""/>
        <dsp:cNvSpPr/>
      </dsp:nvSpPr>
      <dsp:spPr>
        <a:xfrm>
          <a:off x="8920495" y="749700"/>
          <a:ext cx="1955130" cy="226462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IN" sz="1500" kern="1200" baseline="0" dirty="0"/>
            <a:t>Manages sites and/or subsites within a site collection</a:t>
          </a:r>
          <a:endParaRPr lang="en-US" sz="1500" kern="1200" dirty="0"/>
        </a:p>
      </dsp:txBody>
      <dsp:txXfrm>
        <a:off x="8920495" y="749700"/>
        <a:ext cx="1955130" cy="22646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0E1C1A-92D2-442B-92F7-7EFFF9AF701B}">
      <dsp:nvSpPr>
        <dsp:cNvPr id="0" name=""/>
        <dsp:cNvSpPr/>
      </dsp:nvSpPr>
      <dsp:spPr>
        <a:xfrm>
          <a:off x="3187" y="129869"/>
          <a:ext cx="2528918" cy="151735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Configure and manage SharePoint Online tenant level settings</a:t>
          </a:r>
        </a:p>
      </dsp:txBody>
      <dsp:txXfrm>
        <a:off x="3187" y="129869"/>
        <a:ext cx="2528918" cy="1517351"/>
      </dsp:txXfrm>
    </dsp:sp>
    <dsp:sp modelId="{6D22D4E2-268F-46D7-A142-9C52A95CC435}">
      <dsp:nvSpPr>
        <dsp:cNvPr id="0" name=""/>
        <dsp:cNvSpPr/>
      </dsp:nvSpPr>
      <dsp:spPr>
        <a:xfrm>
          <a:off x="2784998" y="129869"/>
          <a:ext cx="2528918" cy="151735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Configure and manage External Sharing settings for SharePoint Online and OneDrive for Business</a:t>
          </a:r>
        </a:p>
      </dsp:txBody>
      <dsp:txXfrm>
        <a:off x="2784998" y="129869"/>
        <a:ext cx="2528918" cy="1517351"/>
      </dsp:txXfrm>
    </dsp:sp>
    <dsp:sp modelId="{97C43942-1999-4AB1-8122-3A0CEF15FBCA}">
      <dsp:nvSpPr>
        <dsp:cNvPr id="0" name=""/>
        <dsp:cNvSpPr/>
      </dsp:nvSpPr>
      <dsp:spPr>
        <a:xfrm>
          <a:off x="5566808" y="129869"/>
          <a:ext cx="2528918" cy="151735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Add and remove site collection administrators</a:t>
          </a:r>
        </a:p>
      </dsp:txBody>
      <dsp:txXfrm>
        <a:off x="5566808" y="129869"/>
        <a:ext cx="2528918" cy="1517351"/>
      </dsp:txXfrm>
    </dsp:sp>
    <dsp:sp modelId="{81947E9D-122D-4928-B9E5-2F09F7CC9892}">
      <dsp:nvSpPr>
        <dsp:cNvPr id="0" name=""/>
        <dsp:cNvSpPr/>
      </dsp:nvSpPr>
      <dsp:spPr>
        <a:xfrm>
          <a:off x="8348619" y="129869"/>
          <a:ext cx="2528918" cy="151735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Manage site collection and ODFB storage limits</a:t>
          </a:r>
        </a:p>
      </dsp:txBody>
      <dsp:txXfrm>
        <a:off x="8348619" y="129869"/>
        <a:ext cx="2528918" cy="1517351"/>
      </dsp:txXfrm>
    </dsp:sp>
    <dsp:sp modelId="{8CA546F7-F155-4016-9776-E65AEAECC7A0}">
      <dsp:nvSpPr>
        <dsp:cNvPr id="0" name=""/>
        <dsp:cNvSpPr/>
      </dsp:nvSpPr>
      <dsp:spPr>
        <a:xfrm>
          <a:off x="1394093" y="1900112"/>
          <a:ext cx="2528918" cy="151735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Manage SharePoint Online user profiles</a:t>
          </a:r>
        </a:p>
      </dsp:txBody>
      <dsp:txXfrm>
        <a:off x="1394093" y="1900112"/>
        <a:ext cx="2528918" cy="1517351"/>
      </dsp:txXfrm>
    </dsp:sp>
    <dsp:sp modelId="{E72C70F6-DE73-4457-BC2A-9E6CBE6C1590}">
      <dsp:nvSpPr>
        <dsp:cNvPr id="0" name=""/>
        <dsp:cNvSpPr/>
      </dsp:nvSpPr>
      <dsp:spPr>
        <a:xfrm>
          <a:off x="4175903" y="1900112"/>
          <a:ext cx="2528918" cy="151735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Manage shared managed metadata taxonomy</a:t>
          </a:r>
          <a:endParaRPr lang="en-US" sz="1800" kern="1200"/>
        </a:p>
      </dsp:txBody>
      <dsp:txXfrm>
        <a:off x="4175903" y="1900112"/>
        <a:ext cx="2528918" cy="1517351"/>
      </dsp:txXfrm>
    </dsp:sp>
    <dsp:sp modelId="{09E4F9F3-DC9B-447E-832C-5F8C4F25C487}">
      <dsp:nvSpPr>
        <dsp:cNvPr id="0" name=""/>
        <dsp:cNvSpPr/>
      </dsp:nvSpPr>
      <dsp:spPr>
        <a:xfrm>
          <a:off x="6957714" y="1900112"/>
          <a:ext cx="2528918" cy="151735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Manage search center configuration</a:t>
          </a:r>
          <a:endParaRPr lang="en-US" sz="1800" kern="1200"/>
        </a:p>
      </dsp:txBody>
      <dsp:txXfrm>
        <a:off x="6957714" y="1900112"/>
        <a:ext cx="2528918" cy="15173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11F362-1C57-4A32-B695-966B0365FDC6}">
      <dsp:nvSpPr>
        <dsp:cNvPr id="0" name=""/>
        <dsp:cNvSpPr/>
      </dsp:nvSpPr>
      <dsp:spPr>
        <a:xfrm>
          <a:off x="0" y="334706"/>
          <a:ext cx="10880725" cy="843412"/>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437388"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Unlimited</a:t>
          </a:r>
        </a:p>
      </dsp:txBody>
      <dsp:txXfrm>
        <a:off x="0" y="334706"/>
        <a:ext cx="10880725" cy="843412"/>
      </dsp:txXfrm>
    </dsp:sp>
    <dsp:sp modelId="{5B81AF74-8C36-4363-88D8-5102F452E7D0}">
      <dsp:nvSpPr>
        <dsp:cNvPr id="0" name=""/>
        <dsp:cNvSpPr/>
      </dsp:nvSpPr>
      <dsp:spPr>
        <a:xfrm>
          <a:off x="544036" y="24746"/>
          <a:ext cx="7616507" cy="6199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US" sz="1800" kern="1200" dirty="0"/>
            <a:t>How much personal storage do users currently have in Microsoft 365 for Enterprise?</a:t>
          </a:r>
        </a:p>
      </dsp:txBody>
      <dsp:txXfrm>
        <a:off x="574298" y="55008"/>
        <a:ext cx="7555983" cy="559396"/>
      </dsp:txXfrm>
    </dsp:sp>
    <dsp:sp modelId="{CB58AECC-F33C-4798-AA43-DF0FD57FE0D2}">
      <dsp:nvSpPr>
        <dsp:cNvPr id="0" name=""/>
        <dsp:cNvSpPr/>
      </dsp:nvSpPr>
      <dsp:spPr>
        <a:xfrm>
          <a:off x="0" y="1601479"/>
          <a:ext cx="10880725" cy="843412"/>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437388"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Latest versions Microsoft Edge, Chrome, Safari and Firefox</a:t>
          </a:r>
        </a:p>
      </dsp:txBody>
      <dsp:txXfrm>
        <a:off x="0" y="1601479"/>
        <a:ext cx="10880725" cy="843412"/>
      </dsp:txXfrm>
    </dsp:sp>
    <dsp:sp modelId="{8022EF0A-177B-4F5D-A999-FEACEA3B071D}">
      <dsp:nvSpPr>
        <dsp:cNvPr id="0" name=""/>
        <dsp:cNvSpPr/>
      </dsp:nvSpPr>
      <dsp:spPr>
        <a:xfrm>
          <a:off x="544036" y="1291518"/>
          <a:ext cx="7616507" cy="6199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US" sz="1800" kern="1200" dirty="0"/>
            <a:t>Which Internet Explorer version is supported with Microsoft 365 and which browser versions are recommended for SharePoint Online?</a:t>
          </a:r>
        </a:p>
      </dsp:txBody>
      <dsp:txXfrm>
        <a:off x="574298" y="1321780"/>
        <a:ext cx="7555983" cy="559396"/>
      </dsp:txXfrm>
    </dsp:sp>
    <dsp:sp modelId="{4CFA5964-5DEA-4FA3-B758-543996D5A711}">
      <dsp:nvSpPr>
        <dsp:cNvPr id="0" name=""/>
        <dsp:cNvSpPr/>
      </dsp:nvSpPr>
      <dsp:spPr>
        <a:xfrm>
          <a:off x="0" y="2868251"/>
          <a:ext cx="10880725" cy="112455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437388"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Global Administrator, SharePoint Administrator, Site Collection Administrator, Site Administrator</a:t>
          </a:r>
        </a:p>
      </dsp:txBody>
      <dsp:txXfrm>
        <a:off x="0" y="2868251"/>
        <a:ext cx="10880725" cy="1124550"/>
      </dsp:txXfrm>
    </dsp:sp>
    <dsp:sp modelId="{D9876D69-9D66-45AC-A0DC-E926DC307B29}">
      <dsp:nvSpPr>
        <dsp:cNvPr id="0" name=""/>
        <dsp:cNvSpPr/>
      </dsp:nvSpPr>
      <dsp:spPr>
        <a:xfrm>
          <a:off x="544036" y="2558291"/>
          <a:ext cx="7616507" cy="6199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US" sz="1800" kern="1200" dirty="0"/>
            <a:t>Briefly explain the different levels of administration in SharePoint Online.</a:t>
          </a:r>
        </a:p>
      </dsp:txBody>
      <dsp:txXfrm>
        <a:off x="574298" y="2588553"/>
        <a:ext cx="7555983" cy="559396"/>
      </dsp:txXfrm>
    </dsp:sp>
    <dsp:sp modelId="{9D00F05E-2415-4B8F-8506-801A03335FD9}">
      <dsp:nvSpPr>
        <dsp:cNvPr id="0" name=""/>
        <dsp:cNvSpPr/>
      </dsp:nvSpPr>
      <dsp:spPr>
        <a:xfrm>
          <a:off x="0" y="4416161"/>
          <a:ext cx="10880725" cy="112455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437388"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Create site collections, grant access to SC Admins, manage external user settings, assign storage, monitor delete, and restore deleted site collections</a:t>
          </a:r>
        </a:p>
      </dsp:txBody>
      <dsp:txXfrm>
        <a:off x="0" y="4416161"/>
        <a:ext cx="10880725" cy="1124550"/>
      </dsp:txXfrm>
    </dsp:sp>
    <dsp:sp modelId="{6D444B61-C7E8-4D54-BD61-B9C399F62879}">
      <dsp:nvSpPr>
        <dsp:cNvPr id="0" name=""/>
        <dsp:cNvSpPr/>
      </dsp:nvSpPr>
      <dsp:spPr>
        <a:xfrm>
          <a:off x="544036" y="4106201"/>
          <a:ext cx="7616507" cy="6199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US" sz="1800" kern="1200"/>
            <a:t>What are some of the common tasks a global admin can perform within the SharePoint admin center?</a:t>
          </a:r>
        </a:p>
      </dsp:txBody>
      <dsp:txXfrm>
        <a:off x="574298" y="4136463"/>
        <a:ext cx="7555983" cy="559396"/>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4A134-D1E1-48C7-8D52-300A0775AF83}" type="datetimeFigureOut">
              <a:rPr lang="en-US"/>
              <a:t>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9229F-6F41-4CC3-A51C-EB832A3392C5}" type="slidenum">
              <a:rPr lang="en-US"/>
              <a:t>‹#›</a:t>
            </a:fld>
            <a:endParaRPr lang="en-US"/>
          </a:p>
        </p:txBody>
      </p:sp>
    </p:spTree>
    <p:extLst>
      <p:ext uri="{BB962C8B-B14F-4D97-AF65-F5344CB8AC3E}">
        <p14:creationId xmlns:p14="http://schemas.microsoft.com/office/powerpoint/2010/main" val="422389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microsoftteams/using-admin-role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microsoft-365/admin/add-users/about-admin-roles?view=o365-worldwid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upport.office.com/en-US/article/Assigning-admin-roles-in-Office-365-EAC4D046-1AFD-4F1A-85FC-8219C79E1504"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roadmap.office.com/en-us?legRedir=true&amp;CorrelationId=586bd2b1-8698-4b2c-8a89-84f0af4eadc8#R-142-2012"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technet.microsoft.com/en-us/library/jj819267.aspx"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o.microsoft.com/fwlink/?linkid=838024"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go.microsoft.com/fwlink/?linkid=869559"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nam06.safelinks.protection.outlook.com/?url=https%3A%2F%2Fdocs.microsoft.com%2Fen-us%2Foffice365%2Fservicedescriptions%2Fsharepoint-online-service-description%2Fsharepoint-online-limits&amp;data=04%7C01%7Cjvasil%40microsoft.com%7C87ddecea73eb4ff7f5ac08d8c8874f62%7C72f988bf86f141af91ab2d7cd011db47%7C1%7C0%7C637479830760112867%7CUnknown%7CTWFpbGZsb3d8eyJWIjoiMC4wLjAwMDAiLCJQIjoiV2luMzIiLCJBTiI6Ik1haWwiLCJXVCI6Mn0%3D%7C1000&amp;sdata=%2FeJQbzG0J8zG6WfGnpq%2FEN6rgyGeiW7nC%2BjCDZZTnBc%3D&amp;reserved=0"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office.microsoft.com/en-us/office365-suite-help/software-requirements-for-office-365-enterprise-and-office-365-midsize-business-HA102817357.aspx?redir=0"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1</a:t>
            </a:fld>
            <a:endParaRPr lang="en-US"/>
          </a:p>
        </p:txBody>
      </p:sp>
    </p:spTree>
    <p:extLst>
      <p:ext uri="{BB962C8B-B14F-4D97-AF65-F5344CB8AC3E}">
        <p14:creationId xmlns:p14="http://schemas.microsoft.com/office/powerpoint/2010/main" val="7745837"/>
      </p:ext>
    </p:extLst>
  </p:cSld>
  <p:clrMapOvr>
    <a:masterClrMapping/>
  </p:clrMapOvr>
</p:notes>
</file>

<file path=ppt/notesSlides/notesSlide1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000" b="0" i="0" u="none" strike="noStrike" kern="1200" cap="none" spc="0" normalizeH="0" baseline="0" noProof="0" smtClean="0">
                <a:ln>
                  <a:noFill/>
                </a:ln>
                <a:solidFill>
                  <a:prstClr val="black"/>
                </a:solidFill>
                <a:effectLst/>
                <a:uLnTx/>
                <a:uFillTx/>
                <a:latin typeface="Segoe" pitchFamily="34" charset="0"/>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10</a:t>
            </a:fld>
            <a:endParaRPr kumimoji="0" lang="en-US" sz="1000" b="0" i="0" u="none" strike="noStrike" kern="1200" cap="none" spc="0" normalizeH="0" baseline="0" noProof="0">
              <a:ln>
                <a:noFill/>
              </a:ln>
              <a:solidFill>
                <a:prstClr val="black"/>
              </a:solidFill>
              <a:effectLst/>
              <a:uLnTx/>
              <a:uFillTx/>
              <a:latin typeface="Segoe" pitchFamily="34" charset="0"/>
              <a:ea typeface="+mn-ea"/>
              <a:cs typeface="+mn-cs"/>
            </a:endParaRPr>
          </a:p>
        </p:txBody>
      </p:sp>
    </p:spTree>
    <p:extLst>
      <p:ext uri="{BB962C8B-B14F-4D97-AF65-F5344CB8AC3E}">
        <p14:creationId xmlns:p14="http://schemas.microsoft.com/office/powerpoint/2010/main" val="3030119646"/>
      </p:ext>
    </p:extLst>
  </p:cSld>
  <p:clrMapOvr>
    <a:masterClrMapping/>
  </p:clrMapOvr>
</p:notes>
</file>

<file path=ppt/notesSlides/notesSlide1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r>
              <a:rPr lang="en-US" b="1" dirty="0">
                <a:effectLst/>
              </a:rPr>
              <a:t>Exchange Admin: </a:t>
            </a:r>
            <a:r>
              <a:rPr lang="en-US" b="0" i="0" dirty="0">
                <a:solidFill>
                  <a:srgbClr val="171717"/>
                </a:solidFill>
                <a:effectLst/>
                <a:latin typeface="Segoe UI" panose="020B0502040204020203" pitchFamily="34" charset="0"/>
              </a:rPr>
              <a:t>Assign the Exchange admin role to users who need to view and manage your user's email mailboxes, Microsoft 365 groups, and Exchange Online.</a:t>
            </a:r>
            <a:br>
              <a:rPr lang="en-US" dirty="0">
                <a:effectLst/>
              </a:rPr>
            </a:br>
            <a:r>
              <a:rPr lang="en-US" dirty="0">
                <a:effectLst/>
              </a:rPr>
              <a:t>Exchange admins can also:</a:t>
            </a:r>
            <a:br>
              <a:rPr lang="en-US" dirty="0">
                <a:effectLst/>
              </a:rPr>
            </a:br>
            <a:r>
              <a:rPr lang="en-US" dirty="0">
                <a:effectLst/>
              </a:rPr>
              <a:t>- Recover deleted items in a user's mailbox</a:t>
            </a:r>
            <a:br>
              <a:rPr lang="en-US" dirty="0">
                <a:effectLst/>
              </a:rPr>
            </a:br>
            <a:r>
              <a:rPr lang="en-US" dirty="0">
                <a:effectLst/>
              </a:rPr>
              <a:t>- Set up "Send As" and "Send on behalf" delegates</a:t>
            </a:r>
            <a:br>
              <a:rPr lang="en-US" dirty="0">
                <a:effectLst/>
              </a:rPr>
            </a:br>
            <a:endParaRPr lang="en-US" dirty="0">
              <a:effectLst/>
            </a:endParaRPr>
          </a:p>
          <a:p>
            <a:pPr>
              <a:spcBef>
                <a:spcPts val="0"/>
              </a:spcBef>
              <a:spcAft>
                <a:spcPts val="0"/>
              </a:spcAft>
            </a:pPr>
            <a:r>
              <a:rPr lang="en-US" b="1" dirty="0">
                <a:effectLst/>
              </a:rPr>
              <a:t>Global admin</a:t>
            </a:r>
            <a:r>
              <a:rPr lang="en-US" dirty="0">
                <a:effectLst/>
              </a:rPr>
              <a:t>: Assign the Global admin role to users who need global access to most management features and data across Microsoft online services.</a:t>
            </a:r>
            <a:br>
              <a:rPr lang="en-US" dirty="0">
                <a:effectLst/>
              </a:rPr>
            </a:br>
            <a:br>
              <a:rPr lang="en-US" dirty="0">
                <a:effectLst/>
              </a:rPr>
            </a:br>
            <a:r>
              <a:rPr lang="en-US" dirty="0">
                <a:effectLst/>
              </a:rPr>
              <a:t>Giving too many users global access is a security risk and we recommend that you have between 2 and 4 Global admins.</a:t>
            </a:r>
            <a:br>
              <a:rPr lang="en-US" dirty="0">
                <a:effectLst/>
              </a:rPr>
            </a:br>
            <a:br>
              <a:rPr lang="en-US" dirty="0">
                <a:effectLst/>
              </a:rPr>
            </a:br>
            <a:r>
              <a:rPr lang="en-US" dirty="0">
                <a:effectLst/>
              </a:rPr>
              <a:t>Only global admins can:</a:t>
            </a:r>
            <a:br>
              <a:rPr lang="en-US" dirty="0">
                <a:effectLst/>
              </a:rPr>
            </a:br>
            <a:r>
              <a:rPr lang="en-US" dirty="0">
                <a:effectLst/>
              </a:rPr>
              <a:t>- Reset passwords for all users</a:t>
            </a:r>
            <a:br>
              <a:rPr lang="en-US" dirty="0">
                <a:effectLst/>
              </a:rPr>
            </a:br>
            <a:r>
              <a:rPr lang="en-US" dirty="0">
                <a:effectLst/>
              </a:rPr>
              <a:t>- Add and manage domains</a:t>
            </a:r>
            <a:br>
              <a:rPr lang="en-US" dirty="0">
                <a:effectLst/>
              </a:rPr>
            </a:br>
            <a:r>
              <a:rPr lang="en-US" b="1" dirty="0">
                <a:effectLst/>
              </a:rPr>
              <a:t>Note:</a:t>
            </a:r>
            <a:r>
              <a:rPr lang="en-US" dirty="0">
                <a:effectLst/>
              </a:rPr>
              <a:t> The person who signed up for Microsoft online services automatically becomes a Global admin.</a:t>
            </a:r>
          </a:p>
          <a:p>
            <a:pPr>
              <a:spcBef>
                <a:spcPts val="0"/>
              </a:spcBef>
              <a:spcAft>
                <a:spcPts val="0"/>
              </a:spcAft>
            </a:pPr>
            <a:endParaRPr lang="en-US" dirty="0">
              <a:effectLst/>
            </a:endParaRPr>
          </a:p>
          <a:p>
            <a:pPr>
              <a:spcBef>
                <a:spcPts val="0"/>
              </a:spcBef>
              <a:spcAft>
                <a:spcPts val="0"/>
              </a:spcAft>
            </a:pPr>
            <a:r>
              <a:rPr lang="en-US" b="1" dirty="0">
                <a:effectLst/>
              </a:rPr>
              <a:t>Global reader: </a:t>
            </a:r>
            <a:r>
              <a:rPr lang="en-US" dirty="0">
                <a:effectLst/>
              </a:rPr>
              <a:t>Assign the global reader role to users who need to view admin features and settings in admin centers that the global admin can view. The global reader admin can't edit any settings.</a:t>
            </a:r>
          </a:p>
          <a:p>
            <a:pPr>
              <a:spcBef>
                <a:spcPts val="0"/>
              </a:spcBef>
              <a:spcAft>
                <a:spcPts val="0"/>
              </a:spcAft>
            </a:pPr>
            <a:endParaRPr lang="en-US" dirty="0">
              <a:effectLst/>
            </a:endParaRPr>
          </a:p>
          <a:p>
            <a:pPr>
              <a:spcBef>
                <a:spcPts val="0"/>
              </a:spcBef>
              <a:spcAft>
                <a:spcPts val="0"/>
              </a:spcAft>
            </a:pPr>
            <a:r>
              <a:rPr lang="en-US" b="1" dirty="0">
                <a:effectLst/>
              </a:rPr>
              <a:t>Groups admin</a:t>
            </a:r>
            <a:r>
              <a:rPr lang="en-US" dirty="0">
                <a:effectLst/>
              </a:rPr>
              <a:t>: Assign the groups admin role to users who need to manage all groups settings across admin centers, including the Microsoft 365 Admin Center and Azure Active Directory portal.</a:t>
            </a:r>
            <a:br>
              <a:rPr lang="en-US" dirty="0">
                <a:effectLst/>
              </a:rPr>
            </a:br>
            <a:r>
              <a:rPr lang="en-US" dirty="0">
                <a:effectLst/>
              </a:rPr>
              <a:t>Groups admins can:</a:t>
            </a:r>
            <a:br>
              <a:rPr lang="en-US" dirty="0">
                <a:effectLst/>
              </a:rPr>
            </a:br>
            <a:r>
              <a:rPr lang="en-US" dirty="0">
                <a:effectLst/>
              </a:rPr>
              <a:t>- Create, edit, delete, and restore Microsoft 365 Groups</a:t>
            </a:r>
            <a:br>
              <a:rPr lang="en-US" dirty="0">
                <a:effectLst/>
              </a:rPr>
            </a:br>
            <a:r>
              <a:rPr lang="en-US" dirty="0">
                <a:effectLst/>
              </a:rPr>
              <a:t>- Create and update group creation, expiration, and naming policies</a:t>
            </a:r>
            <a:br>
              <a:rPr lang="en-US" dirty="0">
                <a:effectLst/>
              </a:rPr>
            </a:br>
            <a:r>
              <a:rPr lang="en-US" dirty="0">
                <a:effectLst/>
              </a:rPr>
              <a:t>- Create, edit, delete, and restore Azure Active Directory security groups</a:t>
            </a:r>
          </a:p>
          <a:p>
            <a:pPr>
              <a:spcBef>
                <a:spcPts val="0"/>
              </a:spcBef>
              <a:spcAft>
                <a:spcPts val="0"/>
              </a:spcAft>
            </a:pPr>
            <a:endParaRPr lang="en-US" dirty="0">
              <a:effectLst/>
            </a:endParaRPr>
          </a:p>
          <a:p>
            <a:pPr>
              <a:spcBef>
                <a:spcPts val="0"/>
              </a:spcBef>
              <a:spcAft>
                <a:spcPts val="0"/>
              </a:spcAft>
            </a:pPr>
            <a:r>
              <a:rPr lang="en-US" b="1" dirty="0">
                <a:effectLst/>
              </a:rPr>
              <a:t>Helpdesk admin</a:t>
            </a:r>
            <a:r>
              <a:rPr lang="en-US" dirty="0">
                <a:effectLst/>
              </a:rPr>
              <a:t>: Assign the Helpdesk admin role to users who need to do the following:</a:t>
            </a:r>
            <a:br>
              <a:rPr lang="en-US" dirty="0">
                <a:effectLst/>
              </a:rPr>
            </a:br>
            <a:r>
              <a:rPr lang="en-US" dirty="0">
                <a:effectLst/>
              </a:rPr>
              <a:t>- Reset passwords</a:t>
            </a:r>
            <a:br>
              <a:rPr lang="en-US" dirty="0">
                <a:effectLst/>
              </a:rPr>
            </a:br>
            <a:r>
              <a:rPr lang="en-US" dirty="0">
                <a:effectLst/>
              </a:rPr>
              <a:t>- Force users to sign out</a:t>
            </a:r>
            <a:br>
              <a:rPr lang="en-US" dirty="0">
                <a:effectLst/>
              </a:rPr>
            </a:br>
            <a:r>
              <a:rPr lang="en-US" dirty="0">
                <a:effectLst/>
              </a:rPr>
              <a:t>- Manage service requests</a:t>
            </a:r>
            <a:br>
              <a:rPr lang="en-US" dirty="0">
                <a:effectLst/>
              </a:rPr>
            </a:br>
            <a:r>
              <a:rPr lang="en-US" dirty="0">
                <a:effectLst/>
              </a:rPr>
              <a:t>- Monitor service health</a:t>
            </a:r>
            <a:br>
              <a:rPr lang="en-US" dirty="0">
                <a:effectLst/>
              </a:rPr>
            </a:br>
            <a:r>
              <a:rPr lang="en-US" b="1" dirty="0">
                <a:effectLst/>
              </a:rPr>
              <a:t>Note</a:t>
            </a:r>
            <a:r>
              <a:rPr lang="en-US" dirty="0">
                <a:effectLst/>
              </a:rPr>
              <a:t>: The Helpdesk admin can only help non-admin users and users assigned these roles: Directory reader, Guest inviter, Helpdesk admin, Message center reader, and Reports reader.</a:t>
            </a:r>
          </a:p>
          <a:p>
            <a:pPr>
              <a:spcBef>
                <a:spcPts val="0"/>
              </a:spcBef>
              <a:spcAft>
                <a:spcPts val="0"/>
              </a:spcAft>
            </a:pPr>
            <a:endParaRPr lang="en-US" dirty="0">
              <a:effectLst/>
            </a:endParaRPr>
          </a:p>
          <a:p>
            <a:pPr>
              <a:spcBef>
                <a:spcPts val="0"/>
              </a:spcBef>
              <a:spcAft>
                <a:spcPts val="0"/>
              </a:spcAft>
            </a:pPr>
            <a:r>
              <a:rPr lang="en-US" b="1" dirty="0">
                <a:effectLst/>
              </a:rPr>
              <a:t>Office Apps admin : </a:t>
            </a:r>
            <a:r>
              <a:rPr lang="en-US" dirty="0">
                <a:effectLst/>
              </a:rPr>
              <a:t>Assign the </a:t>
            </a:r>
            <a:r>
              <a:rPr lang="en-US" b="0" dirty="0">
                <a:effectLst/>
              </a:rPr>
              <a:t>Office Apps admin </a:t>
            </a:r>
            <a:r>
              <a:rPr lang="en-US" dirty="0">
                <a:effectLst/>
              </a:rPr>
              <a:t>role to users who need to do the following:</a:t>
            </a:r>
            <a:br>
              <a:rPr lang="en-US" dirty="0">
                <a:effectLst/>
              </a:rPr>
            </a:br>
            <a:r>
              <a:rPr lang="en-US" dirty="0">
                <a:effectLst/>
              </a:rPr>
              <a:t>- Use the Office cloud policy service to create and manage cloud-based policies for Office</a:t>
            </a:r>
            <a:br>
              <a:rPr lang="en-US" dirty="0">
                <a:effectLst/>
              </a:rPr>
            </a:br>
            <a:r>
              <a:rPr lang="en-US" dirty="0">
                <a:effectLst/>
              </a:rPr>
              <a:t>- Create and manage service requests</a:t>
            </a:r>
            <a:br>
              <a:rPr lang="en-US" dirty="0">
                <a:effectLst/>
              </a:rPr>
            </a:br>
            <a:r>
              <a:rPr lang="en-US" dirty="0">
                <a:effectLst/>
              </a:rPr>
              <a:t>- Manage the What's New content that users see in their Office apps</a:t>
            </a:r>
            <a:br>
              <a:rPr lang="en-US" dirty="0">
                <a:effectLst/>
              </a:rPr>
            </a:br>
            <a:r>
              <a:rPr lang="en-US" dirty="0">
                <a:effectLst/>
              </a:rPr>
              <a:t>- Monitor service </a:t>
            </a:r>
            <a:r>
              <a:rPr lang="en-US" dirty="0" err="1">
                <a:effectLst/>
              </a:rPr>
              <a:t>healthService</a:t>
            </a:r>
            <a:r>
              <a:rPr lang="en-US" dirty="0">
                <a:effectLst/>
              </a:rPr>
              <a:t> </a:t>
            </a:r>
            <a:r>
              <a:rPr lang="en-US" dirty="0" err="1">
                <a:effectLst/>
              </a:rPr>
              <a:t>adminAssign</a:t>
            </a:r>
            <a:r>
              <a:rPr lang="en-US" dirty="0">
                <a:effectLst/>
              </a:rPr>
              <a:t> the Service admin role as an additional role to admins or users whose role doesn't include the following, but still need to do the following:</a:t>
            </a:r>
            <a:br>
              <a:rPr lang="en-US" dirty="0">
                <a:effectLst/>
              </a:rPr>
            </a:br>
            <a:r>
              <a:rPr lang="en-US" dirty="0">
                <a:effectLst/>
              </a:rPr>
              <a:t>- Open and manage service requests</a:t>
            </a:r>
            <a:br>
              <a:rPr lang="en-US" dirty="0">
                <a:effectLst/>
              </a:rPr>
            </a:br>
            <a:r>
              <a:rPr lang="en-US" dirty="0">
                <a:effectLst/>
              </a:rPr>
              <a:t>- View and share message center posts</a:t>
            </a:r>
          </a:p>
          <a:p>
            <a:pPr>
              <a:spcBef>
                <a:spcPts val="0"/>
              </a:spcBef>
              <a:spcAft>
                <a:spcPts val="0"/>
              </a:spcAft>
            </a:pPr>
            <a:endParaRPr lang="en-US" dirty="0">
              <a:effectLst/>
            </a:endParaRPr>
          </a:p>
          <a:p>
            <a:pPr>
              <a:spcBef>
                <a:spcPts val="0"/>
              </a:spcBef>
              <a:spcAft>
                <a:spcPts val="0"/>
              </a:spcAft>
            </a:pPr>
            <a:r>
              <a:rPr lang="en-US" b="1" dirty="0">
                <a:effectLst/>
              </a:rPr>
              <a:t>SharePoint admin: </a:t>
            </a:r>
            <a:r>
              <a:rPr lang="en-US" dirty="0">
                <a:effectLst/>
              </a:rPr>
              <a:t>Assign the SharePoint admin role to users who need to access and manage the SharePoint Online admin center.</a:t>
            </a:r>
            <a:br>
              <a:rPr lang="en-US" dirty="0">
                <a:effectLst/>
              </a:rPr>
            </a:br>
            <a:br>
              <a:rPr lang="en-US" dirty="0">
                <a:effectLst/>
              </a:rPr>
            </a:br>
            <a:r>
              <a:rPr lang="en-US" dirty="0">
                <a:effectLst/>
              </a:rPr>
              <a:t>SharePoint admins can also:</a:t>
            </a:r>
            <a:br>
              <a:rPr lang="en-US" dirty="0">
                <a:effectLst/>
              </a:rPr>
            </a:br>
            <a:r>
              <a:rPr lang="en-US" dirty="0">
                <a:effectLst/>
              </a:rPr>
              <a:t>- Create and delete sites</a:t>
            </a:r>
            <a:br>
              <a:rPr lang="en-US" dirty="0">
                <a:effectLst/>
              </a:rPr>
            </a:br>
            <a:r>
              <a:rPr lang="en-US" dirty="0">
                <a:effectLst/>
              </a:rPr>
              <a:t>- Manage site collections and global SharePoint settings</a:t>
            </a:r>
          </a:p>
          <a:p>
            <a:pPr>
              <a:spcBef>
                <a:spcPts val="0"/>
              </a:spcBef>
              <a:spcAft>
                <a:spcPts val="0"/>
              </a:spcAft>
            </a:pPr>
            <a:endParaRPr lang="en-US" dirty="0">
              <a:effectLst/>
            </a:endParaRPr>
          </a:p>
          <a:p>
            <a:pPr>
              <a:spcBef>
                <a:spcPts val="0"/>
              </a:spcBef>
              <a:spcAft>
                <a:spcPts val="0"/>
              </a:spcAft>
            </a:pPr>
            <a:r>
              <a:rPr lang="en-US" b="1" dirty="0">
                <a:effectLst/>
              </a:rPr>
              <a:t>Teams service admin</a:t>
            </a:r>
            <a:r>
              <a:rPr lang="en-US" dirty="0">
                <a:effectLst/>
              </a:rPr>
              <a:t>: Assign the Teams service admin role to users who need to access and manage the Teams admin center.</a:t>
            </a:r>
            <a:br>
              <a:rPr lang="en-US" dirty="0">
                <a:effectLst/>
              </a:rPr>
            </a:br>
            <a:r>
              <a:rPr lang="en-US" dirty="0">
                <a:effectLst/>
              </a:rPr>
              <a:t>Teams service admins can also:</a:t>
            </a:r>
            <a:br>
              <a:rPr lang="en-US" dirty="0">
                <a:effectLst/>
              </a:rPr>
            </a:br>
            <a:r>
              <a:rPr lang="en-US" dirty="0">
                <a:effectLst/>
              </a:rPr>
              <a:t>- Manage meetings</a:t>
            </a:r>
            <a:br>
              <a:rPr lang="en-US" dirty="0">
                <a:effectLst/>
              </a:rPr>
            </a:br>
            <a:r>
              <a:rPr lang="en-US" dirty="0">
                <a:effectLst/>
              </a:rPr>
              <a:t>- Manage conference bridges</a:t>
            </a:r>
            <a:br>
              <a:rPr lang="en-US" dirty="0">
                <a:effectLst/>
              </a:rPr>
            </a:br>
            <a:r>
              <a:rPr lang="en-US" dirty="0">
                <a:effectLst/>
              </a:rPr>
              <a:t>- Manage all org-wide settings, including federation, teams upgrade, and teams client settings</a:t>
            </a:r>
          </a:p>
          <a:p>
            <a:pPr>
              <a:spcBef>
                <a:spcPts val="0"/>
              </a:spcBef>
              <a:spcAft>
                <a:spcPts val="0"/>
              </a:spcAft>
            </a:pPr>
            <a:endParaRPr lang="en-US" dirty="0">
              <a:effectLst/>
            </a:endParaRPr>
          </a:p>
          <a:p>
            <a:pPr>
              <a:spcBef>
                <a:spcPts val="0"/>
              </a:spcBef>
              <a:spcAft>
                <a:spcPts val="0"/>
              </a:spcAft>
            </a:pPr>
            <a:r>
              <a:rPr lang="en-US" b="1" dirty="0">
                <a:effectLst/>
              </a:rPr>
              <a:t>User admin: </a:t>
            </a:r>
            <a:r>
              <a:rPr lang="en-US" dirty="0">
                <a:effectLst/>
              </a:rPr>
              <a:t>Assign the User admin role to users who need to do the following for all users:</a:t>
            </a:r>
            <a:br>
              <a:rPr lang="en-US" dirty="0">
                <a:effectLst/>
              </a:rPr>
            </a:br>
            <a:r>
              <a:rPr lang="en-US" dirty="0">
                <a:effectLst/>
              </a:rPr>
              <a:t>- Add users and groups</a:t>
            </a:r>
            <a:br>
              <a:rPr lang="en-US" dirty="0">
                <a:effectLst/>
              </a:rPr>
            </a:br>
            <a:r>
              <a:rPr lang="en-US" dirty="0">
                <a:effectLst/>
              </a:rPr>
              <a:t>- Assign licenses</a:t>
            </a:r>
            <a:br>
              <a:rPr lang="en-US" dirty="0">
                <a:effectLst/>
              </a:rPr>
            </a:br>
            <a:r>
              <a:rPr lang="en-US" dirty="0">
                <a:effectLst/>
              </a:rPr>
              <a:t>- Manage most users properties</a:t>
            </a:r>
            <a:br>
              <a:rPr lang="en-US" dirty="0">
                <a:effectLst/>
              </a:rPr>
            </a:br>
            <a:r>
              <a:rPr lang="en-US" dirty="0">
                <a:effectLst/>
              </a:rPr>
              <a:t>- Create and manage user views</a:t>
            </a:r>
            <a:br>
              <a:rPr lang="en-US" dirty="0">
                <a:effectLst/>
              </a:rPr>
            </a:br>
            <a:r>
              <a:rPr lang="en-US" dirty="0">
                <a:effectLst/>
              </a:rPr>
              <a:t>- Update password expiration policies</a:t>
            </a:r>
            <a:br>
              <a:rPr lang="en-US" dirty="0">
                <a:effectLst/>
              </a:rPr>
            </a:br>
            <a:r>
              <a:rPr lang="en-US" dirty="0">
                <a:effectLst/>
              </a:rPr>
              <a:t>- Manage service requests</a:t>
            </a:r>
            <a:br>
              <a:rPr lang="en-US" dirty="0">
                <a:effectLst/>
              </a:rPr>
            </a:br>
            <a:r>
              <a:rPr lang="en-US" dirty="0">
                <a:effectLst/>
              </a:rPr>
              <a:t>- Monitor service health</a:t>
            </a:r>
            <a:br>
              <a:rPr lang="en-US" dirty="0">
                <a:effectLst/>
              </a:rPr>
            </a:br>
            <a:r>
              <a:rPr lang="en-US" dirty="0">
                <a:effectLst/>
              </a:rPr>
              <a:t>The user admin can also do the following actions for users who aren't admins and for users assigned the following roles: </a:t>
            </a:r>
          </a:p>
          <a:p>
            <a:pPr>
              <a:spcBef>
                <a:spcPts val="0"/>
              </a:spcBef>
              <a:spcAft>
                <a:spcPts val="0"/>
              </a:spcAft>
            </a:pPr>
            <a:r>
              <a:rPr lang="en-US" dirty="0">
                <a:effectLst/>
              </a:rPr>
              <a:t>Directory reader, Guest inviter, Helpdesk admin, Message center reader, Reports reader:</a:t>
            </a:r>
            <a:br>
              <a:rPr lang="en-US" dirty="0">
                <a:effectLst/>
              </a:rPr>
            </a:br>
            <a:r>
              <a:rPr lang="en-US" dirty="0">
                <a:effectLst/>
              </a:rPr>
              <a:t>- Manage usernames</a:t>
            </a:r>
            <a:br>
              <a:rPr lang="en-US" dirty="0">
                <a:effectLst/>
              </a:rPr>
            </a:br>
            <a:r>
              <a:rPr lang="en-US" dirty="0">
                <a:effectLst/>
              </a:rPr>
              <a:t>- Delete and restore users</a:t>
            </a:r>
            <a:br>
              <a:rPr lang="en-US" dirty="0">
                <a:effectLst/>
              </a:rPr>
            </a:br>
            <a:r>
              <a:rPr lang="en-US" dirty="0">
                <a:effectLst/>
              </a:rPr>
              <a:t>- Reset passwords</a:t>
            </a:r>
            <a:br>
              <a:rPr lang="en-US" dirty="0">
                <a:effectLst/>
              </a:rPr>
            </a:br>
            <a:r>
              <a:rPr lang="en-US" dirty="0">
                <a:effectLst/>
              </a:rPr>
              <a:t>- Force users to sign out</a:t>
            </a:r>
            <a:br>
              <a:rPr lang="en-US" dirty="0">
                <a:effectLst/>
              </a:rPr>
            </a:br>
            <a:r>
              <a:rPr lang="en-US" dirty="0">
                <a:effectLst/>
              </a:rPr>
              <a:t>- Update (FIDO) device </a:t>
            </a:r>
            <a:r>
              <a:rPr lang="en-US" dirty="0" err="1">
                <a:effectLst/>
              </a:rPr>
              <a:t>keys</a:t>
            </a:r>
            <a:r>
              <a:rPr lang="en-US" u="none" strike="noStrike" dirty="0" err="1">
                <a:effectLst/>
                <a:hlinkClick r:id="rId3"/>
              </a:rPr>
              <a:t>to</a:t>
            </a:r>
            <a:r>
              <a:rPr lang="en-US" u="none" strike="noStrike" dirty="0">
                <a:effectLst/>
                <a:hlinkClick r:id="rId3"/>
              </a:rPr>
              <a:t> manage Teams</a:t>
            </a:r>
            <a:r>
              <a:rPr lang="en-US" dirty="0">
                <a:effectLst/>
              </a:rPr>
              <a:t>. </a:t>
            </a:r>
            <a:endParaRPr lang="en-US" dirty="0"/>
          </a:p>
        </p:txBody>
      </p:sp>
      <p:sp>
        <p:nvSpPr>
          <p:cNvPr id="4" name="Slide Number Placeholder 3"/>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11</a:t>
            </a:fld>
            <a:endParaRPr kumimoji="0" lang="en-US" sz="11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
        <p:nvSpPr>
          <p:cNvPr id="8" name="Slide Image Placeholder 7"/>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1230114307"/>
      </p:ext>
    </p:extLst>
  </p:cSld>
  <p:clrMapOvr>
    <a:masterClrMapping/>
  </p:clrMapOvr>
</p:notes>
</file>

<file path=ppt/notesSlides/notesSlide1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
        <p:nvSpPr>
          <p:cNvPr id="8" name="Slide Image Placeholder 7"/>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1327038694"/>
      </p:ext>
    </p:extLst>
  </p:cSld>
  <p:clrMapOvr>
    <a:masterClrMapping/>
  </p:clrMapOvr>
</p:notes>
</file>

<file path=ppt/notesSlides/notesSlide1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Font typeface="Arial" pitchFamily="34" charset="0"/>
              <a:buNone/>
            </a:pPr>
            <a:r>
              <a:rPr lang="en-US" dirty="0"/>
              <a:t>https://support.office.com/en-us/article/About-Office-365-admin-roles-da585eea-f576-4f55-a1e0-87090b6aaa9d</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
        <p:nvSpPr>
          <p:cNvPr id="8" name="Slide Image Placeholder 7"/>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680400928"/>
      </p:ext>
    </p:extLst>
  </p:cSld>
  <p:clrMapOvr>
    <a:masterClrMapping/>
  </p:clrMapOvr>
</p:notes>
</file>

<file path=ppt/notesSlides/notesSlide1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can compare to the GUI list of roles – A lot of roles that</a:t>
            </a:r>
            <a:r>
              <a:rPr lang="en-IN" baseline="0" dirty="0"/>
              <a:t> you don’t see in the GUI will also appear</a:t>
            </a:r>
            <a:endParaRPr lang="en-IN" dirty="0"/>
          </a:p>
          <a:p>
            <a:endParaRPr lang="en-IN" dirty="0"/>
          </a:p>
          <a:p>
            <a:r>
              <a:rPr lang="en-IN" dirty="0"/>
              <a:t>NOTE: Get-</a:t>
            </a:r>
            <a:r>
              <a:rPr lang="en-IN" dirty="0" err="1"/>
              <a:t>MSOLRole</a:t>
            </a:r>
            <a:endParaRPr lang="en-IN" dirty="0"/>
          </a:p>
          <a:p>
            <a:endParaRPr lang="en-IN" dirty="0"/>
          </a:p>
          <a:p>
            <a:pPr marL="0" marR="0" lvl="0" indent="0" algn="l" defTabSz="609585" rtl="0" eaLnBrk="1" fontAlgn="auto" latinLnBrk="0" hangingPunct="1">
              <a:lnSpc>
                <a:spcPct val="100000"/>
              </a:lnSpc>
              <a:spcBef>
                <a:spcPts val="400"/>
              </a:spcBef>
              <a:spcAft>
                <a:spcPts val="800"/>
              </a:spcAft>
              <a:buClrTx/>
              <a:buSzTx/>
              <a:buFontTx/>
              <a:buNone/>
              <a:tabLst/>
              <a:defRPr/>
            </a:pPr>
            <a:r>
              <a:rPr lang="en-IN" dirty="0"/>
              <a:t>For a complete list of all M365 admin roles see </a:t>
            </a:r>
            <a:br>
              <a:rPr lang="en-IN" dirty="0"/>
            </a:br>
            <a:r>
              <a:rPr lang="en-US" b="1" i="0" dirty="0">
                <a:solidFill>
                  <a:srgbClr val="171717"/>
                </a:solidFill>
                <a:effectLst/>
                <a:latin typeface="Segoe UI" panose="020B0502040204020203" pitchFamily="34" charset="0"/>
              </a:rPr>
              <a:t>About admin roles</a:t>
            </a:r>
          </a:p>
          <a:p>
            <a:r>
              <a:rPr lang="en-US" dirty="0">
                <a:hlinkClick r:id="rId3"/>
              </a:rPr>
              <a:t>https://docs.microsoft.com/en-US/microsoft-365/admin/add-users/about-admin-roles?view=o365-worldwide</a:t>
            </a:r>
            <a:endParaRPr lang="en-IN" dirty="0"/>
          </a:p>
          <a:p>
            <a:r>
              <a:rPr lang="en-IN" dirty="0"/>
              <a:t> </a:t>
            </a:r>
          </a:p>
        </p:txBody>
      </p:sp>
      <p:sp>
        <p:nvSpPr>
          <p:cNvPr id="4" name="Slide Number Placeholder 3"/>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2069224667"/>
      </p:ext>
    </p:extLst>
  </p:cSld>
  <p:clrMapOvr>
    <a:masterClrMapping/>
  </p:clrMapOvr>
</p:notes>
</file>

<file path=ppt/notesSlides/notesSlide1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detailed list of admin permissions by role, refer to </a:t>
            </a:r>
            <a:r>
              <a:rPr lang="en-US" b="1" dirty="0">
                <a:effectLst/>
              </a:rPr>
              <a:t>Assigning admin roles in Microsoft 365</a:t>
            </a:r>
            <a:r>
              <a:rPr lang="en-US" dirty="0">
                <a:effectLst/>
              </a:rPr>
              <a:t>:</a:t>
            </a:r>
            <a:br>
              <a:rPr lang="en-US" dirty="0">
                <a:effectLst/>
              </a:rPr>
            </a:br>
            <a:r>
              <a:rPr lang="en-US" dirty="0">
                <a:hlinkClick r:id="rId3"/>
              </a:rPr>
              <a:t>https://support.office.com/en-US/article/Assigning-admin-roles-in-Office-365-EAC4D046-1AFD-4F1A-85FC-8219C79E1504</a:t>
            </a:r>
            <a:r>
              <a:rPr lang="en-US" dirty="0"/>
              <a:t> </a:t>
            </a:r>
          </a:p>
        </p:txBody>
      </p:sp>
      <p:sp>
        <p:nvSpPr>
          <p:cNvPr id="4" name="Slide Number Placeholder 3"/>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3496043283"/>
      </p:ext>
    </p:extLst>
  </p:cSld>
  <p:clrMapOvr>
    <a:masterClrMapping/>
  </p:clrMapOvr>
</p:notes>
</file>

<file path=ppt/notesSlides/notesSlide1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The following commands return all the members of the specified role "Company Administrator“:</a:t>
            </a:r>
          </a:p>
          <a:p>
            <a:pPr rtl="0"/>
            <a:r>
              <a:rPr lang="en-US" sz="1050" kern="1200" dirty="0">
                <a:solidFill>
                  <a:schemeClr val="tx1"/>
                </a:solidFill>
                <a:effectLst/>
                <a:latin typeface="Consolas" panose="020B0609020204030204" pitchFamily="49" charset="0"/>
                <a:cs typeface="Consolas" panose="020B0609020204030204" pitchFamily="49" charset="0"/>
              </a:rPr>
              <a:t>$role = Get-</a:t>
            </a:r>
            <a:r>
              <a:rPr lang="en-US" sz="1050" kern="1200" dirty="0" err="1">
                <a:solidFill>
                  <a:schemeClr val="tx1"/>
                </a:solidFill>
                <a:effectLst/>
                <a:latin typeface="Consolas" panose="020B0609020204030204" pitchFamily="49" charset="0"/>
                <a:cs typeface="Consolas" panose="020B0609020204030204" pitchFamily="49" charset="0"/>
              </a:rPr>
              <a:t>MsolRole</a:t>
            </a:r>
            <a:r>
              <a:rPr lang="en-US" sz="1050" kern="1200" dirty="0">
                <a:solidFill>
                  <a:schemeClr val="tx1"/>
                </a:solidFill>
                <a:effectLst/>
                <a:latin typeface="Consolas" panose="020B0609020204030204" pitchFamily="49" charset="0"/>
                <a:cs typeface="Consolas" panose="020B0609020204030204" pitchFamily="49" charset="0"/>
              </a:rPr>
              <a:t> -</a:t>
            </a:r>
            <a:r>
              <a:rPr lang="en-US" sz="1050" kern="1200" dirty="0" err="1">
                <a:solidFill>
                  <a:schemeClr val="tx1"/>
                </a:solidFill>
                <a:effectLst/>
                <a:latin typeface="Consolas" panose="020B0609020204030204" pitchFamily="49" charset="0"/>
                <a:cs typeface="Consolas" panose="020B0609020204030204" pitchFamily="49" charset="0"/>
              </a:rPr>
              <a:t>RoleName</a:t>
            </a:r>
            <a:r>
              <a:rPr lang="en-US" sz="1050" kern="1200" dirty="0">
                <a:solidFill>
                  <a:schemeClr val="tx1"/>
                </a:solidFill>
                <a:effectLst/>
                <a:latin typeface="Consolas" panose="020B0609020204030204" pitchFamily="49" charset="0"/>
                <a:cs typeface="Consolas" panose="020B0609020204030204" pitchFamily="49" charset="0"/>
              </a:rPr>
              <a:t> "Company Administrator" </a:t>
            </a:r>
          </a:p>
          <a:p>
            <a:pPr rtl="0"/>
            <a:r>
              <a:rPr lang="en-US" sz="1050" kern="1200" dirty="0">
                <a:solidFill>
                  <a:schemeClr val="tx1"/>
                </a:solidFill>
                <a:effectLst/>
                <a:latin typeface="Consolas" panose="020B0609020204030204" pitchFamily="49" charset="0"/>
                <a:cs typeface="Consolas" panose="020B0609020204030204" pitchFamily="49" charset="0"/>
              </a:rPr>
              <a:t>Get-</a:t>
            </a:r>
            <a:r>
              <a:rPr lang="en-US" sz="1050" kern="1200" dirty="0" err="1">
                <a:solidFill>
                  <a:schemeClr val="tx1"/>
                </a:solidFill>
                <a:effectLst/>
                <a:latin typeface="Consolas" panose="020B0609020204030204" pitchFamily="49" charset="0"/>
                <a:cs typeface="Consolas" panose="020B0609020204030204" pitchFamily="49" charset="0"/>
              </a:rPr>
              <a:t>MsolRoleMember</a:t>
            </a:r>
            <a:r>
              <a:rPr lang="en-US" sz="1050" kern="1200" dirty="0">
                <a:solidFill>
                  <a:schemeClr val="tx1"/>
                </a:solidFill>
                <a:effectLst/>
                <a:latin typeface="Consolas" panose="020B0609020204030204" pitchFamily="49" charset="0"/>
                <a:cs typeface="Consolas" panose="020B0609020204030204" pitchFamily="49" charset="0"/>
              </a:rPr>
              <a:t> -</a:t>
            </a:r>
            <a:r>
              <a:rPr lang="en-US" sz="1050" kern="1200" dirty="0" err="1">
                <a:solidFill>
                  <a:schemeClr val="tx1"/>
                </a:solidFill>
                <a:effectLst/>
                <a:latin typeface="Consolas" panose="020B0609020204030204" pitchFamily="49" charset="0"/>
                <a:cs typeface="Consolas" panose="020B0609020204030204" pitchFamily="49" charset="0"/>
              </a:rPr>
              <a:t>RoleObjectId</a:t>
            </a:r>
            <a:r>
              <a:rPr lang="en-US" sz="1050" kern="1200" dirty="0">
                <a:solidFill>
                  <a:schemeClr val="tx1"/>
                </a:solidFill>
                <a:effectLst/>
                <a:latin typeface="Consolas" panose="020B0609020204030204" pitchFamily="49" charset="0"/>
                <a:cs typeface="Consolas" panose="020B0609020204030204" pitchFamily="49" charset="0"/>
              </a:rPr>
              <a:t> $</a:t>
            </a:r>
            <a:r>
              <a:rPr lang="en-US" sz="1050" kern="1200" dirty="0" err="1">
                <a:solidFill>
                  <a:schemeClr val="tx1"/>
                </a:solidFill>
                <a:effectLst/>
                <a:latin typeface="Consolas" panose="020B0609020204030204" pitchFamily="49" charset="0"/>
                <a:cs typeface="Consolas" panose="020B0609020204030204" pitchFamily="49" charset="0"/>
              </a:rPr>
              <a:t>role.ObjectId</a:t>
            </a:r>
            <a:endParaRPr lang="en-US" sz="1050" kern="1200" dirty="0">
              <a:solidFill>
                <a:schemeClr val="tx1"/>
              </a:solidFill>
              <a:effectLst/>
              <a:latin typeface="Consolas" panose="020B0609020204030204" pitchFamily="49" charset="0"/>
              <a:cs typeface="Consolas" panose="020B0609020204030204" pitchFamily="49"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438254746"/>
      </p:ext>
    </p:extLst>
  </p:cSld>
  <p:clrMapOvr>
    <a:masterClrMapping/>
  </p:clrMapOvr>
</p:notes>
</file>

<file path=ppt/notesSlides/notesSlide1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spcBef>
                <a:spcPts val="0"/>
              </a:spcBef>
              <a:spcAft>
                <a:spcPts val="0"/>
              </a:spcAft>
            </a:pPr>
            <a:r>
              <a:rPr lang="en-US" dirty="0"/>
              <a:t>There are four administrative roles in the SharePoint Online service administration: </a:t>
            </a:r>
          </a:p>
          <a:p>
            <a:pPr>
              <a:spcBef>
                <a:spcPts val="0"/>
              </a:spcBef>
              <a:spcAft>
                <a:spcPts val="0"/>
              </a:spcAft>
            </a:pPr>
            <a:endParaRPr lang="en-US" b="1" dirty="0"/>
          </a:p>
          <a:p>
            <a:pPr marL="171450" indent="-171450">
              <a:spcBef>
                <a:spcPts val="0"/>
              </a:spcBef>
              <a:spcAft>
                <a:spcPts val="0"/>
              </a:spcAft>
              <a:buFont typeface="Arial" panose="020B0604020202020204" pitchFamily="34" charset="0"/>
              <a:buChar char="•"/>
            </a:pPr>
            <a:r>
              <a:rPr lang="en-US" b="1" dirty="0"/>
              <a:t>Farm Administrator</a:t>
            </a:r>
            <a:r>
              <a:rPr lang="en-US" dirty="0"/>
              <a:t>: Performs IT tasks, thus providing IT teams with more time for other administrative tasks within the organization. Farm administrators can:</a:t>
            </a:r>
          </a:p>
          <a:p>
            <a:pPr marL="781035" lvl="1" indent="-171450">
              <a:spcBef>
                <a:spcPts val="0"/>
              </a:spcBef>
              <a:spcAft>
                <a:spcPts val="0"/>
              </a:spcAft>
              <a:buFont typeface="Arial" panose="020B0604020202020204" pitchFamily="34" charset="0"/>
              <a:buChar char="•"/>
            </a:pPr>
            <a:r>
              <a:rPr lang="en-US" dirty="0"/>
              <a:t>Manage farm-level settings and hardware. </a:t>
            </a:r>
          </a:p>
          <a:p>
            <a:pPr marL="781035" lvl="1" indent="-171450">
              <a:spcBef>
                <a:spcPts val="0"/>
              </a:spcBef>
              <a:spcAft>
                <a:spcPts val="0"/>
              </a:spcAft>
              <a:buFont typeface="Arial" panose="020B0604020202020204" pitchFamily="34" charset="0"/>
              <a:buChar char="•"/>
            </a:pPr>
            <a:r>
              <a:rPr lang="en-US" dirty="0"/>
              <a:t>Control database configurations. </a:t>
            </a:r>
          </a:p>
          <a:p>
            <a:pPr marL="781035" lvl="1" indent="-171450">
              <a:spcBef>
                <a:spcPts val="0"/>
              </a:spcBef>
              <a:spcAft>
                <a:spcPts val="0"/>
              </a:spcAft>
              <a:buFont typeface="Arial" panose="020B0604020202020204" pitchFamily="34" charset="0"/>
              <a:buChar char="•"/>
            </a:pPr>
            <a:r>
              <a:rPr lang="en-US" dirty="0"/>
              <a:t>Install all new approved farm-level features and solutions. </a:t>
            </a:r>
          </a:p>
          <a:p>
            <a:pPr marL="781035" lvl="1" indent="-171450">
              <a:spcBef>
                <a:spcPts val="0"/>
              </a:spcBef>
              <a:spcAft>
                <a:spcPts val="0"/>
              </a:spcAft>
              <a:buFont typeface="Arial" panose="020B0604020202020204" pitchFamily="34" charset="0"/>
              <a:buChar char="•"/>
            </a:pPr>
            <a:r>
              <a:rPr lang="en-US" dirty="0"/>
              <a:t>Apply all security updates. </a:t>
            </a:r>
          </a:p>
          <a:p>
            <a:pPr marL="781035" lvl="1" indent="-171450">
              <a:spcBef>
                <a:spcPts val="0"/>
              </a:spcBef>
              <a:spcAft>
                <a:spcPts val="0"/>
              </a:spcAft>
              <a:buFont typeface="Arial" panose="020B0604020202020204" pitchFamily="34" charset="0"/>
              <a:buChar char="•"/>
            </a:pPr>
            <a:r>
              <a:rPr lang="en-US" dirty="0"/>
              <a:t>Perform farm and server maintenance. </a:t>
            </a:r>
          </a:p>
          <a:p>
            <a:pPr marL="171450" indent="-171450">
              <a:spcBef>
                <a:spcPts val="0"/>
              </a:spcBef>
              <a:spcAft>
                <a:spcPts val="0"/>
              </a:spcAft>
              <a:buFont typeface="Arial" panose="020B0604020202020204" pitchFamily="34" charset="0"/>
              <a:buChar char="•"/>
            </a:pPr>
            <a:endParaRPr lang="en-US" b="1" dirty="0"/>
          </a:p>
          <a:p>
            <a:pPr marL="171450" indent="-171450">
              <a:spcBef>
                <a:spcPts val="0"/>
              </a:spcBef>
              <a:spcAft>
                <a:spcPts val="0"/>
              </a:spcAft>
              <a:buFont typeface="Arial" panose="020B0604020202020204" pitchFamily="34" charset="0"/>
              <a:buChar char="•"/>
            </a:pPr>
            <a:r>
              <a:rPr lang="en-US" b="1" dirty="0"/>
              <a:t>Global Administrator</a:t>
            </a:r>
            <a:r>
              <a:rPr lang="en-US" dirty="0"/>
              <a:t>: The administrator for the Microsoft 365 Portal who can </a:t>
            </a:r>
            <a:r>
              <a:rPr lang="en-IN" dirty="0"/>
              <a:t>manage all services within the tenant. Some of these tasks include: </a:t>
            </a:r>
          </a:p>
          <a:p>
            <a:pPr marL="781035" lvl="1" indent="-171450">
              <a:spcBef>
                <a:spcPts val="0"/>
              </a:spcBef>
              <a:spcAft>
                <a:spcPts val="0"/>
              </a:spcAft>
              <a:buFont typeface="Arial" panose="020B0604020202020204" pitchFamily="34" charset="0"/>
              <a:buChar char="•"/>
            </a:pPr>
            <a:r>
              <a:rPr lang="en-US" dirty="0"/>
              <a:t>Creating and managing site collections</a:t>
            </a:r>
          </a:p>
          <a:p>
            <a:pPr marL="781035" lvl="1" indent="-171450">
              <a:spcBef>
                <a:spcPts val="0"/>
              </a:spcBef>
              <a:spcAft>
                <a:spcPts val="0"/>
              </a:spcAft>
              <a:buFont typeface="Arial" panose="020B0604020202020204" pitchFamily="34" charset="0"/>
              <a:buChar char="•"/>
            </a:pPr>
            <a:r>
              <a:rPr lang="en-US" dirty="0"/>
              <a:t>Designating site collection administrators</a:t>
            </a:r>
          </a:p>
          <a:p>
            <a:pPr marL="781035" lvl="1" indent="-171450">
              <a:spcBef>
                <a:spcPts val="0"/>
              </a:spcBef>
              <a:spcAft>
                <a:spcPts val="0"/>
              </a:spcAft>
              <a:buFont typeface="Arial" panose="020B0604020202020204" pitchFamily="34" charset="0"/>
              <a:buChar char="•"/>
            </a:pPr>
            <a:r>
              <a:rPr lang="en-US" dirty="0"/>
              <a:t>Microsoft Exchange Online </a:t>
            </a:r>
          </a:p>
          <a:p>
            <a:pPr marL="781035" lvl="1" indent="-171450">
              <a:spcBef>
                <a:spcPts val="0"/>
              </a:spcBef>
              <a:spcAft>
                <a:spcPts val="0"/>
              </a:spcAft>
              <a:buFont typeface="Arial" panose="020B0604020202020204" pitchFamily="34" charset="0"/>
              <a:buChar char="•"/>
            </a:pPr>
            <a:r>
              <a:rPr lang="en-US" dirty="0"/>
              <a:t>Skype for Business Online</a:t>
            </a:r>
          </a:p>
          <a:p>
            <a:pPr marL="781035" lvl="1" indent="-171450">
              <a:spcBef>
                <a:spcPts val="0"/>
              </a:spcBef>
              <a:spcAft>
                <a:spcPts val="0"/>
              </a:spcAft>
              <a:buFont typeface="Arial" panose="020B0604020202020204" pitchFamily="34" charset="0"/>
              <a:buChar char="•"/>
            </a:pPr>
            <a:r>
              <a:rPr lang="en-US" dirty="0"/>
              <a:t>Tenant-Level settings</a:t>
            </a:r>
          </a:p>
          <a:p>
            <a:pPr marL="781035" lvl="1" indent="-171450">
              <a:spcBef>
                <a:spcPts val="0"/>
              </a:spcBef>
              <a:spcAft>
                <a:spcPts val="0"/>
              </a:spcAft>
              <a:buFont typeface="Arial" panose="020B0604020202020204" pitchFamily="34" charset="0"/>
              <a:buChar char="•"/>
            </a:pPr>
            <a:r>
              <a:rPr lang="en-US" dirty="0"/>
              <a:t>Service licenses</a:t>
            </a:r>
          </a:p>
          <a:p>
            <a:pPr marL="781035" lvl="1" indent="-171450">
              <a:spcBef>
                <a:spcPts val="0"/>
              </a:spcBef>
              <a:spcAft>
                <a:spcPts val="0"/>
              </a:spcAft>
              <a:buFont typeface="Arial" panose="020B0604020202020204" pitchFamily="34" charset="0"/>
              <a:buChar char="•"/>
            </a:pPr>
            <a:r>
              <a:rPr lang="en-US" dirty="0"/>
              <a:t>Users and groups</a:t>
            </a:r>
          </a:p>
          <a:p>
            <a:pPr marL="781035" lvl="1" indent="-171450">
              <a:spcBef>
                <a:spcPts val="0"/>
              </a:spcBef>
              <a:spcAft>
                <a:spcPts val="0"/>
              </a:spcAft>
              <a:buFont typeface="Arial" panose="020B0604020202020204" pitchFamily="34" charset="0"/>
              <a:buChar char="•"/>
            </a:pPr>
            <a:r>
              <a:rPr lang="en-US" dirty="0"/>
              <a:t>Domains</a:t>
            </a:r>
          </a:p>
          <a:p>
            <a:pPr marL="781035" lvl="1" indent="-171450">
              <a:spcBef>
                <a:spcPts val="0"/>
              </a:spcBef>
              <a:spcAft>
                <a:spcPts val="0"/>
              </a:spcAft>
              <a:buFont typeface="Arial" panose="020B0604020202020204" pitchFamily="34" charset="0"/>
              <a:buChar char="•"/>
            </a:pPr>
            <a:r>
              <a:rPr lang="en-US" dirty="0"/>
              <a:t>Subscribed services</a:t>
            </a:r>
            <a:br>
              <a:rPr lang="en-US" dirty="0"/>
            </a:br>
            <a:endParaRPr lang="en-US" dirty="0"/>
          </a:p>
          <a:p>
            <a:pPr marL="171450" indent="-171450">
              <a:spcBef>
                <a:spcPts val="0"/>
              </a:spcBef>
              <a:spcAft>
                <a:spcPts val="0"/>
              </a:spcAft>
              <a:buFont typeface="Arial" panose="020B0604020202020204" pitchFamily="34" charset="0"/>
              <a:buChar char="•"/>
            </a:pPr>
            <a:r>
              <a:rPr lang="en-US" b="1" dirty="0"/>
              <a:t>SharePoint Administrator: </a:t>
            </a:r>
            <a:r>
              <a:rPr lang="en-US" dirty="0"/>
              <a:t>Manages and administers the SharePoint Online service within the Microsoft 365 tenant</a:t>
            </a:r>
          </a:p>
          <a:p>
            <a:pPr marL="171450" indent="-171450">
              <a:spcBef>
                <a:spcPts val="0"/>
              </a:spcBef>
              <a:spcAft>
                <a:spcPts val="0"/>
              </a:spcAft>
              <a:buFont typeface="Arial" panose="020B0604020202020204" pitchFamily="34" charset="0"/>
              <a:buChar char="•"/>
            </a:pPr>
            <a:endParaRPr lang="en-IN" b="1" dirty="0"/>
          </a:p>
          <a:p>
            <a:pPr marL="171450" indent="-171450">
              <a:spcBef>
                <a:spcPts val="0"/>
              </a:spcBef>
              <a:spcAft>
                <a:spcPts val="0"/>
              </a:spcAft>
              <a:buFont typeface="Arial" panose="020B0604020202020204" pitchFamily="34" charset="0"/>
              <a:buChar char="•"/>
            </a:pPr>
            <a:r>
              <a:rPr lang="en-IN" b="1" dirty="0"/>
              <a:t>Site Collection Administrator</a:t>
            </a:r>
            <a:r>
              <a:rPr lang="en-IN" dirty="0"/>
              <a:t>: Manages the Site Collections and site collection settings such as permissions, site collection features, galleries, and navigation settings. </a:t>
            </a:r>
            <a:endParaRPr lang="en-US" dirty="0"/>
          </a:p>
          <a:p>
            <a:pPr marL="171450" indent="-171450">
              <a:spcBef>
                <a:spcPts val="0"/>
              </a:spcBef>
              <a:spcAft>
                <a:spcPts val="0"/>
              </a:spcAft>
              <a:buFont typeface="Arial" panose="020B0604020202020204" pitchFamily="34" charset="0"/>
              <a:buChar char="•"/>
            </a:pPr>
            <a:endParaRPr lang="en-IN" b="1" dirty="0"/>
          </a:p>
          <a:p>
            <a:pPr marL="171450" indent="-171450">
              <a:spcBef>
                <a:spcPts val="0"/>
              </a:spcBef>
              <a:spcAft>
                <a:spcPts val="0"/>
              </a:spcAft>
              <a:buFont typeface="Arial" panose="020B0604020202020204" pitchFamily="34" charset="0"/>
              <a:buChar char="•"/>
            </a:pPr>
            <a:r>
              <a:rPr lang="en-IN" b="1" dirty="0"/>
              <a:t>Site Administrator</a:t>
            </a:r>
            <a:r>
              <a:rPr lang="en-IN" dirty="0"/>
              <a:t>: Manages sites and/or subsites within a site collection. </a:t>
            </a:r>
            <a:endParaRPr lang="en-US" dirty="0"/>
          </a:p>
        </p:txBody>
      </p:sp>
      <p:sp>
        <p:nvSpPr>
          <p:cNvPr id="4" name="Slide Number Placeholder 3"/>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a:ln>
                <a:noFill/>
              </a:ln>
              <a:solidFill>
                <a:prstClr val="black"/>
              </a:solidFill>
              <a:effectLst/>
              <a:uLnTx/>
              <a:uFillTx/>
              <a:latin typeface="Segoe UI" pitchFamily="34" charset="0"/>
              <a:ea typeface="+mn-ea"/>
              <a:cs typeface="Segoe UI" pitchFamily="34" charset="0"/>
            </a:endParaRPr>
          </a:p>
        </p:txBody>
      </p:sp>
      <p:sp>
        <p:nvSpPr>
          <p:cNvPr id="8" name="Slide Image Placeholder 7"/>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1429675152"/>
      </p:ext>
    </p:extLst>
  </p:cSld>
  <p:clrMapOvr>
    <a:masterClrMapping/>
  </p:clrMapOvr>
</p:notes>
</file>

<file path=ppt/notesSlides/notesSlide1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914363"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697463295"/>
      </p:ext>
    </p:extLst>
  </p:cSld>
  <p:clrMapOvr>
    <a:masterClrMapping/>
  </p:clrMapOvr>
</p:notes>
</file>

<file path=ppt/notesSlides/notesSlide1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a:ln>
                <a:noFill/>
              </a:ln>
              <a:solidFill>
                <a:prstClr val="black"/>
              </a:solidFill>
              <a:effectLst/>
              <a:uLnTx/>
              <a:uFillTx/>
              <a:latin typeface="Segoe UI" pitchFamily="34" charset="0"/>
              <a:ea typeface="+mn-ea"/>
              <a:cs typeface="Segoe UI" pitchFamily="34" charset="0"/>
            </a:endParaRPr>
          </a:p>
        </p:txBody>
      </p:sp>
      <p:sp>
        <p:nvSpPr>
          <p:cNvPr id="8" name="Slide Image Placeholder 7"/>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2416462782"/>
      </p:ext>
    </p:extLst>
  </p:cSld>
  <p:clrMapOvr>
    <a:masterClrMapping/>
  </p:clrMapOvr>
</p:notes>
</file>

<file path=ppt/notesSlides/notesSlide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2</a:t>
            </a:fld>
            <a:endParaRPr lang="en-US"/>
          </a:p>
        </p:txBody>
      </p:sp>
    </p:spTree>
    <p:extLst>
      <p:ext uri="{BB962C8B-B14F-4D97-AF65-F5344CB8AC3E}">
        <p14:creationId xmlns:p14="http://schemas.microsoft.com/office/powerpoint/2010/main" val="468137279"/>
      </p:ext>
    </p:extLst>
  </p:cSld>
  <p:clrMapOvr>
    <a:masterClrMapping/>
  </p:clrMapOvr>
</p:notes>
</file>

<file path=ppt/notesSlides/notesSlide2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171450" indent="-171450">
              <a:buFont typeface="Arial" pitchFamily="34" charset="0"/>
              <a:buChar char="•"/>
            </a:pPr>
            <a:r>
              <a:rPr lang="en-US" dirty="0">
                <a:hlinkClick r:id="rId3"/>
              </a:rPr>
              <a:t>http://roadmap.office.com/en-us?legRedir=true&amp;CorrelationId=586bd2b1-8698-4b2c-8a89-84f0af4eadc8#R-142-2012</a:t>
            </a:r>
            <a:r>
              <a:rPr lang="en-US" dirty="0"/>
              <a:t> </a:t>
            </a:r>
          </a:p>
        </p:txBody>
      </p:sp>
      <p:sp>
        <p:nvSpPr>
          <p:cNvPr id="4" name="Slide Number Placeholder 3"/>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pitchFamily="34" charset="0"/>
                <a:ea typeface="+mn-ea"/>
                <a:cs typeface="Segoe UI" pitchFamily="34" charset="0"/>
              </a:rPr>
              <a:pPr marL="0" marR="0" lvl="0" indent="0" algn="r" defTabSz="609585"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a:ln>
                <a:noFill/>
              </a:ln>
              <a:solidFill>
                <a:prstClr val="black"/>
              </a:solidFill>
              <a:effectLst/>
              <a:uLnTx/>
              <a:uFillTx/>
              <a:latin typeface="Segoe UI" pitchFamily="34" charset="0"/>
              <a:ea typeface="+mn-ea"/>
              <a:cs typeface="Segoe UI" pitchFamily="34" charset="0"/>
            </a:endParaRPr>
          </a:p>
        </p:txBody>
      </p:sp>
      <p:sp>
        <p:nvSpPr>
          <p:cNvPr id="8" name="Slide Image Placeholder 7"/>
          <p:cNvSpPr>
            <a:spLocks noGrp="1" noRot="1" noChangeAspect="1"/>
          </p:cNvSpPr>
          <p:nvPr>
            <p:ph type="sldImg"/>
          </p:nvPr>
        </p:nvSpPr>
        <p:spPr>
          <a:xfrm>
            <a:off x="381000" y="482600"/>
            <a:ext cx="6096000" cy="3429000"/>
          </a:xfrm>
        </p:spPr>
      </p:sp>
    </p:spTree>
    <p:extLst>
      <p:ext uri="{BB962C8B-B14F-4D97-AF65-F5344CB8AC3E}">
        <p14:creationId xmlns:p14="http://schemas.microsoft.com/office/powerpoint/2010/main" val="850771680"/>
      </p:ext>
    </p:extLst>
  </p:cSld>
  <p:clrMapOvr>
    <a:masterClrMapping/>
  </p:clrMapOvr>
</p:notes>
</file>

<file path=ppt/notesSlides/notesSlide2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21</a:t>
            </a:fld>
            <a:endParaRPr lang="en-US"/>
          </a:p>
        </p:txBody>
      </p:sp>
    </p:spTree>
    <p:extLst>
      <p:ext uri="{BB962C8B-B14F-4D97-AF65-F5344CB8AC3E}">
        <p14:creationId xmlns:p14="http://schemas.microsoft.com/office/powerpoint/2010/main" val="2779268219"/>
      </p:ext>
    </p:extLst>
  </p:cSld>
  <p:clrMapOvr>
    <a:masterClrMapping/>
  </p:clrMapOvr>
</p:notes>
</file>

<file path=ppt/notesSlides/notesSlide2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75416BA-65F7-274A-AD61-D0FA78F3AA6E}" type="slidenum">
              <a:rPr lang="en-US" smtClean="0"/>
              <a:pPr/>
              <a:t>22</a:t>
            </a:fld>
            <a:endParaRPr lang="en-US"/>
          </a:p>
        </p:txBody>
      </p:sp>
      <p:sp>
        <p:nvSpPr>
          <p:cNvPr id="6" name="Slide Image Placeholder 5"/>
          <p:cNvSpPr>
            <a:spLocks noGrp="1" noRot="1" noChangeAspect="1"/>
          </p:cNvSpPr>
          <p:nvPr>
            <p:ph type="sldImg"/>
          </p:nvPr>
        </p:nvSpPr>
        <p:spPr>
          <a:xfrm>
            <a:off x="379413" y="482600"/>
            <a:ext cx="6097587" cy="3430588"/>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868029907"/>
      </p:ext>
    </p:extLst>
  </p:cSld>
  <p:clrMapOvr>
    <a:masterClrMapping/>
  </p:clrMapOvr>
</p:notes>
</file>

<file path=ppt/notesSlides/notesSlide2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675416BA-65F7-274A-AD61-D0FA78F3AA6E}" type="slidenum">
              <a:rPr lang="en-US" smtClean="0"/>
              <a:pPr/>
              <a:t>23</a:t>
            </a:fld>
            <a:endParaRPr lang="en-US"/>
          </a:p>
        </p:txBody>
      </p:sp>
    </p:spTree>
    <p:extLst>
      <p:ext uri="{BB962C8B-B14F-4D97-AF65-F5344CB8AC3E}">
        <p14:creationId xmlns:p14="http://schemas.microsoft.com/office/powerpoint/2010/main" val="740997585"/>
      </p:ext>
    </p:extLst>
  </p:cSld>
  <p:clrMapOvr>
    <a:masterClrMapping/>
  </p:clrMapOvr>
</p:notes>
</file>

<file path=ppt/notesSlides/notesSlide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4</a:t>
            </a:fld>
            <a:endParaRPr lang="en-US"/>
          </a:p>
        </p:txBody>
      </p:sp>
    </p:spTree>
    <p:extLst>
      <p:ext uri="{BB962C8B-B14F-4D97-AF65-F5344CB8AC3E}">
        <p14:creationId xmlns:p14="http://schemas.microsoft.com/office/powerpoint/2010/main" val="1682206263"/>
      </p:ext>
    </p:extLst>
  </p:cSld>
  <p:clrMapOvr>
    <a:masterClrMapping/>
  </p:clrMapOvr>
</p:notes>
</file>

<file path=ppt/notesSlides/notesSlide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solidFill>
                  <a:srgbClr val="000000"/>
                </a:solidFill>
              </a:rPr>
              <a:t>For more information</a:t>
            </a:r>
            <a:r>
              <a:rPr lang="en-US" dirty="0">
                <a:solidFill>
                  <a:srgbClr val="000000"/>
                </a:solidFill>
              </a:rPr>
              <a:t>, see the Microsoft SharePoint Online Service Description TechNet article at: </a:t>
            </a:r>
            <a:r>
              <a:rPr lang="en-US" dirty="0">
                <a:solidFill>
                  <a:srgbClr val="000000"/>
                </a:solidFill>
                <a:hlinkClick r:id="rId3"/>
              </a:rPr>
              <a:t>http://technet.microsoft.com/en-us/library/jj819267.aspx</a:t>
            </a:r>
            <a:r>
              <a:rPr lang="en-US" dirty="0">
                <a:solidFill>
                  <a:srgbClr val="000000"/>
                </a:solidFill>
              </a:rPr>
              <a:t> </a:t>
            </a:r>
          </a:p>
        </p:txBody>
      </p:sp>
      <p:sp>
        <p:nvSpPr>
          <p:cNvPr id="4" name="Slide Number Placeholder 3"/>
          <p:cNvSpPr>
            <a:spLocks noGrp="1"/>
          </p:cNvSpPr>
          <p:nvPr>
            <p:ph type="sldNum" sz="quarter" idx="10"/>
          </p:nvPr>
        </p:nvSpPr>
        <p:spPr/>
        <p:txBody>
          <a:bodyPr/>
          <a:lstStyle/>
          <a:p>
            <a:fld id="{675416BA-65F7-274A-AD61-D0FA78F3AA6E}" type="slidenum">
              <a:rPr lang="en-US" smtClean="0"/>
              <a:pPr/>
              <a:t>5</a:t>
            </a:fld>
            <a:endParaRPr lang="en-US"/>
          </a:p>
        </p:txBody>
      </p:sp>
      <p:sp>
        <p:nvSpPr>
          <p:cNvPr id="10" name="Slide Image Placeholder 9"/>
          <p:cNvSpPr>
            <a:spLocks noGrp="1" noRot="1" noChangeAspect="1"/>
          </p:cNvSpPr>
          <p:nvPr>
            <p:ph type="sldImg"/>
          </p:nvPr>
        </p:nvSpPr>
        <p:spPr>
          <a:xfrm>
            <a:off x="379413" y="482600"/>
            <a:ext cx="6097587" cy="3430588"/>
          </a:xfrm>
        </p:spPr>
      </p:sp>
    </p:spTree>
    <p:extLst>
      <p:ext uri="{BB962C8B-B14F-4D97-AF65-F5344CB8AC3E}">
        <p14:creationId xmlns:p14="http://schemas.microsoft.com/office/powerpoint/2010/main" val="1395272941"/>
      </p:ext>
    </p:extLst>
  </p:cSld>
  <p:clrMapOvr>
    <a:masterClrMapping/>
  </p:clrMapOvr>
</p:notes>
</file>

<file path=ppt/notesSlides/notesSlide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81000" y="3912010"/>
            <a:ext cx="6096000" cy="4879566"/>
          </a:xfrm>
        </p:spPr>
        <p:txBody>
          <a:bodyPr/>
          <a:lstStyle/>
          <a:p>
            <a:r>
              <a:rPr lang="en-US" sz="800" b="1" dirty="0"/>
              <a:t>Limits for Site Elements in SharePoint Online</a:t>
            </a:r>
            <a:r>
              <a:rPr lang="en-US" sz="800" b="0" dirty="0"/>
              <a:t>:</a:t>
            </a:r>
          </a:p>
          <a:p>
            <a:r>
              <a:rPr lang="en-US" sz="800" dirty="0"/>
              <a:t>There are also limits for the site elements of a SharePoint Online site. Some examples are:</a:t>
            </a:r>
          </a:p>
          <a:p>
            <a:pPr marL="171450" lvl="0" indent="-171450">
              <a:buFont typeface="Arial" panose="020B0604020202020204" pitchFamily="34" charset="0"/>
              <a:buChar char="•"/>
            </a:pPr>
            <a:r>
              <a:rPr lang="en-US" sz="800" b="1" dirty="0"/>
              <a:t>List and library limits</a:t>
            </a:r>
            <a:r>
              <a:rPr lang="en-US" sz="800" dirty="0"/>
              <a:t>: Different types of columns have different limitations. For example, you can have up to 276 columns in a list for columns that contain a single line of text. </a:t>
            </a:r>
          </a:p>
          <a:p>
            <a:pPr marL="171450" lvl="0" indent="-171450">
              <a:buFont typeface="Arial" panose="020B0604020202020204" pitchFamily="34" charset="0"/>
              <a:buChar char="•"/>
            </a:pPr>
            <a:r>
              <a:rPr lang="en-US" sz="800" b="1" dirty="0"/>
              <a:t>Page limits</a:t>
            </a:r>
            <a:r>
              <a:rPr lang="en-US" sz="800" dirty="0"/>
              <a:t>: You can add up to 25 Web Parts to a single Wiki or webpage. </a:t>
            </a:r>
          </a:p>
          <a:p>
            <a:pPr marL="171450" lvl="0" indent="-171450">
              <a:buFont typeface="Arial" panose="020B0604020202020204" pitchFamily="34" charset="0"/>
              <a:buChar char="•"/>
            </a:pPr>
            <a:r>
              <a:rPr lang="en-US" sz="800" b="1" dirty="0"/>
              <a:t>Security limits</a:t>
            </a:r>
            <a:r>
              <a:rPr lang="en-US" sz="800" dirty="0"/>
              <a:t>: Different security features have different limits. For example, a single user can belong to no more than 5,000 security groups. </a:t>
            </a:r>
          </a:p>
          <a:p>
            <a:pPr marL="171450" lvl="0" indent="-171450">
              <a:buFont typeface="Arial" panose="020B0604020202020204" pitchFamily="34" charset="0"/>
              <a:buChar char="•"/>
            </a:pPr>
            <a:endParaRPr lang="en-IN" sz="800" dirty="0"/>
          </a:p>
          <a:p>
            <a:r>
              <a:rPr lang="en-US" sz="800" b="1" dirty="0">
                <a:solidFill>
                  <a:srgbClr val="000000"/>
                </a:solidFill>
              </a:rPr>
              <a:t>Important: </a:t>
            </a:r>
            <a:r>
              <a:rPr lang="en-US" sz="800" dirty="0">
                <a:solidFill>
                  <a:srgbClr val="000000"/>
                </a:solidFill>
              </a:rPr>
              <a:t>It is a good idea to monitor the </a:t>
            </a:r>
            <a:r>
              <a:rPr lang="en-US" sz="800" b="1" dirty="0">
                <a:solidFill>
                  <a:srgbClr val="000000"/>
                </a:solidFill>
              </a:rPr>
              <a:t>Recycle Bin </a:t>
            </a:r>
            <a:r>
              <a:rPr lang="en-US" sz="800" dirty="0">
                <a:solidFill>
                  <a:srgbClr val="000000"/>
                </a:solidFill>
              </a:rPr>
              <a:t>and empty it regularly. Content in the Recycle Bin is counted against the storage quota for a tenant. For example, if the Recycle Bin on a site contains 25 GB of content, then that 25 GB is subtracted from the available storage.</a:t>
            </a:r>
          </a:p>
          <a:p>
            <a:endParaRPr lang="en-US" sz="800" dirty="0">
              <a:solidFill>
                <a:srgbClr val="000000"/>
              </a:solidFill>
            </a:endParaRPr>
          </a:p>
          <a:p>
            <a:r>
              <a:rPr lang="en-US" sz="800" dirty="0">
                <a:solidFill>
                  <a:srgbClr val="000000"/>
                </a:solidFill>
              </a:rPr>
              <a:t>The external user</a:t>
            </a:r>
            <a:r>
              <a:rPr lang="en-US" sz="800" baseline="0" dirty="0">
                <a:solidFill>
                  <a:srgbClr val="000000"/>
                </a:solidFill>
              </a:rPr>
              <a:t> limit is documented here: </a:t>
            </a:r>
          </a:p>
          <a:p>
            <a:r>
              <a:rPr lang="en-US" sz="800" kern="1200" dirty="0">
                <a:solidFill>
                  <a:schemeClr val="tx1"/>
                </a:solidFill>
              </a:rPr>
              <a:t>https://support.office.com/en-us/article/SharePoint-Online-and-OneDrive-for-Business-software-boundaries-and-limits-8F34FF47-B749-408B-ABC0-B605E1F6D498?ui=en-US&amp;rs=en-US&amp;ad=US</a:t>
            </a:r>
          </a:p>
          <a:p>
            <a:endParaRPr lang="en-US" sz="800" kern="1200" dirty="0">
              <a:solidFill>
                <a:schemeClr val="tx1"/>
              </a:solidFill>
            </a:endParaRPr>
          </a:p>
          <a:p>
            <a:r>
              <a:rPr lang="en-US" sz="800" b="1" kern="1200" dirty="0">
                <a:solidFill>
                  <a:schemeClr val="tx1"/>
                </a:solidFill>
              </a:rPr>
              <a:t>10,000 users = 1TB +(10,000 * 10GB MB) = </a:t>
            </a:r>
            <a:r>
              <a:rPr lang="en-US" sz="800" b="1" kern="1200" baseline="0" dirty="0">
                <a:solidFill>
                  <a:schemeClr val="tx1"/>
                </a:solidFill>
              </a:rPr>
              <a:t> 101TB </a:t>
            </a:r>
            <a:endParaRPr lang="en-US" sz="800" b="1" kern="1200" dirty="0">
              <a:solidFill>
                <a:schemeClr val="tx1"/>
              </a:solidFill>
            </a:endParaRPr>
          </a:p>
          <a:p>
            <a:endParaRPr lang="en-US" sz="800" dirty="0">
              <a:solidFill>
                <a:srgbClr val="000000"/>
              </a:solidFill>
            </a:endParaRPr>
          </a:p>
          <a:p>
            <a:r>
              <a:rPr lang="en-US" sz="800" b="1" dirty="0"/>
              <a:t>OneDrive for Business limits</a:t>
            </a:r>
          </a:p>
          <a:p>
            <a:r>
              <a:rPr lang="en-US" sz="800" dirty="0"/>
              <a:t>OneDrive for Business Plan 1 provides 1 TB of storage space per user. </a:t>
            </a:r>
          </a:p>
          <a:p>
            <a:r>
              <a:rPr lang="en-US" sz="800" dirty="0"/>
              <a:t>The following qualifying plans provide unlimited OneDrive storage per user for subscriptions with at least five users. Microsoft will provide an initial 5 TB of storage space per user. Customers who want additional OneDrive storage can request it as needed by contacting Microsoft Support. Subscriptions with less than five users receive 1 TB of storage per user.</a:t>
            </a:r>
          </a:p>
          <a:p>
            <a:r>
              <a:rPr lang="en-US" sz="800" dirty="0"/>
              <a:t>OneDrive for Business Plan 2</a:t>
            </a:r>
          </a:p>
          <a:p>
            <a:r>
              <a:rPr lang="en-US" sz="800" dirty="0"/>
              <a:t>SharePoint Online Plan 2</a:t>
            </a:r>
          </a:p>
          <a:p>
            <a:r>
              <a:rPr lang="en-US" sz="800" dirty="0"/>
              <a:t>Microsoft 365 Enterprise E3</a:t>
            </a:r>
          </a:p>
          <a:p>
            <a:r>
              <a:rPr lang="en-US" sz="800" dirty="0"/>
              <a:t>Microsoft 365 Enterprise E5</a:t>
            </a:r>
          </a:p>
          <a:p>
            <a:r>
              <a:rPr lang="en-US" sz="800" dirty="0"/>
              <a:t>Microsoft 365 Education</a:t>
            </a:r>
          </a:p>
          <a:p>
            <a:r>
              <a:rPr lang="en-US" sz="800" dirty="0"/>
              <a:t>Microsoft 365 Education E5</a:t>
            </a:r>
          </a:p>
          <a:p>
            <a:r>
              <a:rPr lang="en-US" sz="800" dirty="0"/>
              <a:t>Microsoft 365 US Government E3</a:t>
            </a:r>
          </a:p>
          <a:p>
            <a:r>
              <a:rPr lang="en-US" sz="800" dirty="0"/>
              <a:t>Microsoft 365 Government G5</a:t>
            </a:r>
          </a:p>
          <a:p>
            <a:r>
              <a:rPr lang="en-US" sz="800" dirty="0"/>
              <a:t>Microsoft 365 Enterprise Firstline provides 2 GB of storage space per user. You cannot allocate more storage to a specific OneDrive user. However, you can lower the amount of storage that a user sees. If an Microsoft 365 Enterprise Firstline user needs more storage, then you'll need to upgrade to Microsoft 365 Enterprise E1.</a:t>
            </a:r>
          </a:p>
          <a:p>
            <a:endParaRPr lang="en-US" sz="800" dirty="0"/>
          </a:p>
          <a:p>
            <a:r>
              <a:rPr lang="en-US" sz="1050" b="0" i="0" u="none" strike="noStrike" kern="1200" dirty="0">
                <a:solidFill>
                  <a:schemeClr val="tx1"/>
                </a:solidFill>
                <a:effectLst/>
                <a:latin typeface="Segoe UI" pitchFamily="34" charset="0"/>
                <a:ea typeface="Segoe UI" pitchFamily="34" charset="0"/>
                <a:cs typeface="Segoe UI" pitchFamily="34" charset="0"/>
              </a:rPr>
              <a:t>Users will initially be provisioned 1 TB of personal cloud storage per user in OneDrive for Business. You may </a:t>
            </a:r>
            <a:r>
              <a:rPr lang="en-US" sz="1050" b="0" i="0" u="none" strike="noStrike" kern="1200" dirty="0">
                <a:solidFill>
                  <a:schemeClr val="tx1"/>
                </a:solidFill>
                <a:effectLst/>
                <a:latin typeface="Segoe UI" pitchFamily="34" charset="0"/>
                <a:ea typeface="Segoe UI" pitchFamily="34" charset="0"/>
                <a:cs typeface="Segoe UI" pitchFamily="34" charset="0"/>
                <a:hlinkClick r:id="rId3"/>
              </a:rPr>
              <a:t>increase the default OneDrive for Business storage space</a:t>
            </a:r>
            <a:r>
              <a:rPr lang="en-US" sz="1050" b="0" i="0" u="none" strike="noStrike" kern="1200" dirty="0">
                <a:solidFill>
                  <a:schemeClr val="tx1"/>
                </a:solidFill>
                <a:effectLst/>
                <a:latin typeface="Segoe UI" pitchFamily="34" charset="0"/>
                <a:ea typeface="Segoe UI" pitchFamily="34" charset="0"/>
                <a:cs typeface="Segoe UI" pitchFamily="34" charset="0"/>
              </a:rPr>
              <a:t> to up to 5 TB per user with the help of your Microsoft 365 administrator.</a:t>
            </a:r>
          </a:p>
          <a:p>
            <a:r>
              <a:rPr lang="en-US" sz="1050" b="0" i="0" u="none" strike="noStrike" kern="1200" dirty="0">
                <a:solidFill>
                  <a:schemeClr val="tx1"/>
                </a:solidFill>
                <a:effectLst/>
                <a:latin typeface="Segoe UI" pitchFamily="34" charset="0"/>
                <a:ea typeface="Segoe UI" pitchFamily="34" charset="0"/>
                <a:cs typeface="Segoe UI" pitchFamily="34" charset="0"/>
              </a:rPr>
              <a:t>Note: You must assign at least one license to a user before you can increase the default OneDrive storage space. </a:t>
            </a:r>
          </a:p>
          <a:p>
            <a:r>
              <a:rPr lang="en-US" sz="1050" b="0" i="0" u="none" strike="noStrike" kern="1200" dirty="0">
                <a:solidFill>
                  <a:schemeClr val="tx1"/>
                </a:solidFill>
                <a:effectLst/>
                <a:latin typeface="Segoe UI" pitchFamily="34" charset="0"/>
                <a:ea typeface="Segoe UI" pitchFamily="34" charset="0"/>
                <a:cs typeface="Segoe UI" pitchFamily="34" charset="0"/>
              </a:rPr>
              <a:t>Whenever you need cloud storage beyond the initial 5 TB, </a:t>
            </a:r>
            <a:r>
              <a:rPr lang="en-US" sz="1050" b="0" i="0" u="none" strike="noStrike" kern="1200" dirty="0">
                <a:solidFill>
                  <a:schemeClr val="tx1"/>
                </a:solidFill>
                <a:effectLst/>
                <a:latin typeface="Segoe UI" pitchFamily="34" charset="0"/>
                <a:ea typeface="Segoe UI" pitchFamily="34" charset="0"/>
                <a:cs typeface="Segoe UI" pitchFamily="34" charset="0"/>
                <a:hlinkClick r:id="rId4"/>
              </a:rPr>
              <a:t>open a case with Microsoft technical support</a:t>
            </a:r>
            <a:r>
              <a:rPr lang="en-US" sz="1050" b="0" i="0" u="none" strike="noStrike" kern="1200" dirty="0">
                <a:solidFill>
                  <a:schemeClr val="tx1"/>
                </a:solidFill>
                <a:effectLst/>
                <a:latin typeface="Segoe UI" pitchFamily="34" charset="0"/>
                <a:ea typeface="Segoe UI" pitchFamily="34" charset="0"/>
                <a:cs typeface="Segoe UI" pitchFamily="34" charset="0"/>
              </a:rPr>
              <a:t> to request it. Additional cloud storage will be granted as follows: </a:t>
            </a:r>
          </a:p>
          <a:p>
            <a:r>
              <a:rPr lang="en-US" sz="1050" b="0" i="0" u="none" strike="noStrike" kern="1200" dirty="0">
                <a:solidFill>
                  <a:schemeClr val="tx1"/>
                </a:solidFill>
                <a:effectLst/>
                <a:latin typeface="Segoe UI" pitchFamily="34" charset="0"/>
                <a:ea typeface="Segoe UI" pitchFamily="34" charset="0"/>
                <a:cs typeface="Segoe UI" pitchFamily="34" charset="0"/>
              </a:rPr>
              <a:t>When a user has filled their 5 TB of OneDrive for Business storage to at least 90% capacity, Microsoft will increase your default storage space in OneDrive for Business to up to 25 TB per user (admins may set a lower per user limit if they wish to). </a:t>
            </a:r>
          </a:p>
          <a:p>
            <a:r>
              <a:rPr lang="en-US" sz="1050" b="0" i="0" u="none" strike="noStrike" kern="1200" dirty="0">
                <a:solidFill>
                  <a:schemeClr val="tx1"/>
                </a:solidFill>
                <a:effectLst/>
                <a:latin typeface="Segoe UI" pitchFamily="34" charset="0"/>
                <a:ea typeface="Segoe UI" pitchFamily="34" charset="0"/>
                <a:cs typeface="Segoe UI" pitchFamily="34" charset="0"/>
              </a:rPr>
              <a:t>For any user that reaches at least 90% capacity of their 25 TB of OneDrive for Business storage, additional cloud storage will be provided as 25 TB SharePoint team sites to individual users. This additional storage is provided to the tenant by way of credit</a:t>
            </a:r>
          </a:p>
          <a:p>
            <a:endParaRPr lang="en-US" sz="800" dirty="0"/>
          </a:p>
          <a:p>
            <a:endParaRPr lang="en-US" sz="800" dirty="0">
              <a:solidFill>
                <a:srgbClr val="000000"/>
              </a:solidFill>
            </a:endParaRPr>
          </a:p>
        </p:txBody>
      </p:sp>
      <p:sp>
        <p:nvSpPr>
          <p:cNvPr id="5" name="Slide Number Placeholder 4"/>
          <p:cNvSpPr>
            <a:spLocks noGrp="1"/>
          </p:cNvSpPr>
          <p:nvPr>
            <p:ph type="sldNum" sz="quarter" idx="11"/>
          </p:nvPr>
        </p:nvSpPr>
        <p:spPr/>
        <p:txBody>
          <a:bodyPr/>
          <a:lstStyle/>
          <a:p>
            <a:fld id="{675416BA-65F7-274A-AD61-D0FA78F3AA6E}" type="slidenum">
              <a:rPr lang="en-US" smtClean="0"/>
              <a:pPr/>
              <a:t>6</a:t>
            </a:fld>
            <a:endParaRPr lang="en-US"/>
          </a:p>
        </p:txBody>
      </p:sp>
      <p:sp>
        <p:nvSpPr>
          <p:cNvPr id="6" name="Slide Image Placeholder 5"/>
          <p:cNvSpPr>
            <a:spLocks noGrp="1" noRot="1" noChangeAspect="1"/>
          </p:cNvSpPr>
          <p:nvPr>
            <p:ph type="sldImg"/>
          </p:nvPr>
        </p:nvSpPr>
        <p:spPr>
          <a:xfrm>
            <a:off x="379413" y="482600"/>
            <a:ext cx="6097587" cy="3430588"/>
          </a:xfrm>
        </p:spPr>
      </p:sp>
    </p:spTree>
    <p:extLst>
      <p:ext uri="{BB962C8B-B14F-4D97-AF65-F5344CB8AC3E}">
        <p14:creationId xmlns:p14="http://schemas.microsoft.com/office/powerpoint/2010/main" val="1523140973"/>
      </p:ext>
    </p:extLst>
  </p:cSld>
  <p:clrMapOvr>
    <a:masterClrMapping/>
  </p:clrMapOvr>
</p:notes>
</file>

<file path=ppt/notesSlides/notesSlide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a:t>Limits for Site Elements in SharePoint Online</a:t>
            </a:r>
            <a:r>
              <a:rPr lang="en-US" dirty="0"/>
              <a:t>:</a:t>
            </a:r>
          </a:p>
          <a:p>
            <a:r>
              <a:rPr lang="en-US" dirty="0"/>
              <a:t>There are also limits for the site elements of a SharePoint Online site. Some examples are:</a:t>
            </a:r>
          </a:p>
          <a:p>
            <a:pPr marL="171450" lvl="0" indent="-171450">
              <a:buFont typeface="Arial" panose="020B0604020202020204" pitchFamily="34" charset="0"/>
              <a:buChar char="•"/>
            </a:pPr>
            <a:r>
              <a:rPr lang="en-US" b="1" dirty="0"/>
              <a:t>List and Library limits: </a:t>
            </a:r>
            <a:r>
              <a:rPr lang="en-US" dirty="0"/>
              <a:t>Different types of columns have different limitations. For example, you can have up to 276 columns in a list for columns that contain a single line of text. </a:t>
            </a:r>
          </a:p>
          <a:p>
            <a:pPr marL="171450" lvl="0" indent="-171450">
              <a:buFont typeface="Arial" panose="020B0604020202020204" pitchFamily="34" charset="0"/>
              <a:buChar char="•"/>
            </a:pPr>
            <a:r>
              <a:rPr lang="en-US" b="1" dirty="0"/>
              <a:t>Page limits: </a:t>
            </a:r>
            <a:r>
              <a:rPr lang="en-US" dirty="0"/>
              <a:t>You can add up to 25 Web Parts to a single Wiki or Web page. </a:t>
            </a:r>
          </a:p>
          <a:p>
            <a:pPr marL="171450" lvl="0" indent="-171450">
              <a:buFont typeface="Arial" panose="020B0604020202020204" pitchFamily="34" charset="0"/>
              <a:buChar char="•"/>
            </a:pPr>
            <a:r>
              <a:rPr lang="en-US" b="1" dirty="0"/>
              <a:t>Security limits: </a:t>
            </a:r>
            <a:r>
              <a:rPr lang="en-US" dirty="0"/>
              <a:t>Different security features have different limits. For example, a single user can belong to no more than 5,000 security groups. </a:t>
            </a:r>
          </a:p>
          <a:p>
            <a:pPr lvl="0"/>
            <a:endParaRPr lang="en-IN" dirty="0"/>
          </a:p>
          <a:p>
            <a:r>
              <a:rPr lang="en-US" b="1" dirty="0"/>
              <a:t>Important:</a:t>
            </a:r>
            <a:r>
              <a:rPr lang="en-US" dirty="0"/>
              <a:t> It is a good idea to monitor the Recycle Bin and empty it regularly. Content in the Recycle Bin is counted against the storage quota for a tenant. For example, if the Recycle Bin on a site contains 25 GB of content, then that 25 GB is subtracted from the available storage.</a:t>
            </a:r>
          </a:p>
        </p:txBody>
      </p:sp>
      <p:sp>
        <p:nvSpPr>
          <p:cNvPr id="5" name="Slide Number Placeholder 4"/>
          <p:cNvSpPr>
            <a:spLocks noGrp="1"/>
          </p:cNvSpPr>
          <p:nvPr>
            <p:ph type="sldNum" sz="quarter" idx="11"/>
          </p:nvPr>
        </p:nvSpPr>
        <p:spPr/>
        <p:txBody>
          <a:bodyPr/>
          <a:lstStyle/>
          <a:p>
            <a:fld id="{675416BA-65F7-274A-AD61-D0FA78F3AA6E}" type="slidenum">
              <a:rPr lang="en-US" smtClean="0"/>
              <a:pPr/>
              <a:t>7</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037167203"/>
      </p:ext>
    </p:extLst>
  </p:cSld>
  <p:clrMapOvr>
    <a:masterClrMapping/>
  </p:clrMapOvr>
</p:notes>
</file>

<file path=ppt/notesSlides/notesSlide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solidFill>
                  <a:srgbClr val="000000"/>
                </a:solidFill>
              </a:rPr>
              <a:t>NOTE: Recycle bin content counts against your SharePoint Online Storage. </a:t>
            </a:r>
          </a:p>
          <a:p>
            <a:pPr marL="0" marR="0" lvl="0" indent="0" algn="l" defTabSz="609585" rtl="0" eaLnBrk="1" fontAlgn="auto" latinLnBrk="0" hangingPunct="1">
              <a:lnSpc>
                <a:spcPct val="100000"/>
              </a:lnSpc>
              <a:spcBef>
                <a:spcPts val="400"/>
              </a:spcBef>
              <a:spcAft>
                <a:spcPts val="800"/>
              </a:spcAft>
              <a:buClrTx/>
              <a:buSzTx/>
              <a:buFont typeface="Arial" panose="020B0604020202020204" pitchFamily="34" charset="0"/>
              <a:buNone/>
              <a:tabLst/>
              <a:defRPr/>
            </a:pPr>
            <a:r>
              <a:rPr lang="en-US" dirty="0">
                <a:solidFill>
                  <a:srgbClr val="000000"/>
                </a:solidFill>
              </a:rPr>
              <a:t>For more information see</a:t>
            </a:r>
            <a:r>
              <a:rPr lang="en-US" sz="1800" dirty="0">
                <a:effectLst/>
                <a:latin typeface="Calibri" panose="020F0502020204030204" pitchFamily="34" charset="0"/>
                <a:ea typeface="Calibri" panose="020F0502020204030204" pitchFamily="34" charset="0"/>
              </a:rPr>
              <a:t> </a:t>
            </a:r>
            <a:r>
              <a:rPr lang="en-US" sz="1800" u="sng" dirty="0">
                <a:solidFill>
                  <a:srgbClr val="0563C1"/>
                </a:solidFill>
                <a:effectLst/>
                <a:latin typeface="Calibri" panose="020F0502020204030204" pitchFamily="34" charset="0"/>
                <a:ea typeface="Calibri" panose="020F0502020204030204" pitchFamily="34" charset="0"/>
                <a:hlinkClick r:id="rId3"/>
              </a:rPr>
              <a:t>https://docs.microsoft.com/en-us/office365/servicedescriptions/sharepoint-online-service-description/sharepoint-online-limits</a:t>
            </a:r>
            <a:endParaRPr lang="en-US" sz="1800" dirty="0">
              <a:effectLst/>
              <a:latin typeface="Calibri" panose="020F0502020204030204" pitchFamily="34" charset="0"/>
              <a:ea typeface="Calibri" panose="020F0502020204030204" pitchFamily="34" charset="0"/>
            </a:endParaRPr>
          </a:p>
          <a:p>
            <a:pPr marL="0" indent="0">
              <a:buFont typeface="Arial" panose="020B0604020202020204" pitchFamily="34" charset="0"/>
              <a:buNone/>
            </a:pPr>
            <a:endParaRPr lang="en-US" dirty="0">
              <a:solidFill>
                <a:srgbClr val="000000"/>
              </a:solidFill>
            </a:endParaRPr>
          </a:p>
        </p:txBody>
      </p:sp>
      <p:sp>
        <p:nvSpPr>
          <p:cNvPr id="5" name="Slide Number Placeholder 4"/>
          <p:cNvSpPr>
            <a:spLocks noGrp="1"/>
          </p:cNvSpPr>
          <p:nvPr>
            <p:ph type="sldNum" sz="quarter" idx="11"/>
          </p:nvPr>
        </p:nvSpPr>
        <p:spPr/>
        <p:txBody>
          <a:bodyPr/>
          <a:lstStyle/>
          <a:p>
            <a:fld id="{675416BA-65F7-274A-AD61-D0FA78F3AA6E}" type="slidenum">
              <a:rPr lang="en-US" smtClean="0"/>
              <a:pPr/>
              <a:t>8</a:t>
            </a:fld>
            <a:endParaRPr lang="en-US"/>
          </a:p>
        </p:txBody>
      </p:sp>
      <p:sp>
        <p:nvSpPr>
          <p:cNvPr id="6" name="Slide Image Placeholder 5"/>
          <p:cNvSpPr>
            <a:spLocks noGrp="1" noRot="1" noChangeAspect="1"/>
          </p:cNvSpPr>
          <p:nvPr>
            <p:ph type="sldImg"/>
          </p:nvPr>
        </p:nvSpPr>
        <p:spPr>
          <a:xfrm>
            <a:off x="379413" y="482600"/>
            <a:ext cx="6097587" cy="3430588"/>
          </a:xfrm>
        </p:spPr>
      </p:sp>
    </p:spTree>
    <p:extLst>
      <p:ext uri="{BB962C8B-B14F-4D97-AF65-F5344CB8AC3E}">
        <p14:creationId xmlns:p14="http://schemas.microsoft.com/office/powerpoint/2010/main" val="482429312"/>
      </p:ext>
    </p:extLst>
  </p:cSld>
  <p:clrMapOvr>
    <a:masterClrMapping/>
  </p:clrMapOvr>
</p:notes>
</file>

<file path=ppt/notesSlides/notesSlide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solidFill>
                  <a:srgbClr val="000000"/>
                </a:solidFill>
              </a:rPr>
              <a:t>For more information </a:t>
            </a:r>
            <a:r>
              <a:rPr lang="en-US" dirty="0">
                <a:solidFill>
                  <a:srgbClr val="000000"/>
                </a:solidFill>
              </a:rPr>
              <a:t>about software requirements, see: </a:t>
            </a:r>
            <a:r>
              <a:rPr lang="en-US" dirty="0">
                <a:solidFill>
                  <a:srgbClr val="000000"/>
                </a:solidFill>
                <a:hlinkClick r:id="rId3"/>
              </a:rPr>
              <a:t>http://office.microsoft.com/en-us/office365-suite-help/software-requirements-for-office-365-enterprise-and-office-365-midsize-business-HA102817357.aspx?redir=0</a:t>
            </a:r>
            <a:endParaRPr lang="en-US" dirty="0">
              <a:solidFill>
                <a:srgbClr val="000000"/>
              </a:solidFill>
            </a:endParaRPr>
          </a:p>
          <a:p>
            <a:pPr marL="171450" marR="0" lvl="0" indent="-171450" algn="l" defTabSz="609585" rtl="0" eaLnBrk="1" fontAlgn="auto" latinLnBrk="0" hangingPunct="1">
              <a:lnSpc>
                <a:spcPct val="100000"/>
              </a:lnSpc>
              <a:spcBef>
                <a:spcPts val="400"/>
              </a:spcBef>
              <a:spcAft>
                <a:spcPts val="800"/>
              </a:spcAft>
              <a:buClrTx/>
              <a:buSzTx/>
              <a:buFont typeface="Arial" panose="020B0604020202020204" pitchFamily="34" charset="0"/>
              <a:buChar char="•"/>
              <a:tabLst/>
              <a:defRPr/>
            </a:pPr>
            <a:r>
              <a:rPr lang="en-US" sz="1050" dirty="0"/>
              <a:t>Office is supported on the two most recent versions of iOS. When a new version of iOS is released, Office’s Operating System requirement becomes the then-current two most recent versions: the new version of iOS and the previous version.</a:t>
            </a:r>
            <a:endParaRPr lang="en-GB" sz="1050" kern="1200" baseline="0" dirty="0">
              <a:solidFill>
                <a:schemeClr val="tx1"/>
              </a:solidFill>
              <a:latin typeface="Segoe UI" pitchFamily="34" charset="0"/>
              <a:ea typeface="Segoe UI" pitchFamily="34" charset="0"/>
              <a:cs typeface="Segoe UI" pitchFamily="34" charset="0"/>
            </a:endParaRPr>
          </a:p>
          <a:p>
            <a:pPr marL="171450" indent="-171450">
              <a:buFont typeface="Arial" panose="020B0604020202020204" pitchFamily="34" charset="0"/>
              <a:buChar char="•"/>
            </a:pPr>
            <a:endParaRPr lang="en-US" dirty="0">
              <a:solidFill>
                <a:srgbClr val="000000"/>
              </a:solidFill>
            </a:endParaRPr>
          </a:p>
          <a:p>
            <a:pPr marL="171450" indent="-171450">
              <a:buFont typeface="Arial" panose="020B0604020202020204" pitchFamily="34" charset="0"/>
              <a:buChar char="•"/>
            </a:pPr>
            <a:endParaRPr lang="en-US" dirty="0">
              <a:solidFill>
                <a:srgbClr val="000000"/>
              </a:solidFill>
            </a:endParaRPr>
          </a:p>
          <a:p>
            <a:pPr marL="171450" indent="-171450">
              <a:buFont typeface="Arial" panose="020B0604020202020204" pitchFamily="34" charset="0"/>
              <a:buChar char="•"/>
            </a:pPr>
            <a:endParaRPr lang="en-US" dirty="0">
              <a:solidFill>
                <a:srgbClr val="000000"/>
              </a:solidFill>
            </a:endParaRPr>
          </a:p>
        </p:txBody>
      </p:sp>
      <p:sp>
        <p:nvSpPr>
          <p:cNvPr id="5" name="Slide Number Placeholder 4"/>
          <p:cNvSpPr>
            <a:spLocks noGrp="1"/>
          </p:cNvSpPr>
          <p:nvPr>
            <p:ph type="sldNum" sz="quarter" idx="11"/>
          </p:nvPr>
        </p:nvSpPr>
        <p:spPr/>
        <p:txBody>
          <a:bodyPr/>
          <a:lstStyle/>
          <a:p>
            <a:fld id="{675416BA-65F7-274A-AD61-D0FA78F3AA6E}" type="slidenum">
              <a:rPr lang="en-US" smtClean="0"/>
              <a:pPr/>
              <a:t>9</a:t>
            </a:fld>
            <a:endParaRPr lang="en-US"/>
          </a:p>
        </p:txBody>
      </p:sp>
      <p:sp>
        <p:nvSpPr>
          <p:cNvPr id="6" name="Slide Image Placeholder 5"/>
          <p:cNvSpPr>
            <a:spLocks noGrp="1" noRot="1" noChangeAspect="1"/>
          </p:cNvSpPr>
          <p:nvPr>
            <p:ph type="sldImg"/>
          </p:nvPr>
        </p:nvSpPr>
        <p:spPr>
          <a:xfrm>
            <a:off x="379413" y="482600"/>
            <a:ext cx="6097587" cy="3430588"/>
          </a:xfrm>
        </p:spPr>
      </p:sp>
    </p:spTree>
    <p:extLst>
      <p:ext uri="{BB962C8B-B14F-4D97-AF65-F5344CB8AC3E}">
        <p14:creationId xmlns:p14="http://schemas.microsoft.com/office/powerpoint/2010/main" val="12861185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3.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bin"/><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bin"/><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hasCustomPrompt="1"/>
          </p:nvPr>
        </p:nvSpPr>
        <p:spPr>
          <a:xfrm>
            <a:off x="655637" y="2487168"/>
            <a:ext cx="4352925" cy="1097280"/>
          </a:xfrm>
        </p:spPr>
        <p:txBody>
          <a:bodyPr bIns="45720" anchor="b">
            <a:noAutofit/>
          </a:bodyPr>
          <a:lstStyle>
            <a:lvl1pPr algn="l">
              <a:defRPr sz="2800">
                <a:solidFill>
                  <a:schemeClr val="tx1"/>
                </a:solidFill>
              </a:defRPr>
            </a:lvl1pPr>
          </a:lstStyle>
          <a:p>
            <a:r>
              <a:rPr lang="en-US" noProof="0" dirty="0"/>
              <a:t>Title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hasCustomPrompt="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Module x</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6" name="M365CO19_ENT_Android_236" descr="Male business executive looking out office window with Android mobile device in hand.">
            <a:extLst>
              <a:ext uri="{FF2B5EF4-FFF2-40B4-BE49-F238E27FC236}">
                <a16:creationId xmlns:a16="http://schemas.microsoft.com/office/drawing/2014/main" id="{63F1F8C3-0B3D-4E7A-88CD-282F1ECB1A70}"/>
              </a:ext>
            </a:extLst>
          </p:cNvPr>
          <p:cNvPicPr>
            <a:picLocks noChangeAspect="1"/>
          </p:cNvPicPr>
          <p:nvPr userDrawn="1">
            <p:custDataLst>
              <p:tags r:id="rId1"/>
            </p:custDataLst>
          </p:nvPr>
        </p:nvPicPr>
        <p:blipFill rotWithShape="1">
          <a:blip r:embed="rId4" cstate="screen">
            <a:extLst>
              <a:ext uri="{28A0092B-C50C-407E-A947-70E740481C1C}">
                <a14:useLocalDpi xmlns:a14="http://schemas.microsoft.com/office/drawing/2010/main"/>
              </a:ext>
            </a:extLst>
          </a:blip>
          <a:srcRect l="16617" r="16617"/>
          <a:stretch/>
        </p:blipFill>
        <p:spPr>
          <a:xfrm>
            <a:off x="5334000" y="3175"/>
            <a:ext cx="6858000" cy="6858000"/>
          </a:xfrm>
          <a:prstGeom prst="rect">
            <a:avLst/>
          </a:prstGeom>
        </p:spPr>
      </p:pic>
    </p:spTree>
    <p:extLst>
      <p:ext uri="{BB962C8B-B14F-4D97-AF65-F5344CB8AC3E}">
        <p14:creationId xmlns:p14="http://schemas.microsoft.com/office/powerpoint/2010/main" val="2611871824"/>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hasCustomPrompt="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Sub-Heading</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hasCustomPrompt="1"/>
          </p:nvPr>
        </p:nvSpPr>
        <p:spPr>
          <a:xfrm>
            <a:off x="655638" y="1408114"/>
            <a:ext cx="10880726" cy="4819650"/>
          </a:xfrm>
          <a:prstGeom prst="rect">
            <a:avLst/>
          </a:prstGeom>
        </p:spPr>
        <p:txBody>
          <a:bodyPr/>
          <a:lstStyle>
            <a:lvl1pPr>
              <a:defRPr sz="2400"/>
            </a:lvl1pPr>
            <a:lvl5pPr>
              <a:defRPr/>
            </a:lvl5pPr>
          </a:lstStyle>
          <a:p>
            <a:pPr lvl="0"/>
            <a:r>
              <a:rPr lang="en-US" noProof="0" dirty="0"/>
              <a:t>List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56654630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11685582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hasCustomPrompt="1"/>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Content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401725589"/>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75611891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Only">
    <p:bg>
      <p:bgPr>
        <a:solidFill>
          <a:srgbClr val="243A5E"/>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lvl1pPr>
              <a:defRPr>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197331166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3213831"/>
            <a:ext cx="5284787" cy="3013931"/>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3213831"/>
            <a:ext cx="5284785" cy="3013932"/>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3 Content Placeholder left">
            <a:extLst>
              <a:ext uri="{FF2B5EF4-FFF2-40B4-BE49-F238E27FC236}">
                <a16:creationId xmlns:a16="http://schemas.microsoft.com/office/drawing/2014/main" id="{0809F1C3-92E0-43D9-A1DD-84447DEDF05A}"/>
              </a:ext>
            </a:extLst>
          </p:cNvPr>
          <p:cNvSpPr>
            <a:spLocks noGrp="1"/>
          </p:cNvSpPr>
          <p:nvPr>
            <p:ph sz="quarter" idx="15"/>
          </p:nvPr>
        </p:nvSpPr>
        <p:spPr>
          <a:xfrm>
            <a:off x="655637" y="1248048"/>
            <a:ext cx="10880724" cy="1741682"/>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6448848"/>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2680430"/>
            <a:ext cx="10880726" cy="3547333"/>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3 Content Placeholder">
            <a:extLst>
              <a:ext uri="{FF2B5EF4-FFF2-40B4-BE49-F238E27FC236}">
                <a16:creationId xmlns:a16="http://schemas.microsoft.com/office/drawing/2014/main" id="{74BDF88C-E501-4DA4-8B5B-B88DD321C3F2}"/>
              </a:ext>
            </a:extLst>
          </p:cNvPr>
          <p:cNvSpPr>
            <a:spLocks noGrp="1"/>
          </p:cNvSpPr>
          <p:nvPr>
            <p:ph sz="quarter" idx="14"/>
          </p:nvPr>
        </p:nvSpPr>
        <p:spPr>
          <a:xfrm>
            <a:off x="655637" y="1248048"/>
            <a:ext cx="10880726" cy="1275517"/>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1982941616"/>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716957870"/>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2717613"/>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8755777"/>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p:nvPr>
        </p:nvSpPr>
        <p:spPr>
          <a:xfrm>
            <a:off x="655637" y="630238"/>
            <a:ext cx="3116263" cy="5597525"/>
          </a:xfrm>
        </p:spPr>
        <p:txBody>
          <a:bodyPr anchor="ctr">
            <a:noAutofit/>
          </a:bodyPr>
          <a:lstStyle>
            <a:lvl1pPr>
              <a:defRPr>
                <a:solidFill>
                  <a:schemeClr val="bg1"/>
                </a:solidFill>
              </a:defRPr>
            </a:lvl1pPr>
          </a:lstStyle>
          <a:p>
            <a:endParaRPr lang="en-US" dirty="0"/>
          </a:p>
        </p:txBody>
      </p:sp>
      <p:sp>
        <p:nvSpPr>
          <p:cNvPr id="4" name="Text Placeholder 3">
            <a:extLst>
              <a:ext uri="{FF2B5EF4-FFF2-40B4-BE49-F238E27FC236}">
                <a16:creationId xmlns:a16="http://schemas.microsoft.com/office/drawing/2014/main" id="{CDC4D298-CEB4-4C6D-8EB2-CAB0B3234FEF}"/>
              </a:ext>
            </a:extLst>
          </p:cNvPr>
          <p:cNvSpPr>
            <a:spLocks noGrp="1"/>
          </p:cNvSpPr>
          <p:nvPr>
            <p:ph type="body" sz="quarter" idx="11"/>
          </p:nvPr>
        </p:nvSpPr>
        <p:spPr>
          <a:xfrm>
            <a:off x="5006975" y="630239"/>
            <a:ext cx="6529388" cy="559752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4326568"/>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434779669"/>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216216901"/>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3" name="Text Placeholder 2">
            <a:extLst>
              <a:ext uri="{FF2B5EF4-FFF2-40B4-BE49-F238E27FC236}">
                <a16:creationId xmlns:a16="http://schemas.microsoft.com/office/drawing/2014/main" id="{F22B9DE0-9537-47F3-AA35-9E4BAEFE4685}"/>
              </a:ext>
            </a:extLst>
          </p:cNvPr>
          <p:cNvSpPr>
            <a:spLocks noGrp="1"/>
          </p:cNvSpPr>
          <p:nvPr>
            <p:ph type="body" sz="quarter" idx="27"/>
          </p:nvPr>
        </p:nvSpPr>
        <p:spPr>
          <a:xfrm>
            <a:off x="655636" y="1288288"/>
            <a:ext cx="3419477" cy="4166363"/>
          </a:xfrm>
          <a:solidFill>
            <a:schemeClr val="accent2"/>
          </a:solidFill>
        </p:spPr>
        <p:txBody>
          <a:bodyPr/>
          <a:lstStyle>
            <a:lvl1pPr marL="310896" indent="-310896">
              <a:buClr>
                <a:schemeClr val="bg1"/>
              </a:buClr>
              <a:buFont typeface="Arial" panose="020B0604020202020204" pitchFamily="34" charset="0"/>
              <a:buChar char="•"/>
              <a:defRPr>
                <a:solidFill>
                  <a:schemeClr val="bg1"/>
                </a:solidFill>
              </a:defRPr>
            </a:lvl1pPr>
            <a:lvl2pPr marL="621792" indent="-310896">
              <a:buClr>
                <a:schemeClr val="bg1"/>
              </a:buClr>
              <a:buFont typeface="Arial" panose="020B0604020202020204" pitchFamily="34" charset="0"/>
              <a:buChar char="•"/>
              <a:defRPr>
                <a:solidFill>
                  <a:schemeClr val="bg1"/>
                </a:solidFill>
              </a:defRPr>
            </a:lvl2pPr>
            <a:lvl3pPr marL="932688" indent="-310896">
              <a:buClr>
                <a:schemeClr val="bg1"/>
              </a:buClr>
              <a:buFont typeface="Arial" panose="020B0604020202020204" pitchFamily="34" charset="0"/>
              <a:buChar char="•"/>
              <a:defRPr>
                <a:solidFill>
                  <a:schemeClr val="bg1"/>
                </a:solidFill>
              </a:defRPr>
            </a:lvl3pPr>
            <a:lvl4pPr marL="1243584" indent="-310896">
              <a:buClr>
                <a:schemeClr val="bg1"/>
              </a:buClr>
              <a:buFont typeface="Arial" panose="020B0604020202020204" pitchFamily="34" charset="0"/>
              <a:buChar char="•"/>
              <a:defRPr>
                <a:solidFill>
                  <a:schemeClr val="bg1"/>
                </a:solidFill>
              </a:defRPr>
            </a:lvl4pPr>
            <a:lvl5pPr marL="1554480" indent="-329184">
              <a:buClr>
                <a:schemeClr val="bg1"/>
              </a:buClr>
              <a:buFont typeface="Arial" panose="020B0604020202020204" pitchFamily="34" charset="0"/>
              <a:buChar cha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2">
            <a:extLst>
              <a:ext uri="{FF2B5EF4-FFF2-40B4-BE49-F238E27FC236}">
                <a16:creationId xmlns:a16="http://schemas.microsoft.com/office/drawing/2014/main" id="{C8193FFE-5FF8-4C14-828E-2F21D22BD8BF}"/>
              </a:ext>
            </a:extLst>
          </p:cNvPr>
          <p:cNvSpPr>
            <a:spLocks noGrp="1"/>
          </p:cNvSpPr>
          <p:nvPr>
            <p:ph type="body" sz="quarter" idx="28"/>
          </p:nvPr>
        </p:nvSpPr>
        <p:spPr>
          <a:xfrm>
            <a:off x="8116885" y="1288288"/>
            <a:ext cx="3419477" cy="4166363"/>
          </a:xfrm>
          <a:solidFill>
            <a:schemeClr val="accent2"/>
          </a:solidFill>
        </p:spPr>
        <p:txBody>
          <a:bodyPr/>
          <a:lstStyle>
            <a:lvl1pPr marL="310896" indent="-310896">
              <a:buClr>
                <a:schemeClr val="bg1"/>
              </a:buClr>
              <a:buFont typeface="Arial" panose="020B0604020202020204" pitchFamily="34" charset="0"/>
              <a:buChar char="•"/>
              <a:defRPr>
                <a:solidFill>
                  <a:schemeClr val="bg1"/>
                </a:solidFill>
              </a:defRPr>
            </a:lvl1pPr>
            <a:lvl2pPr marL="621792" indent="-310896">
              <a:buClr>
                <a:schemeClr val="bg1"/>
              </a:buClr>
              <a:buFont typeface="Arial" panose="020B0604020202020204" pitchFamily="34" charset="0"/>
              <a:buChar char="•"/>
              <a:defRPr>
                <a:solidFill>
                  <a:schemeClr val="bg1"/>
                </a:solidFill>
              </a:defRPr>
            </a:lvl2pPr>
            <a:lvl3pPr marL="932688" indent="-310896">
              <a:buClr>
                <a:schemeClr val="bg1"/>
              </a:buClr>
              <a:buFont typeface="Arial" panose="020B0604020202020204" pitchFamily="34" charset="0"/>
              <a:buChar char="•"/>
              <a:defRPr>
                <a:solidFill>
                  <a:schemeClr val="bg1"/>
                </a:solidFill>
              </a:defRPr>
            </a:lvl3pPr>
            <a:lvl4pPr marL="1243584" indent="-310896">
              <a:buClr>
                <a:schemeClr val="bg1"/>
              </a:buClr>
              <a:buFont typeface="Arial" panose="020B0604020202020204" pitchFamily="34" charset="0"/>
              <a:buChar char="•"/>
              <a:defRPr>
                <a:solidFill>
                  <a:schemeClr val="bg1"/>
                </a:solidFill>
              </a:defRPr>
            </a:lvl4pPr>
            <a:lvl5pPr marL="1554480" indent="-329184">
              <a:buClr>
                <a:schemeClr val="bg1"/>
              </a:buClr>
              <a:buFont typeface="Arial" panose="020B0604020202020204" pitchFamily="34" charset="0"/>
              <a:buChar cha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2">
            <a:extLst>
              <a:ext uri="{FF2B5EF4-FFF2-40B4-BE49-F238E27FC236}">
                <a16:creationId xmlns:a16="http://schemas.microsoft.com/office/drawing/2014/main" id="{2886216D-E3CD-4E9E-B1BC-16B9E8043E70}"/>
              </a:ext>
            </a:extLst>
          </p:cNvPr>
          <p:cNvSpPr>
            <a:spLocks noGrp="1"/>
          </p:cNvSpPr>
          <p:nvPr>
            <p:ph type="body" sz="quarter" idx="29"/>
          </p:nvPr>
        </p:nvSpPr>
        <p:spPr>
          <a:xfrm>
            <a:off x="4386262" y="1288288"/>
            <a:ext cx="3419477" cy="4166363"/>
          </a:xfrm>
          <a:solidFill>
            <a:schemeClr val="accent2"/>
          </a:solidFill>
        </p:spPr>
        <p:txBody>
          <a:bodyPr/>
          <a:lstStyle>
            <a:lvl1pPr marL="310896" indent="-310896">
              <a:buClr>
                <a:schemeClr val="bg1"/>
              </a:buClr>
              <a:buFont typeface="Arial" panose="020B0604020202020204" pitchFamily="34" charset="0"/>
              <a:buChar char="•"/>
              <a:defRPr>
                <a:solidFill>
                  <a:schemeClr val="bg1"/>
                </a:solidFill>
              </a:defRPr>
            </a:lvl1pPr>
            <a:lvl2pPr marL="621792" indent="-310896">
              <a:buClr>
                <a:schemeClr val="bg1"/>
              </a:buClr>
              <a:buFont typeface="Arial" panose="020B0604020202020204" pitchFamily="34" charset="0"/>
              <a:buChar char="•"/>
              <a:defRPr>
                <a:solidFill>
                  <a:schemeClr val="bg1"/>
                </a:solidFill>
              </a:defRPr>
            </a:lvl2pPr>
            <a:lvl3pPr marL="932688" indent="-310896">
              <a:buClr>
                <a:schemeClr val="bg1"/>
              </a:buClr>
              <a:buFont typeface="Arial" panose="020B0604020202020204" pitchFamily="34" charset="0"/>
              <a:buChar char="•"/>
              <a:defRPr>
                <a:solidFill>
                  <a:schemeClr val="bg1"/>
                </a:solidFill>
              </a:defRPr>
            </a:lvl3pPr>
            <a:lvl4pPr marL="1243584" indent="-310896">
              <a:buClr>
                <a:schemeClr val="bg1"/>
              </a:buClr>
              <a:buFont typeface="Arial" panose="020B0604020202020204" pitchFamily="34" charset="0"/>
              <a:buChar char="•"/>
              <a:defRPr>
                <a:solidFill>
                  <a:schemeClr val="bg1"/>
                </a:solidFill>
              </a:defRPr>
            </a:lvl4pPr>
            <a:lvl5pPr marL="1554480" indent="-329184">
              <a:buClr>
                <a:schemeClr val="bg1"/>
              </a:buClr>
              <a:buFont typeface="Arial" panose="020B0604020202020204" pitchFamily="34" charset="0"/>
              <a:buChar cha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55172815"/>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3206979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49158271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26330969"/>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353817919"/>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570858718"/>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30694076"/>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924444472"/>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p:nvPr>
        </p:nvSpPr>
        <p:spPr>
          <a:xfrm>
            <a:off x="8420100" y="630237"/>
            <a:ext cx="3116263" cy="5597525"/>
          </a:xfrm>
        </p:spPr>
        <p:txBody>
          <a:bodyPr anchor="ctr">
            <a:noAutofit/>
          </a:bodyPr>
          <a:lstStyle>
            <a:lvl1pPr>
              <a:defRPr>
                <a:solidFill>
                  <a:schemeClr val="bg1"/>
                </a:solidFill>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736881" y="630236"/>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dirty="0"/>
              <a:t>Click to edit Master text styles</a:t>
            </a:r>
          </a:p>
        </p:txBody>
      </p:sp>
    </p:spTree>
    <p:extLst>
      <p:ext uri="{BB962C8B-B14F-4D97-AF65-F5344CB8AC3E}">
        <p14:creationId xmlns:p14="http://schemas.microsoft.com/office/powerpoint/2010/main" val="1803159956"/>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237381773"/>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904165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876849995"/>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442093490"/>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2346248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912418055"/>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0096288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8441618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18353612"/>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0" indent="0">
              <a:spcAft>
                <a:spcPts val="1200"/>
              </a:spcAft>
              <a:buFont typeface="Arial" panose="020B0604020202020204" pitchFamily="34" charset="0"/>
              <a:buNone/>
              <a:defRPr sz="2400"/>
            </a:lvl1pPr>
            <a:lvl2pPr marL="342900" indent="-342900">
              <a:buFont typeface="Arial" panose="020B0604020202020204" pitchFamily="34" charset="0"/>
              <a:buChar cha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795046949"/>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hasCustomPrompt="1"/>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dirty="0"/>
              <a:t>Learning 1</a:t>
            </a:r>
            <a:endParaRPr lang="en-US" noProof="0" dirty="0"/>
          </a:p>
        </p:txBody>
      </p:sp>
    </p:spTree>
    <p:extLst>
      <p:ext uri="{BB962C8B-B14F-4D97-AF65-F5344CB8AC3E}">
        <p14:creationId xmlns:p14="http://schemas.microsoft.com/office/powerpoint/2010/main" val="3370073269"/>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1624703"/>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5432458"/>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4246453"/>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7334346"/>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dirty="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dirty="0">
                <a:solidFill>
                  <a:srgbClr val="323130"/>
                </a:solidFill>
                <a:effectLst/>
                <a:latin typeface="&amp;quot"/>
                <a:ea typeface="Times New Roman" panose="02020603050405020304" pitchFamily="18" charset="0"/>
                <a:cs typeface="Times New Roman" panose="02020603050405020304" pitchFamily="18" charset="0"/>
              </a:rPr>
              <a:t> </a:t>
            </a:r>
            <a:endParaRPr lang="en-US" sz="1800" dirty="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A5BBA"/>
                </a:solidFill>
                <a:latin typeface="&amp;quot"/>
                <a:ea typeface="+mn-ea"/>
                <a:cs typeface="+mn-cs"/>
              </a:rPr>
              <a:t>© Microsoft Corporation.  All rights reserved</a:t>
            </a:r>
            <a:r>
              <a:rPr lang="en-US" sz="1600" kern="1200" dirty="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161492002"/>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49658073"/>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endParaRPr lang="en-US" noProof="0" dirty="0"/>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381726192"/>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63340007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25559163"/>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78647275"/>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hasCustomPrompt="1"/>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dirty="0"/>
              <a:t>Lesson 1</a:t>
            </a:r>
          </a:p>
        </p:txBody>
      </p:sp>
    </p:spTree>
    <p:extLst>
      <p:ext uri="{BB962C8B-B14F-4D97-AF65-F5344CB8AC3E}">
        <p14:creationId xmlns:p14="http://schemas.microsoft.com/office/powerpoint/2010/main" val="164134387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3876280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s_Slid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&lt;&lt;Demonstration&gt;&gt;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PS Read line</a:t>
            </a:r>
          </a:p>
        </p:txBody>
      </p:sp>
      <p:pic>
        <p:nvPicPr>
          <p:cNvPr id="5" name="EDU19_HigherEdComputerLab_007" descr="Higher Education. A male student and a female instructor in a university computer lab, discussing the Power BI assignment on the screen.">
            <a:extLst>
              <a:ext uri="{FF2B5EF4-FFF2-40B4-BE49-F238E27FC236}">
                <a16:creationId xmlns:a16="http://schemas.microsoft.com/office/drawing/2014/main" id="{802BDC52-EDD0-4378-9D43-56BE2973EC68}"/>
              </a:ext>
            </a:extLst>
          </p:cNvPr>
          <p:cNvPicPr>
            <a:picLocks noChangeAspect="1"/>
          </p:cNvPicPr>
          <p:nvPr userDrawn="1">
            <p:custDataLst>
              <p:tags r:id="rId1"/>
            </p:custDataLst>
          </p:nvPr>
        </p:nvPicPr>
        <p:blipFill rotWithShape="1">
          <a:blip r:embed="rId3" cstate="screen">
            <a:extLst>
              <a:ext uri="{28A0092B-C50C-407E-A947-70E740481C1C}">
                <a14:useLocalDpi xmlns:a14="http://schemas.microsoft.com/office/drawing/2010/main"/>
              </a:ext>
            </a:extLst>
          </a:blip>
          <a:srcRect l="5986" r="5986"/>
          <a:stretch/>
        </p:blipFill>
        <p:spPr>
          <a:xfrm>
            <a:off x="5362448" y="0"/>
            <a:ext cx="6858000" cy="6858000"/>
          </a:xfrm>
          <a:prstGeom prst="rect">
            <a:avLst/>
          </a:prstGeom>
        </p:spPr>
      </p:pic>
    </p:spTree>
    <p:extLst>
      <p:ext uri="{BB962C8B-B14F-4D97-AF65-F5344CB8AC3E}">
        <p14:creationId xmlns:p14="http://schemas.microsoft.com/office/powerpoint/2010/main" val="2881002593"/>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ab_Slid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&lt;&lt;Lab Name&gt;&gt;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Lab Description</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5" name="Lab" descr="A close up of a sign&#10;">
            <a:extLst>
              <a:ext uri="{FF2B5EF4-FFF2-40B4-BE49-F238E27FC236}">
                <a16:creationId xmlns:a16="http://schemas.microsoft.com/office/drawing/2014/main" id="{C0E3C3B5-9CC7-46D1-A4EF-077A0F4B5F52}"/>
              </a:ext>
            </a:extLst>
          </p:cNvPr>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extLst>
      <p:ext uri="{BB962C8B-B14F-4D97-AF65-F5344CB8AC3E}">
        <p14:creationId xmlns:p14="http://schemas.microsoft.com/office/powerpoint/2010/main" val="3442786769"/>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s_Slid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630237"/>
            <a:ext cx="4352926" cy="2493962"/>
          </a:xfrm>
        </p:spPr>
        <p:txBody>
          <a:bodyPr anchor="ctr">
            <a:noAutofit/>
          </a:bodyPr>
          <a:lstStyle>
            <a:lvl1pPr algn="ctr">
              <a:defRPr/>
            </a:lvl1pPr>
          </a:lstStyle>
          <a:p>
            <a:r>
              <a:rPr lang="en-US" noProof="0" dirty="0"/>
              <a:t>&lt;&lt;Questions?&gt;&gt;</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pic>
        <p:nvPicPr>
          <p:cNvPr id="7" name="Multiple Question Marks" descr="Multiple Question Marks">
            <a:extLst>
              <a:ext uri="{FF2B5EF4-FFF2-40B4-BE49-F238E27FC236}">
                <a16:creationId xmlns:a16="http://schemas.microsoft.com/office/drawing/2014/main" id="{DFA98C70-EDD1-4FDA-BC92-DE43A3A9C9C7}"/>
              </a:ext>
            </a:extLst>
          </p:cNvPr>
          <p:cNvPicPr>
            <a:picLocks noChangeAspect="1"/>
          </p:cNvPicPr>
          <p:nvPr userDrawn="1">
            <p:custDataLst>
              <p:tags r:id="rId1"/>
            </p:custDataLst>
          </p:nvPr>
        </p:nvPicPr>
        <p:blipFill rotWithShape="1">
          <a:blip r:embed="rId3">
            <a:extLst>
              <a:ext uri="{28A0092B-C50C-407E-A947-70E740481C1C}">
                <a14:useLocalDpi xmlns:a14="http://schemas.microsoft.com/office/drawing/2010/main" val="0"/>
              </a:ext>
            </a:extLst>
          </a:blip>
          <a:srcRect/>
          <a:stretch/>
        </p:blipFill>
        <p:spPr>
          <a:xfrm>
            <a:off x="5283518" y="0"/>
            <a:ext cx="6908482" cy="6858000"/>
          </a:xfrm>
          <a:prstGeom prst="rect">
            <a:avLst/>
          </a:prstGeom>
        </p:spPr>
      </p:pic>
    </p:spTree>
    <p:extLst>
      <p:ext uri="{BB962C8B-B14F-4D97-AF65-F5344CB8AC3E}">
        <p14:creationId xmlns:p14="http://schemas.microsoft.com/office/powerpoint/2010/main" val="3353094434"/>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_Square_Photo">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endParaRPr lang="en-US" noProof="0" dirty="0"/>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603555095"/>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5"/>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2"/>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3"/>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4"/>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8866671"/>
      </p:ext>
    </p:extLst>
  </p:cSld>
  <p:clrMap bg1="lt1" tx1="dk1" bg2="lt2" tx2="dk2" accent1="accent1" accent2="accent2" accent3="accent3" accent4="accent4" accent5="accent5" accent6="accent6" hlink="hlink" folHlink="folHlink"/>
  <p:sldLayoutIdLst>
    <p:sldLayoutId id="2147483993" r:id="rId1"/>
    <p:sldLayoutId id="2147484026" r:id="rId2"/>
    <p:sldLayoutId id="2147484039" r:id="rId3"/>
    <p:sldLayoutId id="2147484006" r:id="rId4"/>
    <p:sldLayoutId id="2147484007" r:id="rId5"/>
    <p:sldLayoutId id="2147484010" r:id="rId6"/>
    <p:sldLayoutId id="2147484035" r:id="rId7"/>
    <p:sldLayoutId id="2147484036" r:id="rId8"/>
    <p:sldLayoutId id="2147484037" r:id="rId9"/>
    <p:sldLayoutId id="2147483999" r:id="rId10"/>
    <p:sldLayoutId id="2147483998" r:id="rId11"/>
    <p:sldLayoutId id="2147484000" r:id="rId12"/>
    <p:sldLayoutId id="2147484004" r:id="rId13"/>
    <p:sldLayoutId id="2147484038" r:id="rId14"/>
    <p:sldLayoutId id="2147484041" r:id="rId15"/>
    <p:sldLayoutId id="2147484042" r:id="rId16"/>
    <p:sldLayoutId id="2147484001" r:id="rId17"/>
    <p:sldLayoutId id="2147484002" r:id="rId18"/>
    <p:sldLayoutId id="2147484003" r:id="rId19"/>
    <p:sldLayoutId id="2147484005" r:id="rId20"/>
    <p:sldLayoutId id="2147484008" r:id="rId21"/>
    <p:sldLayoutId id="2147484043" r:id="rId22"/>
    <p:sldLayoutId id="2147484009" r:id="rId23"/>
    <p:sldLayoutId id="2147484011" r:id="rId24"/>
    <p:sldLayoutId id="2147484012" r:id="rId25"/>
    <p:sldLayoutId id="2147484013" r:id="rId26"/>
    <p:sldLayoutId id="2147484014" r:id="rId27"/>
    <p:sldLayoutId id="2147484015" r:id="rId28"/>
    <p:sldLayoutId id="2147484016" r:id="rId29"/>
    <p:sldLayoutId id="2147484017" r:id="rId30"/>
    <p:sldLayoutId id="2147484018" r:id="rId31"/>
    <p:sldLayoutId id="2147484019" r:id="rId32"/>
    <p:sldLayoutId id="2147484020" r:id="rId33"/>
    <p:sldLayoutId id="2147484021" r:id="rId34"/>
    <p:sldLayoutId id="2147484022" r:id="rId35"/>
    <p:sldLayoutId id="2147484023" r:id="rId36"/>
    <p:sldLayoutId id="2147484024" r:id="rId37"/>
    <p:sldLayoutId id="2147484025" r:id="rId38"/>
    <p:sldLayoutId id="2147484027" r:id="rId39"/>
    <p:sldLayoutId id="2147484028" r:id="rId40"/>
    <p:sldLayoutId id="2147484029" r:id="rId41"/>
    <p:sldLayoutId id="2147484030" r:id="rId42"/>
    <p:sldLayoutId id="2147484031" r:id="rId43"/>
    <p:sldLayoutId id="2147484032" r:id="rId44"/>
    <p:sldLayoutId id="2147484033" r:id="rId45"/>
    <p:sldLayoutId id="2147483994" r:id="rId46"/>
    <p:sldLayoutId id="2147483995" r:id="rId47"/>
    <p:sldLayoutId id="2147483996" r:id="rId48"/>
    <p:sldLayoutId id="2147483997" r:id="rId49"/>
    <p:sldLayoutId id="2147484034" r:id="rId50"/>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1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5637" y="2487168"/>
            <a:ext cx="4352925" cy="1097280"/>
          </a:xfrm>
        </p:spPr>
        <p:txBody>
          <a:bodyPr/>
          <a:lstStyle/>
          <a:p>
            <a:r>
              <a:rPr lang="en-US" dirty="0"/>
              <a:t>SharePoint Online Service Limits and levels of administration</a:t>
            </a:r>
            <a:endParaRPr lang="nb-NO" dirty="0"/>
          </a:p>
        </p:txBody>
      </p:sp>
      <p:sp>
        <p:nvSpPr>
          <p:cNvPr id="3" name="Text Placeholder 2"/>
          <p:cNvSpPr>
            <a:spLocks noGrp="1"/>
          </p:cNvSpPr>
          <p:nvPr>
            <p:ph type="subTitle" idx="1"/>
          </p:nvPr>
        </p:nvSpPr>
        <p:spPr>
          <a:xfrm>
            <a:off x="655638" y="3895090"/>
            <a:ext cx="4352924" cy="311150"/>
          </a:xfrm>
        </p:spPr>
        <p:txBody>
          <a:bodyPr>
            <a:normAutofit lnSpcReduction="10000"/>
          </a:bodyPr>
          <a:lstStyle/>
          <a:p>
            <a:r>
              <a:rPr lang="nb-NO"/>
              <a:t>Speaker Name</a:t>
            </a:r>
          </a:p>
        </p:txBody>
      </p:sp>
      <p:sp>
        <p:nvSpPr>
          <p:cNvPr id="8" name="Picture Placeholder 7">
            <a:extLst>
              <a:ext uri="{FF2B5EF4-FFF2-40B4-BE49-F238E27FC236}">
                <a16:creationId xmlns:a16="http://schemas.microsoft.com/office/drawing/2014/main" id="{861E4A12-F677-4395-857F-0D2F97D7C01D}"/>
              </a:ext>
            </a:extLst>
          </p:cNvPr>
          <p:cNvSpPr>
            <a:spLocks noGrp="1"/>
          </p:cNvSpPr>
          <p:nvPr>
            <p:ph type="pic" sz="quarter" idx="17"/>
          </p:nvPr>
        </p:nvSpPr>
        <p:spPr/>
      </p:sp>
    </p:spTree>
    <p:extLst>
      <p:ext uri="{BB962C8B-B14F-4D97-AF65-F5344CB8AC3E}">
        <p14:creationId xmlns:p14="http://schemas.microsoft.com/office/powerpoint/2010/main" val="2208325042"/>
      </p:ext>
    </p:extLst>
  </p:cSld>
  <p:clrMapOvr>
    <a:masterClrMapping/>
  </p:clrMapOvr>
  <p:transition>
    <p:fade/>
  </p:transition>
</p:sld>
</file>

<file path=ppt/slides/slide10.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2979777"/>
            <a:ext cx="9015411" cy="604798"/>
          </a:xfrm>
        </p:spPr>
        <p:txBody>
          <a:bodyPr/>
          <a:lstStyle/>
          <a:p>
            <a:r>
              <a:rPr lang="nb-NO" dirty="0"/>
              <a:t>Administrative Roles</a:t>
            </a:r>
          </a:p>
        </p:txBody>
      </p:sp>
    </p:spTree>
    <p:extLst>
      <p:ext uri="{BB962C8B-B14F-4D97-AF65-F5344CB8AC3E}">
        <p14:creationId xmlns:p14="http://schemas.microsoft.com/office/powerpoint/2010/main" val="2916553891"/>
      </p:ext>
    </p:extLst>
  </p:cSld>
  <p:clrMapOvr>
    <a:masterClrMapping/>
  </p:clrMapOvr>
  <p:transition>
    <p:fade/>
  </p:transition>
</p:sld>
</file>

<file path=ppt/slides/slide11.xml><?xml version="1.0" encoding="utf-8"?>
<p:sld xmlns:p14="http://schemas.microsoft.com/office/powerpoint/2010/main"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Microsoft 365 Administrative Roles</a:t>
            </a:r>
          </a:p>
        </p:txBody>
      </p:sp>
      <p:graphicFrame>
        <p:nvGraphicFramePr>
          <p:cNvPr id="3" name="Table 2"/>
          <p:cNvGraphicFramePr>
            <a:graphicFrameLocks noGrp="1"/>
          </p:cNvGraphicFramePr>
          <p:nvPr>
            <p:extLst>
              <p:ext uri="{D42A27DB-BD31-4B8C-83A1-F6EECF244321}">
                <p14:modId xmlns:p14="http://schemas.microsoft.com/office/powerpoint/2010/main" val="3873532567"/>
              </p:ext>
            </p:extLst>
          </p:nvPr>
        </p:nvGraphicFramePr>
        <p:xfrm>
          <a:off x="655638" y="1242650"/>
          <a:ext cx="9144000" cy="5119236"/>
        </p:xfrm>
        <a:graphic>
          <a:graphicData uri="http://schemas.openxmlformats.org/drawingml/2006/table">
            <a:tbl>
              <a:tblPr firstRow="1" firstCol="1" bandRow="1">
                <a:tableStyleId>{B301B821-A1FF-4177-AEE7-76D212191A09}</a:tableStyleId>
              </a:tblPr>
              <a:tblGrid>
                <a:gridCol w="1828800">
                  <a:extLst>
                    <a:ext uri="{9D8B030D-6E8A-4147-A177-3AD203B41FA5}">
                      <a16:colId xmlns:a16="http://schemas.microsoft.com/office/drawing/2014/main" val="2652238234"/>
                    </a:ext>
                  </a:extLst>
                </a:gridCol>
                <a:gridCol w="1828800">
                  <a:extLst>
                    <a:ext uri="{9D8B030D-6E8A-4147-A177-3AD203B41FA5}">
                      <a16:colId xmlns:a16="http://schemas.microsoft.com/office/drawing/2014/main" val="1059611907"/>
                    </a:ext>
                  </a:extLst>
                </a:gridCol>
                <a:gridCol w="1828800">
                  <a:extLst>
                    <a:ext uri="{9D8B030D-6E8A-4147-A177-3AD203B41FA5}">
                      <a16:colId xmlns:a16="http://schemas.microsoft.com/office/drawing/2014/main" val="2894515085"/>
                    </a:ext>
                  </a:extLst>
                </a:gridCol>
                <a:gridCol w="1828800">
                  <a:extLst>
                    <a:ext uri="{9D8B030D-6E8A-4147-A177-3AD203B41FA5}">
                      <a16:colId xmlns:a16="http://schemas.microsoft.com/office/drawing/2014/main" val="2481390361"/>
                    </a:ext>
                  </a:extLst>
                </a:gridCol>
                <a:gridCol w="1828800">
                  <a:extLst>
                    <a:ext uri="{9D8B030D-6E8A-4147-A177-3AD203B41FA5}">
                      <a16:colId xmlns:a16="http://schemas.microsoft.com/office/drawing/2014/main" val="2731367440"/>
                    </a:ext>
                  </a:extLst>
                </a:gridCol>
              </a:tblGrid>
              <a:tr h="568804">
                <a:tc>
                  <a:txBody>
                    <a:bodyPr/>
                    <a:lstStyle/>
                    <a:p>
                      <a:r>
                        <a:rPr lang="en-US" sz="1050" dirty="0"/>
                        <a:t>Microsoft 365 admin role</a:t>
                      </a:r>
                    </a:p>
                  </a:txBody>
                  <a:tcPr marL="88744" marR="88744" marT="44372" marB="443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t>Role in Exchange Online</a:t>
                      </a:r>
                    </a:p>
                  </a:txBody>
                  <a:tcPr marL="88744" marR="88744" marT="44372" marB="44372" anchor="ctr">
                    <a:lnL w="12700" cap="flat" cmpd="sng" algn="ctr">
                      <a:solidFill>
                        <a:schemeClr val="tx1"/>
                      </a:solidFill>
                      <a:prstDash val="solid"/>
                      <a:round/>
                      <a:headEnd type="none" w="med" len="med"/>
                      <a:tailEnd type="none" w="med" len="med"/>
                    </a:lnL>
                    <a:lnR w="28575" cap="flat" cmpd="sng" algn="ctr">
                      <a:solidFill>
                        <a:srgbClr val="D83B0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t>Role in SharePoint Online</a:t>
                      </a:r>
                    </a:p>
                  </a:txBody>
                  <a:tcPr marL="88744" marR="88744" marT="44372" marB="44372" anchor="ctr">
                    <a:lnL w="28575" cap="flat" cmpd="sng" algn="ctr">
                      <a:solidFill>
                        <a:srgbClr val="D83B01"/>
                      </a:solidFill>
                      <a:prstDash val="solid"/>
                      <a:round/>
                      <a:headEnd type="none" w="med" len="med"/>
                      <a:tailEnd type="none" w="med" len="med"/>
                    </a:lnL>
                    <a:lnR w="28575" cap="flat" cmpd="sng" algn="ctr">
                      <a:solidFill>
                        <a:srgbClr val="D83B01"/>
                      </a:solidFill>
                      <a:prstDash val="solid"/>
                      <a:round/>
                      <a:headEnd type="none" w="med" len="med"/>
                      <a:tailEnd type="none" w="med" len="med"/>
                    </a:lnR>
                    <a:lnT w="28575" cap="flat" cmpd="sng" algn="ctr">
                      <a:solidFill>
                        <a:srgbClr val="D83B0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t>Role in Skype for Business </a:t>
                      </a:r>
                    </a:p>
                  </a:txBody>
                  <a:tcPr marL="88744" marR="88744" marT="44372" marB="44372" anchor="ctr">
                    <a:lnL w="28575" cap="flat" cmpd="sng" algn="ctr">
                      <a:solidFill>
                        <a:srgbClr val="D83B0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t>Role in Teams</a:t>
                      </a:r>
                    </a:p>
                  </a:txBody>
                  <a:tcPr marL="88744" marR="88744" marT="44372" marB="443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9794550"/>
                  </a:ext>
                </a:extLst>
              </a:tr>
              <a:tr h="568804">
                <a:tc>
                  <a:txBody>
                    <a:bodyPr/>
                    <a:lstStyle/>
                    <a:p>
                      <a:r>
                        <a:rPr lang="en-US" sz="1050" dirty="0"/>
                        <a:t>Global admin</a:t>
                      </a:r>
                    </a:p>
                  </a:txBody>
                  <a:tcPr marL="88744" marR="88744" marT="44372" marB="443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Font typeface="Arial" panose="020B0604020202020204" pitchFamily="34" charset="0"/>
                        <a:buChar char="•"/>
                      </a:pPr>
                      <a:r>
                        <a:rPr lang="en-US" sz="1050" dirty="0"/>
                        <a:t>Microsoft Exchange Online admin</a:t>
                      </a:r>
                    </a:p>
                    <a:p>
                      <a:pPr>
                        <a:buFont typeface="Arial" panose="020B0604020202020204" pitchFamily="34" charset="0"/>
                        <a:buChar char="•"/>
                      </a:pPr>
                      <a:r>
                        <a:rPr lang="en-US" sz="1050" dirty="0"/>
                        <a:t>Company admin</a:t>
                      </a:r>
                    </a:p>
                  </a:txBody>
                  <a:tcPr marL="88744" marR="88744" marT="44372" marB="44372" anchor="ctr">
                    <a:lnL w="12700" cap="flat" cmpd="sng" algn="ctr">
                      <a:solidFill>
                        <a:schemeClr val="tx1"/>
                      </a:solidFill>
                      <a:prstDash val="solid"/>
                      <a:round/>
                      <a:headEnd type="none" w="med" len="med"/>
                      <a:tailEnd type="none" w="med" len="med"/>
                    </a:lnL>
                    <a:lnR w="28575" cap="flat" cmpd="sng" algn="ctr">
                      <a:solidFill>
                        <a:srgbClr val="D83B0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t>SharePoint Online admin</a:t>
                      </a:r>
                    </a:p>
                  </a:txBody>
                  <a:tcPr marL="88744" marR="88744" marT="44372" marB="44372" anchor="ctr">
                    <a:lnL w="28575" cap="flat" cmpd="sng" algn="ctr">
                      <a:solidFill>
                        <a:srgbClr val="D83B01"/>
                      </a:solidFill>
                      <a:prstDash val="solid"/>
                      <a:round/>
                      <a:headEnd type="none" w="med" len="med"/>
                      <a:tailEnd type="none" w="med" len="med"/>
                    </a:lnL>
                    <a:lnR w="28575" cap="flat" cmpd="sng" algn="ctr">
                      <a:solidFill>
                        <a:srgbClr val="D83B0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t>Skype for Business admin</a:t>
                      </a:r>
                    </a:p>
                  </a:txBody>
                  <a:tcPr marL="88744" marR="88744" marT="44372" marB="44372" anchor="ctr">
                    <a:lnL w="28575" cap="flat" cmpd="sng" algn="ctr">
                      <a:solidFill>
                        <a:srgbClr val="D83B0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505050"/>
                          </a:solidFill>
                          <a:effectLst/>
                          <a:uLnTx/>
                          <a:uFillTx/>
                          <a:latin typeface="Segoe UI"/>
                          <a:ea typeface="+mn-ea"/>
                          <a:cs typeface="+mn-cs"/>
                        </a:rPr>
                        <a:t>N/A</a:t>
                      </a:r>
                    </a:p>
                  </a:txBody>
                  <a:tcPr marL="88744" marR="88744" marT="44372" marB="443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7070327"/>
                  </a:ext>
                </a:extLst>
              </a:tr>
              <a:tr h="568804">
                <a:tc>
                  <a:txBody>
                    <a:bodyPr/>
                    <a:lstStyle/>
                    <a:p>
                      <a:r>
                        <a:rPr lang="en-US" sz="1050" dirty="0"/>
                        <a:t>Global Reader</a:t>
                      </a:r>
                    </a:p>
                  </a:txBody>
                  <a:tcPr marL="88744" marR="88744" marT="44372" marB="443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t>Read Only</a:t>
                      </a:r>
                    </a:p>
                  </a:txBody>
                  <a:tcPr marL="88744" marR="88744" marT="44372" marB="44372" anchor="ctr">
                    <a:lnL w="12700" cap="flat" cmpd="sng" algn="ctr">
                      <a:solidFill>
                        <a:schemeClr val="tx1"/>
                      </a:solidFill>
                      <a:prstDash val="solid"/>
                      <a:round/>
                      <a:headEnd type="none" w="med" len="med"/>
                      <a:tailEnd type="none" w="med" len="med"/>
                    </a:lnL>
                    <a:lnR w="28575" cap="flat" cmpd="sng" algn="ctr">
                      <a:solidFill>
                        <a:srgbClr val="D83B0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US" sz="1050" dirty="0"/>
                    </a:p>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t>Read Only</a:t>
                      </a:r>
                    </a:p>
                    <a:p>
                      <a:endParaRPr lang="en-US" sz="1050" dirty="0"/>
                    </a:p>
                  </a:txBody>
                  <a:tcPr marL="88744" marR="88744" marT="44372" marB="44372" anchor="ctr">
                    <a:lnL w="28575" cap="flat" cmpd="sng" algn="ctr">
                      <a:solidFill>
                        <a:srgbClr val="D83B01"/>
                      </a:solidFill>
                      <a:prstDash val="solid"/>
                      <a:round/>
                      <a:headEnd type="none" w="med" len="med"/>
                      <a:tailEnd type="none" w="med" len="med"/>
                    </a:lnL>
                    <a:lnR w="28575" cap="flat" cmpd="sng" algn="ctr">
                      <a:solidFill>
                        <a:srgbClr val="D83B0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t>Read Only</a:t>
                      </a:r>
                    </a:p>
                  </a:txBody>
                  <a:tcPr marL="88744" marR="88744" marT="44372" marB="44372" anchor="ctr">
                    <a:lnL w="28575" cap="flat" cmpd="sng" algn="ctr">
                      <a:solidFill>
                        <a:srgbClr val="D83B0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505050"/>
                          </a:solidFill>
                          <a:effectLst/>
                          <a:uLnTx/>
                          <a:uFillTx/>
                          <a:latin typeface="Segoe UI"/>
                          <a:ea typeface="+mn-ea"/>
                          <a:cs typeface="+mn-cs"/>
                        </a:rPr>
                        <a:t>Read Only</a:t>
                      </a:r>
                    </a:p>
                  </a:txBody>
                  <a:tcPr marL="88744" marR="88744" marT="44372" marB="443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1742730"/>
                  </a:ext>
                </a:extLst>
              </a:tr>
              <a:tr h="568804">
                <a:tc>
                  <a:txBody>
                    <a:bodyPr/>
                    <a:lstStyle/>
                    <a:p>
                      <a:r>
                        <a:rPr lang="en-US" sz="1050" dirty="0"/>
                        <a:t>Helpdesk admin</a:t>
                      </a:r>
                    </a:p>
                  </a:txBody>
                  <a:tcPr marL="88744" marR="88744" marT="44372" marB="443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t>N/A</a:t>
                      </a:r>
                    </a:p>
                  </a:txBody>
                  <a:tcPr marL="88744" marR="88744" marT="44372" marB="44372" anchor="ctr">
                    <a:lnL w="12700" cap="flat" cmpd="sng" algn="ctr">
                      <a:solidFill>
                        <a:schemeClr val="tx1"/>
                      </a:solidFill>
                      <a:prstDash val="solid"/>
                      <a:round/>
                      <a:headEnd type="none" w="med" len="med"/>
                      <a:tailEnd type="none" w="med" len="med"/>
                    </a:lnL>
                    <a:lnR w="28575" cap="flat" cmpd="sng" algn="ctr">
                      <a:solidFill>
                        <a:srgbClr val="D83B0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t>N/A</a:t>
                      </a:r>
                    </a:p>
                  </a:txBody>
                  <a:tcPr marL="88744" marR="88744" marT="44372" marB="44372" anchor="ctr">
                    <a:lnL w="28575" cap="flat" cmpd="sng" algn="ctr">
                      <a:solidFill>
                        <a:srgbClr val="D83B01"/>
                      </a:solidFill>
                      <a:prstDash val="solid"/>
                      <a:round/>
                      <a:headEnd type="none" w="med" len="med"/>
                      <a:tailEnd type="none" w="med" len="med"/>
                    </a:lnL>
                    <a:lnR w="28575" cap="flat" cmpd="sng" algn="ctr">
                      <a:solidFill>
                        <a:srgbClr val="D83B0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t>N/A</a:t>
                      </a:r>
                    </a:p>
                  </a:txBody>
                  <a:tcPr marL="88744" marR="88744" marT="44372" marB="44372" anchor="ctr">
                    <a:lnL w="28575" cap="flat" cmpd="sng" algn="ctr">
                      <a:solidFill>
                        <a:srgbClr val="D83B0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505050"/>
                          </a:solidFill>
                          <a:effectLst/>
                          <a:uLnTx/>
                          <a:uFillTx/>
                          <a:latin typeface="Segoe UI"/>
                          <a:ea typeface="+mn-ea"/>
                          <a:cs typeface="+mn-cs"/>
                        </a:rPr>
                        <a:t>N/A</a:t>
                      </a:r>
                    </a:p>
                  </a:txBody>
                  <a:tcPr marL="88744" marR="88744" marT="44372" marB="443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5305898"/>
                  </a:ext>
                </a:extLst>
              </a:tr>
              <a:tr h="568804">
                <a:tc>
                  <a:txBody>
                    <a:bodyPr/>
                    <a:lstStyle/>
                    <a:p>
                      <a:r>
                        <a:rPr lang="en-US" sz="1050" dirty="0"/>
                        <a:t>Service Support admin</a:t>
                      </a:r>
                    </a:p>
                  </a:txBody>
                  <a:tcPr marL="88744" marR="88744" marT="44372" marB="443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t>N/A</a:t>
                      </a:r>
                    </a:p>
                  </a:txBody>
                  <a:tcPr marL="88744" marR="88744" marT="44372" marB="44372" anchor="ctr">
                    <a:lnL w="12700" cap="flat" cmpd="sng" algn="ctr">
                      <a:solidFill>
                        <a:schemeClr val="tx1"/>
                      </a:solidFill>
                      <a:prstDash val="solid"/>
                      <a:round/>
                      <a:headEnd type="none" w="med" len="med"/>
                      <a:tailEnd type="none" w="med" len="med"/>
                    </a:lnL>
                    <a:lnR w="28575" cap="flat" cmpd="sng" algn="ctr">
                      <a:solidFill>
                        <a:srgbClr val="D83B0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t>N/A</a:t>
                      </a:r>
                    </a:p>
                  </a:txBody>
                  <a:tcPr marL="88744" marR="88744" marT="44372" marB="44372" anchor="ctr">
                    <a:lnL w="28575" cap="flat" cmpd="sng" algn="ctr">
                      <a:solidFill>
                        <a:srgbClr val="D83B01"/>
                      </a:solidFill>
                      <a:prstDash val="solid"/>
                      <a:round/>
                      <a:headEnd type="none" w="med" len="med"/>
                      <a:tailEnd type="none" w="med" len="med"/>
                    </a:lnL>
                    <a:lnR w="28575" cap="flat" cmpd="sng" algn="ctr">
                      <a:solidFill>
                        <a:srgbClr val="D83B0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t>N/A</a:t>
                      </a:r>
                    </a:p>
                  </a:txBody>
                  <a:tcPr marL="88744" marR="88744" marT="44372" marB="44372" anchor="ctr">
                    <a:lnL w="28575" cap="flat" cmpd="sng" algn="ctr">
                      <a:solidFill>
                        <a:srgbClr val="D83B0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505050"/>
                          </a:solidFill>
                          <a:effectLst/>
                          <a:uLnTx/>
                          <a:uFillTx/>
                          <a:latin typeface="Segoe UI"/>
                          <a:ea typeface="+mn-ea"/>
                          <a:cs typeface="+mn-cs"/>
                        </a:rPr>
                        <a:t>N/A</a:t>
                      </a:r>
                      <a:endParaRPr kumimoji="0" lang="en-US" sz="1050" b="0" i="0" u="none" strike="noStrike" kern="1200" cap="none" spc="0" normalizeH="0" baseline="0" noProof="0" dirty="0">
                        <a:ln>
                          <a:noFill/>
                        </a:ln>
                        <a:solidFill>
                          <a:srgbClr val="505050"/>
                        </a:solidFill>
                        <a:effectLst/>
                        <a:uLnTx/>
                        <a:uFillTx/>
                        <a:latin typeface="Segoe UI"/>
                        <a:ea typeface="+mn-ea"/>
                        <a:cs typeface="+mn-cs"/>
                      </a:endParaRPr>
                    </a:p>
                  </a:txBody>
                  <a:tcPr marL="88744" marR="88744" marT="44372" marB="443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7950646"/>
                  </a:ext>
                </a:extLst>
              </a:tr>
              <a:tr h="568804">
                <a:tc>
                  <a:txBody>
                    <a:bodyPr/>
                    <a:lstStyle/>
                    <a:p>
                      <a:r>
                        <a:rPr lang="en-US" sz="1050" dirty="0"/>
                        <a:t>User admin</a:t>
                      </a:r>
                    </a:p>
                  </a:txBody>
                  <a:tcPr marL="88744" marR="88744" marT="44372" marB="443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t>N/A</a:t>
                      </a:r>
                    </a:p>
                  </a:txBody>
                  <a:tcPr marL="88744" marR="88744" marT="44372" marB="44372" anchor="ctr">
                    <a:lnL w="12700" cap="flat" cmpd="sng" algn="ctr">
                      <a:solidFill>
                        <a:schemeClr val="tx1"/>
                      </a:solidFill>
                      <a:prstDash val="solid"/>
                      <a:round/>
                      <a:headEnd type="none" w="med" len="med"/>
                      <a:tailEnd type="none" w="med" len="med"/>
                    </a:lnL>
                    <a:lnR w="28575" cap="flat" cmpd="sng" algn="ctr">
                      <a:solidFill>
                        <a:srgbClr val="D83B0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t>N/A</a:t>
                      </a:r>
                    </a:p>
                  </a:txBody>
                  <a:tcPr marL="88744" marR="88744" marT="44372" marB="44372" anchor="ctr">
                    <a:lnL w="28575" cap="flat" cmpd="sng" algn="ctr">
                      <a:solidFill>
                        <a:srgbClr val="D83B01"/>
                      </a:solidFill>
                      <a:prstDash val="solid"/>
                      <a:round/>
                      <a:headEnd type="none" w="med" len="med"/>
                      <a:tailEnd type="none" w="med" len="med"/>
                    </a:lnL>
                    <a:lnR w="28575" cap="flat" cmpd="sng" algn="ctr">
                      <a:solidFill>
                        <a:srgbClr val="D83B0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t>N/A</a:t>
                      </a:r>
                    </a:p>
                  </a:txBody>
                  <a:tcPr marL="88744" marR="88744" marT="44372" marB="44372" anchor="ctr">
                    <a:lnL w="28575" cap="flat" cmpd="sng" algn="ctr">
                      <a:solidFill>
                        <a:srgbClr val="D83B0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505050"/>
                          </a:solidFill>
                          <a:effectLst/>
                          <a:uLnTx/>
                          <a:uFillTx/>
                          <a:latin typeface="Segoe UI"/>
                          <a:ea typeface="+mn-ea"/>
                          <a:cs typeface="+mn-cs"/>
                        </a:rPr>
                        <a:t>N/A</a:t>
                      </a:r>
                    </a:p>
                  </a:txBody>
                  <a:tcPr marL="88744" marR="88744" marT="44372" marB="443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5361299"/>
                  </a:ext>
                </a:extLst>
              </a:tr>
              <a:tr h="568804">
                <a:tc>
                  <a:txBody>
                    <a:bodyPr/>
                    <a:lstStyle/>
                    <a:p>
                      <a:r>
                        <a:rPr lang="en-US" sz="1050" dirty="0"/>
                        <a:t>Exchange admin</a:t>
                      </a:r>
                    </a:p>
                  </a:txBody>
                  <a:tcPr marL="88744" marR="88744" marT="44372" marB="443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t>Exchange Online admin</a:t>
                      </a:r>
                    </a:p>
                  </a:txBody>
                  <a:tcPr marL="88744" marR="88744" marT="44372" marB="44372" anchor="ctr">
                    <a:lnL w="12700" cap="flat" cmpd="sng" algn="ctr">
                      <a:solidFill>
                        <a:schemeClr val="tx1"/>
                      </a:solidFill>
                      <a:prstDash val="solid"/>
                      <a:round/>
                      <a:headEnd type="none" w="med" len="med"/>
                      <a:tailEnd type="none" w="med" len="med"/>
                    </a:lnL>
                    <a:lnR w="28575" cap="flat" cmpd="sng" algn="ctr">
                      <a:solidFill>
                        <a:srgbClr val="D83B0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t>N/A</a:t>
                      </a:r>
                    </a:p>
                  </a:txBody>
                  <a:tcPr marL="88744" marR="88744" marT="44372" marB="44372" anchor="ctr">
                    <a:lnL w="28575" cap="flat" cmpd="sng" algn="ctr">
                      <a:solidFill>
                        <a:srgbClr val="D83B01"/>
                      </a:solidFill>
                      <a:prstDash val="solid"/>
                      <a:round/>
                      <a:headEnd type="none" w="med" len="med"/>
                      <a:tailEnd type="none" w="med" len="med"/>
                    </a:lnL>
                    <a:lnR w="28575" cap="flat" cmpd="sng" algn="ctr">
                      <a:solidFill>
                        <a:srgbClr val="D83B0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t>N/A</a:t>
                      </a:r>
                    </a:p>
                  </a:txBody>
                  <a:tcPr marL="88744" marR="88744" marT="44372" marB="44372" anchor="ctr">
                    <a:lnL w="28575" cap="flat" cmpd="sng" algn="ctr">
                      <a:solidFill>
                        <a:srgbClr val="D83B0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505050"/>
                          </a:solidFill>
                          <a:effectLst/>
                          <a:uLnTx/>
                          <a:uFillTx/>
                          <a:latin typeface="Segoe UI"/>
                          <a:ea typeface="+mn-ea"/>
                          <a:cs typeface="+mn-cs"/>
                        </a:rPr>
                        <a:t>N/A</a:t>
                      </a:r>
                    </a:p>
                  </a:txBody>
                  <a:tcPr marL="88744" marR="88744" marT="44372" marB="443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0989195"/>
                  </a:ext>
                </a:extLst>
              </a:tr>
              <a:tr h="568804">
                <a:tc>
                  <a:txBody>
                    <a:bodyPr/>
                    <a:lstStyle/>
                    <a:p>
                      <a:r>
                        <a:rPr lang="en-US" sz="1050" dirty="0"/>
                        <a:t>SharePoint admin</a:t>
                      </a:r>
                    </a:p>
                  </a:txBody>
                  <a:tcPr marL="88744" marR="88744" marT="44372" marB="443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t>N/A</a:t>
                      </a:r>
                    </a:p>
                  </a:txBody>
                  <a:tcPr marL="88744" marR="88744" marT="44372" marB="44372" anchor="ctr">
                    <a:lnL w="12700" cap="flat" cmpd="sng" algn="ctr">
                      <a:solidFill>
                        <a:schemeClr val="tx1"/>
                      </a:solidFill>
                      <a:prstDash val="solid"/>
                      <a:round/>
                      <a:headEnd type="none" w="med" len="med"/>
                      <a:tailEnd type="none" w="med" len="med"/>
                    </a:lnL>
                    <a:lnR w="28575" cap="flat" cmpd="sng" algn="ctr">
                      <a:solidFill>
                        <a:srgbClr val="D83B0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t>SharePoint Online admin</a:t>
                      </a:r>
                    </a:p>
                  </a:txBody>
                  <a:tcPr marL="88744" marR="88744" marT="44372" marB="44372" anchor="ctr">
                    <a:lnL w="28575" cap="flat" cmpd="sng" algn="ctr">
                      <a:solidFill>
                        <a:srgbClr val="D83B01"/>
                      </a:solidFill>
                      <a:prstDash val="solid"/>
                      <a:round/>
                      <a:headEnd type="none" w="med" len="med"/>
                      <a:tailEnd type="none" w="med" len="med"/>
                    </a:lnL>
                    <a:lnR w="28575" cap="flat" cmpd="sng" algn="ctr">
                      <a:solidFill>
                        <a:srgbClr val="D83B0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a:t>N/A</a:t>
                      </a:r>
                    </a:p>
                  </a:txBody>
                  <a:tcPr marL="88744" marR="88744" marT="44372" marB="44372" anchor="ctr">
                    <a:lnL w="28575" cap="flat" cmpd="sng" algn="ctr">
                      <a:solidFill>
                        <a:srgbClr val="D83B0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505050"/>
                          </a:solidFill>
                          <a:effectLst/>
                          <a:uLnTx/>
                          <a:uFillTx/>
                          <a:latin typeface="Segoe UI"/>
                          <a:ea typeface="+mn-ea"/>
                          <a:cs typeface="+mn-cs"/>
                        </a:rPr>
                        <a:t>N/A</a:t>
                      </a:r>
                      <a:endParaRPr kumimoji="0" lang="en-US" sz="1050" b="0" i="0" u="none" strike="noStrike" kern="1200" cap="none" spc="0" normalizeH="0" baseline="0" noProof="0" dirty="0">
                        <a:ln>
                          <a:noFill/>
                        </a:ln>
                        <a:solidFill>
                          <a:srgbClr val="505050"/>
                        </a:solidFill>
                        <a:effectLst/>
                        <a:uLnTx/>
                        <a:uFillTx/>
                        <a:latin typeface="Segoe UI"/>
                        <a:ea typeface="+mn-ea"/>
                        <a:cs typeface="+mn-cs"/>
                      </a:endParaRPr>
                    </a:p>
                  </a:txBody>
                  <a:tcPr marL="88744" marR="88744" marT="44372" marB="443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2561742"/>
                  </a:ext>
                </a:extLst>
              </a:tr>
              <a:tr h="568804">
                <a:tc>
                  <a:txBody>
                    <a:bodyPr/>
                    <a:lstStyle/>
                    <a:p>
                      <a:r>
                        <a:rPr lang="sv-SE" sz="1050" b="1" kern="1200" dirty="0">
                          <a:solidFill>
                            <a:schemeClr val="dk1"/>
                          </a:solidFill>
                          <a:latin typeface="+mn-lt"/>
                          <a:ea typeface="+mn-ea"/>
                          <a:cs typeface="+mn-cs"/>
                        </a:rPr>
                        <a:t>Teams service admin </a:t>
                      </a:r>
                      <a:endParaRPr lang="en-US" sz="1050" b="1" kern="1200" dirty="0">
                        <a:solidFill>
                          <a:schemeClr val="dk1"/>
                        </a:solidFill>
                        <a:latin typeface="+mn-lt"/>
                        <a:ea typeface="+mn-ea"/>
                        <a:cs typeface="+mn-cs"/>
                      </a:endParaRPr>
                    </a:p>
                  </a:txBody>
                  <a:tcPr marL="88744" marR="88744" marT="44372" marB="443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505050"/>
                          </a:solidFill>
                          <a:effectLst/>
                          <a:uLnTx/>
                          <a:uFillTx/>
                          <a:latin typeface="Segoe UI"/>
                          <a:ea typeface="+mn-ea"/>
                          <a:cs typeface="+mn-cs"/>
                        </a:rPr>
                        <a:t>N/A</a:t>
                      </a:r>
                    </a:p>
                  </a:txBody>
                  <a:tcPr marL="88744" marR="88744" marT="44372" marB="44372" anchor="ctr">
                    <a:lnL w="12700" cap="flat" cmpd="sng" algn="ctr">
                      <a:solidFill>
                        <a:schemeClr val="tx1"/>
                      </a:solidFill>
                      <a:prstDash val="solid"/>
                      <a:round/>
                      <a:headEnd type="none" w="med" len="med"/>
                      <a:tailEnd type="none" w="med" len="med"/>
                    </a:lnL>
                    <a:lnR w="28575" cap="flat" cmpd="sng" algn="ctr">
                      <a:solidFill>
                        <a:srgbClr val="D83B0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505050"/>
                          </a:solidFill>
                          <a:effectLst/>
                          <a:uLnTx/>
                          <a:uFillTx/>
                          <a:latin typeface="Segoe UI"/>
                          <a:ea typeface="+mn-ea"/>
                          <a:cs typeface="+mn-cs"/>
                        </a:rPr>
                        <a:t>N/A</a:t>
                      </a:r>
                    </a:p>
                  </a:txBody>
                  <a:tcPr marL="88744" marR="88744" marT="44372" marB="44372" anchor="ctr">
                    <a:lnL w="28575" cap="flat" cmpd="sng" algn="ctr">
                      <a:solidFill>
                        <a:srgbClr val="D83B01"/>
                      </a:solidFill>
                      <a:prstDash val="solid"/>
                      <a:round/>
                      <a:headEnd type="none" w="med" len="med"/>
                      <a:tailEnd type="none" w="med" len="med"/>
                    </a:lnL>
                    <a:lnR w="28575" cap="flat" cmpd="sng" algn="ctr">
                      <a:solidFill>
                        <a:srgbClr val="D83B0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D83B01"/>
                      </a:solidFill>
                      <a:prstDash val="solid"/>
                      <a:round/>
                      <a:headEnd type="none" w="med" len="med"/>
                      <a:tailEnd type="none" w="med" len="med"/>
                    </a:lnB>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t>N/A</a:t>
                      </a:r>
                    </a:p>
                    <a:p>
                      <a:endParaRPr lang="en-US" sz="1050" dirty="0"/>
                    </a:p>
                  </a:txBody>
                  <a:tcPr marL="88744" marR="88744" marT="44372" marB="44372" anchor="ctr">
                    <a:lnL w="28575" cap="flat" cmpd="sng" algn="ctr">
                      <a:solidFill>
                        <a:srgbClr val="D83B0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t>Teams Collaboration Admin</a:t>
                      </a:r>
                    </a:p>
                  </a:txBody>
                  <a:tcPr marL="88744" marR="88744" marT="44372" marB="443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966513"/>
                  </a:ext>
                </a:extLst>
              </a:tr>
            </a:tbl>
          </a:graphicData>
        </a:graphic>
      </p:graphicFrame>
      <p:sp>
        <p:nvSpPr>
          <p:cNvPr id="10" name="TextBox 9">
            <a:extLst>
              <a:ext uri="{FF2B5EF4-FFF2-40B4-BE49-F238E27FC236}">
                <a16:creationId xmlns:a16="http://schemas.microsoft.com/office/drawing/2014/main" id="{E1D8223E-1DA2-44C0-9D33-37060E783797}"/>
              </a:ext>
            </a:extLst>
          </p:cNvPr>
          <p:cNvSpPr txBox="1"/>
          <p:nvPr/>
        </p:nvSpPr>
        <p:spPr>
          <a:xfrm>
            <a:off x="655638" y="827184"/>
            <a:ext cx="6713728" cy="369332"/>
          </a:xfrm>
          <a:prstGeom prst="rect">
            <a:avLst/>
          </a:prstGeom>
          <a:noFill/>
        </p:spPr>
        <p:txBody>
          <a:bodyPr wrap="square">
            <a:spAutoFit/>
          </a:bodyPr>
          <a:lstStyle/>
          <a:p>
            <a:pPr lvl="0"/>
            <a:r>
              <a:rPr lang="en-IN" dirty="0"/>
              <a:t>The following admin roles are available within Microsoft 365:</a:t>
            </a:r>
            <a:endParaRPr lang="nb-NO" dirty="0"/>
          </a:p>
        </p:txBody>
      </p:sp>
      <p:sp>
        <p:nvSpPr>
          <p:cNvPr id="12" name="TextBox 11">
            <a:extLst>
              <a:ext uri="{FF2B5EF4-FFF2-40B4-BE49-F238E27FC236}">
                <a16:creationId xmlns:a16="http://schemas.microsoft.com/office/drawing/2014/main" id="{AD9C1BA2-89C2-46ED-8454-44D072A277EA}"/>
              </a:ext>
            </a:extLst>
          </p:cNvPr>
          <p:cNvSpPr txBox="1"/>
          <p:nvPr/>
        </p:nvSpPr>
        <p:spPr>
          <a:xfrm>
            <a:off x="9932416" y="1227970"/>
            <a:ext cx="1603945" cy="3139321"/>
          </a:xfrm>
          <a:prstGeom prst="rect">
            <a:avLst/>
          </a:prstGeom>
          <a:noFill/>
        </p:spPr>
        <p:txBody>
          <a:bodyPr wrap="square">
            <a:spAutoFit/>
          </a:bodyPr>
          <a:lstStyle/>
          <a:p>
            <a:pPr lvl="0"/>
            <a:r>
              <a:rPr lang="en-IN" dirty="0"/>
              <a:t>Depending on the size of your organization, you may want to designate several admins who serve different functions </a:t>
            </a:r>
            <a:endParaRPr lang="nb-NO" dirty="0"/>
          </a:p>
        </p:txBody>
      </p:sp>
    </p:spTree>
    <p:extLst>
      <p:ext uri="{BB962C8B-B14F-4D97-AF65-F5344CB8AC3E}">
        <p14:creationId xmlns:p14="http://schemas.microsoft.com/office/powerpoint/2010/main" val="10991509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675"/>
            <a:ext cx="10880725" cy="460375"/>
          </a:xfrm>
        </p:spPr>
        <p:txBody>
          <a:bodyPr wrap="square" anchor="t">
            <a:normAutofit/>
          </a:bodyPr>
          <a:lstStyle/>
          <a:p>
            <a:r>
              <a:rPr lang="en-US"/>
              <a:t>Assigning an Admin Role</a:t>
            </a:r>
          </a:p>
        </p:txBody>
      </p:sp>
      <p:graphicFrame>
        <p:nvGraphicFramePr>
          <p:cNvPr id="10" name="Content Placeholder 6">
            <a:extLst>
              <a:ext uri="{FF2B5EF4-FFF2-40B4-BE49-F238E27FC236}">
                <a16:creationId xmlns:a16="http://schemas.microsoft.com/office/drawing/2014/main" id="{FEC6CD13-76D1-454D-A596-244D2E5BB563}"/>
              </a:ext>
            </a:extLst>
          </p:cNvPr>
          <p:cNvGraphicFramePr>
            <a:graphicFrameLocks noGrp="1"/>
          </p:cNvGraphicFramePr>
          <p:nvPr>
            <p:ph sz="quarter" idx="13"/>
            <p:extLst>
              <p:ext uri="{D42A27DB-BD31-4B8C-83A1-F6EECF244321}">
                <p14:modId xmlns:p14="http://schemas.microsoft.com/office/powerpoint/2010/main" val="193866933"/>
              </p:ext>
            </p:extLst>
          </p:nvPr>
        </p:nvGraphicFramePr>
        <p:xfrm>
          <a:off x="655638" y="1019175"/>
          <a:ext cx="7220394"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extBox 15">
            <a:extLst>
              <a:ext uri="{FF2B5EF4-FFF2-40B4-BE49-F238E27FC236}">
                <a16:creationId xmlns:a16="http://schemas.microsoft.com/office/drawing/2014/main" id="{D68BD4C9-F1D0-4778-A3E6-1081B04451DA}"/>
              </a:ext>
            </a:extLst>
          </p:cNvPr>
          <p:cNvSpPr txBox="1"/>
          <p:nvPr/>
        </p:nvSpPr>
        <p:spPr>
          <a:xfrm>
            <a:off x="8335265" y="2104263"/>
            <a:ext cx="3584046" cy="646331"/>
          </a:xfrm>
          <a:prstGeom prst="rect">
            <a:avLst/>
          </a:prstGeom>
          <a:noFill/>
        </p:spPr>
        <p:txBody>
          <a:bodyPr wrap="square">
            <a:spAutoFit/>
          </a:bodyPr>
          <a:lstStyle/>
          <a:p>
            <a:pPr lvl="0"/>
            <a:r>
              <a:rPr lang="en-US" dirty="0"/>
              <a:t>Or with Microsoft Azure Active Directory PowerShell Module:</a:t>
            </a:r>
          </a:p>
        </p:txBody>
      </p:sp>
      <p:sp>
        <p:nvSpPr>
          <p:cNvPr id="18" name="TextBox 17">
            <a:extLst>
              <a:ext uri="{FF2B5EF4-FFF2-40B4-BE49-F238E27FC236}">
                <a16:creationId xmlns:a16="http://schemas.microsoft.com/office/drawing/2014/main" id="{07A18E4E-E283-4AD1-A02C-7E933A744AE2}"/>
              </a:ext>
            </a:extLst>
          </p:cNvPr>
          <p:cNvSpPr txBox="1"/>
          <p:nvPr/>
        </p:nvSpPr>
        <p:spPr>
          <a:xfrm>
            <a:off x="8335264" y="2842415"/>
            <a:ext cx="3584047" cy="1569660"/>
          </a:xfrm>
          <a:prstGeom prst="rect">
            <a:avLst/>
          </a:prstGeom>
          <a:noFill/>
        </p:spPr>
        <p:txBody>
          <a:bodyPr wrap="square">
            <a:spAutoFit/>
          </a:bodyPr>
          <a:lstStyle/>
          <a:p>
            <a:r>
              <a:rPr lang="en-US" sz="1600" dirty="0">
                <a:latin typeface="Consolas" panose="020B0609020204030204" pitchFamily="49" charset="0"/>
              </a:rPr>
              <a:t>add-</a:t>
            </a:r>
            <a:r>
              <a:rPr lang="en-US" sz="1600" dirty="0" err="1">
                <a:latin typeface="Consolas" panose="020B0609020204030204" pitchFamily="49" charset="0"/>
              </a:rPr>
              <a:t>msolrolemember</a:t>
            </a:r>
            <a:br>
              <a:rPr lang="en-US" sz="1600" dirty="0">
                <a:latin typeface="Consolas" panose="020B0609020204030204" pitchFamily="49" charset="0"/>
              </a:rPr>
            </a:br>
            <a:r>
              <a:rPr lang="en-US" sz="1600" dirty="0">
                <a:latin typeface="Consolas" panose="020B0609020204030204" pitchFamily="49" charset="0"/>
              </a:rPr>
              <a:t>-</a:t>
            </a:r>
            <a:r>
              <a:rPr lang="en-US" sz="1600" dirty="0" err="1">
                <a:latin typeface="Consolas" panose="020B0609020204030204" pitchFamily="49" charset="0"/>
              </a:rPr>
              <a:t>rolename</a:t>
            </a:r>
            <a:r>
              <a:rPr lang="en-US" sz="1600" dirty="0">
                <a:latin typeface="Consolas" panose="020B0609020204030204" pitchFamily="49" charset="0"/>
              </a:rPr>
              <a:t> “SharePoint Service Administrator”</a:t>
            </a:r>
            <a:br>
              <a:rPr lang="en-US" sz="1600" dirty="0">
                <a:latin typeface="Consolas" panose="020B0609020204030204" pitchFamily="49" charset="0"/>
              </a:rPr>
            </a:br>
            <a:r>
              <a:rPr lang="en-US" sz="1600" dirty="0">
                <a:latin typeface="Consolas" panose="020B0609020204030204" pitchFamily="49" charset="0"/>
              </a:rPr>
              <a:t>-</a:t>
            </a:r>
            <a:r>
              <a:rPr lang="en-US" sz="1600" dirty="0" err="1">
                <a:latin typeface="Consolas" panose="020B0609020204030204" pitchFamily="49" charset="0"/>
              </a:rPr>
              <a:t>rolememberemailaddress</a:t>
            </a:r>
            <a:r>
              <a:rPr lang="en-US" sz="1600" dirty="0">
                <a:latin typeface="Consolas" panose="020B0609020204030204" pitchFamily="49" charset="0"/>
              </a:rPr>
              <a:t> "user2@678contoso.onmicrosoft.com"</a:t>
            </a:r>
          </a:p>
        </p:txBody>
      </p:sp>
      <p:cxnSp>
        <p:nvCxnSpPr>
          <p:cNvPr id="20" name="Straight Connector 19">
            <a:extLst>
              <a:ext uri="{FF2B5EF4-FFF2-40B4-BE49-F238E27FC236}">
                <a16:creationId xmlns:a16="http://schemas.microsoft.com/office/drawing/2014/main" id="{9F490D61-00A4-4ABA-AFAC-DD6A69C71306}"/>
              </a:ext>
            </a:extLst>
          </p:cNvPr>
          <p:cNvCxnSpPr/>
          <p:nvPr/>
        </p:nvCxnSpPr>
        <p:spPr>
          <a:xfrm>
            <a:off x="8128000" y="1019175"/>
            <a:ext cx="0" cy="4819650"/>
          </a:xfrm>
          <a:prstGeom prst="line">
            <a:avLst/>
          </a:prstGeom>
          <a:ln w="5715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470795"/>
      </p:ext>
    </p:extLst>
  </p:cSld>
  <p:clrMapOvr>
    <a:masterClrMapping/>
  </p:clrMapOvr>
  <p:transition>
    <p:fade/>
  </p:transition>
</p:sld>
</file>

<file path=ppt/slides/slide1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675"/>
            <a:ext cx="10880725" cy="460375"/>
          </a:xfrm>
        </p:spPr>
        <p:txBody>
          <a:bodyPr wrap="square" anchor="t">
            <a:normAutofit/>
          </a:bodyPr>
          <a:lstStyle/>
          <a:p>
            <a:r>
              <a:rPr lang="en-US" dirty="0"/>
              <a:t>Microsoft 365 Administrative Roles (Continued)</a:t>
            </a:r>
          </a:p>
        </p:txBody>
      </p:sp>
      <p:sp>
        <p:nvSpPr>
          <p:cNvPr id="8" name="Content Placeholder 7">
            <a:extLst>
              <a:ext uri="{FF2B5EF4-FFF2-40B4-BE49-F238E27FC236}">
                <a16:creationId xmlns:a16="http://schemas.microsoft.com/office/drawing/2014/main" id="{C2C22B60-BD2D-4228-BA16-C3D6140A1E64}"/>
              </a:ext>
            </a:extLst>
          </p:cNvPr>
          <p:cNvSpPr>
            <a:spLocks noGrp="1"/>
          </p:cNvSpPr>
          <p:nvPr>
            <p:ph sz="quarter" idx="13"/>
          </p:nvPr>
        </p:nvSpPr>
        <p:spPr>
          <a:xfrm>
            <a:off x="655639" y="1408113"/>
            <a:ext cx="4496654" cy="4819650"/>
          </a:xfrm>
        </p:spPr>
        <p:txBody>
          <a:bodyPr>
            <a:normAutofit/>
          </a:bodyPr>
          <a:lstStyle/>
          <a:p>
            <a:r>
              <a:rPr lang="en-US" dirty="0"/>
              <a:t>Admin roles in Microsoft 365 enable you to delegate admins for each individual Microsoft 365 service.</a:t>
            </a:r>
          </a:p>
          <a:p>
            <a:r>
              <a:rPr lang="en-US" dirty="0"/>
              <a:t>They do not require user to be a global admin to administer SharePoint Online, Exchange Online or other apps.</a:t>
            </a:r>
            <a:endParaRPr lang="nb-NO" dirty="0"/>
          </a:p>
        </p:txBody>
      </p:sp>
      <p:pic>
        <p:nvPicPr>
          <p:cNvPr id="15" name="Picture 11" descr="A screenshot of a cell phone&#10;&#10;Description generated with very high confidence">
            <a:extLst>
              <a:ext uri="{FF2B5EF4-FFF2-40B4-BE49-F238E27FC236}">
                <a16:creationId xmlns:a16="http://schemas.microsoft.com/office/drawing/2014/main" id="{05704464-33D2-4000-8434-AB15A20D535B}"/>
              </a:ext>
            </a:extLst>
          </p:cNvPr>
          <p:cNvPicPr>
            <a:picLocks noGrp="1" noChangeAspect="1"/>
          </p:cNvPicPr>
          <p:nvPr>
            <p:ph sz="quarter" idx="14"/>
          </p:nvPr>
        </p:nvPicPr>
        <p:blipFill>
          <a:blip r:embed="rId3"/>
          <a:stretch>
            <a:fillRect/>
          </a:stretch>
        </p:blipFill>
        <p:spPr>
          <a:xfrm>
            <a:off x="6779347" y="1408113"/>
            <a:ext cx="4229243" cy="4819650"/>
          </a:xfrm>
          <a:prstGeom prst="rect">
            <a:avLst/>
          </a:prstGeom>
          <a:noFill/>
        </p:spPr>
      </p:pic>
    </p:spTree>
    <p:extLst>
      <p:ext uri="{BB962C8B-B14F-4D97-AF65-F5344CB8AC3E}">
        <p14:creationId xmlns:p14="http://schemas.microsoft.com/office/powerpoint/2010/main" val="1854014419"/>
      </p:ext>
    </p:extLst>
  </p:cSld>
  <p:clrMapOvr>
    <a:masterClrMapping/>
  </p:clrMapOvr>
  <p:transition>
    <p:fade/>
  </p:transition>
</p:sld>
</file>

<file path=ppt/slides/slide14.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a:t>Get-MsolRole</a:t>
            </a:r>
          </a:p>
        </p:txBody>
      </p:sp>
      <p:pic>
        <p:nvPicPr>
          <p:cNvPr id="4" name="Picture 3"/>
          <p:cNvPicPr>
            <a:picLocks noChangeAspect="1"/>
          </p:cNvPicPr>
          <p:nvPr/>
        </p:nvPicPr>
        <p:blipFill>
          <a:blip r:embed="rId3"/>
          <a:stretch>
            <a:fillRect/>
          </a:stretch>
        </p:blipFill>
        <p:spPr>
          <a:xfrm>
            <a:off x="1815680" y="1165363"/>
            <a:ext cx="8562959" cy="5257800"/>
          </a:xfrm>
          <a:prstGeom prst="rect">
            <a:avLst/>
          </a:prstGeom>
        </p:spPr>
      </p:pic>
    </p:spTree>
    <p:extLst>
      <p:ext uri="{BB962C8B-B14F-4D97-AF65-F5344CB8AC3E}">
        <p14:creationId xmlns:p14="http://schemas.microsoft.com/office/powerpoint/2010/main" val="1696971436"/>
      </p:ext>
    </p:extLst>
  </p:cSld>
  <p:clrMapOvr>
    <a:masterClrMapping/>
  </p:clrMapOvr>
  <p:transition>
    <p:fade/>
  </p:transition>
</p:sld>
</file>

<file path=ppt/slides/slide15.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dirty="0"/>
              <a:t>Microsoft 365 Administrative Roles (continued)</a:t>
            </a:r>
          </a:p>
        </p:txBody>
      </p:sp>
      <p:graphicFrame>
        <p:nvGraphicFramePr>
          <p:cNvPr id="13" name="Content Placeholder 9">
            <a:extLst>
              <a:ext uri="{FF2B5EF4-FFF2-40B4-BE49-F238E27FC236}">
                <a16:creationId xmlns:a16="http://schemas.microsoft.com/office/drawing/2014/main" id="{F7689045-FBBD-4A3E-88E7-06FDA41CFF81}"/>
              </a:ext>
            </a:extLst>
          </p:cNvPr>
          <p:cNvGraphicFramePr>
            <a:graphicFrameLocks noGrp="1"/>
          </p:cNvGraphicFramePr>
          <p:nvPr>
            <p:ph sz="quarter" idx="13"/>
            <p:extLst>
              <p:ext uri="{D42A27DB-BD31-4B8C-83A1-F6EECF244321}">
                <p14:modId xmlns:p14="http://schemas.microsoft.com/office/powerpoint/2010/main" val="3563026738"/>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816137"/>
      </p:ext>
    </p:extLst>
  </p:cSld>
  <p:clrMapOvr>
    <a:masterClrMapping/>
  </p:clrMapOvr>
  <p:transition>
    <p:fade/>
  </p:transition>
</p:sld>
</file>

<file path=ppt/slides/slide16.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a:t>Viewing Role Membership</a:t>
            </a:r>
          </a:p>
        </p:txBody>
      </p:sp>
      <p:pic>
        <p:nvPicPr>
          <p:cNvPr id="5" name="Content Placeholder 4"/>
          <p:cNvPicPr>
            <a:picLocks noGrp="1" noChangeAspect="1"/>
          </p:cNvPicPr>
          <p:nvPr>
            <p:ph sz="quarter" idx="13"/>
          </p:nvPr>
        </p:nvPicPr>
        <p:blipFill>
          <a:blip r:embed="rId3"/>
          <a:stretch>
            <a:fillRect/>
          </a:stretch>
        </p:blipFill>
        <p:spPr>
          <a:xfrm>
            <a:off x="655638" y="2661862"/>
            <a:ext cx="10880726" cy="2312154"/>
          </a:xfrm>
          <a:prstGeom prst="rect">
            <a:avLst/>
          </a:prstGeom>
          <a:noFill/>
        </p:spPr>
      </p:pic>
    </p:spTree>
    <p:extLst>
      <p:ext uri="{BB962C8B-B14F-4D97-AF65-F5344CB8AC3E}">
        <p14:creationId xmlns:p14="http://schemas.microsoft.com/office/powerpoint/2010/main" val="2305708483"/>
      </p:ext>
    </p:extLst>
  </p:cSld>
  <p:clrMapOvr>
    <a:masterClrMapping/>
  </p:clrMapOvr>
  <p:transition>
    <p:fade/>
  </p:transition>
</p:sld>
</file>

<file path=ppt/slides/slide17.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Online Levels of Administration</a:t>
            </a:r>
          </a:p>
        </p:txBody>
      </p:sp>
      <p:sp>
        <p:nvSpPr>
          <p:cNvPr id="3" name="Content Placeholder 2">
            <a:extLst>
              <a:ext uri="{FF2B5EF4-FFF2-40B4-BE49-F238E27FC236}">
                <a16:creationId xmlns:a16="http://schemas.microsoft.com/office/drawing/2014/main" id="{7EE778A0-E319-476E-A33D-603DC95C42EE}"/>
              </a:ext>
            </a:extLst>
          </p:cNvPr>
          <p:cNvSpPr>
            <a:spLocks noGrp="1"/>
          </p:cNvSpPr>
          <p:nvPr>
            <p:ph sz="quarter" idx="13"/>
          </p:nvPr>
        </p:nvSpPr>
        <p:spPr>
          <a:xfrm>
            <a:off x="655637" y="4908218"/>
            <a:ext cx="10880726" cy="917209"/>
          </a:xfrm>
        </p:spPr>
        <p:txBody>
          <a:bodyPr>
            <a:normAutofit fontScale="92500"/>
          </a:bodyPr>
          <a:lstStyle/>
          <a:p>
            <a:r>
              <a:rPr lang="en-IN" dirty="0"/>
              <a:t>Note: Remember Site Collection Administrators do not have access to the SharePoint Online Admin Center or any of the features available at the tenant level.</a:t>
            </a:r>
            <a:endParaRPr lang="nb-NO" dirty="0"/>
          </a:p>
        </p:txBody>
      </p:sp>
      <p:graphicFrame>
        <p:nvGraphicFramePr>
          <p:cNvPr id="12" name="Content Placeholder 11">
            <a:extLst>
              <a:ext uri="{FF2B5EF4-FFF2-40B4-BE49-F238E27FC236}">
                <a16:creationId xmlns:a16="http://schemas.microsoft.com/office/drawing/2014/main" id="{13BC8893-F5C3-4BDB-91FE-63BE0366A743}"/>
              </a:ext>
            </a:extLst>
          </p:cNvPr>
          <p:cNvGraphicFramePr>
            <a:graphicFrameLocks noGrp="1"/>
          </p:cNvGraphicFramePr>
          <p:nvPr>
            <p:ph sz="quarter" idx="14"/>
            <p:extLst>
              <p:ext uri="{D42A27DB-BD31-4B8C-83A1-F6EECF244321}">
                <p14:modId xmlns:p14="http://schemas.microsoft.com/office/powerpoint/2010/main" val="4046042046"/>
              </p:ext>
            </p:extLst>
          </p:nvPr>
        </p:nvGraphicFramePr>
        <p:xfrm>
          <a:off x="655637" y="1618105"/>
          <a:ext cx="10880726" cy="31788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15A6AF85-C4EB-4509-A43C-4C5ED8111E36}"/>
              </a:ext>
            </a:extLst>
          </p:cNvPr>
          <p:cNvSpPr txBox="1"/>
          <p:nvPr/>
        </p:nvSpPr>
        <p:spPr>
          <a:xfrm>
            <a:off x="655637" y="1176654"/>
            <a:ext cx="10710037" cy="369332"/>
          </a:xfrm>
          <a:prstGeom prst="rect">
            <a:avLst/>
          </a:prstGeom>
          <a:noFill/>
        </p:spPr>
        <p:txBody>
          <a:bodyPr wrap="square">
            <a:spAutoFit/>
          </a:bodyPr>
          <a:lstStyle/>
          <a:p>
            <a:pPr lvl="0"/>
            <a:r>
              <a:rPr lang="en-IN" dirty="0"/>
              <a:t>There are five administrative roles in SharePoint Online service administration: </a:t>
            </a:r>
            <a:endParaRPr lang="nb-NO" dirty="0"/>
          </a:p>
        </p:txBody>
      </p:sp>
    </p:spTree>
    <p:extLst>
      <p:ext uri="{BB962C8B-B14F-4D97-AF65-F5344CB8AC3E}">
        <p14:creationId xmlns:p14="http://schemas.microsoft.com/office/powerpoint/2010/main" val="542506685"/>
      </p:ext>
    </p:extLst>
  </p:cSld>
  <p:clrMapOvr>
    <a:masterClrMapping/>
  </p:clrMapOvr>
  <p:transition>
    <p:fade/>
  </p:transition>
</p:sld>
</file>

<file path=ppt/slides/slide1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55638" y="320040"/>
            <a:ext cx="10880725" cy="461665"/>
          </a:xfrm>
        </p:spPr>
        <p:txBody>
          <a:bodyPr/>
          <a:lstStyle/>
          <a:p>
            <a:r>
              <a:rPr lang="nb-NO"/>
              <a:t>Levels of SharePoint Administration</a:t>
            </a:r>
          </a:p>
        </p:txBody>
      </p:sp>
      <p:pic>
        <p:nvPicPr>
          <p:cNvPr id="4" name="Content Placeholder 3">
            <a:extLst>
              <a:ext uri="{FF2B5EF4-FFF2-40B4-BE49-F238E27FC236}">
                <a16:creationId xmlns:a16="http://schemas.microsoft.com/office/drawing/2014/main" id="{D882688E-7DB5-47F9-8F3D-03CC5698FF21}"/>
              </a:ext>
            </a:extLst>
          </p:cNvPr>
          <p:cNvPicPr>
            <a:picLocks noGrp="1" noChangeAspect="1"/>
          </p:cNvPicPr>
          <p:nvPr>
            <p:ph sz="quarter" idx="13"/>
          </p:nvPr>
        </p:nvPicPr>
        <p:blipFill>
          <a:blip r:embed="rId3"/>
          <a:stretch>
            <a:fillRect/>
          </a:stretch>
        </p:blipFill>
        <p:spPr>
          <a:xfrm>
            <a:off x="2947988" y="1760538"/>
            <a:ext cx="6296025" cy="4114800"/>
          </a:xfrm>
        </p:spPr>
      </p:pic>
    </p:spTree>
    <p:extLst>
      <p:ext uri="{BB962C8B-B14F-4D97-AF65-F5344CB8AC3E}">
        <p14:creationId xmlns:p14="http://schemas.microsoft.com/office/powerpoint/2010/main" val="263395787"/>
      </p:ext>
    </p:extLst>
  </p:cSld>
  <p:clrMapOvr>
    <a:masterClrMapping/>
  </p:clrMapOvr>
  <p:transition>
    <p:fade/>
  </p:transition>
</p:sld>
</file>

<file path=ppt/slides/slide19.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dirty="0"/>
              <a:t>SharePoint Online Administrator</a:t>
            </a:r>
          </a:p>
        </p:txBody>
      </p:sp>
      <p:sp>
        <p:nvSpPr>
          <p:cNvPr id="14" name="Subtitle 13">
            <a:extLst>
              <a:ext uri="{FF2B5EF4-FFF2-40B4-BE49-F238E27FC236}">
                <a16:creationId xmlns:a16="http://schemas.microsoft.com/office/drawing/2014/main" id="{183CF20B-81F8-49E8-B3B9-0C4159BF6C48}"/>
              </a:ext>
            </a:extLst>
          </p:cNvPr>
          <p:cNvSpPr>
            <a:spLocks noGrp="1"/>
          </p:cNvSpPr>
          <p:nvPr>
            <p:ph sz="quarter" idx="14"/>
          </p:nvPr>
        </p:nvSpPr>
        <p:spPr>
          <a:xfrm>
            <a:off x="655637" y="886881"/>
            <a:ext cx="10880726" cy="523327"/>
          </a:xfrm>
        </p:spPr>
        <p:txBody>
          <a:bodyPr>
            <a:normAutofit/>
          </a:bodyPr>
          <a:lstStyle/>
          <a:p>
            <a:r>
              <a:rPr lang="en-US" dirty="0"/>
              <a:t>Key tasks of SharePoint Admins</a:t>
            </a:r>
            <a:endParaRPr lang="nb-NO" dirty="0"/>
          </a:p>
          <a:p>
            <a:endParaRPr lang="en-US" dirty="0"/>
          </a:p>
        </p:txBody>
      </p:sp>
      <p:graphicFrame>
        <p:nvGraphicFramePr>
          <p:cNvPr id="17" name="Content Placeholder 14">
            <a:extLst>
              <a:ext uri="{FF2B5EF4-FFF2-40B4-BE49-F238E27FC236}">
                <a16:creationId xmlns:a16="http://schemas.microsoft.com/office/drawing/2014/main" id="{A7447C17-BEE7-4F24-8536-2A01973B8FFC}"/>
              </a:ext>
            </a:extLst>
          </p:cNvPr>
          <p:cNvGraphicFramePr>
            <a:graphicFrameLocks noGrp="1"/>
          </p:cNvGraphicFramePr>
          <p:nvPr>
            <p:ph sz="quarter" idx="13"/>
            <p:extLst>
              <p:ext uri="{D42A27DB-BD31-4B8C-83A1-F6EECF244321}">
                <p14:modId xmlns:p14="http://schemas.microsoft.com/office/powerpoint/2010/main" val="1858799675"/>
              </p:ext>
            </p:extLst>
          </p:nvPr>
        </p:nvGraphicFramePr>
        <p:xfrm>
          <a:off x="655637" y="1410208"/>
          <a:ext cx="10880726" cy="35473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TextBox 23">
            <a:extLst>
              <a:ext uri="{FF2B5EF4-FFF2-40B4-BE49-F238E27FC236}">
                <a16:creationId xmlns:a16="http://schemas.microsoft.com/office/drawing/2014/main" id="{CBEF2E86-DB21-4566-BA59-4C8524C653E7}"/>
              </a:ext>
            </a:extLst>
          </p:cNvPr>
          <p:cNvSpPr txBox="1"/>
          <p:nvPr/>
        </p:nvSpPr>
        <p:spPr>
          <a:xfrm>
            <a:off x="609200" y="5125004"/>
            <a:ext cx="10927163" cy="923330"/>
          </a:xfrm>
          <a:prstGeom prst="rect">
            <a:avLst/>
          </a:prstGeom>
          <a:noFill/>
        </p:spPr>
        <p:txBody>
          <a:bodyPr wrap="square">
            <a:spAutoFit/>
          </a:bodyPr>
          <a:lstStyle/>
          <a:p>
            <a:pPr lvl="0"/>
            <a:r>
              <a:rPr lang="en-US" dirty="0"/>
              <a:t>When you assign someone the SharePoint admin role, you may also want to assign them to Service administrator role. This way they can see important information in the Microsoft 365 admin center, such as the health of the SharePoint Online service, and change and release notifications.</a:t>
            </a:r>
          </a:p>
        </p:txBody>
      </p:sp>
    </p:spTree>
    <p:extLst>
      <p:ext uri="{BB962C8B-B14F-4D97-AF65-F5344CB8AC3E}">
        <p14:creationId xmlns:p14="http://schemas.microsoft.com/office/powerpoint/2010/main" val="4162258539"/>
      </p:ext>
    </p:extLst>
  </p:cSld>
  <p:clrMapOvr>
    <a:masterClrMapping/>
  </p:clrMapOvr>
  <p:transition>
    <p:fade/>
  </p:transition>
</p:sld>
</file>

<file path=ppt/slides/slide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0696591"/>
      </p:ext>
    </p:extLst>
  </p:cSld>
  <p:clrMapOvr>
    <a:masterClrMapping/>
  </p:clrMapOvr>
</p:sld>
</file>

<file path=ppt/slides/slide2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Site Collection and Site Admins</a:t>
            </a:r>
          </a:p>
        </p:txBody>
      </p:sp>
      <p:graphicFrame>
        <p:nvGraphicFramePr>
          <p:cNvPr id="6" name="Table 5">
            <a:extLst>
              <a:ext uri="{FF2B5EF4-FFF2-40B4-BE49-F238E27FC236}">
                <a16:creationId xmlns:a16="http://schemas.microsoft.com/office/drawing/2014/main" id="{BAA81165-03D5-4F94-8947-72218525ECAA}"/>
              </a:ext>
            </a:extLst>
          </p:cNvPr>
          <p:cNvGraphicFramePr>
            <a:graphicFrameLocks noGrp="1"/>
          </p:cNvGraphicFramePr>
          <p:nvPr>
            <p:extLst>
              <p:ext uri="{D42A27DB-BD31-4B8C-83A1-F6EECF244321}">
                <p14:modId xmlns:p14="http://schemas.microsoft.com/office/powerpoint/2010/main" val="813933076"/>
              </p:ext>
            </p:extLst>
          </p:nvPr>
        </p:nvGraphicFramePr>
        <p:xfrm>
          <a:off x="655637" y="1577427"/>
          <a:ext cx="10880726" cy="4352544"/>
        </p:xfrm>
        <a:graphic>
          <a:graphicData uri="http://schemas.openxmlformats.org/drawingml/2006/table">
            <a:tbl>
              <a:tblPr firstRow="1" bandRow="1">
                <a:tableStyleId>{21E4AEA4-8DFA-4A89-87EB-49C32662AFE0}</a:tableStyleId>
              </a:tblPr>
              <a:tblGrid>
                <a:gridCol w="5440363">
                  <a:extLst>
                    <a:ext uri="{9D8B030D-6E8A-4147-A177-3AD203B41FA5}">
                      <a16:colId xmlns:a16="http://schemas.microsoft.com/office/drawing/2014/main" val="2299495778"/>
                    </a:ext>
                  </a:extLst>
                </a:gridCol>
                <a:gridCol w="5440363">
                  <a:extLst>
                    <a:ext uri="{9D8B030D-6E8A-4147-A177-3AD203B41FA5}">
                      <a16:colId xmlns:a16="http://schemas.microsoft.com/office/drawing/2014/main" val="2556764286"/>
                    </a:ext>
                  </a:extLst>
                </a:gridCol>
              </a:tblGrid>
              <a:tr h="182880">
                <a:tc>
                  <a:txBody>
                    <a:bodyPr/>
                    <a:lstStyle/>
                    <a:p>
                      <a:r>
                        <a:rPr lang="en-US" b="0" dirty="0"/>
                        <a:t>Site Collection Administrators</a:t>
                      </a:r>
                    </a:p>
                  </a:txBody>
                  <a:tcPr/>
                </a:tc>
                <a:tc>
                  <a:txBody>
                    <a:bodyPr/>
                    <a:lstStyle/>
                    <a:p>
                      <a:r>
                        <a:rPr lang="en-US" b="0"/>
                        <a:t>Site Administrators</a:t>
                      </a:r>
                      <a:endParaRPr lang="en-US" b="0" dirty="0"/>
                    </a:p>
                  </a:txBody>
                  <a:tcPr/>
                </a:tc>
                <a:extLst>
                  <a:ext uri="{0D108BD9-81ED-4DB2-BD59-A6C34878D82A}">
                    <a16:rowId xmlns:a16="http://schemas.microsoft.com/office/drawing/2014/main" val="1399075298"/>
                  </a:ext>
                </a:extLst>
              </a:tr>
              <a:tr h="3986784">
                <a:tc>
                  <a:txBody>
                    <a:bodyPr/>
                    <a:lstStyle/>
                    <a:p>
                      <a:pPr marL="285750" indent="-285750">
                        <a:lnSpc>
                          <a:spcPct val="120000"/>
                        </a:lnSpc>
                        <a:buFont typeface="Arial" panose="020B0604020202020204" pitchFamily="34" charset="0"/>
                        <a:buChar char="•"/>
                      </a:pPr>
                      <a:r>
                        <a:rPr lang="en-US" dirty="0"/>
                        <a:t>Have full control access to all sites, content</a:t>
                      </a:r>
                      <a:r>
                        <a:rPr lang="en-US" baseline="0" dirty="0"/>
                        <a:t>, and administration settings within the site collection</a:t>
                      </a:r>
                    </a:p>
                    <a:p>
                      <a:pPr marL="285750" indent="-285750">
                        <a:lnSpc>
                          <a:spcPct val="120000"/>
                        </a:lnSpc>
                        <a:buFont typeface="Arial" panose="020B0604020202020204" pitchFamily="34" charset="0"/>
                        <a:buChar char="•"/>
                      </a:pPr>
                      <a:r>
                        <a:rPr lang="en-US" baseline="0" dirty="0"/>
                        <a:t>Have access to the site collection administration settings</a:t>
                      </a:r>
                    </a:p>
                    <a:p>
                      <a:pPr marL="285750" indent="-285750">
                        <a:lnSpc>
                          <a:spcPct val="120000"/>
                        </a:lnSpc>
                        <a:buFont typeface="Arial" panose="020B0604020202020204" pitchFamily="34" charset="0"/>
                        <a:buChar char="•"/>
                      </a:pPr>
                      <a:r>
                        <a:rPr lang="en-US" baseline="0" dirty="0"/>
                        <a:t>Are members of the site collection Administrators group</a:t>
                      </a:r>
                    </a:p>
                    <a:p>
                      <a:pPr marL="285750" indent="-285750">
                        <a:lnSpc>
                          <a:spcPct val="120000"/>
                        </a:lnSpc>
                        <a:buFont typeface="Arial" panose="020B0604020202020204" pitchFamily="34" charset="0"/>
                        <a:buChar char="•"/>
                      </a:pPr>
                      <a:r>
                        <a:rPr lang="en-US" baseline="0" dirty="0"/>
                        <a:t>Site collection administrators receive administrative messages for the site collection such as reaching quota limit</a:t>
                      </a:r>
                    </a:p>
                    <a:p>
                      <a:endParaRPr lang="en-US" dirty="0"/>
                    </a:p>
                  </a:txBody>
                  <a:tcPr/>
                </a:tc>
                <a:tc>
                  <a:txBody>
                    <a:bodyPr/>
                    <a:lstStyle/>
                    <a:p>
                      <a:pPr marL="285750" indent="-285750">
                        <a:lnSpc>
                          <a:spcPct val="120000"/>
                        </a:lnSpc>
                        <a:buFont typeface="Arial" panose="020B0604020202020204" pitchFamily="34" charset="0"/>
                        <a:buChar char="•"/>
                      </a:pPr>
                      <a:r>
                        <a:rPr lang="en-US" dirty="0"/>
                        <a:t>Have full control access to all site content and site administration settings within an individual site </a:t>
                      </a:r>
                    </a:p>
                    <a:p>
                      <a:pPr marL="285750" indent="-285750">
                        <a:lnSpc>
                          <a:spcPct val="120000"/>
                        </a:lnSpc>
                        <a:buFont typeface="Arial" panose="020B0604020202020204" pitchFamily="34" charset="0"/>
                        <a:buChar char="•"/>
                      </a:pPr>
                      <a:r>
                        <a:rPr lang="en-US" dirty="0"/>
                        <a:t>Do not have access to the site collection administration settings </a:t>
                      </a:r>
                    </a:p>
                    <a:p>
                      <a:pPr marL="285750" indent="-285750">
                        <a:lnSpc>
                          <a:spcPct val="120000"/>
                        </a:lnSpc>
                        <a:buFont typeface="Arial" panose="020B0604020202020204" pitchFamily="34" charset="0"/>
                        <a:buChar char="•"/>
                      </a:pPr>
                      <a:r>
                        <a:rPr lang="en-US" dirty="0"/>
                        <a:t>Are members of the owners group for a site within a</a:t>
                      </a:r>
                      <a:r>
                        <a:rPr lang="en-US" baseline="0" dirty="0"/>
                        <a:t> site collection</a:t>
                      </a:r>
                    </a:p>
                    <a:p>
                      <a:pPr marL="285750" marR="0" indent="-285750" defTabSz="914400" eaLnBrk="1" fontAlgn="auto" latinLnBrk="0" hangingPunct="1">
                        <a:lnSpc>
                          <a:spcPct val="120000"/>
                        </a:lnSpc>
                        <a:spcBef>
                          <a:spcPts val="0"/>
                        </a:spcBef>
                        <a:spcAft>
                          <a:spcPts val="0"/>
                        </a:spcAft>
                        <a:buClrTx/>
                        <a:buSzTx/>
                        <a:buFont typeface="Arial" panose="020B0604020202020204" pitchFamily="34" charset="0"/>
                        <a:buChar char="•"/>
                        <a:tabLst/>
                        <a:defRPr/>
                      </a:pPr>
                      <a:r>
                        <a:rPr lang="en-US" baseline="0" dirty="0"/>
                        <a:t>Can receive administrative messages for the site</a:t>
                      </a:r>
                    </a:p>
                    <a:p>
                      <a:endParaRPr lang="en-US" dirty="0"/>
                    </a:p>
                  </a:txBody>
                  <a:tcPr/>
                </a:tc>
                <a:extLst>
                  <a:ext uri="{0D108BD9-81ED-4DB2-BD59-A6C34878D82A}">
                    <a16:rowId xmlns:a16="http://schemas.microsoft.com/office/drawing/2014/main" val="1494702313"/>
                  </a:ext>
                </a:extLst>
              </a:tr>
            </a:tbl>
          </a:graphicData>
        </a:graphic>
      </p:graphicFrame>
      <p:sp>
        <p:nvSpPr>
          <p:cNvPr id="7" name="TextBox 6">
            <a:extLst>
              <a:ext uri="{FF2B5EF4-FFF2-40B4-BE49-F238E27FC236}">
                <a16:creationId xmlns:a16="http://schemas.microsoft.com/office/drawing/2014/main" id="{EA967E5F-3B81-41CE-8835-E505003BBD9B}"/>
              </a:ext>
            </a:extLst>
          </p:cNvPr>
          <p:cNvSpPr txBox="1"/>
          <p:nvPr/>
        </p:nvSpPr>
        <p:spPr>
          <a:xfrm>
            <a:off x="655638" y="841436"/>
            <a:ext cx="6713728" cy="369332"/>
          </a:xfrm>
          <a:prstGeom prst="rect">
            <a:avLst/>
          </a:prstGeom>
          <a:noFill/>
        </p:spPr>
        <p:txBody>
          <a:bodyPr wrap="square">
            <a:spAutoFit/>
          </a:bodyPr>
          <a:lstStyle/>
          <a:p>
            <a:pPr lvl="0" algn="ctr"/>
            <a:r>
              <a:rPr lang="en-US" sz="1800" dirty="0"/>
              <a:t>Site Collection Administrators vs. Site Administrators</a:t>
            </a:r>
            <a:endParaRPr lang="nb-NO" sz="1800" dirty="0">
              <a:latin typeface="+mj-lt"/>
            </a:endParaRPr>
          </a:p>
        </p:txBody>
      </p:sp>
    </p:spTree>
    <p:extLst>
      <p:ext uri="{BB962C8B-B14F-4D97-AF65-F5344CB8AC3E}">
        <p14:creationId xmlns:p14="http://schemas.microsoft.com/office/powerpoint/2010/main" val="1886452458"/>
      </p:ext>
    </p:extLst>
  </p:cSld>
  <p:clrMapOvr>
    <a:masterClrMapping/>
  </p:clrMapOvr>
  <p:transition>
    <p:fade/>
  </p:transition>
</p:sld>
</file>

<file path=ppt/slides/slide21.xml><?xml version="1.0" encoding="utf-8"?>
<p:sld xmlns:a16="http://schemas.microsoft.com/office/drawing/2014/main"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311E4A-DB51-4215-8919-A16DD01A94E3}"/>
              </a:ext>
            </a:extLst>
          </p:cNvPr>
          <p:cNvSpPr>
            <a:spLocks noGrp="1"/>
          </p:cNvSpPr>
          <p:nvPr>
            <p:ph type="title"/>
          </p:nvPr>
        </p:nvSpPr>
        <p:spPr>
          <a:xfrm>
            <a:off x="655638" y="320040"/>
            <a:ext cx="10880725" cy="461665"/>
          </a:xfrm>
        </p:spPr>
        <p:txBody>
          <a:bodyPr/>
          <a:lstStyle/>
          <a:p>
            <a:r>
              <a:rPr lang="nb-NO" dirty="0"/>
              <a:t>Knowledge Check</a:t>
            </a:r>
            <a:endParaRPr lang="en-US" dirty="0"/>
          </a:p>
        </p:txBody>
      </p:sp>
      <p:graphicFrame>
        <p:nvGraphicFramePr>
          <p:cNvPr id="15" name="Diagram 14">
            <a:extLst>
              <a:ext uri="{FF2B5EF4-FFF2-40B4-BE49-F238E27FC236}">
                <a16:creationId xmlns:a16="http://schemas.microsoft.com/office/drawing/2014/main" id="{97B38496-0329-42C3-B478-2D5BA85F933C}"/>
              </a:ext>
            </a:extLst>
          </p:cNvPr>
          <p:cNvGraphicFramePr/>
          <p:nvPr>
            <p:extLst>
              <p:ext uri="{D42A27DB-BD31-4B8C-83A1-F6EECF244321}">
                <p14:modId xmlns:p14="http://schemas.microsoft.com/office/powerpoint/2010/main" val="3941502571"/>
              </p:ext>
            </p:extLst>
          </p:nvPr>
        </p:nvGraphicFramePr>
        <p:xfrm>
          <a:off x="655638" y="971867"/>
          <a:ext cx="10880725" cy="55654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44409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dgm id="{5B81AF74-8C36-4363-88D8-5102F452E7D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dgm id="{C311F362-1C57-4A32-B695-966B0365FDC6}"/>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dgm id="{8022EF0A-177B-4F5D-A999-FEACEA3B071D}"/>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graphicEl>
                                              <a:dgm id="{CB58AECC-F33C-4798-AA43-DF0FD57FE0D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graphicEl>
                                              <a:dgm id="{D9876D69-9D66-45AC-A0DC-E926DC307B29}"/>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graphicEl>
                                              <a:dgm id="{4CFA5964-5DEA-4FA3-B758-543996D5A711}"/>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graphicEl>
                                              <a:dgm id="{6D444B61-C7E8-4D54-BD61-B9C399F62879}"/>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graphicEl>
                                              <a:dgm id="{9D00F05E-2415-4B8F-8506-801A03335FD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Dgm bld="one"/>
        </p:bldSub>
      </p:bldGraphic>
    </p:bldLst>
  </p:timing>
</p:sld>
</file>

<file path=ppt/slides/slide2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a:t>
            </a:r>
          </a:p>
        </p:txBody>
      </p:sp>
      <p:sp>
        <p:nvSpPr>
          <p:cNvPr id="4" name="Content Placeholder 3">
            <a:extLst>
              <a:ext uri="{FF2B5EF4-FFF2-40B4-BE49-F238E27FC236}">
                <a16:creationId xmlns:a16="http://schemas.microsoft.com/office/drawing/2014/main" id="{7DECB9B2-76DE-4E28-B834-29D6D4F982CB}"/>
              </a:ext>
            </a:extLst>
          </p:cNvPr>
          <p:cNvSpPr>
            <a:spLocks noGrp="1"/>
          </p:cNvSpPr>
          <p:nvPr>
            <p:ph type="body" sz="quarter" idx="10"/>
          </p:nvPr>
        </p:nvSpPr>
        <p:spPr/>
        <p:txBody>
          <a:bodyPr/>
          <a:lstStyle/>
          <a:p>
            <a:pPr lvl="0"/>
            <a:r>
              <a:rPr lang="en-US" dirty="0"/>
              <a:t>In this lesson, you learned about</a:t>
            </a:r>
            <a:endParaRPr lang="nb-NO" dirty="0"/>
          </a:p>
          <a:p>
            <a:pPr lvl="1"/>
            <a:r>
              <a:rPr lang="en-US" dirty="0"/>
              <a:t>SharePoint Online features and capabilities</a:t>
            </a:r>
            <a:endParaRPr lang="nb-NO" dirty="0"/>
          </a:p>
          <a:p>
            <a:pPr lvl="1"/>
            <a:r>
              <a:rPr lang="en-US" dirty="0"/>
              <a:t>SharePoint Online software boundaries and requirements?</a:t>
            </a:r>
            <a:endParaRPr lang="nb-NO" dirty="0"/>
          </a:p>
          <a:p>
            <a:pPr lvl="1"/>
            <a:r>
              <a:rPr lang="en-US" dirty="0"/>
              <a:t>The levels of administration within the SharePoint Online environment</a:t>
            </a:r>
            <a:endParaRPr lang="nb-NO" dirty="0"/>
          </a:p>
          <a:p>
            <a:endParaRPr lang="en-US" dirty="0"/>
          </a:p>
        </p:txBody>
      </p:sp>
    </p:spTree>
    <p:extLst>
      <p:ext uri="{BB962C8B-B14F-4D97-AF65-F5344CB8AC3E}">
        <p14:creationId xmlns:p14="http://schemas.microsoft.com/office/powerpoint/2010/main" val="37944006"/>
      </p:ext>
    </p:extLst>
  </p:cSld>
  <p:clrMapOvr>
    <a:masterClrMapping/>
  </p:clrMapOvr>
  <p:transition>
    <p:fade/>
  </p:transition>
</p:sld>
</file>

<file path=ppt/slides/slide23.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8717193"/>
      </p:ext>
    </p:extLst>
  </p:cSld>
  <p:clrMapOvr>
    <a:masterClrMapping/>
  </p:clrMapOvr>
</p:sld>
</file>

<file path=ppt/slides/slide4.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2979777"/>
            <a:ext cx="9015411" cy="604798"/>
          </a:xfrm>
        </p:spPr>
        <p:txBody>
          <a:bodyPr/>
          <a:lstStyle/>
          <a:p>
            <a:r>
              <a:rPr lang="nb-NO" dirty="0"/>
              <a:t>Service limits and levels of administration</a:t>
            </a:r>
          </a:p>
        </p:txBody>
      </p:sp>
    </p:spTree>
    <p:extLst>
      <p:ext uri="{BB962C8B-B14F-4D97-AF65-F5344CB8AC3E}">
        <p14:creationId xmlns:p14="http://schemas.microsoft.com/office/powerpoint/2010/main" val="431252614"/>
      </p:ext>
    </p:extLst>
  </p:cSld>
  <p:clrMapOvr>
    <a:masterClrMapping/>
  </p:clrMapOvr>
  <p:transition>
    <p:fade/>
  </p:transition>
</p:sld>
</file>

<file path=ppt/slides/slide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655637" y="630238"/>
            <a:ext cx="3116263" cy="5597525"/>
          </a:xfrm>
        </p:spPr>
        <p:txBody>
          <a:bodyPr/>
          <a:lstStyle/>
          <a:p>
            <a:r>
              <a:rPr lang="en-US" dirty="0"/>
              <a:t>Objective</a:t>
            </a:r>
          </a:p>
        </p:txBody>
      </p:sp>
      <p:sp>
        <p:nvSpPr>
          <p:cNvPr id="6" name="Text Placeholder 5">
            <a:extLst>
              <a:ext uri="{FF2B5EF4-FFF2-40B4-BE49-F238E27FC236}">
                <a16:creationId xmlns:a16="http://schemas.microsoft.com/office/drawing/2014/main" id="{7E989E00-AB51-4773-A842-F9D8616FCCDF}"/>
              </a:ext>
            </a:extLst>
          </p:cNvPr>
          <p:cNvSpPr>
            <a:spLocks noGrp="1"/>
          </p:cNvSpPr>
          <p:nvPr>
            <p:ph type="body" sz="quarter" idx="11"/>
          </p:nvPr>
        </p:nvSpPr>
        <p:spPr>
          <a:xfrm>
            <a:off x="5006975" y="630239"/>
            <a:ext cx="6529388" cy="5597524"/>
          </a:xfrm>
        </p:spPr>
        <p:txBody>
          <a:bodyPr/>
          <a:lstStyle/>
          <a:p>
            <a:r>
              <a:rPr lang="en-US" dirty="0"/>
              <a:t>After completing this lesson, you will be familiar with: </a:t>
            </a:r>
            <a:endParaRPr lang="nb-NO" dirty="0"/>
          </a:p>
          <a:p>
            <a:pPr lvl="1"/>
            <a:r>
              <a:rPr lang="en-US" dirty="0"/>
              <a:t>The SharePoint Online software boundaries and requirements</a:t>
            </a:r>
            <a:endParaRPr lang="nb-NO" dirty="0"/>
          </a:p>
          <a:p>
            <a:pPr lvl="1"/>
            <a:r>
              <a:rPr lang="en-US" dirty="0"/>
              <a:t>SharePoint Online features</a:t>
            </a:r>
            <a:endParaRPr lang="nb-NO" dirty="0"/>
          </a:p>
          <a:p>
            <a:pPr lvl="1"/>
            <a:r>
              <a:rPr lang="en-US" dirty="0"/>
              <a:t>The levels of administration within the SharePoint Online environment exist</a:t>
            </a:r>
            <a:endParaRPr lang="nb-NO" dirty="0"/>
          </a:p>
          <a:p>
            <a:endParaRPr lang="en-US" dirty="0"/>
          </a:p>
        </p:txBody>
      </p:sp>
    </p:spTree>
    <p:extLst>
      <p:ext uri="{BB962C8B-B14F-4D97-AF65-F5344CB8AC3E}">
        <p14:creationId xmlns:p14="http://schemas.microsoft.com/office/powerpoint/2010/main" val="4062626625"/>
      </p:ext>
    </p:extLst>
  </p:cSld>
  <p:clrMapOvr>
    <a:masterClrMapping/>
  </p:clrMapOvr>
  <p:transition>
    <p:fade/>
  </p:transition>
</p:sld>
</file>

<file path=ppt/slides/slide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Software Boundaries and Limits</a:t>
            </a:r>
          </a:p>
        </p:txBody>
      </p:sp>
      <p:graphicFrame>
        <p:nvGraphicFramePr>
          <p:cNvPr id="3" name="Table 2">
            <a:extLst>
              <a:ext uri="{FF2B5EF4-FFF2-40B4-BE49-F238E27FC236}">
                <a16:creationId xmlns:a16="http://schemas.microsoft.com/office/drawing/2014/main" id="{7BFD5455-95D8-B76B-A609-7F7189DEC39E}"/>
              </a:ext>
            </a:extLst>
          </p:cNvPr>
          <p:cNvGraphicFramePr>
            <a:graphicFrameLocks noGrp="1"/>
          </p:cNvGraphicFramePr>
          <p:nvPr>
            <p:extLst>
              <p:ext uri="{D42A27DB-BD31-4B8C-83A1-F6EECF244321}">
                <p14:modId xmlns:p14="http://schemas.microsoft.com/office/powerpoint/2010/main" val="2852213963"/>
              </p:ext>
            </p:extLst>
          </p:nvPr>
        </p:nvGraphicFramePr>
        <p:xfrm>
          <a:off x="655638" y="844952"/>
          <a:ext cx="11069516" cy="4985330"/>
        </p:xfrm>
        <a:graphic>
          <a:graphicData uri="http://schemas.openxmlformats.org/drawingml/2006/table">
            <a:tbl>
              <a:tblPr firstRow="1" firstCol="1">
                <a:tableStyleId>{21E4AEA4-8DFA-4A89-87EB-49C32662AFE0}</a:tableStyleId>
              </a:tblPr>
              <a:tblGrid>
                <a:gridCol w="2767379">
                  <a:extLst>
                    <a:ext uri="{9D8B030D-6E8A-4147-A177-3AD203B41FA5}">
                      <a16:colId xmlns:a16="http://schemas.microsoft.com/office/drawing/2014/main" val="2007270446"/>
                    </a:ext>
                  </a:extLst>
                </a:gridCol>
                <a:gridCol w="2767379">
                  <a:extLst>
                    <a:ext uri="{9D8B030D-6E8A-4147-A177-3AD203B41FA5}">
                      <a16:colId xmlns:a16="http://schemas.microsoft.com/office/drawing/2014/main" val="2629199232"/>
                    </a:ext>
                  </a:extLst>
                </a:gridCol>
                <a:gridCol w="2767379">
                  <a:extLst>
                    <a:ext uri="{9D8B030D-6E8A-4147-A177-3AD203B41FA5}">
                      <a16:colId xmlns:a16="http://schemas.microsoft.com/office/drawing/2014/main" val="3853777252"/>
                    </a:ext>
                  </a:extLst>
                </a:gridCol>
                <a:gridCol w="2767379">
                  <a:extLst>
                    <a:ext uri="{9D8B030D-6E8A-4147-A177-3AD203B41FA5}">
                      <a16:colId xmlns:a16="http://schemas.microsoft.com/office/drawing/2014/main" val="1573497940"/>
                    </a:ext>
                  </a:extLst>
                </a:gridCol>
              </a:tblGrid>
              <a:tr h="1423686">
                <a:tc>
                  <a:txBody>
                    <a:bodyPr/>
                    <a:lstStyle/>
                    <a:p>
                      <a:pPr algn="l" fontAlgn="t"/>
                      <a:r>
                        <a:rPr lang="en-US" sz="1700" dirty="0">
                          <a:effectLst/>
                        </a:rPr>
                        <a:t>Feature</a:t>
                      </a:r>
                    </a:p>
                  </a:txBody>
                  <a:tcPr marL="86065" marR="86065" marT="43033" marB="43033"/>
                </a:tc>
                <a:tc>
                  <a:txBody>
                    <a:bodyPr/>
                    <a:lstStyle/>
                    <a:p>
                      <a:pPr algn="l" fontAlgn="t"/>
                      <a:r>
                        <a:rPr lang="en-US" sz="1400" dirty="0">
                          <a:effectLst/>
                        </a:rPr>
                        <a:t>Microsoft 365 Business Basic, Business Standard, Business Premium, Teams Essentials (MSA and AAD)</a:t>
                      </a:r>
                      <a:r>
                        <a:rPr lang="en-US" sz="1400" baseline="30000" dirty="0">
                          <a:effectLst/>
                        </a:rPr>
                        <a:t>7</a:t>
                      </a:r>
                      <a:endParaRPr lang="en-US" sz="1400" dirty="0">
                        <a:effectLst/>
                      </a:endParaRPr>
                    </a:p>
                  </a:txBody>
                  <a:tcPr marL="86065" marR="86065" marT="43033" marB="43033"/>
                </a:tc>
                <a:tc>
                  <a:txBody>
                    <a:bodyPr/>
                    <a:lstStyle/>
                    <a:p>
                      <a:pPr algn="l" fontAlgn="t"/>
                      <a:r>
                        <a:rPr lang="en-US" sz="1400">
                          <a:effectLst/>
                        </a:rPr>
                        <a:t>Microsoft 365 A3, E3, G3 &amp; A5, E5, G5</a:t>
                      </a:r>
                      <a:br>
                        <a:rPr lang="en-US" sz="1400">
                          <a:effectLst/>
                        </a:rPr>
                      </a:br>
                      <a:r>
                        <a:rPr lang="en-US" sz="1400">
                          <a:effectLst/>
                        </a:rPr>
                        <a:t>Office 365 A3, E3, G3 &amp; A5, E5, G5</a:t>
                      </a:r>
                      <a:br>
                        <a:rPr lang="en-US" sz="1400">
                          <a:effectLst/>
                        </a:rPr>
                      </a:br>
                      <a:r>
                        <a:rPr lang="en-US" sz="1400">
                          <a:effectLst/>
                        </a:rPr>
                        <a:t>Office 365 A1, E1, G1</a:t>
                      </a:r>
                      <a:br>
                        <a:rPr lang="en-US" sz="1400">
                          <a:effectLst/>
                        </a:rPr>
                      </a:br>
                      <a:r>
                        <a:rPr lang="en-US" sz="1400">
                          <a:effectLst/>
                        </a:rPr>
                        <a:t>SharePoint Plan 1 or 2</a:t>
                      </a:r>
                    </a:p>
                  </a:txBody>
                  <a:tcPr marL="86065" marR="86065" marT="43033" marB="43033"/>
                </a:tc>
                <a:tc>
                  <a:txBody>
                    <a:bodyPr/>
                    <a:lstStyle/>
                    <a:p>
                      <a:pPr algn="l" fontAlgn="t"/>
                      <a:r>
                        <a:rPr lang="en-US" sz="1400" dirty="0">
                          <a:effectLst/>
                        </a:rPr>
                        <a:t>Microsoft 365 F1 or F3, Office 365 F3</a:t>
                      </a:r>
                    </a:p>
                  </a:txBody>
                  <a:tcPr marL="86065" marR="86065" marT="43033" marB="43033"/>
                </a:tc>
                <a:extLst>
                  <a:ext uri="{0D108BD9-81ED-4DB2-BD59-A6C34878D82A}">
                    <a16:rowId xmlns:a16="http://schemas.microsoft.com/office/drawing/2014/main" val="74346063"/>
                  </a:ext>
                </a:extLst>
              </a:tr>
              <a:tr h="962633">
                <a:tc>
                  <a:txBody>
                    <a:bodyPr/>
                    <a:lstStyle/>
                    <a:p>
                      <a:pPr algn="l" fontAlgn="t"/>
                      <a:r>
                        <a:rPr lang="en-US" sz="1700">
                          <a:effectLst/>
                        </a:rPr>
                        <a:t>Total storage per organization</a:t>
                      </a:r>
                      <a:r>
                        <a:rPr lang="en-US" sz="1700" baseline="30000">
                          <a:effectLst/>
                        </a:rPr>
                        <a:t>1, 2, 5</a:t>
                      </a:r>
                      <a:br>
                        <a:rPr lang="en-US" sz="1700">
                          <a:effectLst/>
                        </a:rPr>
                      </a:br>
                      <a:endParaRPr lang="en-US" sz="1700">
                        <a:effectLst/>
                      </a:endParaRPr>
                    </a:p>
                  </a:txBody>
                  <a:tcPr marL="86065" marR="86065" marT="43033" marB="43033"/>
                </a:tc>
                <a:tc>
                  <a:txBody>
                    <a:bodyPr/>
                    <a:lstStyle/>
                    <a:p>
                      <a:pPr algn="l" fontAlgn="t"/>
                      <a:r>
                        <a:rPr lang="en-US" sz="1700">
                          <a:effectLst/>
                        </a:rPr>
                        <a:t>1 TB plus 10 GB per license purchased</a:t>
                      </a:r>
                      <a:r>
                        <a:rPr lang="en-US" sz="1700" baseline="30000">
                          <a:effectLst/>
                        </a:rPr>
                        <a:t>3</a:t>
                      </a:r>
                      <a:br>
                        <a:rPr lang="en-US" sz="1700">
                          <a:effectLst/>
                        </a:rPr>
                      </a:br>
                      <a:endParaRPr lang="en-US" sz="1700">
                        <a:effectLst/>
                      </a:endParaRPr>
                    </a:p>
                  </a:txBody>
                  <a:tcPr marL="86065" marR="86065" marT="43033" marB="43033"/>
                </a:tc>
                <a:tc>
                  <a:txBody>
                    <a:bodyPr/>
                    <a:lstStyle/>
                    <a:p>
                      <a:pPr algn="l" fontAlgn="t"/>
                      <a:r>
                        <a:rPr lang="en-US" sz="1700" dirty="0">
                          <a:effectLst/>
                        </a:rPr>
                        <a:t>1 TB plus 10 GB per license purchased</a:t>
                      </a:r>
                      <a:r>
                        <a:rPr lang="en-US" sz="1700" baseline="30000" dirty="0">
                          <a:effectLst/>
                        </a:rPr>
                        <a:t>3</a:t>
                      </a:r>
                      <a:br>
                        <a:rPr lang="en-US" sz="1700" dirty="0">
                          <a:effectLst/>
                        </a:rPr>
                      </a:br>
                      <a:endParaRPr lang="en-US" sz="1700" dirty="0">
                        <a:effectLst/>
                      </a:endParaRPr>
                    </a:p>
                  </a:txBody>
                  <a:tcPr marL="86065" marR="86065" marT="43033" marB="43033"/>
                </a:tc>
                <a:tc>
                  <a:txBody>
                    <a:bodyPr/>
                    <a:lstStyle/>
                    <a:p>
                      <a:pPr algn="l" fontAlgn="t"/>
                      <a:r>
                        <a:rPr lang="en-US" sz="1700">
                          <a:effectLst/>
                        </a:rPr>
                        <a:t>1 TB</a:t>
                      </a:r>
                      <a:r>
                        <a:rPr lang="en-US" sz="1700" baseline="30000">
                          <a:effectLst/>
                        </a:rPr>
                        <a:t>3</a:t>
                      </a:r>
                      <a:br>
                        <a:rPr lang="en-US" sz="1700">
                          <a:effectLst/>
                        </a:rPr>
                      </a:br>
                      <a:endParaRPr lang="en-US" sz="1700">
                        <a:effectLst/>
                      </a:endParaRPr>
                    </a:p>
                  </a:txBody>
                  <a:tcPr marL="86065" marR="86065" marT="43033" marB="43033"/>
                </a:tc>
                <a:extLst>
                  <a:ext uri="{0D108BD9-81ED-4DB2-BD59-A6C34878D82A}">
                    <a16:rowId xmlns:a16="http://schemas.microsoft.com/office/drawing/2014/main" val="2008853371"/>
                  </a:ext>
                </a:extLst>
              </a:tr>
              <a:tr h="962633">
                <a:tc>
                  <a:txBody>
                    <a:bodyPr/>
                    <a:lstStyle/>
                    <a:p>
                      <a:pPr algn="l" fontAlgn="t"/>
                      <a:r>
                        <a:rPr lang="en-US" sz="1700">
                          <a:effectLst/>
                        </a:rPr>
                        <a:t>Max storage per site (site collection)</a:t>
                      </a:r>
                      <a:r>
                        <a:rPr lang="en-US" sz="1700" baseline="30000">
                          <a:effectLst/>
                        </a:rPr>
                        <a:t>4</a:t>
                      </a:r>
                      <a:br>
                        <a:rPr lang="en-US" sz="1700">
                          <a:effectLst/>
                        </a:rPr>
                      </a:br>
                      <a:endParaRPr lang="en-US" sz="1700">
                        <a:effectLst/>
                      </a:endParaRPr>
                    </a:p>
                  </a:txBody>
                  <a:tcPr marL="86065" marR="86065" marT="43033" marB="43033"/>
                </a:tc>
                <a:tc>
                  <a:txBody>
                    <a:bodyPr/>
                    <a:lstStyle/>
                    <a:p>
                      <a:pPr algn="l" fontAlgn="t"/>
                      <a:r>
                        <a:rPr lang="en-US" sz="1700" dirty="0">
                          <a:effectLst/>
                        </a:rPr>
                        <a:t>25 TB</a:t>
                      </a:r>
                      <a:br>
                        <a:rPr lang="en-US" sz="1700" dirty="0">
                          <a:effectLst/>
                        </a:rPr>
                      </a:br>
                      <a:endParaRPr lang="en-US" sz="1700" dirty="0">
                        <a:effectLst/>
                      </a:endParaRPr>
                    </a:p>
                  </a:txBody>
                  <a:tcPr marL="86065" marR="86065" marT="43033" marB="43033"/>
                </a:tc>
                <a:tc>
                  <a:txBody>
                    <a:bodyPr/>
                    <a:lstStyle/>
                    <a:p>
                      <a:pPr algn="l" fontAlgn="t"/>
                      <a:r>
                        <a:rPr lang="en-US" sz="1700">
                          <a:effectLst/>
                        </a:rPr>
                        <a:t>25 TB</a:t>
                      </a:r>
                      <a:br>
                        <a:rPr lang="en-US" sz="1700">
                          <a:effectLst/>
                        </a:rPr>
                      </a:br>
                      <a:endParaRPr lang="en-US" sz="1700">
                        <a:effectLst/>
                      </a:endParaRPr>
                    </a:p>
                  </a:txBody>
                  <a:tcPr marL="86065" marR="86065" marT="43033" marB="43033"/>
                </a:tc>
                <a:tc>
                  <a:txBody>
                    <a:bodyPr/>
                    <a:lstStyle/>
                    <a:p>
                      <a:pPr algn="l" fontAlgn="t"/>
                      <a:r>
                        <a:rPr lang="en-US" sz="1700">
                          <a:effectLst/>
                        </a:rPr>
                        <a:t>25 TB</a:t>
                      </a:r>
                      <a:br>
                        <a:rPr lang="en-US" sz="1700">
                          <a:effectLst/>
                        </a:rPr>
                      </a:br>
                      <a:endParaRPr lang="en-US" sz="1700">
                        <a:effectLst/>
                      </a:endParaRPr>
                    </a:p>
                  </a:txBody>
                  <a:tcPr marL="86065" marR="86065" marT="43033" marB="43033"/>
                </a:tc>
                <a:extLst>
                  <a:ext uri="{0D108BD9-81ED-4DB2-BD59-A6C34878D82A}">
                    <a16:rowId xmlns:a16="http://schemas.microsoft.com/office/drawing/2014/main" val="3998858104"/>
                  </a:ext>
                </a:extLst>
              </a:tr>
              <a:tr h="962633">
                <a:tc>
                  <a:txBody>
                    <a:bodyPr/>
                    <a:lstStyle/>
                    <a:p>
                      <a:pPr algn="l" fontAlgn="t"/>
                      <a:r>
                        <a:rPr lang="en-US" sz="1700">
                          <a:effectLst/>
                        </a:rPr>
                        <a:t>Sites (site collections) per organization</a:t>
                      </a:r>
                      <a:br>
                        <a:rPr lang="en-US" sz="1700">
                          <a:effectLst/>
                        </a:rPr>
                      </a:br>
                      <a:endParaRPr lang="en-US" sz="1700">
                        <a:effectLst/>
                      </a:endParaRPr>
                    </a:p>
                  </a:txBody>
                  <a:tcPr marL="86065" marR="86065" marT="43033" marB="43033"/>
                </a:tc>
                <a:tc>
                  <a:txBody>
                    <a:bodyPr/>
                    <a:lstStyle/>
                    <a:p>
                      <a:pPr algn="l" fontAlgn="t"/>
                      <a:r>
                        <a:rPr lang="en-US" sz="1700">
                          <a:effectLst/>
                        </a:rPr>
                        <a:t>2 million</a:t>
                      </a:r>
                      <a:r>
                        <a:rPr lang="en-US" sz="1700" baseline="30000">
                          <a:effectLst/>
                        </a:rPr>
                        <a:t>5</a:t>
                      </a:r>
                      <a:br>
                        <a:rPr lang="en-US" sz="1700">
                          <a:effectLst/>
                        </a:rPr>
                      </a:br>
                      <a:endParaRPr lang="en-US" sz="1700">
                        <a:effectLst/>
                      </a:endParaRPr>
                    </a:p>
                  </a:txBody>
                  <a:tcPr marL="86065" marR="86065" marT="43033" marB="43033"/>
                </a:tc>
                <a:tc>
                  <a:txBody>
                    <a:bodyPr/>
                    <a:lstStyle/>
                    <a:p>
                      <a:pPr algn="l" fontAlgn="t"/>
                      <a:r>
                        <a:rPr lang="en-US" sz="1700">
                          <a:effectLst/>
                        </a:rPr>
                        <a:t>2 million</a:t>
                      </a:r>
                      <a:r>
                        <a:rPr lang="en-US" sz="1700" baseline="30000">
                          <a:effectLst/>
                        </a:rPr>
                        <a:t>5</a:t>
                      </a:r>
                      <a:br>
                        <a:rPr lang="en-US" sz="1700">
                          <a:effectLst/>
                        </a:rPr>
                      </a:br>
                      <a:endParaRPr lang="en-US" sz="1700">
                        <a:effectLst/>
                      </a:endParaRPr>
                    </a:p>
                  </a:txBody>
                  <a:tcPr marL="86065" marR="86065" marT="43033" marB="43033"/>
                </a:tc>
                <a:tc>
                  <a:txBody>
                    <a:bodyPr/>
                    <a:lstStyle/>
                    <a:p>
                      <a:pPr algn="l" fontAlgn="t"/>
                      <a:r>
                        <a:rPr lang="en-US" sz="1700">
                          <a:effectLst/>
                        </a:rPr>
                        <a:t>2 million</a:t>
                      </a:r>
                      <a:br>
                        <a:rPr lang="en-US" sz="1700">
                          <a:effectLst/>
                        </a:rPr>
                      </a:br>
                      <a:endParaRPr lang="en-US" sz="1700">
                        <a:effectLst/>
                      </a:endParaRPr>
                    </a:p>
                  </a:txBody>
                  <a:tcPr marL="86065" marR="86065" marT="43033" marB="43033"/>
                </a:tc>
                <a:extLst>
                  <a:ext uri="{0D108BD9-81ED-4DB2-BD59-A6C34878D82A}">
                    <a16:rowId xmlns:a16="http://schemas.microsoft.com/office/drawing/2014/main" val="1993649852"/>
                  </a:ext>
                </a:extLst>
              </a:tr>
              <a:tr h="673745">
                <a:tc>
                  <a:txBody>
                    <a:bodyPr/>
                    <a:lstStyle/>
                    <a:p>
                      <a:pPr algn="l" fontAlgn="t"/>
                      <a:r>
                        <a:rPr lang="en-US" sz="1700">
                          <a:effectLst/>
                        </a:rPr>
                        <a:t>Number of users</a:t>
                      </a:r>
                      <a:br>
                        <a:rPr lang="en-US" sz="1700">
                          <a:effectLst/>
                        </a:rPr>
                      </a:br>
                      <a:endParaRPr lang="en-US" sz="1700">
                        <a:effectLst/>
                      </a:endParaRPr>
                    </a:p>
                  </a:txBody>
                  <a:tcPr marL="86065" marR="86065" marT="43033" marB="43033"/>
                </a:tc>
                <a:tc>
                  <a:txBody>
                    <a:bodyPr/>
                    <a:lstStyle/>
                    <a:p>
                      <a:pPr algn="l" fontAlgn="t"/>
                      <a:r>
                        <a:rPr lang="en-US" sz="1700">
                          <a:effectLst/>
                        </a:rPr>
                        <a:t>Up to 300</a:t>
                      </a:r>
                      <a:br>
                        <a:rPr lang="en-US" sz="1700">
                          <a:effectLst/>
                        </a:rPr>
                      </a:br>
                      <a:endParaRPr lang="en-US" sz="1700">
                        <a:effectLst/>
                      </a:endParaRPr>
                    </a:p>
                  </a:txBody>
                  <a:tcPr marL="86065" marR="86065" marT="43033" marB="43033"/>
                </a:tc>
                <a:tc>
                  <a:txBody>
                    <a:bodyPr/>
                    <a:lstStyle/>
                    <a:p>
                      <a:pPr algn="l" fontAlgn="t"/>
                      <a:r>
                        <a:rPr lang="en-US" sz="1700">
                          <a:effectLst/>
                        </a:rPr>
                        <a:t>1- 500,000</a:t>
                      </a:r>
                      <a:r>
                        <a:rPr lang="en-US" sz="1700" baseline="30000">
                          <a:effectLst/>
                        </a:rPr>
                        <a:t>6</a:t>
                      </a:r>
                      <a:br>
                        <a:rPr lang="en-US" sz="1700">
                          <a:effectLst/>
                        </a:rPr>
                      </a:br>
                      <a:endParaRPr lang="en-US" sz="1700">
                        <a:effectLst/>
                      </a:endParaRPr>
                    </a:p>
                  </a:txBody>
                  <a:tcPr marL="86065" marR="86065" marT="43033" marB="43033"/>
                </a:tc>
                <a:tc>
                  <a:txBody>
                    <a:bodyPr/>
                    <a:lstStyle/>
                    <a:p>
                      <a:pPr algn="l" fontAlgn="t"/>
                      <a:r>
                        <a:rPr lang="en-US" sz="1700" dirty="0">
                          <a:effectLst/>
                        </a:rPr>
                        <a:t>1- 500,000</a:t>
                      </a:r>
                      <a:r>
                        <a:rPr lang="en-US" sz="1700" baseline="30000" dirty="0">
                          <a:effectLst/>
                        </a:rPr>
                        <a:t>6</a:t>
                      </a:r>
                      <a:br>
                        <a:rPr lang="en-US" sz="1700" dirty="0">
                          <a:effectLst/>
                        </a:rPr>
                      </a:br>
                      <a:endParaRPr lang="en-US" sz="1700" dirty="0">
                        <a:effectLst/>
                      </a:endParaRPr>
                    </a:p>
                  </a:txBody>
                  <a:tcPr marL="86065" marR="86065" marT="43033" marB="43033"/>
                </a:tc>
                <a:extLst>
                  <a:ext uri="{0D108BD9-81ED-4DB2-BD59-A6C34878D82A}">
                    <a16:rowId xmlns:a16="http://schemas.microsoft.com/office/drawing/2014/main" val="2482060410"/>
                  </a:ext>
                </a:extLst>
              </a:tr>
            </a:tbl>
          </a:graphicData>
        </a:graphic>
      </p:graphicFrame>
      <p:sp>
        <p:nvSpPr>
          <p:cNvPr id="6" name="TextBox 5">
            <a:extLst>
              <a:ext uri="{FF2B5EF4-FFF2-40B4-BE49-F238E27FC236}">
                <a16:creationId xmlns:a16="http://schemas.microsoft.com/office/drawing/2014/main" id="{C4F04561-59B9-94AA-9DFF-307BE9BE5E1D}"/>
              </a:ext>
            </a:extLst>
          </p:cNvPr>
          <p:cNvSpPr txBox="1"/>
          <p:nvPr/>
        </p:nvSpPr>
        <p:spPr>
          <a:xfrm>
            <a:off x="0" y="6593633"/>
            <a:ext cx="12192000" cy="261610"/>
          </a:xfrm>
          <a:prstGeom prst="rect">
            <a:avLst/>
          </a:prstGeom>
          <a:noFill/>
        </p:spPr>
        <p:txBody>
          <a:bodyPr wrap="square">
            <a:spAutoFit/>
          </a:bodyPr>
          <a:lstStyle/>
          <a:p>
            <a:r>
              <a:rPr lang="en-US" sz="1050" dirty="0"/>
              <a:t>https://learn.microsoft.com/en-us/office365/servicedescriptions/sharepoint-online-service-description/sharepoint-online-limits</a:t>
            </a:r>
          </a:p>
        </p:txBody>
      </p:sp>
    </p:spTree>
    <p:extLst>
      <p:ext uri="{BB962C8B-B14F-4D97-AF65-F5344CB8AC3E}">
        <p14:creationId xmlns:p14="http://schemas.microsoft.com/office/powerpoint/2010/main" val="2565888483"/>
      </p:ext>
    </p:extLst>
  </p:cSld>
  <p:clrMapOvr>
    <a:masterClrMapping/>
  </p:clrMapOvr>
  <p:transition>
    <p:fade/>
  </p:transition>
</p:sld>
</file>

<file path=ppt/slides/slide7.xml><?xml version="1.0" encoding="utf-8"?>
<p:sld xmlns:p14="http://schemas.microsoft.com/office/powerpoint/2010/main"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92902389"/>
              </p:ext>
            </p:extLst>
          </p:nvPr>
        </p:nvGraphicFramePr>
        <p:xfrm>
          <a:off x="655638" y="1203325"/>
          <a:ext cx="11040580" cy="5334000"/>
        </p:xfrm>
        <a:graphic>
          <a:graphicData uri="http://schemas.openxmlformats.org/drawingml/2006/table">
            <a:tbl>
              <a:tblPr firstRow="1" firstCol="1" bandRow="1">
                <a:tableStyleId>{21E4AEA4-8DFA-4A89-87EB-49C32662AFE0}</a:tableStyleId>
              </a:tblPr>
              <a:tblGrid>
                <a:gridCol w="2411653">
                  <a:extLst>
                    <a:ext uri="{9D8B030D-6E8A-4147-A177-3AD203B41FA5}">
                      <a16:colId xmlns:a16="http://schemas.microsoft.com/office/drawing/2014/main" val="20000"/>
                    </a:ext>
                  </a:extLst>
                </a:gridCol>
                <a:gridCol w="8628927">
                  <a:extLst>
                    <a:ext uri="{9D8B030D-6E8A-4147-A177-3AD203B41FA5}">
                      <a16:colId xmlns:a16="http://schemas.microsoft.com/office/drawing/2014/main" val="20001"/>
                    </a:ext>
                  </a:extLst>
                </a:gridCol>
              </a:tblGrid>
              <a:tr h="1066800">
                <a:tc>
                  <a:txBody>
                    <a:bodyPr/>
                    <a:lstStyle/>
                    <a:p>
                      <a:pPr marL="0" marR="0" algn="l">
                        <a:spcBef>
                          <a:spcPts val="0"/>
                        </a:spcBef>
                        <a:spcAft>
                          <a:spcPts val="0"/>
                        </a:spcAft>
                      </a:pPr>
                      <a:r>
                        <a:rPr lang="de-DE" sz="1400" dirty="0">
                          <a:effectLst/>
                        </a:rPr>
                        <a:t>Item</a:t>
                      </a:r>
                      <a:endParaRPr lang="en-US" sz="1400" b="0" dirty="0">
                        <a:solidFill>
                          <a:schemeClr val="tx2"/>
                        </a:solidFill>
                        <a:effectLst/>
                        <a:latin typeface="Times New Roman"/>
                        <a:ea typeface="Calibri"/>
                      </a:endParaRPr>
                    </a:p>
                  </a:txBody>
                  <a:tcPr marL="60960" marR="60960" marT="60960" marB="60960" anchor="ctr"/>
                </a:tc>
                <a:tc>
                  <a:txBody>
                    <a:bodyPr/>
                    <a:lstStyle/>
                    <a:p>
                      <a:pPr marL="0" marR="0" algn="ctr">
                        <a:spcBef>
                          <a:spcPts val="0"/>
                        </a:spcBef>
                        <a:spcAft>
                          <a:spcPts val="0"/>
                        </a:spcAft>
                      </a:pPr>
                      <a:r>
                        <a:rPr lang="en-US" sz="1400" kern="1200" dirty="0">
                          <a:effectLst/>
                        </a:rPr>
                        <a:t>All Microsoft 365 Plans</a:t>
                      </a:r>
                      <a:endParaRPr lang="en-US" sz="1400" b="0" kern="1200" dirty="0">
                        <a:solidFill>
                          <a:schemeClr val="bg1"/>
                        </a:solidFill>
                        <a:effectLst/>
                        <a:latin typeface="+mn-lt"/>
                        <a:ea typeface="+mn-ea"/>
                        <a:cs typeface="+mn-cs"/>
                      </a:endParaRPr>
                    </a:p>
                  </a:txBody>
                  <a:tcPr marL="60960" marR="60960" marT="60960" marB="60960" anchor="ctr"/>
                </a:tc>
                <a:extLst>
                  <a:ext uri="{0D108BD9-81ED-4DB2-BD59-A6C34878D82A}">
                    <a16:rowId xmlns:a16="http://schemas.microsoft.com/office/drawing/2014/main" val="10000"/>
                  </a:ext>
                </a:extLst>
              </a:tr>
              <a:tr h="1066800">
                <a:tc>
                  <a:txBody>
                    <a:bodyPr/>
                    <a:lstStyle/>
                    <a:p>
                      <a:pPr marL="0" marR="0">
                        <a:spcBef>
                          <a:spcPts val="0"/>
                        </a:spcBef>
                        <a:spcAft>
                          <a:spcPts val="0"/>
                        </a:spcAft>
                      </a:pPr>
                      <a:r>
                        <a:rPr lang="de-DE" sz="1300" b="0">
                          <a:effectLst/>
                        </a:rPr>
                        <a:t>Subsites</a:t>
                      </a:r>
                      <a:endParaRPr lang="en-US" sz="1300" b="0">
                        <a:solidFill>
                          <a:schemeClr val="bg1"/>
                        </a:solidFill>
                        <a:effectLst/>
                        <a:latin typeface="Times New Roman"/>
                        <a:ea typeface="Calibri"/>
                      </a:endParaRPr>
                    </a:p>
                  </a:txBody>
                  <a:tcPr marL="60960" marR="60960" marT="60960" marB="60960" anchor="ctr"/>
                </a:tc>
                <a:tc>
                  <a:txBody>
                    <a:bodyPr/>
                    <a:lstStyle/>
                    <a:p>
                      <a:pPr marL="0" marR="0" algn="ctr">
                        <a:spcBef>
                          <a:spcPts val="0"/>
                        </a:spcBef>
                        <a:spcAft>
                          <a:spcPts val="0"/>
                        </a:spcAft>
                      </a:pPr>
                      <a:r>
                        <a:rPr lang="en-US" sz="1300" b="1" kern="1200" dirty="0">
                          <a:effectLst/>
                        </a:rPr>
                        <a:t>2000</a:t>
                      </a:r>
                      <a:endParaRPr lang="en-US" sz="1300" b="1" kern="1200" dirty="0">
                        <a:solidFill>
                          <a:schemeClr val="bg2"/>
                        </a:solidFill>
                        <a:effectLst/>
                        <a:latin typeface="+mn-lt"/>
                        <a:ea typeface="+mn-ea"/>
                        <a:cs typeface="+mn-cs"/>
                      </a:endParaRPr>
                    </a:p>
                  </a:txBody>
                  <a:tcPr marL="0" marR="0" marT="0" marB="0" anchor="ctr"/>
                </a:tc>
                <a:extLst>
                  <a:ext uri="{0D108BD9-81ED-4DB2-BD59-A6C34878D82A}">
                    <a16:rowId xmlns:a16="http://schemas.microsoft.com/office/drawing/2014/main" val="10002"/>
                  </a:ext>
                </a:extLst>
              </a:tr>
              <a:tr h="1066800">
                <a:tc>
                  <a:txBody>
                    <a:bodyPr/>
                    <a:lstStyle/>
                    <a:p>
                      <a:pPr marL="0" marR="0">
                        <a:spcBef>
                          <a:spcPts val="0"/>
                        </a:spcBef>
                        <a:spcAft>
                          <a:spcPts val="0"/>
                        </a:spcAft>
                      </a:pPr>
                      <a:r>
                        <a:rPr lang="de-DE" sz="1300" b="0" dirty="0">
                          <a:solidFill>
                            <a:schemeClr val="lt1"/>
                          </a:solidFill>
                          <a:effectLst/>
                        </a:rPr>
                        <a:t>Microsoft 365</a:t>
                      </a:r>
                      <a:r>
                        <a:rPr lang="de-DE" sz="1300" b="0" baseline="0" dirty="0">
                          <a:solidFill>
                            <a:schemeClr val="lt1"/>
                          </a:solidFill>
                          <a:effectLst/>
                        </a:rPr>
                        <a:t> groups storage</a:t>
                      </a:r>
                      <a:endParaRPr lang="en-US" sz="1300" b="0" dirty="0">
                        <a:solidFill>
                          <a:schemeClr val="bg1"/>
                        </a:solidFill>
                        <a:effectLst/>
                        <a:latin typeface="Times New Roman"/>
                        <a:ea typeface="Calibri"/>
                      </a:endParaRPr>
                    </a:p>
                  </a:txBody>
                  <a:tcPr marL="60960" marR="60960" marT="60960" marB="60960" anchor="ctr"/>
                </a:tc>
                <a:tc>
                  <a:txBody>
                    <a:bodyPr/>
                    <a:lstStyle/>
                    <a:p>
                      <a:pPr marL="0" marR="0" algn="ctr">
                        <a:spcBef>
                          <a:spcPts val="0"/>
                        </a:spcBef>
                        <a:spcAft>
                          <a:spcPts val="0"/>
                        </a:spcAft>
                      </a:pPr>
                      <a:r>
                        <a:rPr lang="en-US" sz="1400" b="1" dirty="0">
                          <a:effectLst/>
                        </a:rPr>
                        <a:t>Each individual Microsoft 365 group's file storage has the same storage and upload limits as a SharePoint Online site collection. Microsoft 365 group's file storage counts against a tenant's overall SharePoint Online storage</a:t>
                      </a:r>
                      <a:endParaRPr lang="en-US" sz="1300" b="1" kern="1200" dirty="0">
                        <a:solidFill>
                          <a:schemeClr val="bg2"/>
                        </a:solidFill>
                        <a:effectLst/>
                        <a:latin typeface="+mn-lt"/>
                        <a:ea typeface="+mn-ea"/>
                        <a:cs typeface="+mn-cs"/>
                      </a:endParaRPr>
                    </a:p>
                  </a:txBody>
                  <a:tcPr marL="0" marR="0" marT="0" marB="0" anchor="ctr"/>
                </a:tc>
                <a:extLst>
                  <a:ext uri="{0D108BD9-81ED-4DB2-BD59-A6C34878D82A}">
                    <a16:rowId xmlns:a16="http://schemas.microsoft.com/office/drawing/2014/main" val="10003"/>
                  </a:ext>
                </a:extLst>
              </a:tr>
              <a:tr h="1066800">
                <a:tc>
                  <a:txBody>
                    <a:bodyPr/>
                    <a:lstStyle/>
                    <a:p>
                      <a:pPr marL="0" marR="0">
                        <a:spcBef>
                          <a:spcPts val="0"/>
                        </a:spcBef>
                        <a:spcAft>
                          <a:spcPts val="0"/>
                        </a:spcAft>
                      </a:pPr>
                      <a:r>
                        <a:rPr lang="en-US" sz="1300" b="0" dirty="0">
                          <a:solidFill>
                            <a:schemeClr val="lt1"/>
                          </a:solidFill>
                          <a:effectLst/>
                        </a:rPr>
                        <a:t>List file attachment</a:t>
                      </a:r>
                      <a:r>
                        <a:rPr lang="en-US" sz="1300" b="0" baseline="0" dirty="0">
                          <a:solidFill>
                            <a:schemeClr val="lt1"/>
                          </a:solidFill>
                          <a:effectLst/>
                        </a:rPr>
                        <a:t> size limit</a:t>
                      </a:r>
                      <a:endParaRPr lang="en-US" sz="1300" b="0" dirty="0">
                        <a:solidFill>
                          <a:schemeClr val="lt1"/>
                        </a:solidFill>
                        <a:effectLst/>
                        <a:latin typeface="+mn-lt"/>
                        <a:ea typeface="+mn-ea"/>
                        <a:cs typeface="+mn-cs"/>
                      </a:endParaRPr>
                    </a:p>
                  </a:txBody>
                  <a:tcPr marL="60960" marR="60960" marT="60960" marB="60960" anchor="ctr"/>
                </a:tc>
                <a:tc>
                  <a:txBody>
                    <a:bodyPr/>
                    <a:lstStyle/>
                    <a:p>
                      <a:pPr marL="0" marR="0" algn="ctr">
                        <a:spcBef>
                          <a:spcPts val="0"/>
                        </a:spcBef>
                        <a:spcAft>
                          <a:spcPts val="0"/>
                        </a:spcAft>
                      </a:pPr>
                      <a:r>
                        <a:rPr lang="en-US" sz="1300" b="1" kern="1200" dirty="0">
                          <a:solidFill>
                            <a:schemeClr val="tx1"/>
                          </a:solidFill>
                          <a:effectLst/>
                        </a:rPr>
                        <a:t>250 </a:t>
                      </a:r>
                      <a:r>
                        <a:rPr lang="en-US" sz="1300" b="1" kern="1200" baseline="0" dirty="0">
                          <a:solidFill>
                            <a:schemeClr val="tx1"/>
                          </a:solidFill>
                          <a:effectLst/>
                        </a:rPr>
                        <a:t>MB </a:t>
                      </a:r>
                      <a:endParaRPr lang="en-US" sz="1300" b="1" kern="1200" dirty="0">
                        <a:solidFill>
                          <a:schemeClr val="tx1"/>
                        </a:solidFill>
                        <a:effectLst/>
                        <a:latin typeface="+mn-lt"/>
                        <a:ea typeface="+mn-ea"/>
                        <a:cs typeface="+mn-cs"/>
                      </a:endParaRPr>
                    </a:p>
                  </a:txBody>
                  <a:tcPr marL="0" marR="0" marT="0" marB="0" anchor="ctr"/>
                </a:tc>
                <a:extLst>
                  <a:ext uri="{0D108BD9-81ED-4DB2-BD59-A6C34878D82A}">
                    <a16:rowId xmlns:a16="http://schemas.microsoft.com/office/drawing/2014/main" val="10004"/>
                  </a:ext>
                </a:extLst>
              </a:tr>
              <a:tr h="1066800">
                <a:tc>
                  <a:txBody>
                    <a:bodyPr/>
                    <a:lstStyle/>
                    <a:p>
                      <a:pPr marL="0" marR="0">
                        <a:spcBef>
                          <a:spcPts val="0"/>
                        </a:spcBef>
                        <a:spcAft>
                          <a:spcPts val="0"/>
                        </a:spcAft>
                      </a:pPr>
                      <a:r>
                        <a:rPr lang="en-GB" sz="1300" b="0" dirty="0"/>
                        <a:t>Storage note</a:t>
                      </a:r>
                      <a:endParaRPr lang="en-US" sz="1300" b="0" dirty="0">
                        <a:solidFill>
                          <a:schemeClr val="lt1"/>
                        </a:solidFill>
                        <a:effectLst/>
                        <a:latin typeface="+mn-lt"/>
                        <a:ea typeface="+mn-ea"/>
                        <a:cs typeface="+mn-cs"/>
                      </a:endParaRPr>
                    </a:p>
                  </a:txBody>
                  <a:tcPr marL="60960" marR="60960" marT="60960" marB="60960" anchor="ctr"/>
                </a:tc>
                <a:tc>
                  <a:txBody>
                    <a:bodyPr/>
                    <a:lstStyle/>
                    <a:p>
                      <a:pPr marL="0" marR="0" algn="ctr">
                        <a:spcBef>
                          <a:spcPts val="0"/>
                        </a:spcBef>
                        <a:spcAft>
                          <a:spcPts val="0"/>
                        </a:spcAft>
                      </a:pPr>
                      <a:r>
                        <a:rPr lang="en-GB" sz="1300" b="1" baseline="0" dirty="0"/>
                        <a:t>Empty the Recycle Bin regularly because content in there is counted against the storage quota for your tenant</a:t>
                      </a:r>
                      <a:endParaRPr lang="en-US" sz="1300" b="1" kern="1200" dirty="0">
                        <a:solidFill>
                          <a:schemeClr val="bg2"/>
                        </a:solidFill>
                        <a:effectLst/>
                        <a:latin typeface="+mn-lt"/>
                        <a:ea typeface="+mn-ea"/>
                        <a:cs typeface="+mn-cs"/>
                      </a:endParaRPr>
                    </a:p>
                  </a:txBody>
                  <a:tcPr marL="0" marR="0" marT="0" marB="0" anchor="ctr"/>
                </a:tc>
                <a:extLst>
                  <a:ext uri="{0D108BD9-81ED-4DB2-BD59-A6C34878D82A}">
                    <a16:rowId xmlns:a16="http://schemas.microsoft.com/office/drawing/2014/main" val="10008"/>
                  </a:ext>
                </a:extLst>
              </a:tr>
            </a:tbl>
          </a:graphicData>
        </a:graphic>
      </p:graphicFrame>
      <p:sp>
        <p:nvSpPr>
          <p:cNvPr id="4" name="Title 3"/>
          <p:cNvSpPr>
            <a:spLocks noGrp="1"/>
          </p:cNvSpPr>
          <p:nvPr>
            <p:ph type="title"/>
          </p:nvPr>
        </p:nvSpPr>
        <p:spPr>
          <a:xfrm>
            <a:off x="655638" y="320040"/>
            <a:ext cx="10880725" cy="461665"/>
          </a:xfrm>
        </p:spPr>
        <p:txBody>
          <a:bodyPr/>
          <a:lstStyle/>
          <a:p>
            <a:r>
              <a:rPr lang="nb-NO" dirty="0"/>
              <a:t>Software Boundaries and Limits (continued)</a:t>
            </a:r>
          </a:p>
        </p:txBody>
      </p:sp>
    </p:spTree>
    <p:extLst>
      <p:ext uri="{BB962C8B-B14F-4D97-AF65-F5344CB8AC3E}">
        <p14:creationId xmlns:p14="http://schemas.microsoft.com/office/powerpoint/2010/main" val="3349688378"/>
      </p:ext>
    </p:extLst>
  </p:cSld>
  <p:clrMapOvr>
    <a:masterClrMapping/>
  </p:clrMapOvr>
  <p:transition>
    <p:fade/>
  </p:transition>
</p:sld>
</file>

<file path=ppt/slides/slide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a:lstStyle/>
          <a:p>
            <a:r>
              <a:rPr lang="en-US" dirty="0"/>
              <a:t>SharePoint storage allocation</a:t>
            </a:r>
          </a:p>
        </p:txBody>
      </p:sp>
      <p:sp>
        <p:nvSpPr>
          <p:cNvPr id="5" name="Content Placeholder 4">
            <a:extLst>
              <a:ext uri="{FF2B5EF4-FFF2-40B4-BE49-F238E27FC236}">
                <a16:creationId xmlns:a16="http://schemas.microsoft.com/office/drawing/2014/main" id="{BA81291D-931D-4440-9CA1-472E6C2CC1AD}"/>
              </a:ext>
            </a:extLst>
          </p:cNvPr>
          <p:cNvSpPr>
            <a:spLocks noGrp="1"/>
          </p:cNvSpPr>
          <p:nvPr>
            <p:ph sz="quarter" idx="13"/>
          </p:nvPr>
        </p:nvSpPr>
        <p:spPr>
          <a:xfrm>
            <a:off x="655638" y="1408114"/>
            <a:ext cx="10880726" cy="4819650"/>
          </a:xfrm>
        </p:spPr>
        <p:txBody>
          <a:bodyPr>
            <a:normAutofit/>
          </a:bodyPr>
          <a:lstStyle/>
          <a:p>
            <a:pPr lvl="1">
              <a:lnSpc>
                <a:spcPct val="150000"/>
              </a:lnSpc>
            </a:pPr>
            <a:r>
              <a:rPr lang="en-US" dirty="0"/>
              <a:t>1 TB per organization plus 10 GB per license purchased</a:t>
            </a:r>
          </a:p>
          <a:p>
            <a:pPr lvl="2">
              <a:lnSpc>
                <a:spcPct val="150000"/>
              </a:lnSpc>
            </a:pPr>
            <a:r>
              <a:rPr lang="en-US" dirty="0"/>
              <a:t>If 10,000 purchased licenses</a:t>
            </a:r>
          </a:p>
          <a:p>
            <a:pPr lvl="2">
              <a:lnSpc>
                <a:spcPct val="150000"/>
              </a:lnSpc>
            </a:pPr>
            <a:r>
              <a:rPr lang="en-US" dirty="0"/>
              <a:t>1TB +(10,000 x10GB) = 101TB of total site collection storage</a:t>
            </a:r>
          </a:p>
          <a:p>
            <a:pPr lvl="1">
              <a:lnSpc>
                <a:spcPct val="150000"/>
              </a:lnSpc>
            </a:pPr>
            <a:r>
              <a:rPr lang="en-US" dirty="0"/>
              <a:t>This is the total storage available across all site collections within the tenant (except OneDrive for Business sites which is not pooled at the tenant level)</a:t>
            </a:r>
          </a:p>
          <a:p>
            <a:pPr lvl="1">
              <a:lnSpc>
                <a:spcPct val="150000"/>
              </a:lnSpc>
            </a:pPr>
            <a:r>
              <a:rPr lang="en-US" dirty="0"/>
              <a:t>Site collections for Microsoft 365 Groups do consume storage from this SPO tenant storage allocation </a:t>
            </a:r>
          </a:p>
          <a:p>
            <a:pPr lvl="1">
              <a:lnSpc>
                <a:spcPct val="150000"/>
              </a:lnSpc>
            </a:pPr>
            <a:r>
              <a:rPr lang="en-US" dirty="0"/>
              <a:t>OneDrive for Business sites (aka Personal sites) do not count against SharePoint tenant level storage</a:t>
            </a:r>
          </a:p>
          <a:p>
            <a:pPr lvl="1"/>
            <a:endParaRPr lang="en-US" dirty="0"/>
          </a:p>
          <a:p>
            <a:pPr lvl="1"/>
            <a:endParaRPr lang="nb-NO" dirty="0"/>
          </a:p>
          <a:p>
            <a:endParaRPr lang="en-US" dirty="0"/>
          </a:p>
        </p:txBody>
      </p:sp>
    </p:spTree>
    <p:extLst>
      <p:ext uri="{BB962C8B-B14F-4D97-AF65-F5344CB8AC3E}">
        <p14:creationId xmlns:p14="http://schemas.microsoft.com/office/powerpoint/2010/main" val="2150970038"/>
      </p:ext>
    </p:extLst>
  </p:cSld>
  <p:clrMapOvr>
    <a:masterClrMapping/>
  </p:clrMapOvr>
  <p:transition>
    <p:fade/>
  </p:transition>
</p:sld>
</file>

<file path=ppt/slides/slide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675"/>
            <a:ext cx="10880725" cy="460375"/>
          </a:xfrm>
        </p:spPr>
        <p:txBody>
          <a:bodyPr wrap="square" anchor="t">
            <a:normAutofit/>
          </a:bodyPr>
          <a:lstStyle/>
          <a:p>
            <a:r>
              <a:rPr lang="en-US"/>
              <a:t>Software Computer Requirements</a:t>
            </a:r>
          </a:p>
        </p:txBody>
      </p:sp>
      <p:sp>
        <p:nvSpPr>
          <p:cNvPr id="4" name="Content Placeholder 3">
            <a:extLst>
              <a:ext uri="{FF2B5EF4-FFF2-40B4-BE49-F238E27FC236}">
                <a16:creationId xmlns:a16="http://schemas.microsoft.com/office/drawing/2014/main" id="{DB78BE35-D6F1-4F90-BC5C-88530BDCF5EB}"/>
              </a:ext>
            </a:extLst>
          </p:cNvPr>
          <p:cNvSpPr>
            <a:spLocks noGrp="1"/>
          </p:cNvSpPr>
          <p:nvPr>
            <p:ph sz="quarter" idx="13"/>
          </p:nvPr>
        </p:nvSpPr>
        <p:spPr>
          <a:xfrm>
            <a:off x="655637" y="1408113"/>
            <a:ext cx="11312585" cy="4819650"/>
          </a:xfrm>
        </p:spPr>
        <p:txBody>
          <a:bodyPr>
            <a:normAutofit fontScale="77500" lnSpcReduction="20000"/>
          </a:bodyPr>
          <a:lstStyle/>
          <a:p>
            <a:pPr algn="l"/>
            <a:r>
              <a:rPr lang="en-US" b="1" i="0" dirty="0">
                <a:solidFill>
                  <a:srgbClr val="000000"/>
                </a:solidFill>
                <a:effectLst/>
                <a:latin typeface="Segoe UI" panose="020B0502040204020203" pitchFamily="34" charset="0"/>
              </a:rPr>
              <a:t>Browser and Office</a:t>
            </a:r>
            <a:endParaRPr lang="en-US" b="0" i="0" dirty="0">
              <a:solidFill>
                <a:srgbClr val="000000"/>
              </a:solidFill>
              <a:effectLst/>
              <a:latin typeface="Segoe UI" panose="020B0502040204020203" pitchFamily="34" charset="0"/>
            </a:endParaRPr>
          </a:p>
          <a:p>
            <a:pPr algn="l"/>
            <a:r>
              <a:rPr lang="en-US" b="0" i="0" dirty="0">
                <a:solidFill>
                  <a:srgbClr val="000000"/>
                </a:solidFill>
                <a:effectLst/>
                <a:latin typeface="Segoe UI" panose="020B0502040204020203" pitchFamily="34" charset="0"/>
              </a:rPr>
              <a:t>Microsoft 365 is designed to work with the latest browsers and versions of Office. If you use older browsers and versions of Office that are not in mainstream support:</a:t>
            </a:r>
          </a:p>
          <a:p>
            <a:pPr marL="342900" indent="-342900" algn="l">
              <a:buFont typeface="Arial" panose="020B0604020202020204" pitchFamily="34" charset="0"/>
              <a:buChar char="•"/>
            </a:pPr>
            <a:r>
              <a:rPr lang="en-US" b="0" i="0" dirty="0">
                <a:solidFill>
                  <a:srgbClr val="000000"/>
                </a:solidFill>
                <a:effectLst/>
                <a:latin typeface="Segoe UI" panose="020B0502040204020203" pitchFamily="34" charset="0"/>
              </a:rPr>
              <a:t>Microsoft won’t deliberately prevent you from connecting to the service, but the quality of your Microsoft 365 experience may diminish over time.</a:t>
            </a:r>
          </a:p>
          <a:p>
            <a:pPr marL="342900" indent="-342900" algn="l">
              <a:buFont typeface="Arial" panose="020B0604020202020204" pitchFamily="34" charset="0"/>
              <a:buChar char="•"/>
            </a:pPr>
            <a:r>
              <a:rPr lang="en-US" b="0" i="0" dirty="0">
                <a:solidFill>
                  <a:srgbClr val="000000"/>
                </a:solidFill>
                <a:effectLst/>
                <a:latin typeface="Segoe UI" panose="020B0502040204020203" pitchFamily="34" charset="0"/>
              </a:rPr>
              <a:t>Microsoft won’t provide software updates to resolve non-security related problems.</a:t>
            </a:r>
          </a:p>
          <a:p>
            <a:pPr>
              <a:lnSpc>
                <a:spcPct val="120000"/>
              </a:lnSpc>
            </a:pPr>
            <a:endParaRPr lang="en-US" dirty="0"/>
          </a:p>
          <a:p>
            <a:pPr algn="l"/>
            <a:r>
              <a:rPr lang="en-US" b="1" i="0" dirty="0">
                <a:solidFill>
                  <a:srgbClr val="000000"/>
                </a:solidFill>
                <a:effectLst/>
                <a:latin typeface="Segoe UI" panose="020B0502040204020203" pitchFamily="34" charset="0"/>
              </a:rPr>
              <a:t>Operating system</a:t>
            </a:r>
            <a:br>
              <a:rPr lang="en-US" b="1" i="0" dirty="0">
                <a:solidFill>
                  <a:srgbClr val="000000"/>
                </a:solidFill>
                <a:effectLst/>
                <a:latin typeface="Segoe UI" panose="020B0502040204020203" pitchFamily="34" charset="0"/>
              </a:rPr>
            </a:br>
            <a:endParaRPr lang="en-US" b="1" i="0" dirty="0">
              <a:solidFill>
                <a:srgbClr val="000000"/>
              </a:solidFill>
              <a:effectLst/>
              <a:latin typeface="Segoe UI" panose="020B0502040204020203" pitchFamily="34" charset="0"/>
            </a:endParaRPr>
          </a:p>
          <a:p>
            <a:pPr marL="342900" indent="-342900" algn="l">
              <a:buFont typeface="Arial" panose="020B0604020202020204" pitchFamily="34" charset="0"/>
              <a:buChar char="•"/>
            </a:pPr>
            <a:r>
              <a:rPr lang="en-US" b="0" i="0" dirty="0">
                <a:solidFill>
                  <a:srgbClr val="000000"/>
                </a:solidFill>
                <a:effectLst/>
                <a:latin typeface="Segoe UI" panose="020B0502040204020203" pitchFamily="34" charset="0"/>
              </a:rPr>
              <a:t>Windows OS: Windows 11, Windows 10, Windows 8.1, Windows Server 2019, Windows Server 2016</a:t>
            </a:r>
          </a:p>
          <a:p>
            <a:pPr marL="342900" indent="-342900" algn="l">
              <a:buFont typeface="Arial" panose="020B0604020202020204" pitchFamily="34" charset="0"/>
              <a:buChar char="•"/>
            </a:pPr>
            <a:r>
              <a:rPr lang="en-US" b="0" i="0" dirty="0">
                <a:solidFill>
                  <a:srgbClr val="000000"/>
                </a:solidFill>
                <a:effectLst/>
                <a:latin typeface="Segoe UI" panose="020B0502040204020203" pitchFamily="34" charset="0"/>
              </a:rPr>
              <a:t>macOS: One of the three most recent versions of macOS. When a new major version of macOS is released, the macOS and the previous two versions.</a:t>
            </a:r>
          </a:p>
          <a:p>
            <a:pPr marL="342900" indent="-342900">
              <a:buFont typeface="Arial" panose="020B0604020202020204" pitchFamily="34" charset="0"/>
              <a:buChar char="•"/>
            </a:pPr>
            <a:r>
              <a:rPr lang="en-US" b="1" i="0" dirty="0">
                <a:solidFill>
                  <a:srgbClr val="1E1E1E"/>
                </a:solidFill>
                <a:effectLst/>
                <a:latin typeface="Segoe UI" panose="020B0502040204020203" pitchFamily="34" charset="0"/>
              </a:rPr>
              <a:t>Linux</a:t>
            </a:r>
            <a:r>
              <a:rPr lang="en-US" b="0" i="0" dirty="0">
                <a:solidFill>
                  <a:srgbClr val="1E1E1E"/>
                </a:solidFill>
                <a:effectLst/>
                <a:latin typeface="Segoe UI" panose="020B0502040204020203" pitchFamily="34" charset="0"/>
              </a:rPr>
              <a:t>: Microsoft 365 for the web works in the new Microsoft Edge, Firefox or Chrome on Linux, but some features may not be available.</a:t>
            </a:r>
          </a:p>
          <a:p>
            <a:pPr algn="l"/>
            <a:endParaRPr lang="en-US" b="0" i="0" dirty="0">
              <a:solidFill>
                <a:srgbClr val="000000"/>
              </a:solidFill>
              <a:effectLst/>
              <a:latin typeface="Segoe UI" panose="020B0502040204020203" pitchFamily="34" charset="0"/>
            </a:endParaRPr>
          </a:p>
          <a:p>
            <a:pPr algn="l"/>
            <a:r>
              <a:rPr lang="en-US" b="0" i="0" dirty="0">
                <a:solidFill>
                  <a:srgbClr val="000000"/>
                </a:solidFill>
                <a:effectLst/>
                <a:latin typeface="Segoe UI" panose="020B0502040204020203" pitchFamily="34" charset="0"/>
              </a:rPr>
              <a:t>For the best experience, use the most current build of any operating system specified above.</a:t>
            </a:r>
          </a:p>
          <a:p>
            <a:pPr>
              <a:lnSpc>
                <a:spcPct val="120000"/>
              </a:lnSpc>
            </a:pPr>
            <a:endParaRPr lang="en-US" dirty="0"/>
          </a:p>
        </p:txBody>
      </p:sp>
    </p:spTree>
    <p:extLst>
      <p:ext uri="{BB962C8B-B14F-4D97-AF65-F5344CB8AC3E}">
        <p14:creationId xmlns:p14="http://schemas.microsoft.com/office/powerpoint/2010/main" val="282812676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 to Windows PowerShell&lt;/Name&gt;&lt;FirstSlideIndex&gt;4&lt;/FirstSlideIndex&gt;&lt;SlidesCount&gt;6&lt;/SlidesCount&gt;&lt;SlideGuids&gt;&lt;guid&gt;9d9e1da7-2723-4f69-b69f-21b1693715c5&lt;/guid&gt;&lt;guid&gt;3ccd3973-1ec5-46fa-8710-ff514ce2a1f3&lt;/guid&gt;&lt;guid&gt;bc67d307-7296-45c5-86cd-00562e489dd6&lt;/guid&gt;&lt;guid&gt;672fc58f-c006-4e7b-83c2-90f4529f2400&lt;/guid&gt;&lt;guid&gt;318999cc-0be6-4be2-83d0-cb8fe10122fa&lt;/guid&gt;&lt;guid&gt;459b7d24-9e19-433a-accc-69f76be60f43&lt;/guid&gt;&lt;/SlideGuids&gt;&lt;/NativeSection&gt;&lt;NativeSection&gt;&lt;Name&gt;Introduction to Windows PowerShell - The PowerShell shell&lt;/Name&gt;&lt;FirstSlideIndex&gt;10&lt;/FirstSlideIndex&gt;&lt;SlidesCount&gt;7&lt;/SlidesCount&gt;&lt;SlideGuids&gt;&lt;guid&gt;3358efb2-d4c0-4d61-994f-75e3275fac2b&lt;/guid&gt;&lt;guid&gt;6ae3b69a-fbee-464e-ae86-3ecd39513fa0&lt;/guid&gt;&lt;guid&gt;4e0b095b-d004-4f1b-9c6b-30c2d0469d61&lt;/guid&gt;&lt;guid&gt;1d1652e4-8311-451e-9a8c-b2119571880d&lt;/guid&gt;&lt;guid&gt;aa04ec43-c604-4a73-b2eb-0ef0ee77f79c&lt;/guid&gt;&lt;guid&gt;00adf8b6-932b-4200-a1bc-c3f07f8f4d64&lt;/guid&gt;&lt;guid&gt;7e7f40d8-8d37-45ee-9724-a8bf02ad8fcf&lt;/guid&gt;&lt;/SlideGuids&gt;&lt;/NativeSection&gt;&lt;NativeSection&gt;&lt;Name&gt;Introduction to Windows PowerShell - Integrated Scripting Environment (ISE)&lt;/Name&gt;&lt;FirstSlideIndex&gt;17&lt;/FirstSlideIndex&gt;&lt;SlidesCount&gt;7&lt;/SlidesCount&gt;&lt;SlideGuids&gt;&lt;guid&gt;ca3cdbe2-c1a0-496c-8b03-963455ae08cc&lt;/guid&gt;&lt;guid&gt;b1a90355-9415-45f5-a99d-f37839064456&lt;/guid&gt;&lt;guid&gt;3bc041ee-b16c-40a8-a375-66ea1d776dc0&lt;/guid&gt;&lt;guid&gt;b6acce1c-41ec-4e65-bdcc-23f3b5b20db0&lt;/guid&gt;&lt;guid&gt;768a6834-0cfa-4d1b-b334-ac15dc4109ca&lt;/guid&gt;&lt;guid&gt;00adf8b6-932b-4200-a1bc-c3f07f8f4d64&lt;/guid&gt;&lt;guid&gt;7e7f40d8-8d37-45ee-9724-a8bf02ad8fcf&lt;/guid&gt;&lt;/SlideGuids&gt;&lt;/NativeSection&gt;&lt;NativeSection&gt;&lt;Name&gt;Introduction to Windows PowerShell - Integrated Scripting Environment (ISE) - Features&lt;/Name&gt;&lt;FirstSlideIndex&gt;24&lt;/FirstSlideIndex&gt;&lt;SlidesCount&gt;10&lt;/SlidesCount&gt;&lt;SlideGuids&gt;&lt;guid&gt;e1166bed-b1cf-4a18-b3fa-270e99523a73&lt;/guid&gt;&lt;guid&gt;1b439196-c8b3-443c-adfe-ddd445fc1dea&lt;/guid&gt;&lt;guid&gt;5db85947-b1b2-4c61-b1a6-466fcb9ccbc5&lt;/guid&gt;&lt;guid&gt;ff6facb6-682b-4525-82a1-7d48607b7e88&lt;/guid&gt;&lt;guid&gt;30280d42-31cf-4e37-be85-b7dbaab0bb92&lt;/guid&gt;&lt;guid&gt;f026dc64-98b4-4191-a399-1bde3e751c77&lt;/guid&gt;&lt;guid&gt;96dccee5-e57f-4ffe-9f58-07c261f2f193&lt;/guid&gt;&lt;guid&gt;58797128-d2cf-4e7b-ad59-8a18432caccf&lt;/guid&gt;&lt;guid&gt;00adf8b6-932b-4200-a1bc-c3f07f8f4d64&lt;/guid&gt;&lt;guid&gt;7e7f40d8-8d37-45ee-9724-a8bf02ad8fcf&lt;/guid&gt;&lt;/SlideGuids&gt;&lt;/NativeSection&gt;&lt;NativeSection&gt;&lt;Name&gt;Introduction to Commands&lt;/Name&gt;&lt;FirstSlideIndex&gt;34&lt;/FirstSlideIndex&gt;&lt;SlidesCount&gt;2&lt;/SlidesCount&gt;&lt;SlideGuids&gt;&lt;guid&gt;1f669531-dd69-4ef9-a692-f0ee18299d4d&lt;/guid&gt;&lt;guid&gt;3ccd3973-1ec5-46fa-8710-ff514ce2a1f3&lt;/guid&gt;&lt;/SlideGuids&gt;&lt;/NativeSection&gt;&lt;NativeSection&gt;&lt;Name&gt;Introduction to Commands - External Commands&lt;/Name&gt;&lt;FirstSlideIndex&gt;36&lt;/FirstSlideIndex&gt;&lt;SlidesCount&gt;5&lt;/SlidesCount&gt;&lt;SlideGuids&gt;&lt;guid&gt;3feb09ab-e4a3-4df2-b9b2-7c59bed53a69&lt;/guid&gt;&lt;guid&gt;6f878c01-a3eb-40d3-a213-c43f4a3ab641&lt;/guid&gt;&lt;guid&gt;cb107531-a8e9-469d-b5bd-c28436624552&lt;/guid&gt;&lt;guid&gt;6b3f75de-a037-4381-8fc8-618b7e265e56&lt;/guid&gt;&lt;guid&gt;7e7f40d8-8d37-45ee-9724-a8bf02ad8fcf&lt;/guid&gt;&lt;/SlideGuids&gt;&lt;/NativeSection&gt;&lt;NativeSection&gt;&lt;Name&gt;Introduction to Commands - PowerShell commands&lt;/Name&gt;&lt;FirstSlideIndex&gt;41&lt;/FirstSlideIndex&gt;&lt;SlidesCount&gt;12&lt;/SlidesCount&gt;&lt;SlideGuids&gt;&lt;guid&gt;426e1b04-391b-466b-bc29-8a42babefe40&lt;/guid&gt;&lt;guid&gt;a0578b4a-a1e6-4f54-93e4-8bf201accac6&lt;/guid&gt;&lt;guid&gt;a6d5c4db-5b9a-49b0-b2ba-bd0b3bff0758&lt;/guid&gt;&lt;guid&gt;b8052ebc-3fa8-4abe-9c2e-59c3bb4707ee&lt;/guid&gt;&lt;guid&gt;b794a4d1-9791-4bab-b28e-5253577824c6&lt;/guid&gt;&lt;guid&gt;0998e991-5e28-429f-9c2c-28193cee6032&lt;/guid&gt;&lt;guid&gt;4986f64a-99cf-404c-b710-071ed6bff202&lt;/guid&gt;&lt;guid&gt;9d70877b-88a2-415b-b023-87e5f0f10101&lt;/guid&gt;&lt;guid&gt;62563174-4078-46c5-a87c-d458e27091aa&lt;/guid&gt;&lt;guid&gt;bcf04dda-96d7-464b-ab84-ae63980a8e84&lt;/guid&gt;&lt;guid&gt;0e9c346d-8ca7-47d7-a3ea-dd9761e48c90&lt;/guid&gt;&lt;guid&gt;7e7f40d8-8d37-45ee-9724-a8bf02ad8fcf&lt;/guid&gt;&lt;/SlideGuids&gt;&lt;/NativeSection&gt;&lt;NativeSection&gt;&lt;Name&gt;Introduction to Commands - Cmdlet Syntax&lt;/Name&gt;&lt;FirstSlideIndex&gt;53&lt;/FirstSlideIndex&gt;&lt;SlidesCount&gt;14&lt;/SlidesCount&gt;&lt;SlideGuids&gt;&lt;guid&gt;7209000d-aa96-4e20-a91c-501ebc107778&lt;/guid&gt;&lt;guid&gt;f01cb306-9e1f-4590-9e38-bbf493ef8b1f&lt;/guid&gt;&lt;guid&gt;27b66761-f25d-4ebf-b7cd-c087bafe2652&lt;/guid&gt;&lt;guid&gt;7209000d-aa96-4e20-a91c-501ebc107778&lt;/guid&gt;&lt;guid&gt;7209000d-aa96-4e20-a91c-501ebc107778&lt;/guid&gt;&lt;guid&gt;7209000d-aa96-4e20-a91c-501ebc107778&lt;/guid&gt;&lt;guid&gt;7209000d-aa96-4e20-a91c-501ebc107778&lt;/guid&gt;&lt;guid&gt;7209000d-aa96-4e20-a91c-501ebc107778&lt;/guid&gt;&lt;guid&gt;7209000d-aa96-4e20-a91c-501ebc107778&lt;/guid&gt;&lt;guid&gt;5be2a765-e72f-40ef-9415-d6db991094bf&lt;/guid&gt;&lt;guid&gt;0c6b5fa0-27fa-4460-9bdd-29a275a83938&lt;/guid&gt;&lt;guid&gt;6806274d-ae00-4671-bcc4-6c446fd75137&lt;/guid&gt;&lt;guid&gt;eff1ad0d-edff-4696-b71d-26e747cd86cc&lt;/guid&gt;&lt;guid&gt;7e7f40d8-8d37-45ee-9724-a8bf02ad8fcf&lt;/guid&gt;&lt;/SlideGuids&gt;&lt;/NativeSection&gt;&lt;NativeSection&gt;&lt;Name&gt;Introduction to Commands - Cmdlet Common Parameters&lt;/Name&gt;&lt;FirstSlideIndex&gt;67&lt;/FirstSlideIndex&gt;&lt;SlidesCount&gt;12&lt;/SlidesCount&gt;&lt;SlideGuids&gt;&lt;guid&gt;9654f450-f019-44e6-b65b-d1bb1c9ab9cf&lt;/guid&gt;&lt;guid&gt;3f57c3d8-ad09-42db-8b7f-fb53311bbcb1&lt;/guid&gt;&lt;guid&gt;1b20324c-120d-4cd2-829e-ef4a36f4353a&lt;/guid&gt;&lt;guid&gt;cac7793a-fc43-4ff7-bf41-3e011449d657&lt;/guid&gt;&lt;guid&gt;8f045e5b-b095-40cd-80a0-6e971422544f&lt;/guid&gt;&lt;guid&gt;95714aaa-8dfb-4b1e-8b1e-37271dd273fa&lt;/guid&gt;&lt;guid&gt;9ab87bb2-7e8f-4af4-a94a-a8610fdccfdc&lt;/guid&gt;&lt;guid&gt;777d5f4b-0b2a-4316-82e8-5d730bbccaab&lt;/guid&gt;&lt;guid&gt;4654dda3-5a19-4678-8030-b1706eb3eb3f&lt;/guid&gt;&lt;guid&gt;2446594d-bc9d-40a4-8baa-b7757caf755f&lt;/guid&gt;&lt;guid&gt;b9cda98c-f984-44d2-949b-c0a768deba69&lt;/guid&gt;&lt;guid&gt;7e7f40d8-8d37-45ee-9724-a8bf02ad8fcf&lt;/guid&gt;&lt;/SlideGuids&gt;&lt;/NativeSection&gt;&lt;NativeSection&gt;&lt;Name&gt;Introduction to Commands - Command Termination and Line Continuation&lt;/Name&gt;&lt;FirstSlideIndex&gt;79&lt;/FirstSlideIndex&gt;&lt;SlidesCount&gt;8&lt;/SlidesCount&gt;&lt;SlideGuids&gt;&lt;guid&gt;1a25d4e7-21ea-4c9d-82ca-1c4d40b802e6&lt;/guid&gt;&lt;guid&gt;d4fc2cfb-1f4c-4284-9a90-8a9dfac87a51&lt;/guid&gt;&lt;guid&gt;00691e86-e96c-4ad2-9f74-ef4b3fa2693f&lt;/guid&gt;&lt;guid&gt;24f45a39-5d68-4f45-9666-28a431578cb4&lt;/guid&gt;&lt;guid&gt;cda6b029-eec0-4e35-9554-8139afb73cdf&lt;/guid&gt;&lt;guid&gt;ed0db01f-b035-4031-8354-c833afab6954&lt;/guid&gt;&lt;guid&gt;ae2f9860-d0e5-45d9-aeb9-b8c30276d763&lt;/guid&gt;&lt;guid&gt;7e7f40d8-8d37-45ee-9724-a8bf02ad8fcf&lt;/guid&gt;&lt;/SlideGuids&gt;&lt;/NativeSection&gt;&lt;NativeSection&gt;&lt;Name&gt;Introduction to Commands - Built-in Aliases&lt;/Name&gt;&lt;FirstSlideIndex&gt;87&lt;/FirstSlideIndex&gt;&lt;SlidesCount&gt;5&lt;/SlidesCount&gt;&lt;SlideGuids&gt;&lt;guid&gt;daa0c646-4964-4677-b662-6d7b5bde0af7&lt;/guid&gt;&lt;guid&gt;4df4c6eb-d2a5-4e73-bc8d-d337ce32b5c8&lt;/guid&gt;&lt;guid&gt;c1f56b12-3707-4f35-8733-39b9c38473e9&lt;/guid&gt;&lt;guid&gt;a3c72e30-c9fd-41a2-81b7-774a592681f2&lt;/guid&gt;&lt;guid&gt;7e7f40d8-8d37-45ee-9724-a8bf02ad8fcf&lt;/guid&gt;&lt;/SlideGuids&gt;&lt;/NativeSection&gt;&lt;NativeSection&gt;&lt;Name&gt;Introduction to Commands - User-defined Aliases&lt;/Name&gt;&lt;FirstSlideIndex&gt;92&lt;/FirstSlideIndex&gt;&lt;SlidesCount&gt;5&lt;/SlidesCount&gt;&lt;SlideGuids&gt;&lt;guid&gt;a7c2d5d0-e482-48f2-9014-d873da40f698&lt;/guid&gt;&lt;guid&gt;aa04ec43-c604-4a73-b2eb-0ef0ee77f79c&lt;/guid&gt;&lt;guid&gt;7209000d-aa96-4e20-a91c-501ebc107778&lt;/guid&gt;&lt;guid&gt;20c1946b-9a3c-4b0a-ba7c-74353ae716f5&lt;/guid&gt;&lt;guid&gt;7e7f40d8-8d37-45ee-9724-a8bf02ad8fcf&lt;/guid&gt;&lt;/SlideGuids&gt;&lt;/NativeSection&gt;&lt;NativeSection&gt;&lt;Name&gt;Introduction to Commands - Lab: Introduction to Commands&lt;/Name&gt;&lt;FirstSlideIndex&gt;97&lt;/FirstSlideIndex&gt;&lt;SlidesCount&gt;2&lt;/SlidesCount&gt;&lt;SlideGuids&gt;&lt;guid&gt;e5936d9c-b546-443b-afcc-e10e11a5dae6&lt;/guid&gt;&lt;guid&gt;1e5e1ebb-e8bf-4fba-87f5-5fca36bd0235&lt;/guid&gt;&lt;/SlideGuids&gt;&lt;/NativeSection&gt;&lt;/ArrayOfNativeSection&gt;"/>
  <p:tag name="MIO_EKGUID" val="602ca75f-b92d-4d33-a8d7-07e8571bebc5"/>
  <p:tag name="MIO_UPDATE" val="True"/>
  <p:tag name="MIO_VERSION" val="30.03.2020 15:44:06"/>
  <p:tag name="MIO_DBID" val="12B0C59E-2253-4124-A5E9-470ADF4CB168"/>
  <p:tag name="MIO_LASTDOWNLOADED" val="30.03.2020 17:44:54"/>
  <p:tag name="MIO_OBJECTNAME" val="Module Dark Grey"/>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GUID" val="79e94fed-3e47-41f6-9bd1-fd63e71077b5"/>
  <p:tag name="MIO_EKGUID" val="737937aa-7f53-4f22-bd6c-c5fb8f6b2adf"/>
  <p:tag name="MIO_UPDATE" val="True"/>
  <p:tag name="MIO_VERSION" val="27.09.2019 11:12:27"/>
  <p:tag name="MIO_DBID" val="12B0C59E-2253-4124-A5E9-470ADF4CB168"/>
  <p:tag name="MIO_LASTDOWNLOADED" val="30.03.2020 17:36:16"/>
  <p:tag name="MIO_OBJECTNAME" val="M365CO19_ENT_Android_236"/>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GUID" val="3d691062-d990-47a0-a1fe-65771148233d"/>
  <p:tag name="MIO_EKGUID" val="7153c7f6-722c-4817-8b94-b82c1da0e9ca"/>
  <p:tag name="MIO_UPDATE" val="True"/>
  <p:tag name="MIO_DBID" val="12B0C59E-2253-4124-A5E9-470ADF4CB168"/>
  <p:tag name="MIO_LASTDOWNLOADED" val="30.09.2019 15:18:05"/>
  <p:tag name="MIO_OBJECTNAME" val="EDU19_HigherEdComputerLab_007"/>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Presentation1" id="{89A3EE3D-103E-4DE5-BEF4-A2C6B860C73C}" vid="{8E14D587-45E3-4B49-84FD-F347045DD8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lcf76f155ced4ddcb4097134ff3c332f xmlns="3804da39-4668-43b0-b740-91cac2435732">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49CF4B3973DE3499364CBABEEB8439F" ma:contentTypeVersion="20" ma:contentTypeDescription="Create a new document." ma:contentTypeScope="" ma:versionID="958c7793e931dcedc4086b527933b297">
  <xsd:schema xmlns:xsd="http://www.w3.org/2001/XMLSchema" xmlns:xs="http://www.w3.org/2001/XMLSchema" xmlns:p="http://schemas.microsoft.com/office/2006/metadata/properties" xmlns:ns1="http://schemas.microsoft.com/sharepoint/v3" xmlns:ns2="3804da39-4668-43b0-b740-91cac2435732" xmlns:ns3="fe98aad2-1487-46eb-a06a-887f57cb5a45" xmlns:ns4="230e9df3-be65-4c73-a93b-d1236ebd677e" targetNamespace="http://schemas.microsoft.com/office/2006/metadata/properties" ma:root="true" ma:fieldsID="2382d0c9829fd20fb48095912bde3ef3" ns1:_="" ns2:_="" ns3:_="" ns4:_="">
    <xsd:import namespace="http://schemas.microsoft.com/sharepoint/v3"/>
    <xsd:import namespace="3804da39-4668-43b0-b740-91cac2435732"/>
    <xsd:import namespace="fe98aad2-1487-46eb-a06a-887f57cb5a45"/>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4:TaxCatchAll" minOccurs="0"/>
                <xsd:element ref="ns1:_ip_UnifiedCompliancePolicyProperties" minOccurs="0"/>
                <xsd:element ref="ns1:_ip_UnifiedCompliancePolicyUIAction" minOccurs="0"/>
                <xsd:element ref="ns2:MediaServiceSearchProperties" minOccurs="0"/>
                <xsd:element ref="ns2:MediaServiceDocTags"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04da39-4668-43b0-b740-91cac24357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DocTags" ma:index="24" nillable="true" ma:displayName="MediaServiceDocTags" ma:hidden="true" ma:internalName="MediaServiceDocTags" ma:readOnly="true">
      <xsd:simpleType>
        <xsd:restriction base="dms:Note"/>
      </xsd:simpleType>
    </xsd:element>
    <xsd:element name="MediaLengthInSeconds" ma:index="25" nillable="true" ma:displayName="MediaLengthInSeconds" ma:hidden="true" ma:internalName="MediaLengthInSeconds" ma:readOnly="true">
      <xsd:simpleType>
        <xsd:restriction base="dms:Unknown"/>
      </xsd:simple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e98aad2-1487-46eb-a06a-887f57cb5a4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f33aa8b5-bc81-4d5b-9d81-f0b8a1f9b595}" ma:internalName="TaxCatchAll" ma:showField="CatchAllData" ma:web="fe98aad2-1487-46eb-a06a-887f57cb5a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98C4BF-31A2-4B42-BD54-FC18EFC5E6C8}">
  <ds:schemaRefs>
    <ds:schemaRef ds:uri="http://schemas.microsoft.com/office/2006/metadata/properties"/>
    <ds:schemaRef ds:uri="http://schemas.microsoft.com/office/infopath/2007/PartnerControls"/>
    <ds:schemaRef ds:uri="http://schemas.microsoft.com/sharepoint/v3"/>
    <ds:schemaRef ds:uri="230e9df3-be65-4c73-a93b-d1236ebd677e"/>
    <ds:schemaRef ds:uri="3804da39-4668-43b0-b740-91cac2435732"/>
  </ds:schemaRefs>
</ds:datastoreItem>
</file>

<file path=customXml/itemProps2.xml><?xml version="1.0" encoding="utf-8"?>
<ds:datastoreItem xmlns:ds="http://schemas.openxmlformats.org/officeDocument/2006/customXml" ds:itemID="{B2D95217-C170-4183-9E3F-F12CF2636A86}">
  <ds:schemaRefs>
    <ds:schemaRef ds:uri="http://schemas.microsoft.com/sharepoint/v3/contenttype/forms"/>
  </ds:schemaRefs>
</ds:datastoreItem>
</file>

<file path=customXml/itemProps3.xml><?xml version="1.0" encoding="utf-8"?>
<ds:datastoreItem xmlns:ds="http://schemas.openxmlformats.org/officeDocument/2006/customXml" ds:itemID="{326341FF-5240-4389-AD47-5EFF7A97A3C4}"/>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Dark Blue</Template>
  <TotalTime>0</TotalTime>
  <Words>3599</Words>
  <Application>Microsoft Office PowerPoint</Application>
  <PresentationFormat>Widescreen</PresentationFormat>
  <Paragraphs>391</Paragraphs>
  <Slides>23</Slides>
  <Notes>23</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&amp;quot</vt:lpstr>
      <vt:lpstr>Arial</vt:lpstr>
      <vt:lpstr>Calibri</vt:lpstr>
      <vt:lpstr>Calibri Light</vt:lpstr>
      <vt:lpstr>Comic Sans MS</vt:lpstr>
      <vt:lpstr>Consolas</vt:lpstr>
      <vt:lpstr>Segoe</vt:lpstr>
      <vt:lpstr>Segoe UI</vt:lpstr>
      <vt:lpstr>Segoe UI Semibold</vt:lpstr>
      <vt:lpstr>Times New Roman</vt:lpstr>
      <vt:lpstr>Wingdings</vt:lpstr>
      <vt:lpstr>Dark Blue</vt:lpstr>
      <vt:lpstr>SharePoint Online Service Limits and levels of administration</vt:lpstr>
      <vt:lpstr>PowerPoint Presentation</vt:lpstr>
      <vt:lpstr>Students: How to View This Presentation</vt:lpstr>
      <vt:lpstr>Service limits and levels of administration</vt:lpstr>
      <vt:lpstr>Objective</vt:lpstr>
      <vt:lpstr>Software Boundaries and Limits</vt:lpstr>
      <vt:lpstr>Software Boundaries and Limits (continued)</vt:lpstr>
      <vt:lpstr>SharePoint storage allocation</vt:lpstr>
      <vt:lpstr>Software Computer Requirements</vt:lpstr>
      <vt:lpstr>Administrative Roles</vt:lpstr>
      <vt:lpstr>Microsoft 365 Administrative Roles</vt:lpstr>
      <vt:lpstr>Assigning an Admin Role</vt:lpstr>
      <vt:lpstr>Microsoft 365 Administrative Roles (Continued)</vt:lpstr>
      <vt:lpstr>Get-MsolRole</vt:lpstr>
      <vt:lpstr>Microsoft 365 Administrative Roles (continued)</vt:lpstr>
      <vt:lpstr>Viewing Role Membership</vt:lpstr>
      <vt:lpstr>SharePoint Online Levels of Administration</vt:lpstr>
      <vt:lpstr>Levels of SharePoint Administration</vt:lpstr>
      <vt:lpstr>SharePoint Online Administrator</vt:lpstr>
      <vt:lpstr>Site Collection and Site Admins</vt:lpstr>
      <vt:lpstr>Knowledge Check</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WorkshopPLUS - Office 365 SharePoint Online: Administration and Configuration</dc:title>
  <dc:creator>mip_noreply@microsoft.com</dc:creator>
  <lastModifiedBy>mip_noreply@microsoft.com</lastModifiedBy>
  <revision>1</revision>
  <dcterms:created xsi:type="dcterms:W3CDTF">2021-06-30T01:47:18.0000000Z</dcterms:created>
  <dcterms:modified xsi:type="dcterms:W3CDTF">2023-01-20T21:24:38.0000000Z</dcterms:modified>
  <keywords>20230813.3</keywords>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ContentTypeId">
    <vt:lpwstr>0x010100749CF4B3973DE3499364CBABEEB8439F</vt:lpwstr>
  </op:property>
  <op:property fmtid="{D5CDD505-2E9C-101B-9397-08002B2CF9AE}" pid="3" name="MediaServiceImageTags">
    <vt:lpwstr/>
  </op:property>
</op:Properties>
</file>