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45"/>
  </p:notesMasterIdLst>
  <p:sldIdLst>
    <p:sldId id="452" r:id="rId5"/>
    <p:sldId id="440" r:id="rId6"/>
    <p:sldId id="387" r:id="rId8"/>
    <p:sldId id="453" r:id="rId9"/>
    <p:sldId id="379" r:id="rId10"/>
    <p:sldId id="382" r:id="rId11"/>
    <p:sldId id="465" r:id="rId12"/>
    <p:sldId id="485" r:id="rId13"/>
    <p:sldId id="413" r:id="rId14"/>
    <p:sldId id="466" r:id="rId15"/>
    <p:sldId id="481" r:id="rId16"/>
    <p:sldId id="483" r:id="rId17"/>
    <p:sldId id="471" r:id="rId18"/>
    <p:sldId id="475" r:id="rId19"/>
    <p:sldId id="476" r:id="rId20"/>
    <p:sldId id="484" r:id="rId21"/>
    <p:sldId id="479" r:id="rId23"/>
    <p:sldId id="416" r:id="rId25"/>
    <p:sldId id="417" r:id="rId26"/>
    <p:sldId id="418" r:id="rId27"/>
    <p:sldId id="467" r:id="rId28"/>
    <p:sldId id="486" r:id="rId29"/>
    <p:sldId id="468" r:id="rId30"/>
    <p:sldId id="407" r:id="rId31"/>
    <p:sldId id="410" r:id="rId32"/>
    <p:sldId id="454" r:id="rId33"/>
    <p:sldId id="415" r:id="rId35"/>
    <p:sldId id="470" r:id="rId37"/>
    <p:sldId id="423" r:id="rId38"/>
    <p:sldId id="424" r:id="rId39"/>
    <p:sldId id="457" r:id="rId41"/>
    <p:sldId id="364" r:id="rId42"/>
    <p:sldId id="487" r:id="rId43"/>
    <p:sldId id="458" r:id="rId44"/>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52"/>
            <p14:sldId id="440"/>
            <p14:sldId id="451"/>
          </p14:sldIdLst>
        </p14:section>
        <p14:section name="Admin Center" id="{7E28E96D-50B7-3247-AD53-91BDC15BF350}">
          <p14:sldIdLst>
            <p14:sldId id="387"/>
            <p14:sldId id="453"/>
            <p14:sldId id="379"/>
            <p14:sldId id="382"/>
            <p14:sldId id="465"/>
            <p14:sldId id="485"/>
            <p14:sldId id="413"/>
            <p14:sldId id="466"/>
          </p14:sldIdLst>
        </p14:section>
        <p14:section name="Policies" id="{DBB33764-9E39-4D92-B764-5FEBB401A248}">
          <p14:sldIdLst>
            <p14:sldId id="481"/>
            <p14:sldId id="483"/>
          </p14:sldIdLst>
        </p14:section>
        <p14:section name="Settings" id="{85ECC930-A448-4479-91B4-BD3D8CB04878}">
          <p14:sldIdLst>
            <p14:sldId id="471"/>
            <p14:sldId id="475"/>
            <p14:sldId id="476"/>
            <p14:sldId id="484"/>
            <p14:sldId id="478"/>
            <p14:sldId id="479"/>
            <p14:sldId id="480"/>
          </p14:sldIdLst>
        </p14:section>
        <p14:section name="Content Services" id="{DA2751C3-65CE-478C-98A6-54EB9142C273}">
          <p14:sldIdLst>
            <p14:sldId id="416"/>
            <p14:sldId id="417"/>
            <p14:sldId id="418"/>
            <p14:sldId id="467"/>
          </p14:sldIdLst>
        </p14:section>
        <p14:section name="More Features" id="{DCCD1CCC-9D15-4C67-82A1-DE63B6DB813D}">
          <p14:sldIdLst>
            <p14:sldId id="486"/>
            <p14:sldId id="468"/>
            <p14:sldId id="407"/>
            <p14:sldId id="410"/>
            <p14:sldId id="454"/>
            <p14:sldId id="388"/>
            <p14:sldId id="415"/>
            <p14:sldId id="422"/>
            <p14:sldId id="470"/>
            <p14:sldId id="423"/>
            <p14:sldId id="424"/>
            <p14:sldId id="402"/>
            <p14:sldId id="457"/>
            <p14:sldId id="364"/>
            <p14:sldId id="487"/>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8661C5"/>
    <a:srgbClr val="D59DFF"/>
    <a:srgbClr val="243A5E"/>
    <a:srgbClr val="D3D3D3"/>
    <a:srgbClr val="608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5012" autoAdjust="0"/>
  </p:normalViewPr>
  <p:slideViewPr>
    <p:cSldViewPr snapToGrid="0">
      <p:cViewPr varScale="1">
        <p:scale>
          <a:sx n="136" d="100"/>
          <a:sy n="136" d="100"/>
        </p:scale>
        <p:origin x="1192"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slide" Target="slides/slide35.xml" Id="rId39" /><Relationship Type="http://schemas.openxmlformats.org/officeDocument/2006/relationships/slide" Target="slides/slide17.xml" Id="rId21" /><Relationship Type="http://schemas.openxmlformats.org/officeDocument/2006/relationships/slide" Target="slides/slide38.xml" Id="rId42" /><Relationship Type="http://schemas.openxmlformats.org/officeDocument/2006/relationships/presProps" Target="presProps.xml" Id="rId47" /><Relationship Type="http://schemas.openxmlformats.org/officeDocument/2006/relationships/tableStyles" Target="tableStyles.xml" Id="rId50"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25.xml" Id="rId29" /><Relationship Type="http://schemas.openxmlformats.org/officeDocument/2006/relationships/slide" Target="slides/slide7.xml" Id="rId11" /><Relationship Type="http://schemas.openxmlformats.org/officeDocument/2006/relationships/slide" Target="slides/slide28.xml" Id="rId32" /><Relationship Type="http://schemas.openxmlformats.org/officeDocument/2006/relationships/slide" Target="slides/slide33.xml" Id="rId37" /><Relationship Type="http://schemas.openxmlformats.org/officeDocument/2006/relationships/notesMaster" Target="notesMasters/notesMaster1.xml" Id="rId45"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theme" Target="theme/theme1.xml" Id="rId49"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 Target="slides/slide40.xml" Id="rId44"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slide" Target="slides/slide31.xml" Id="rId35" /><Relationship Type="http://schemas.openxmlformats.org/officeDocument/2006/relationships/slide" Target="slides/slide39.xml" Id="rId43" /><Relationship Type="http://schemas.openxmlformats.org/officeDocument/2006/relationships/viewProps" Target="viewProps.xml" Id="rId48" /><Relationship Type="http://schemas.openxmlformats.org/officeDocument/2006/relationships/slide" Target="slides/slide4.xml" Id="rId8"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slide" Target="slides/slide34.xml" Id="rId38" /><Relationship Type="http://schemas.openxmlformats.org/officeDocument/2006/relationships/tags" Target="tags/tag1.xml" Id="rId46" /><Relationship Type="http://schemas.openxmlformats.org/officeDocument/2006/relationships/slide" Target="slides/slide16.xml" Id="rId20" /><Relationship Type="http://schemas.openxmlformats.org/officeDocument/2006/relationships/slide" Target="slides/slide37.xml" Id="rId41" /><Relationship Type="http://schemas.openxmlformats.org/officeDocument/2006/relationships/customXml" Target="../customXml/item1.xml" Id="rId1" /><Relationship Type="http://schemas.openxmlformats.org/officeDocument/2006/relationships/slide" Target="slides/slide2.xml" Id="rId6" /></Relationships>
</file>

<file path=ppt/diagrams/_rels/data7.xml.rels><?xml version="1.0" encoding="UTF-8" standalone="yes"?>
<Relationships xmlns="http://schemas.openxmlformats.org/package/2006/relationships"><Relationship Id="rId2" Type="http://schemas.openxmlformats.org/officeDocument/2006/relationships/image" Target="../media/image24.svg"/><Relationship Id="rId1" Type="http://schemas.openxmlformats.org/officeDocument/2006/relationships/image" Target="../media/image23.png"/></Relationships>
</file>

<file path=ppt/diagrams/_rels/data9.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4.sv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4C40A-02AC-442E-926B-C1CCBD16D4ED}"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US"/>
        </a:p>
      </dgm:t>
    </dgm:pt>
    <dgm:pt modelId="{19828F84-1379-4D99-879D-9A8763704C2B}">
      <dgm:prSet phldrT="[Text]" phldr="1"/>
      <dgm:spPr/>
      <dgm:t>
        <a:bodyPr/>
        <a:lstStyle/>
        <a:p>
          <a:endParaRPr lang="en-US" dirty="0"/>
        </a:p>
      </dgm:t>
    </dgm:pt>
    <dgm:pt modelId="{DEA2F1F3-E98F-4947-8D7B-5F0584ECF4B9}" type="parTrans" cxnId="{8F7811E9-6030-45DB-812A-5FB5FA4FCDE4}">
      <dgm:prSet/>
      <dgm:spPr/>
      <dgm:t>
        <a:bodyPr/>
        <a:lstStyle/>
        <a:p>
          <a:endParaRPr lang="en-US"/>
        </a:p>
      </dgm:t>
    </dgm:pt>
    <dgm:pt modelId="{AB9A1C57-A7C1-42A8-9BDB-4363B83ECD16}" type="sibTrans" cxnId="{8F7811E9-6030-45DB-812A-5FB5FA4FCDE4}">
      <dgm:prSet/>
      <dgm:spPr/>
      <dgm:t>
        <a:bodyPr/>
        <a:lstStyle/>
        <a:p>
          <a:endParaRPr lang="en-US"/>
        </a:p>
      </dgm:t>
    </dgm:pt>
    <dgm:pt modelId="{C4D3B72E-EE9F-4126-A8E6-94E7D37BCFD1}">
      <dgm:prSet phldrT="[Text]" phldr="1"/>
      <dgm:spPr/>
      <dgm:t>
        <a:bodyPr/>
        <a:lstStyle/>
        <a:p>
          <a:endParaRPr lang="en-US"/>
        </a:p>
      </dgm:t>
    </dgm:pt>
    <dgm:pt modelId="{FD242D2B-8B84-4747-9267-39BFDB9EAC3B}" type="parTrans" cxnId="{FA27AAB7-6975-4D7A-AACE-660B1EED5D92}">
      <dgm:prSet/>
      <dgm:spPr/>
      <dgm:t>
        <a:bodyPr/>
        <a:lstStyle/>
        <a:p>
          <a:endParaRPr lang="en-US"/>
        </a:p>
      </dgm:t>
    </dgm:pt>
    <dgm:pt modelId="{4E1127D2-A93D-4F85-B576-8564AA79386E}" type="sibTrans" cxnId="{FA27AAB7-6975-4D7A-AACE-660B1EED5D92}">
      <dgm:prSet/>
      <dgm:spPr/>
      <dgm:t>
        <a:bodyPr/>
        <a:lstStyle/>
        <a:p>
          <a:endParaRPr lang="en-US"/>
        </a:p>
      </dgm:t>
    </dgm:pt>
    <dgm:pt modelId="{0B07996B-FF50-47E4-9BEF-EAC04A7B712A}">
      <dgm:prSet phldrT="[Text]" phldr="1"/>
      <dgm:spPr/>
      <dgm:t>
        <a:bodyPr/>
        <a:lstStyle/>
        <a:p>
          <a:endParaRPr lang="en-US"/>
        </a:p>
      </dgm:t>
    </dgm:pt>
    <dgm:pt modelId="{BBB2C3AB-3C9B-40DE-A541-97B7164E2F3B}" type="parTrans" cxnId="{1B4339AE-510B-46E6-95D6-8BD59BA17492}">
      <dgm:prSet/>
      <dgm:spPr/>
      <dgm:t>
        <a:bodyPr/>
        <a:lstStyle/>
        <a:p>
          <a:endParaRPr lang="en-US"/>
        </a:p>
      </dgm:t>
    </dgm:pt>
    <dgm:pt modelId="{3595BE90-834D-40ED-8BBD-CF8EAE8A4F7D}" type="sibTrans" cxnId="{1B4339AE-510B-46E6-95D6-8BD59BA17492}">
      <dgm:prSet/>
      <dgm:spPr/>
      <dgm:t>
        <a:bodyPr/>
        <a:lstStyle/>
        <a:p>
          <a:endParaRPr lang="en-US"/>
        </a:p>
      </dgm:t>
    </dgm:pt>
    <dgm:pt modelId="{2A02C22B-3862-46B4-AC88-56779F1C256D}" type="pres">
      <dgm:prSet presAssocID="{1504C40A-02AC-442E-926B-C1CCBD16D4ED}" presName="linear" presStyleCnt="0">
        <dgm:presLayoutVars>
          <dgm:dir/>
          <dgm:animLvl val="lvl"/>
          <dgm:resizeHandles val="exact"/>
        </dgm:presLayoutVars>
      </dgm:prSet>
      <dgm:spPr/>
    </dgm:pt>
    <dgm:pt modelId="{ABF6A67D-3565-4CFE-A3A9-D453C9BF82DE}" type="pres">
      <dgm:prSet presAssocID="{19828F84-1379-4D99-879D-9A8763704C2B}" presName="parentLin" presStyleCnt="0"/>
      <dgm:spPr/>
    </dgm:pt>
    <dgm:pt modelId="{C1D1C60F-84E9-4721-B9AC-F927045248AA}" type="pres">
      <dgm:prSet presAssocID="{19828F84-1379-4D99-879D-9A8763704C2B}" presName="parentLeftMargin" presStyleLbl="node1" presStyleIdx="0" presStyleCnt="3"/>
      <dgm:spPr/>
    </dgm:pt>
    <dgm:pt modelId="{9ABF26A1-E35D-40CE-9C6A-6D9293AC9DE6}" type="pres">
      <dgm:prSet presAssocID="{19828F84-1379-4D99-879D-9A8763704C2B}" presName="parentText" presStyleLbl="node1" presStyleIdx="0" presStyleCnt="3">
        <dgm:presLayoutVars>
          <dgm:chMax val="0"/>
          <dgm:bulletEnabled val="1"/>
        </dgm:presLayoutVars>
      </dgm:prSet>
      <dgm:spPr/>
    </dgm:pt>
    <dgm:pt modelId="{56414D47-7877-4766-B0CD-3EDA254BAC46}" type="pres">
      <dgm:prSet presAssocID="{19828F84-1379-4D99-879D-9A8763704C2B}" presName="negativeSpace" presStyleCnt="0"/>
      <dgm:spPr/>
    </dgm:pt>
    <dgm:pt modelId="{5D58313F-9DE1-4E96-A788-2DBC72FED5EA}" type="pres">
      <dgm:prSet presAssocID="{19828F84-1379-4D99-879D-9A8763704C2B}" presName="childText" presStyleLbl="conFgAcc1" presStyleIdx="0" presStyleCnt="3">
        <dgm:presLayoutVars>
          <dgm:bulletEnabled val="1"/>
        </dgm:presLayoutVars>
      </dgm:prSet>
      <dgm:spPr/>
    </dgm:pt>
    <dgm:pt modelId="{88A9F856-8F21-4E7F-8D0F-DB5C2200F04D}" type="pres">
      <dgm:prSet presAssocID="{AB9A1C57-A7C1-42A8-9BDB-4363B83ECD16}" presName="spaceBetweenRectangles" presStyleCnt="0"/>
      <dgm:spPr/>
    </dgm:pt>
    <dgm:pt modelId="{0969E7A1-9DCA-45F5-81F1-1FA7D190F4CC}" type="pres">
      <dgm:prSet presAssocID="{C4D3B72E-EE9F-4126-A8E6-94E7D37BCFD1}" presName="parentLin" presStyleCnt="0"/>
      <dgm:spPr/>
    </dgm:pt>
    <dgm:pt modelId="{952E34DB-6AE9-4A96-8DD2-9DB32705454C}" type="pres">
      <dgm:prSet presAssocID="{C4D3B72E-EE9F-4126-A8E6-94E7D37BCFD1}" presName="parentLeftMargin" presStyleLbl="node1" presStyleIdx="0" presStyleCnt="3"/>
      <dgm:spPr/>
    </dgm:pt>
    <dgm:pt modelId="{9F7B2DF3-2C7C-490E-B6A4-FC8E9C8E88C9}" type="pres">
      <dgm:prSet presAssocID="{C4D3B72E-EE9F-4126-A8E6-94E7D37BCFD1}" presName="parentText" presStyleLbl="node1" presStyleIdx="1" presStyleCnt="3">
        <dgm:presLayoutVars>
          <dgm:chMax val="0"/>
          <dgm:bulletEnabled val="1"/>
        </dgm:presLayoutVars>
      </dgm:prSet>
      <dgm:spPr/>
    </dgm:pt>
    <dgm:pt modelId="{2930D6F8-6650-4483-A11E-E12C2299D598}" type="pres">
      <dgm:prSet presAssocID="{C4D3B72E-EE9F-4126-A8E6-94E7D37BCFD1}" presName="negativeSpace" presStyleCnt="0"/>
      <dgm:spPr/>
    </dgm:pt>
    <dgm:pt modelId="{1DA964AC-4A55-4A27-8D2A-96D58EBA493A}" type="pres">
      <dgm:prSet presAssocID="{C4D3B72E-EE9F-4126-A8E6-94E7D37BCFD1}" presName="childText" presStyleLbl="conFgAcc1" presStyleIdx="1" presStyleCnt="3">
        <dgm:presLayoutVars>
          <dgm:bulletEnabled val="1"/>
        </dgm:presLayoutVars>
      </dgm:prSet>
      <dgm:spPr/>
    </dgm:pt>
    <dgm:pt modelId="{77CFBFAF-51CB-4471-B86A-E11BD5767237}" type="pres">
      <dgm:prSet presAssocID="{4E1127D2-A93D-4F85-B576-8564AA79386E}" presName="spaceBetweenRectangles" presStyleCnt="0"/>
      <dgm:spPr/>
    </dgm:pt>
    <dgm:pt modelId="{AE143D15-17DB-423F-BF51-E9642466BC46}" type="pres">
      <dgm:prSet presAssocID="{0B07996B-FF50-47E4-9BEF-EAC04A7B712A}" presName="parentLin" presStyleCnt="0"/>
      <dgm:spPr/>
    </dgm:pt>
    <dgm:pt modelId="{552DD646-E6AC-4E8D-B29D-1613B56CCC57}" type="pres">
      <dgm:prSet presAssocID="{0B07996B-FF50-47E4-9BEF-EAC04A7B712A}" presName="parentLeftMargin" presStyleLbl="node1" presStyleIdx="1" presStyleCnt="3"/>
      <dgm:spPr/>
    </dgm:pt>
    <dgm:pt modelId="{CC44156B-E35B-4AA6-BAAD-A093BF798483}" type="pres">
      <dgm:prSet presAssocID="{0B07996B-FF50-47E4-9BEF-EAC04A7B712A}" presName="parentText" presStyleLbl="node1" presStyleIdx="2" presStyleCnt="3">
        <dgm:presLayoutVars>
          <dgm:chMax val="0"/>
          <dgm:bulletEnabled val="1"/>
        </dgm:presLayoutVars>
      </dgm:prSet>
      <dgm:spPr/>
    </dgm:pt>
    <dgm:pt modelId="{7BB38531-63C3-4F8A-A4FE-B55493C61CD3}" type="pres">
      <dgm:prSet presAssocID="{0B07996B-FF50-47E4-9BEF-EAC04A7B712A}" presName="negativeSpace" presStyleCnt="0"/>
      <dgm:spPr/>
    </dgm:pt>
    <dgm:pt modelId="{28C15B55-83BE-4F22-AB61-34F84B57745B}" type="pres">
      <dgm:prSet presAssocID="{0B07996B-FF50-47E4-9BEF-EAC04A7B712A}" presName="childText" presStyleLbl="conFgAcc1" presStyleIdx="2" presStyleCnt="3">
        <dgm:presLayoutVars>
          <dgm:bulletEnabled val="1"/>
        </dgm:presLayoutVars>
      </dgm:prSet>
      <dgm:spPr/>
    </dgm:pt>
  </dgm:ptLst>
  <dgm:cxnLst>
    <dgm:cxn modelId="{2D28FD10-DF01-4997-AD2B-B4F658E5840A}" type="presOf" srcId="{C4D3B72E-EE9F-4126-A8E6-94E7D37BCFD1}" destId="{952E34DB-6AE9-4A96-8DD2-9DB32705454C}" srcOrd="0" destOrd="0" presId="urn:microsoft.com/office/officeart/2005/8/layout/list1"/>
    <dgm:cxn modelId="{E7ADF721-BD1C-4DEB-9DE2-635EA2E3CF2A}" type="presOf" srcId="{C4D3B72E-EE9F-4126-A8E6-94E7D37BCFD1}" destId="{9F7B2DF3-2C7C-490E-B6A4-FC8E9C8E88C9}" srcOrd="1" destOrd="0" presId="urn:microsoft.com/office/officeart/2005/8/layout/list1"/>
    <dgm:cxn modelId="{594F9E4D-4806-4150-BCF0-58E6DC387F6C}" type="presOf" srcId="{19828F84-1379-4D99-879D-9A8763704C2B}" destId="{9ABF26A1-E35D-40CE-9C6A-6D9293AC9DE6}" srcOrd="1" destOrd="0" presId="urn:microsoft.com/office/officeart/2005/8/layout/list1"/>
    <dgm:cxn modelId="{FF1E207A-AEC9-4E3F-AA85-BF2F1B8B5808}" type="presOf" srcId="{1504C40A-02AC-442E-926B-C1CCBD16D4ED}" destId="{2A02C22B-3862-46B4-AC88-56779F1C256D}" srcOrd="0" destOrd="0" presId="urn:microsoft.com/office/officeart/2005/8/layout/list1"/>
    <dgm:cxn modelId="{DFB5825A-EB26-4CBF-AE62-B14B80BD9619}" type="presOf" srcId="{0B07996B-FF50-47E4-9BEF-EAC04A7B712A}" destId="{CC44156B-E35B-4AA6-BAAD-A093BF798483}" srcOrd="1" destOrd="0" presId="urn:microsoft.com/office/officeart/2005/8/layout/list1"/>
    <dgm:cxn modelId="{4A09D6A5-AD7B-4183-A95D-86C3248222DC}" type="presOf" srcId="{0B07996B-FF50-47E4-9BEF-EAC04A7B712A}" destId="{552DD646-E6AC-4E8D-B29D-1613B56CCC57}" srcOrd="0" destOrd="0" presId="urn:microsoft.com/office/officeart/2005/8/layout/list1"/>
    <dgm:cxn modelId="{1B4339AE-510B-46E6-95D6-8BD59BA17492}" srcId="{1504C40A-02AC-442E-926B-C1CCBD16D4ED}" destId="{0B07996B-FF50-47E4-9BEF-EAC04A7B712A}" srcOrd="2" destOrd="0" parTransId="{BBB2C3AB-3C9B-40DE-A541-97B7164E2F3B}" sibTransId="{3595BE90-834D-40ED-8BBD-CF8EAE8A4F7D}"/>
    <dgm:cxn modelId="{FA27AAB7-6975-4D7A-AACE-660B1EED5D92}" srcId="{1504C40A-02AC-442E-926B-C1CCBD16D4ED}" destId="{C4D3B72E-EE9F-4126-A8E6-94E7D37BCFD1}" srcOrd="1" destOrd="0" parTransId="{FD242D2B-8B84-4747-9267-39BFDB9EAC3B}" sibTransId="{4E1127D2-A93D-4F85-B576-8564AA79386E}"/>
    <dgm:cxn modelId="{DD0BB6CF-ED6F-4F0B-BFBE-67CBFC29CC24}" type="presOf" srcId="{19828F84-1379-4D99-879D-9A8763704C2B}" destId="{C1D1C60F-84E9-4721-B9AC-F927045248AA}" srcOrd="0" destOrd="0" presId="urn:microsoft.com/office/officeart/2005/8/layout/list1"/>
    <dgm:cxn modelId="{8F7811E9-6030-45DB-812A-5FB5FA4FCDE4}" srcId="{1504C40A-02AC-442E-926B-C1CCBD16D4ED}" destId="{19828F84-1379-4D99-879D-9A8763704C2B}" srcOrd="0" destOrd="0" parTransId="{DEA2F1F3-E98F-4947-8D7B-5F0584ECF4B9}" sibTransId="{AB9A1C57-A7C1-42A8-9BDB-4363B83ECD16}"/>
    <dgm:cxn modelId="{E28DAA17-B2B4-40E7-B504-43157FE85346}" type="presParOf" srcId="{2A02C22B-3862-46B4-AC88-56779F1C256D}" destId="{ABF6A67D-3565-4CFE-A3A9-D453C9BF82DE}" srcOrd="0" destOrd="0" presId="urn:microsoft.com/office/officeart/2005/8/layout/list1"/>
    <dgm:cxn modelId="{82EF835E-A189-427A-997A-65E174C57A16}" type="presParOf" srcId="{ABF6A67D-3565-4CFE-A3A9-D453C9BF82DE}" destId="{C1D1C60F-84E9-4721-B9AC-F927045248AA}" srcOrd="0" destOrd="0" presId="urn:microsoft.com/office/officeart/2005/8/layout/list1"/>
    <dgm:cxn modelId="{630A3A5A-ABF8-4CA2-9213-7D521BA2260C}" type="presParOf" srcId="{ABF6A67D-3565-4CFE-A3A9-D453C9BF82DE}" destId="{9ABF26A1-E35D-40CE-9C6A-6D9293AC9DE6}" srcOrd="1" destOrd="0" presId="urn:microsoft.com/office/officeart/2005/8/layout/list1"/>
    <dgm:cxn modelId="{80596FB0-CB0A-46EB-89BB-BB4FBAFB353C}" type="presParOf" srcId="{2A02C22B-3862-46B4-AC88-56779F1C256D}" destId="{56414D47-7877-4766-B0CD-3EDA254BAC46}" srcOrd="1" destOrd="0" presId="urn:microsoft.com/office/officeart/2005/8/layout/list1"/>
    <dgm:cxn modelId="{7ADD061E-66BC-4C87-AAAA-A14C6BC4E3CA}" type="presParOf" srcId="{2A02C22B-3862-46B4-AC88-56779F1C256D}" destId="{5D58313F-9DE1-4E96-A788-2DBC72FED5EA}" srcOrd="2" destOrd="0" presId="urn:microsoft.com/office/officeart/2005/8/layout/list1"/>
    <dgm:cxn modelId="{E5D23B60-8A5D-41A4-ADA4-F27C5D38D72C}" type="presParOf" srcId="{2A02C22B-3862-46B4-AC88-56779F1C256D}" destId="{88A9F856-8F21-4E7F-8D0F-DB5C2200F04D}" srcOrd="3" destOrd="0" presId="urn:microsoft.com/office/officeart/2005/8/layout/list1"/>
    <dgm:cxn modelId="{6427AC30-3E4B-4DD2-BBF0-DDA5C3C9A16B}" type="presParOf" srcId="{2A02C22B-3862-46B4-AC88-56779F1C256D}" destId="{0969E7A1-9DCA-45F5-81F1-1FA7D190F4CC}" srcOrd="4" destOrd="0" presId="urn:microsoft.com/office/officeart/2005/8/layout/list1"/>
    <dgm:cxn modelId="{ED7D4120-A9B3-466E-A962-AFDD07558BB1}" type="presParOf" srcId="{0969E7A1-9DCA-45F5-81F1-1FA7D190F4CC}" destId="{952E34DB-6AE9-4A96-8DD2-9DB32705454C}" srcOrd="0" destOrd="0" presId="urn:microsoft.com/office/officeart/2005/8/layout/list1"/>
    <dgm:cxn modelId="{DDD59B5B-30B3-4BA8-AFDA-A64B5B06F913}" type="presParOf" srcId="{0969E7A1-9DCA-45F5-81F1-1FA7D190F4CC}" destId="{9F7B2DF3-2C7C-490E-B6A4-FC8E9C8E88C9}" srcOrd="1" destOrd="0" presId="urn:microsoft.com/office/officeart/2005/8/layout/list1"/>
    <dgm:cxn modelId="{E70504B7-106D-42AC-A4EA-732BEC35A739}" type="presParOf" srcId="{2A02C22B-3862-46B4-AC88-56779F1C256D}" destId="{2930D6F8-6650-4483-A11E-E12C2299D598}" srcOrd="5" destOrd="0" presId="urn:microsoft.com/office/officeart/2005/8/layout/list1"/>
    <dgm:cxn modelId="{183C1249-534B-460B-8EDC-B6EAFB783F74}" type="presParOf" srcId="{2A02C22B-3862-46B4-AC88-56779F1C256D}" destId="{1DA964AC-4A55-4A27-8D2A-96D58EBA493A}" srcOrd="6" destOrd="0" presId="urn:microsoft.com/office/officeart/2005/8/layout/list1"/>
    <dgm:cxn modelId="{AE8346F3-EDD4-40B8-9596-6D5C815F85EF}" type="presParOf" srcId="{2A02C22B-3862-46B4-AC88-56779F1C256D}" destId="{77CFBFAF-51CB-4471-B86A-E11BD5767237}" srcOrd="7" destOrd="0" presId="urn:microsoft.com/office/officeart/2005/8/layout/list1"/>
    <dgm:cxn modelId="{C2300D5F-4BD3-4360-BBFE-CC2590CD8B52}" type="presParOf" srcId="{2A02C22B-3862-46B4-AC88-56779F1C256D}" destId="{AE143D15-17DB-423F-BF51-E9642466BC46}" srcOrd="8" destOrd="0" presId="urn:microsoft.com/office/officeart/2005/8/layout/list1"/>
    <dgm:cxn modelId="{136564E5-5F90-4D56-82DD-01B317B5D619}" type="presParOf" srcId="{AE143D15-17DB-423F-BF51-E9642466BC46}" destId="{552DD646-E6AC-4E8D-B29D-1613B56CCC57}" srcOrd="0" destOrd="0" presId="urn:microsoft.com/office/officeart/2005/8/layout/list1"/>
    <dgm:cxn modelId="{B6D2C1AB-3013-45E7-A567-F5DCDC9925FA}" type="presParOf" srcId="{AE143D15-17DB-423F-BF51-E9642466BC46}" destId="{CC44156B-E35B-4AA6-BAAD-A093BF798483}" srcOrd="1" destOrd="0" presId="urn:microsoft.com/office/officeart/2005/8/layout/list1"/>
    <dgm:cxn modelId="{89F7A686-4A65-41E2-A8CF-EF184AACE16C}" type="presParOf" srcId="{2A02C22B-3862-46B4-AC88-56779F1C256D}" destId="{7BB38531-63C3-4F8A-A4FE-B55493C61CD3}" srcOrd="9" destOrd="0" presId="urn:microsoft.com/office/officeart/2005/8/layout/list1"/>
    <dgm:cxn modelId="{68F54520-D1D4-4005-858E-562B85AF12F0}" type="presParOf" srcId="{2A02C22B-3862-46B4-AC88-56779F1C256D}" destId="{28C15B55-83BE-4F22-AB61-34F84B5774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B07434-63C3-4D72-9958-338213BB58D3}"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51B74125-59EC-42DC-AADA-C9A705EE70FA}">
      <dgm:prSet custT="1"/>
      <dgm:spPr/>
      <dgm:t>
        <a:bodyPr/>
        <a:lstStyle/>
        <a:p>
          <a:r>
            <a:rPr lang="en-IN" sz="1800" dirty="0"/>
            <a:t>If you would like to set a Site Collection storage quota, what Site Collection Storage Management setting will you choose? </a:t>
          </a:r>
          <a:endParaRPr lang="nb-NO" sz="1800" dirty="0"/>
        </a:p>
      </dgm:t>
    </dgm:pt>
    <dgm:pt modelId="{EDE19CAA-A6D9-46C3-B8F6-DF20A38DFC20}" type="parTrans" cxnId="{3B7EA08C-621D-4DA9-99B1-C7DED68B24E8}">
      <dgm:prSet/>
      <dgm:spPr/>
      <dgm:t>
        <a:bodyPr/>
        <a:lstStyle/>
        <a:p>
          <a:endParaRPr lang="en-US" sz="1800"/>
        </a:p>
      </dgm:t>
    </dgm:pt>
    <dgm:pt modelId="{266B9FDF-FE5A-46D2-ABD9-69A1C442462A}" type="sibTrans" cxnId="{3B7EA08C-621D-4DA9-99B1-C7DED68B24E8}">
      <dgm:prSet/>
      <dgm:spPr/>
      <dgm:t>
        <a:bodyPr/>
        <a:lstStyle/>
        <a:p>
          <a:endParaRPr lang="en-US" sz="1800"/>
        </a:p>
      </dgm:t>
    </dgm:pt>
    <dgm:pt modelId="{572F2542-1C43-4EBB-AF9B-5C62601D5059}">
      <dgm:prSet custT="1"/>
      <dgm:spPr/>
      <dgm:t>
        <a:bodyPr/>
        <a:lstStyle/>
        <a:p>
          <a:r>
            <a:rPr lang="en-IN" sz="1800" dirty="0"/>
            <a:t>What is the difference between Local Term Sets and Global Term Sets?</a:t>
          </a:r>
          <a:endParaRPr lang="nb-NO" sz="1800" dirty="0"/>
        </a:p>
      </dgm:t>
    </dgm:pt>
    <dgm:pt modelId="{A129CCB0-206C-451A-AD92-FC929B9A5813}" type="parTrans" cxnId="{88A664C0-F914-4245-9D90-7594D1B56F35}">
      <dgm:prSet/>
      <dgm:spPr/>
      <dgm:t>
        <a:bodyPr/>
        <a:lstStyle/>
        <a:p>
          <a:endParaRPr lang="en-US" sz="1800"/>
        </a:p>
      </dgm:t>
    </dgm:pt>
    <dgm:pt modelId="{BA2EA141-EE7F-4128-AAC7-8B96E64CE4CE}" type="sibTrans" cxnId="{88A664C0-F914-4245-9D90-7594D1B56F35}">
      <dgm:prSet/>
      <dgm:spPr/>
      <dgm:t>
        <a:bodyPr/>
        <a:lstStyle/>
        <a:p>
          <a:endParaRPr lang="en-US" sz="1800"/>
        </a:p>
      </dgm:t>
    </dgm:pt>
    <dgm:pt modelId="{9E9E0C60-B30A-4AF1-A32C-37CDF0D43F7A}">
      <dgm:prSet custT="1"/>
      <dgm:spPr/>
      <dgm:t>
        <a:bodyPr/>
        <a:lstStyle/>
        <a:p>
          <a:r>
            <a:rPr lang="en-IN" sz="1800" dirty="0"/>
            <a:t>Where do you configure Sharing </a:t>
          </a:r>
          <a:r>
            <a:rPr lang="en-IN" sz="1800"/>
            <a:t>Invitation settings </a:t>
          </a:r>
          <a:r>
            <a:rPr lang="en-IN" sz="1800" dirty="0"/>
            <a:t>for SharePoint Sites and OneDrive Sites?</a:t>
          </a:r>
          <a:endParaRPr lang="nb-NO" sz="1800" dirty="0"/>
        </a:p>
      </dgm:t>
    </dgm:pt>
    <dgm:pt modelId="{2C778F4D-A01E-41BE-8A5B-091F4BA5FBB6}" type="parTrans" cxnId="{A772C6AF-4435-4AF8-B647-85CDCD1C502C}">
      <dgm:prSet/>
      <dgm:spPr/>
      <dgm:t>
        <a:bodyPr/>
        <a:lstStyle/>
        <a:p>
          <a:endParaRPr lang="en-US" sz="1800"/>
        </a:p>
      </dgm:t>
    </dgm:pt>
    <dgm:pt modelId="{D0689AC7-A416-4D3A-BF8C-0855F999DE11}" type="sibTrans" cxnId="{A772C6AF-4435-4AF8-B647-85CDCD1C502C}">
      <dgm:prSet/>
      <dgm:spPr/>
      <dgm:t>
        <a:bodyPr/>
        <a:lstStyle/>
        <a:p>
          <a:endParaRPr lang="en-US" sz="1800"/>
        </a:p>
      </dgm:t>
    </dgm:pt>
    <dgm:pt modelId="{E88FB7BA-7614-46A7-BF45-E30FAA85B8A8}">
      <dgm:prSet custT="1"/>
      <dgm:spPr/>
      <dgm:t>
        <a:bodyPr/>
        <a:lstStyle/>
        <a:p>
          <a:r>
            <a:rPr lang="en-US" sz="1800" dirty="0"/>
            <a:t>Manual allows you to set SC storage quotas.</a:t>
          </a:r>
          <a:endParaRPr lang="nb-NO" sz="1800" dirty="0"/>
        </a:p>
      </dgm:t>
    </dgm:pt>
    <dgm:pt modelId="{229A8F73-13CD-41CA-8612-492332E340C2}" type="parTrans" cxnId="{41BC8F04-71AF-479F-8FD9-3285F5E06AE1}">
      <dgm:prSet/>
      <dgm:spPr/>
      <dgm:t>
        <a:bodyPr/>
        <a:lstStyle/>
        <a:p>
          <a:endParaRPr lang="en-US" sz="1800"/>
        </a:p>
      </dgm:t>
    </dgm:pt>
    <dgm:pt modelId="{365AC9E4-40A3-4238-A6B0-0F596073CDCA}" type="sibTrans" cxnId="{41BC8F04-71AF-479F-8FD9-3285F5E06AE1}">
      <dgm:prSet/>
      <dgm:spPr/>
      <dgm:t>
        <a:bodyPr/>
        <a:lstStyle/>
        <a:p>
          <a:endParaRPr lang="en-US" sz="1800"/>
        </a:p>
      </dgm:t>
    </dgm:pt>
    <dgm:pt modelId="{2FC2E5C0-B697-4762-A053-53F44B29EE85}">
      <dgm:prSet custT="1"/>
      <dgm:spPr/>
      <dgm:t>
        <a:bodyPr/>
        <a:lstStyle/>
        <a:p>
          <a:r>
            <a:rPr lang="en-US" sz="1800" dirty="0"/>
            <a:t>Local Term Sets are defined within a site collection and the terms are available only within that site collection. Global Term Sets are defined in the Term Store at tenant level and are available to all sites within the SharePoint Online tenant.</a:t>
          </a:r>
          <a:endParaRPr lang="nb-NO" sz="1800" dirty="0"/>
        </a:p>
      </dgm:t>
    </dgm:pt>
    <dgm:pt modelId="{272648A6-4C81-4C8B-8F98-3DFAD6A152D6}" type="parTrans" cxnId="{6ED3B651-44C1-49B9-8213-6281B56A3B70}">
      <dgm:prSet/>
      <dgm:spPr/>
      <dgm:t>
        <a:bodyPr/>
        <a:lstStyle/>
        <a:p>
          <a:endParaRPr lang="en-US" sz="1800"/>
        </a:p>
      </dgm:t>
    </dgm:pt>
    <dgm:pt modelId="{454826B5-F49A-44AB-9B91-9532F3EEB084}" type="sibTrans" cxnId="{6ED3B651-44C1-49B9-8213-6281B56A3B70}">
      <dgm:prSet/>
      <dgm:spPr/>
      <dgm:t>
        <a:bodyPr/>
        <a:lstStyle/>
        <a:p>
          <a:endParaRPr lang="en-US" sz="1800"/>
        </a:p>
      </dgm:t>
    </dgm:pt>
    <dgm:pt modelId="{9F82DB7C-210A-4529-8A49-AABAEC5239EC}">
      <dgm:prSet custT="1"/>
      <dgm:spPr/>
      <dgm:t>
        <a:bodyPr/>
        <a:lstStyle/>
        <a:p>
          <a:r>
            <a:rPr lang="nb-NO" sz="1800" dirty="0"/>
            <a:t>Sharing options in SharePoint Admin Center.</a:t>
          </a:r>
        </a:p>
      </dgm:t>
    </dgm:pt>
    <dgm:pt modelId="{080058BD-7749-498F-95C8-CE8CC034246E}" type="parTrans" cxnId="{4E7EC12D-F810-424C-A744-4AA52E54185F}">
      <dgm:prSet/>
      <dgm:spPr/>
      <dgm:t>
        <a:bodyPr/>
        <a:lstStyle/>
        <a:p>
          <a:endParaRPr lang="en-US" sz="1800"/>
        </a:p>
      </dgm:t>
    </dgm:pt>
    <dgm:pt modelId="{62303515-D5E3-4DD5-AE81-DB466D6DE0ED}" type="sibTrans" cxnId="{4E7EC12D-F810-424C-A744-4AA52E54185F}">
      <dgm:prSet/>
      <dgm:spPr/>
      <dgm:t>
        <a:bodyPr/>
        <a:lstStyle/>
        <a:p>
          <a:endParaRPr lang="en-US" sz="1800"/>
        </a:p>
      </dgm:t>
    </dgm:pt>
    <dgm:pt modelId="{2E10D0D0-0DBE-4FF2-A486-E151C157BAA1}" type="pres">
      <dgm:prSet presAssocID="{CBB07434-63C3-4D72-9958-338213BB58D3}" presName="linear" presStyleCnt="0">
        <dgm:presLayoutVars>
          <dgm:dir/>
          <dgm:animLvl val="lvl"/>
          <dgm:resizeHandles val="exact"/>
        </dgm:presLayoutVars>
      </dgm:prSet>
      <dgm:spPr/>
    </dgm:pt>
    <dgm:pt modelId="{4A13D6C8-6E68-475D-89C9-43C004AEAD26}" type="pres">
      <dgm:prSet presAssocID="{51B74125-59EC-42DC-AADA-C9A705EE70FA}" presName="parentLin" presStyleCnt="0"/>
      <dgm:spPr/>
    </dgm:pt>
    <dgm:pt modelId="{D4992661-77C5-4E75-BA7A-AECECDA8BEA3}" type="pres">
      <dgm:prSet presAssocID="{51B74125-59EC-42DC-AADA-C9A705EE70FA}" presName="parentLeftMargin" presStyleLbl="node1" presStyleIdx="0" presStyleCnt="3"/>
      <dgm:spPr/>
    </dgm:pt>
    <dgm:pt modelId="{8AFB8849-ADC1-4BC7-9D28-992A877E70D2}" type="pres">
      <dgm:prSet presAssocID="{51B74125-59EC-42DC-AADA-C9A705EE70FA}" presName="parentText" presStyleLbl="node1" presStyleIdx="0" presStyleCnt="3">
        <dgm:presLayoutVars>
          <dgm:chMax val="0"/>
          <dgm:bulletEnabled val="1"/>
        </dgm:presLayoutVars>
      </dgm:prSet>
      <dgm:spPr/>
    </dgm:pt>
    <dgm:pt modelId="{67C34050-086D-4FEF-8031-86B430C64DFB}" type="pres">
      <dgm:prSet presAssocID="{51B74125-59EC-42DC-AADA-C9A705EE70FA}" presName="negativeSpace" presStyleCnt="0"/>
      <dgm:spPr/>
    </dgm:pt>
    <dgm:pt modelId="{88445767-9D11-4252-8AD3-1DA61DD6A652}" type="pres">
      <dgm:prSet presAssocID="{51B74125-59EC-42DC-AADA-C9A705EE70FA}" presName="childText" presStyleLbl="conFgAcc1" presStyleIdx="0" presStyleCnt="3">
        <dgm:presLayoutVars>
          <dgm:bulletEnabled val="1"/>
        </dgm:presLayoutVars>
      </dgm:prSet>
      <dgm:spPr/>
    </dgm:pt>
    <dgm:pt modelId="{E2E1D090-0869-418D-A992-86AB9411BD6E}" type="pres">
      <dgm:prSet presAssocID="{266B9FDF-FE5A-46D2-ABD9-69A1C442462A}" presName="spaceBetweenRectangles" presStyleCnt="0"/>
      <dgm:spPr/>
    </dgm:pt>
    <dgm:pt modelId="{5893EE2D-A399-4FF2-9F71-644AF40174F5}" type="pres">
      <dgm:prSet presAssocID="{572F2542-1C43-4EBB-AF9B-5C62601D5059}" presName="parentLin" presStyleCnt="0"/>
      <dgm:spPr/>
    </dgm:pt>
    <dgm:pt modelId="{614DB698-B5BB-42B8-8806-3F5D5E9FB3FC}" type="pres">
      <dgm:prSet presAssocID="{572F2542-1C43-4EBB-AF9B-5C62601D5059}" presName="parentLeftMargin" presStyleLbl="node1" presStyleIdx="0" presStyleCnt="3"/>
      <dgm:spPr/>
    </dgm:pt>
    <dgm:pt modelId="{36043622-F8BB-4026-A792-A8BE6F9D215E}" type="pres">
      <dgm:prSet presAssocID="{572F2542-1C43-4EBB-AF9B-5C62601D5059}" presName="parentText" presStyleLbl="node1" presStyleIdx="1" presStyleCnt="3">
        <dgm:presLayoutVars>
          <dgm:chMax val="0"/>
          <dgm:bulletEnabled val="1"/>
        </dgm:presLayoutVars>
      </dgm:prSet>
      <dgm:spPr/>
    </dgm:pt>
    <dgm:pt modelId="{1F62EEBB-EE5A-4E8A-96D2-030389B896DF}" type="pres">
      <dgm:prSet presAssocID="{572F2542-1C43-4EBB-AF9B-5C62601D5059}" presName="negativeSpace" presStyleCnt="0"/>
      <dgm:spPr/>
    </dgm:pt>
    <dgm:pt modelId="{298C2210-3B75-4769-B1CF-C6CA7D150D50}" type="pres">
      <dgm:prSet presAssocID="{572F2542-1C43-4EBB-AF9B-5C62601D5059}" presName="childText" presStyleLbl="conFgAcc1" presStyleIdx="1" presStyleCnt="3">
        <dgm:presLayoutVars>
          <dgm:bulletEnabled val="1"/>
        </dgm:presLayoutVars>
      </dgm:prSet>
      <dgm:spPr/>
    </dgm:pt>
    <dgm:pt modelId="{7BFCA4F0-A9F0-4CE9-8B13-00501E373780}" type="pres">
      <dgm:prSet presAssocID="{BA2EA141-EE7F-4128-AAC7-8B96E64CE4CE}" presName="spaceBetweenRectangles" presStyleCnt="0"/>
      <dgm:spPr/>
    </dgm:pt>
    <dgm:pt modelId="{AB6B41E2-9FF9-420A-AA33-728DE52AD063}" type="pres">
      <dgm:prSet presAssocID="{9E9E0C60-B30A-4AF1-A32C-37CDF0D43F7A}" presName="parentLin" presStyleCnt="0"/>
      <dgm:spPr/>
    </dgm:pt>
    <dgm:pt modelId="{9F70DBAD-F499-46E5-A448-B8EAB85CAFAE}" type="pres">
      <dgm:prSet presAssocID="{9E9E0C60-B30A-4AF1-A32C-37CDF0D43F7A}" presName="parentLeftMargin" presStyleLbl="node1" presStyleIdx="1" presStyleCnt="3"/>
      <dgm:spPr/>
    </dgm:pt>
    <dgm:pt modelId="{E166D72C-33BB-4D33-BAA7-1E4B40759136}" type="pres">
      <dgm:prSet presAssocID="{9E9E0C60-B30A-4AF1-A32C-37CDF0D43F7A}" presName="parentText" presStyleLbl="node1" presStyleIdx="2" presStyleCnt="3">
        <dgm:presLayoutVars>
          <dgm:chMax val="0"/>
          <dgm:bulletEnabled val="1"/>
        </dgm:presLayoutVars>
      </dgm:prSet>
      <dgm:spPr/>
    </dgm:pt>
    <dgm:pt modelId="{6D888143-4BC6-4FB9-BE4A-481CB2A2B02A}" type="pres">
      <dgm:prSet presAssocID="{9E9E0C60-B30A-4AF1-A32C-37CDF0D43F7A}" presName="negativeSpace" presStyleCnt="0"/>
      <dgm:spPr/>
    </dgm:pt>
    <dgm:pt modelId="{C5CBE97E-AD67-4D37-BB63-CD97D3ADEA9F}" type="pres">
      <dgm:prSet presAssocID="{9E9E0C60-B30A-4AF1-A32C-37CDF0D43F7A}" presName="childText" presStyleLbl="conFgAcc1" presStyleIdx="2" presStyleCnt="3">
        <dgm:presLayoutVars>
          <dgm:bulletEnabled val="1"/>
        </dgm:presLayoutVars>
      </dgm:prSet>
      <dgm:spPr/>
    </dgm:pt>
  </dgm:ptLst>
  <dgm:cxnLst>
    <dgm:cxn modelId="{41BC8F04-71AF-479F-8FD9-3285F5E06AE1}" srcId="{51B74125-59EC-42DC-AADA-C9A705EE70FA}" destId="{E88FB7BA-7614-46A7-BF45-E30FAA85B8A8}" srcOrd="0" destOrd="0" parTransId="{229A8F73-13CD-41CA-8612-492332E340C2}" sibTransId="{365AC9E4-40A3-4238-A6B0-0F596073CDCA}"/>
    <dgm:cxn modelId="{0B5C2225-BFA4-4988-87C9-17DC01728450}" type="presOf" srcId="{9F82DB7C-210A-4529-8A49-AABAEC5239EC}" destId="{C5CBE97E-AD67-4D37-BB63-CD97D3ADEA9F}" srcOrd="0" destOrd="0" presId="urn:microsoft.com/office/officeart/2005/8/layout/list1"/>
    <dgm:cxn modelId="{41159D2B-2E28-41E5-8931-198BA4A046EF}" type="presOf" srcId="{51B74125-59EC-42DC-AADA-C9A705EE70FA}" destId="{D4992661-77C5-4E75-BA7A-AECECDA8BEA3}" srcOrd="0" destOrd="0" presId="urn:microsoft.com/office/officeart/2005/8/layout/list1"/>
    <dgm:cxn modelId="{4E7EC12D-F810-424C-A744-4AA52E54185F}" srcId="{9E9E0C60-B30A-4AF1-A32C-37CDF0D43F7A}" destId="{9F82DB7C-210A-4529-8A49-AABAEC5239EC}" srcOrd="0" destOrd="0" parTransId="{080058BD-7749-498F-95C8-CE8CC034246E}" sibTransId="{62303515-D5E3-4DD5-AE81-DB466D6DE0ED}"/>
    <dgm:cxn modelId="{14FFB73E-39DD-41C4-9DA4-36BBCE8B06AE}" type="presOf" srcId="{2FC2E5C0-B697-4762-A053-53F44B29EE85}" destId="{298C2210-3B75-4769-B1CF-C6CA7D150D50}" srcOrd="0" destOrd="0" presId="urn:microsoft.com/office/officeart/2005/8/layout/list1"/>
    <dgm:cxn modelId="{6ED3B651-44C1-49B9-8213-6281B56A3B70}" srcId="{572F2542-1C43-4EBB-AF9B-5C62601D5059}" destId="{2FC2E5C0-B697-4762-A053-53F44B29EE85}" srcOrd="0" destOrd="0" parTransId="{272648A6-4C81-4C8B-8F98-3DFAD6A152D6}" sibTransId="{454826B5-F49A-44AB-9B91-9532F3EEB084}"/>
    <dgm:cxn modelId="{B32AF381-22C5-4990-8A50-E5DD76F93305}" type="presOf" srcId="{51B74125-59EC-42DC-AADA-C9A705EE70FA}" destId="{8AFB8849-ADC1-4BC7-9D28-992A877E70D2}" srcOrd="1" destOrd="0" presId="urn:microsoft.com/office/officeart/2005/8/layout/list1"/>
    <dgm:cxn modelId="{3B7EA08C-621D-4DA9-99B1-C7DED68B24E8}" srcId="{CBB07434-63C3-4D72-9958-338213BB58D3}" destId="{51B74125-59EC-42DC-AADA-C9A705EE70FA}" srcOrd="0" destOrd="0" parTransId="{EDE19CAA-A6D9-46C3-B8F6-DF20A38DFC20}" sibTransId="{266B9FDF-FE5A-46D2-ABD9-69A1C442462A}"/>
    <dgm:cxn modelId="{91AF588E-B06C-4C60-A59C-FA01146F538A}" type="presOf" srcId="{E88FB7BA-7614-46A7-BF45-E30FAA85B8A8}" destId="{88445767-9D11-4252-8AD3-1DA61DD6A652}" srcOrd="0" destOrd="0" presId="urn:microsoft.com/office/officeart/2005/8/layout/list1"/>
    <dgm:cxn modelId="{181ACF93-11BF-48F4-B003-44A60F9209B6}" type="presOf" srcId="{572F2542-1C43-4EBB-AF9B-5C62601D5059}" destId="{36043622-F8BB-4026-A792-A8BE6F9D215E}" srcOrd="1" destOrd="0" presId="urn:microsoft.com/office/officeart/2005/8/layout/list1"/>
    <dgm:cxn modelId="{F89FA594-75ED-4199-B67E-7AA4E6B45F5B}" type="presOf" srcId="{9E9E0C60-B30A-4AF1-A32C-37CDF0D43F7A}" destId="{E166D72C-33BB-4D33-BAA7-1E4B40759136}" srcOrd="1" destOrd="0" presId="urn:microsoft.com/office/officeart/2005/8/layout/list1"/>
    <dgm:cxn modelId="{A772C6AF-4435-4AF8-B647-85CDCD1C502C}" srcId="{CBB07434-63C3-4D72-9958-338213BB58D3}" destId="{9E9E0C60-B30A-4AF1-A32C-37CDF0D43F7A}" srcOrd="2" destOrd="0" parTransId="{2C778F4D-A01E-41BE-8A5B-091F4BA5FBB6}" sibTransId="{D0689AC7-A416-4D3A-BF8C-0855F999DE11}"/>
    <dgm:cxn modelId="{F82CF9B0-2752-4600-B3FA-689F05403D54}" type="presOf" srcId="{572F2542-1C43-4EBB-AF9B-5C62601D5059}" destId="{614DB698-B5BB-42B8-8806-3F5D5E9FB3FC}" srcOrd="0" destOrd="0" presId="urn:microsoft.com/office/officeart/2005/8/layout/list1"/>
    <dgm:cxn modelId="{88A664C0-F914-4245-9D90-7594D1B56F35}" srcId="{CBB07434-63C3-4D72-9958-338213BB58D3}" destId="{572F2542-1C43-4EBB-AF9B-5C62601D5059}" srcOrd="1" destOrd="0" parTransId="{A129CCB0-206C-451A-AD92-FC929B9A5813}" sibTransId="{BA2EA141-EE7F-4128-AAC7-8B96E64CE4CE}"/>
    <dgm:cxn modelId="{DE466DD4-FCA5-461A-A668-4FCC3ED346F9}" type="presOf" srcId="{CBB07434-63C3-4D72-9958-338213BB58D3}" destId="{2E10D0D0-0DBE-4FF2-A486-E151C157BAA1}" srcOrd="0" destOrd="0" presId="urn:microsoft.com/office/officeart/2005/8/layout/list1"/>
    <dgm:cxn modelId="{952C29D5-5C6C-4466-A267-1403DD90D42F}" type="presOf" srcId="{9E9E0C60-B30A-4AF1-A32C-37CDF0D43F7A}" destId="{9F70DBAD-F499-46E5-A448-B8EAB85CAFAE}" srcOrd="0" destOrd="0" presId="urn:microsoft.com/office/officeart/2005/8/layout/list1"/>
    <dgm:cxn modelId="{CF386AA5-1271-4FB2-AAA0-90EDE8F7A3E3}" type="presParOf" srcId="{2E10D0D0-0DBE-4FF2-A486-E151C157BAA1}" destId="{4A13D6C8-6E68-475D-89C9-43C004AEAD26}" srcOrd="0" destOrd="0" presId="urn:microsoft.com/office/officeart/2005/8/layout/list1"/>
    <dgm:cxn modelId="{41849F94-57A6-4534-9223-FEB678E07276}" type="presParOf" srcId="{4A13D6C8-6E68-475D-89C9-43C004AEAD26}" destId="{D4992661-77C5-4E75-BA7A-AECECDA8BEA3}" srcOrd="0" destOrd="0" presId="urn:microsoft.com/office/officeart/2005/8/layout/list1"/>
    <dgm:cxn modelId="{787B0222-0FE7-4B6B-A74F-F8D3119BFAE1}" type="presParOf" srcId="{4A13D6C8-6E68-475D-89C9-43C004AEAD26}" destId="{8AFB8849-ADC1-4BC7-9D28-992A877E70D2}" srcOrd="1" destOrd="0" presId="urn:microsoft.com/office/officeart/2005/8/layout/list1"/>
    <dgm:cxn modelId="{1C64157A-7DE8-4D78-889E-30978D4FB59F}" type="presParOf" srcId="{2E10D0D0-0DBE-4FF2-A486-E151C157BAA1}" destId="{67C34050-086D-4FEF-8031-86B430C64DFB}" srcOrd="1" destOrd="0" presId="urn:microsoft.com/office/officeart/2005/8/layout/list1"/>
    <dgm:cxn modelId="{101FC14F-16F7-4BB4-8778-57374B209C46}" type="presParOf" srcId="{2E10D0D0-0DBE-4FF2-A486-E151C157BAA1}" destId="{88445767-9D11-4252-8AD3-1DA61DD6A652}" srcOrd="2" destOrd="0" presId="urn:microsoft.com/office/officeart/2005/8/layout/list1"/>
    <dgm:cxn modelId="{14ACF3D3-9A15-49D8-B928-2C2EEF089DFA}" type="presParOf" srcId="{2E10D0D0-0DBE-4FF2-A486-E151C157BAA1}" destId="{E2E1D090-0869-418D-A992-86AB9411BD6E}" srcOrd="3" destOrd="0" presId="urn:microsoft.com/office/officeart/2005/8/layout/list1"/>
    <dgm:cxn modelId="{29EB916D-A9BF-49AF-8D0D-9299FB51839F}" type="presParOf" srcId="{2E10D0D0-0DBE-4FF2-A486-E151C157BAA1}" destId="{5893EE2D-A399-4FF2-9F71-644AF40174F5}" srcOrd="4" destOrd="0" presId="urn:microsoft.com/office/officeart/2005/8/layout/list1"/>
    <dgm:cxn modelId="{C4D341CF-3032-4A6F-9433-CDD4149DD8F7}" type="presParOf" srcId="{5893EE2D-A399-4FF2-9F71-644AF40174F5}" destId="{614DB698-B5BB-42B8-8806-3F5D5E9FB3FC}" srcOrd="0" destOrd="0" presId="urn:microsoft.com/office/officeart/2005/8/layout/list1"/>
    <dgm:cxn modelId="{89579477-78BB-4DE6-AFFE-4F388E7E86AA}" type="presParOf" srcId="{5893EE2D-A399-4FF2-9F71-644AF40174F5}" destId="{36043622-F8BB-4026-A792-A8BE6F9D215E}" srcOrd="1" destOrd="0" presId="urn:microsoft.com/office/officeart/2005/8/layout/list1"/>
    <dgm:cxn modelId="{A5FB2A0F-6B1D-4701-8093-33E0E24964E7}" type="presParOf" srcId="{2E10D0D0-0DBE-4FF2-A486-E151C157BAA1}" destId="{1F62EEBB-EE5A-4E8A-96D2-030389B896DF}" srcOrd="5" destOrd="0" presId="urn:microsoft.com/office/officeart/2005/8/layout/list1"/>
    <dgm:cxn modelId="{125D5052-5036-4657-9486-EE8BA5942DF5}" type="presParOf" srcId="{2E10D0D0-0DBE-4FF2-A486-E151C157BAA1}" destId="{298C2210-3B75-4769-B1CF-C6CA7D150D50}" srcOrd="6" destOrd="0" presId="urn:microsoft.com/office/officeart/2005/8/layout/list1"/>
    <dgm:cxn modelId="{AADFCD1C-C06C-4911-9BD9-5DE5BAFAD616}" type="presParOf" srcId="{2E10D0D0-0DBE-4FF2-A486-E151C157BAA1}" destId="{7BFCA4F0-A9F0-4CE9-8B13-00501E373780}" srcOrd="7" destOrd="0" presId="urn:microsoft.com/office/officeart/2005/8/layout/list1"/>
    <dgm:cxn modelId="{7D53FCEE-5091-4782-950C-C46B8F35C14D}" type="presParOf" srcId="{2E10D0D0-0DBE-4FF2-A486-E151C157BAA1}" destId="{AB6B41E2-9FF9-420A-AA33-728DE52AD063}" srcOrd="8" destOrd="0" presId="urn:microsoft.com/office/officeart/2005/8/layout/list1"/>
    <dgm:cxn modelId="{F41D9D67-8204-479A-8BBB-7198BD805D8B}" type="presParOf" srcId="{AB6B41E2-9FF9-420A-AA33-728DE52AD063}" destId="{9F70DBAD-F499-46E5-A448-B8EAB85CAFAE}" srcOrd="0" destOrd="0" presId="urn:microsoft.com/office/officeart/2005/8/layout/list1"/>
    <dgm:cxn modelId="{40AFBAA6-EAA4-4F32-9450-6C3973D5F872}" type="presParOf" srcId="{AB6B41E2-9FF9-420A-AA33-728DE52AD063}" destId="{E166D72C-33BB-4D33-BAA7-1E4B40759136}" srcOrd="1" destOrd="0" presId="urn:microsoft.com/office/officeart/2005/8/layout/list1"/>
    <dgm:cxn modelId="{D43D94E2-A1EE-4224-A4F8-16E1A73C0C34}" type="presParOf" srcId="{2E10D0D0-0DBE-4FF2-A486-E151C157BAA1}" destId="{6D888143-4BC6-4FB9-BE4A-481CB2A2B02A}" srcOrd="9" destOrd="0" presId="urn:microsoft.com/office/officeart/2005/8/layout/list1"/>
    <dgm:cxn modelId="{5428E84D-AF45-492C-A165-37CAE66279CB}" type="presParOf" srcId="{2E10D0D0-0DBE-4FF2-A486-E151C157BAA1}" destId="{C5CBE97E-AD67-4D37-BB63-CD97D3ADEA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3000B-1743-45AF-A992-79E70FDDBB3E}"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4CA7F952-9DE1-49A3-9223-7F8A3E6990A7}">
      <dgm:prSet/>
      <dgm:spPr/>
      <dgm:t>
        <a:bodyPr/>
        <a:lstStyle/>
        <a:p>
          <a:r>
            <a:rPr lang="en-IN" dirty="0"/>
            <a:t>Set up and manage site collections in SharePoint Online</a:t>
          </a:r>
          <a:endParaRPr lang="en-US" dirty="0"/>
        </a:p>
      </dgm:t>
    </dgm:pt>
    <dgm:pt modelId="{4E702194-E60A-4C3E-8AD0-C85D1B4E2A8A}" type="parTrans" cxnId="{05CA62B8-7EF8-4A43-B5B9-1558D13DCC41}">
      <dgm:prSet/>
      <dgm:spPr/>
      <dgm:t>
        <a:bodyPr/>
        <a:lstStyle/>
        <a:p>
          <a:endParaRPr lang="en-US"/>
        </a:p>
      </dgm:t>
    </dgm:pt>
    <dgm:pt modelId="{3CC77E76-6314-4F74-A67E-6AD102B2F9CF}" type="sibTrans" cxnId="{05CA62B8-7EF8-4A43-B5B9-1558D13DCC41}">
      <dgm:prSet/>
      <dgm:spPr/>
      <dgm:t>
        <a:bodyPr/>
        <a:lstStyle/>
        <a:p>
          <a:endParaRPr lang="en-US"/>
        </a:p>
      </dgm:t>
    </dgm:pt>
    <dgm:pt modelId="{0A7B01F6-6FDF-4B3A-8CD5-363406C5F652}">
      <dgm:prSet/>
      <dgm:spPr/>
      <dgm:t>
        <a:bodyPr/>
        <a:lstStyle/>
        <a:p>
          <a:r>
            <a:rPr lang="en-IN"/>
            <a:t>Manage storage for site collections </a:t>
          </a:r>
          <a:endParaRPr lang="en-US"/>
        </a:p>
      </dgm:t>
    </dgm:pt>
    <dgm:pt modelId="{18E0A4F7-EB56-4B08-A9C5-A6BFDE4B9511}" type="parTrans" cxnId="{BFC3E4B5-60C4-44CE-8B3D-2E4996D0A7AF}">
      <dgm:prSet/>
      <dgm:spPr/>
      <dgm:t>
        <a:bodyPr/>
        <a:lstStyle/>
        <a:p>
          <a:endParaRPr lang="en-US"/>
        </a:p>
      </dgm:t>
    </dgm:pt>
    <dgm:pt modelId="{2461D2A8-CCE4-448B-886E-726B3892B803}" type="sibTrans" cxnId="{BFC3E4B5-60C4-44CE-8B3D-2E4996D0A7AF}">
      <dgm:prSet/>
      <dgm:spPr/>
      <dgm:t>
        <a:bodyPr/>
        <a:lstStyle/>
        <a:p>
          <a:endParaRPr lang="en-US"/>
        </a:p>
      </dgm:t>
    </dgm:pt>
    <dgm:pt modelId="{F9C40A37-F738-450B-9278-62AE9B68FDB6}">
      <dgm:prSet/>
      <dgm:spPr/>
      <dgm:t>
        <a:bodyPr/>
        <a:lstStyle/>
        <a:p>
          <a:r>
            <a:rPr lang="nb-NO"/>
            <a:t>Configure sharing and access control policies</a:t>
          </a:r>
          <a:endParaRPr lang="en-US"/>
        </a:p>
      </dgm:t>
    </dgm:pt>
    <dgm:pt modelId="{FDF4BC7F-F6FF-4852-8C1F-0B2A6EF3EBD0}" type="parTrans" cxnId="{F23E3B5D-F2A0-43DF-93A1-D7D8DE9B28EE}">
      <dgm:prSet/>
      <dgm:spPr/>
      <dgm:t>
        <a:bodyPr/>
        <a:lstStyle/>
        <a:p>
          <a:endParaRPr lang="en-US"/>
        </a:p>
      </dgm:t>
    </dgm:pt>
    <dgm:pt modelId="{1BADEF3C-A228-4675-ABE9-456F59EBC1F3}" type="sibTrans" cxnId="{F23E3B5D-F2A0-43DF-93A1-D7D8DE9B28EE}">
      <dgm:prSet/>
      <dgm:spPr/>
      <dgm:t>
        <a:bodyPr/>
        <a:lstStyle/>
        <a:p>
          <a:endParaRPr lang="en-US"/>
        </a:p>
      </dgm:t>
    </dgm:pt>
    <dgm:pt modelId="{CDC410B9-98F3-4A27-8FBC-56F17BD9DDA3}">
      <dgm:prSet/>
      <dgm:spPr/>
      <dgm:t>
        <a:bodyPr/>
        <a:lstStyle/>
        <a:p>
          <a:r>
            <a:rPr lang="nb-NO"/>
            <a:t>Configure managed metadata within the Term store</a:t>
          </a:r>
          <a:endParaRPr lang="en-US"/>
        </a:p>
      </dgm:t>
    </dgm:pt>
    <dgm:pt modelId="{B3477489-AAC0-4CDF-B46A-7D07C26F5F14}" type="parTrans" cxnId="{D85F4045-A7CF-496D-BC46-CBEC4670A0E9}">
      <dgm:prSet/>
      <dgm:spPr/>
      <dgm:t>
        <a:bodyPr/>
        <a:lstStyle/>
        <a:p>
          <a:endParaRPr lang="en-US"/>
        </a:p>
      </dgm:t>
    </dgm:pt>
    <dgm:pt modelId="{3B1B43C5-BAAF-445E-A947-61CDD3C2133D}" type="sibTrans" cxnId="{D85F4045-A7CF-496D-BC46-CBEC4670A0E9}">
      <dgm:prSet/>
      <dgm:spPr/>
      <dgm:t>
        <a:bodyPr/>
        <a:lstStyle/>
        <a:p>
          <a:endParaRPr lang="en-US"/>
        </a:p>
      </dgm:t>
    </dgm:pt>
    <dgm:pt modelId="{57DAE376-2D33-43A8-A760-05F976BCB59D}">
      <dgm:prSet/>
      <dgm:spPr/>
      <dgm:t>
        <a:bodyPr/>
        <a:lstStyle/>
        <a:p>
          <a:r>
            <a:rPr lang="nb-NO"/>
            <a:t>Configure and manage additional SharePoint tenant level settings </a:t>
          </a:r>
          <a:endParaRPr lang="en-US"/>
        </a:p>
      </dgm:t>
    </dgm:pt>
    <dgm:pt modelId="{F2C416FB-B2DD-4873-BC4C-9345998A7AD9}" type="parTrans" cxnId="{48B25BDD-43BB-44F8-B4A1-6D2A4CE6082E}">
      <dgm:prSet/>
      <dgm:spPr/>
      <dgm:t>
        <a:bodyPr/>
        <a:lstStyle/>
        <a:p>
          <a:endParaRPr lang="en-US"/>
        </a:p>
      </dgm:t>
    </dgm:pt>
    <dgm:pt modelId="{165EBEE7-A717-486E-ADF1-10C053EFDC52}" type="sibTrans" cxnId="{48B25BDD-43BB-44F8-B4A1-6D2A4CE6082E}">
      <dgm:prSet/>
      <dgm:spPr/>
      <dgm:t>
        <a:bodyPr/>
        <a:lstStyle/>
        <a:p>
          <a:endParaRPr lang="en-US"/>
        </a:p>
      </dgm:t>
    </dgm:pt>
    <dgm:pt modelId="{A2D87646-CEFA-4269-AA26-1D9F98C00855}" type="pres">
      <dgm:prSet presAssocID="{FA63000B-1743-45AF-A992-79E70FDDBB3E}" presName="Name0" presStyleCnt="0">
        <dgm:presLayoutVars>
          <dgm:chMax val="7"/>
          <dgm:chPref val="7"/>
          <dgm:dir/>
        </dgm:presLayoutVars>
      </dgm:prSet>
      <dgm:spPr/>
    </dgm:pt>
    <dgm:pt modelId="{A067AC5E-4C47-4F0D-A457-8800B0200A49}" type="pres">
      <dgm:prSet presAssocID="{FA63000B-1743-45AF-A992-79E70FDDBB3E}" presName="Name1" presStyleCnt="0"/>
      <dgm:spPr/>
    </dgm:pt>
    <dgm:pt modelId="{9FD0E956-8513-4A4B-8785-4422F7140D61}" type="pres">
      <dgm:prSet presAssocID="{FA63000B-1743-45AF-A992-79E70FDDBB3E}" presName="cycle" presStyleCnt="0"/>
      <dgm:spPr/>
    </dgm:pt>
    <dgm:pt modelId="{A0D43C12-7686-4CCB-9B1C-F04CBB031B58}" type="pres">
      <dgm:prSet presAssocID="{FA63000B-1743-45AF-A992-79E70FDDBB3E}" presName="srcNode" presStyleLbl="node1" presStyleIdx="0" presStyleCnt="5"/>
      <dgm:spPr/>
    </dgm:pt>
    <dgm:pt modelId="{E552CEDC-AF90-4300-86A1-06CD5FFF7B4D}" type="pres">
      <dgm:prSet presAssocID="{FA63000B-1743-45AF-A992-79E70FDDBB3E}" presName="conn" presStyleLbl="parChTrans1D2" presStyleIdx="0" presStyleCnt="1"/>
      <dgm:spPr/>
    </dgm:pt>
    <dgm:pt modelId="{39A53ACD-DD0E-4813-8C66-488FE5A08BEE}" type="pres">
      <dgm:prSet presAssocID="{FA63000B-1743-45AF-A992-79E70FDDBB3E}" presName="extraNode" presStyleLbl="node1" presStyleIdx="0" presStyleCnt="5"/>
      <dgm:spPr/>
    </dgm:pt>
    <dgm:pt modelId="{E9EF2FC6-71A8-4501-B8C8-79052798234E}" type="pres">
      <dgm:prSet presAssocID="{FA63000B-1743-45AF-A992-79E70FDDBB3E}" presName="dstNode" presStyleLbl="node1" presStyleIdx="0" presStyleCnt="5"/>
      <dgm:spPr/>
    </dgm:pt>
    <dgm:pt modelId="{501D05FB-8131-4853-B3E6-678D281A8A37}" type="pres">
      <dgm:prSet presAssocID="{4CA7F952-9DE1-49A3-9223-7F8A3E6990A7}" presName="text_1" presStyleLbl="node1" presStyleIdx="0" presStyleCnt="5">
        <dgm:presLayoutVars>
          <dgm:bulletEnabled val="1"/>
        </dgm:presLayoutVars>
      </dgm:prSet>
      <dgm:spPr/>
    </dgm:pt>
    <dgm:pt modelId="{B4C2FFB8-26B9-418B-9A6D-58869BE94905}" type="pres">
      <dgm:prSet presAssocID="{4CA7F952-9DE1-49A3-9223-7F8A3E6990A7}" presName="accent_1" presStyleCnt="0"/>
      <dgm:spPr/>
    </dgm:pt>
    <dgm:pt modelId="{18F6F3EA-D408-4D78-AE82-0E8088098B4F}" type="pres">
      <dgm:prSet presAssocID="{4CA7F952-9DE1-49A3-9223-7F8A3E6990A7}" presName="accentRepeatNode" presStyleLbl="solidFgAcc1" presStyleIdx="0" presStyleCnt="5"/>
      <dgm:spPr/>
    </dgm:pt>
    <dgm:pt modelId="{A044DA47-032D-4241-8568-E4656D786AD4}" type="pres">
      <dgm:prSet presAssocID="{0A7B01F6-6FDF-4B3A-8CD5-363406C5F652}" presName="text_2" presStyleLbl="node1" presStyleIdx="1" presStyleCnt="5">
        <dgm:presLayoutVars>
          <dgm:bulletEnabled val="1"/>
        </dgm:presLayoutVars>
      </dgm:prSet>
      <dgm:spPr/>
    </dgm:pt>
    <dgm:pt modelId="{B8857EC3-E688-4CB9-AF40-3EA427117787}" type="pres">
      <dgm:prSet presAssocID="{0A7B01F6-6FDF-4B3A-8CD5-363406C5F652}" presName="accent_2" presStyleCnt="0"/>
      <dgm:spPr/>
    </dgm:pt>
    <dgm:pt modelId="{73ACDDB6-C836-4088-9BD4-48040B426885}" type="pres">
      <dgm:prSet presAssocID="{0A7B01F6-6FDF-4B3A-8CD5-363406C5F652}" presName="accentRepeatNode" presStyleLbl="solidFgAcc1" presStyleIdx="1" presStyleCnt="5"/>
      <dgm:spPr/>
    </dgm:pt>
    <dgm:pt modelId="{2F64932B-81A8-477C-9E88-94AC1309E20C}" type="pres">
      <dgm:prSet presAssocID="{F9C40A37-F738-450B-9278-62AE9B68FDB6}" presName="text_3" presStyleLbl="node1" presStyleIdx="2" presStyleCnt="5">
        <dgm:presLayoutVars>
          <dgm:bulletEnabled val="1"/>
        </dgm:presLayoutVars>
      </dgm:prSet>
      <dgm:spPr/>
    </dgm:pt>
    <dgm:pt modelId="{AFFD2B8A-AA34-40FA-8611-4DCEEE259D66}" type="pres">
      <dgm:prSet presAssocID="{F9C40A37-F738-450B-9278-62AE9B68FDB6}" presName="accent_3" presStyleCnt="0"/>
      <dgm:spPr/>
    </dgm:pt>
    <dgm:pt modelId="{D7C2512A-F185-41DB-BED0-47DCB43BBB3E}" type="pres">
      <dgm:prSet presAssocID="{F9C40A37-F738-450B-9278-62AE9B68FDB6}" presName="accentRepeatNode" presStyleLbl="solidFgAcc1" presStyleIdx="2" presStyleCnt="5"/>
      <dgm:spPr/>
    </dgm:pt>
    <dgm:pt modelId="{5E6DB0A3-12EF-4122-979D-CB01E40F4404}" type="pres">
      <dgm:prSet presAssocID="{CDC410B9-98F3-4A27-8FBC-56F17BD9DDA3}" presName="text_4" presStyleLbl="node1" presStyleIdx="3" presStyleCnt="5">
        <dgm:presLayoutVars>
          <dgm:bulletEnabled val="1"/>
        </dgm:presLayoutVars>
      </dgm:prSet>
      <dgm:spPr/>
    </dgm:pt>
    <dgm:pt modelId="{8A400602-F813-4272-BB89-08D6BC1989B2}" type="pres">
      <dgm:prSet presAssocID="{CDC410B9-98F3-4A27-8FBC-56F17BD9DDA3}" presName="accent_4" presStyleCnt="0"/>
      <dgm:spPr/>
    </dgm:pt>
    <dgm:pt modelId="{7B6B079D-7AFD-48ED-8B3C-3179F8F72332}" type="pres">
      <dgm:prSet presAssocID="{CDC410B9-98F3-4A27-8FBC-56F17BD9DDA3}" presName="accentRepeatNode" presStyleLbl="solidFgAcc1" presStyleIdx="3" presStyleCnt="5"/>
      <dgm:spPr/>
    </dgm:pt>
    <dgm:pt modelId="{60D1D65D-B970-47D1-88A7-0F0F78A3AAA8}" type="pres">
      <dgm:prSet presAssocID="{57DAE376-2D33-43A8-A760-05F976BCB59D}" presName="text_5" presStyleLbl="node1" presStyleIdx="4" presStyleCnt="5">
        <dgm:presLayoutVars>
          <dgm:bulletEnabled val="1"/>
        </dgm:presLayoutVars>
      </dgm:prSet>
      <dgm:spPr/>
    </dgm:pt>
    <dgm:pt modelId="{30E46149-3E2C-4A97-9A2E-518C92F5E602}" type="pres">
      <dgm:prSet presAssocID="{57DAE376-2D33-43A8-A760-05F976BCB59D}" presName="accent_5" presStyleCnt="0"/>
      <dgm:spPr/>
    </dgm:pt>
    <dgm:pt modelId="{E0DEE64D-B58E-46B2-9B9B-D5FEB7961245}" type="pres">
      <dgm:prSet presAssocID="{57DAE376-2D33-43A8-A760-05F976BCB59D}" presName="accentRepeatNode" presStyleLbl="solidFgAcc1" presStyleIdx="4" presStyleCnt="5"/>
      <dgm:spPr/>
    </dgm:pt>
  </dgm:ptLst>
  <dgm:cxnLst>
    <dgm:cxn modelId="{E78CB305-F7D3-4952-BEA2-07559D78D183}" type="presOf" srcId="{F9C40A37-F738-450B-9278-62AE9B68FDB6}" destId="{2F64932B-81A8-477C-9E88-94AC1309E20C}" srcOrd="0" destOrd="0" presId="urn:microsoft.com/office/officeart/2008/layout/VerticalCurvedList"/>
    <dgm:cxn modelId="{A2627916-E0F1-49A4-BA3C-2ECD9FB367FD}" type="presOf" srcId="{4CA7F952-9DE1-49A3-9223-7F8A3E6990A7}" destId="{501D05FB-8131-4853-B3E6-678D281A8A37}" srcOrd="0" destOrd="0" presId="urn:microsoft.com/office/officeart/2008/layout/VerticalCurvedList"/>
    <dgm:cxn modelId="{28A2DF32-3158-43E8-890F-27BAC5ED358A}" type="presOf" srcId="{57DAE376-2D33-43A8-A760-05F976BCB59D}" destId="{60D1D65D-B970-47D1-88A7-0F0F78A3AAA8}" srcOrd="0" destOrd="0" presId="urn:microsoft.com/office/officeart/2008/layout/VerticalCurvedList"/>
    <dgm:cxn modelId="{E72B543F-D422-4A17-9F36-ED066D8FDB13}" type="presOf" srcId="{3CC77E76-6314-4F74-A67E-6AD102B2F9CF}" destId="{E552CEDC-AF90-4300-86A1-06CD5FFF7B4D}" srcOrd="0" destOrd="0" presId="urn:microsoft.com/office/officeart/2008/layout/VerticalCurvedList"/>
    <dgm:cxn modelId="{F23E3B5D-F2A0-43DF-93A1-D7D8DE9B28EE}" srcId="{FA63000B-1743-45AF-A992-79E70FDDBB3E}" destId="{F9C40A37-F738-450B-9278-62AE9B68FDB6}" srcOrd="2" destOrd="0" parTransId="{FDF4BC7F-F6FF-4852-8C1F-0B2A6EF3EBD0}" sibTransId="{1BADEF3C-A228-4675-ABE9-456F59EBC1F3}"/>
    <dgm:cxn modelId="{D85F4045-A7CF-496D-BC46-CBEC4670A0E9}" srcId="{FA63000B-1743-45AF-A992-79E70FDDBB3E}" destId="{CDC410B9-98F3-4A27-8FBC-56F17BD9DDA3}" srcOrd="3" destOrd="0" parTransId="{B3477489-AAC0-4CDF-B46A-7D07C26F5F14}" sibTransId="{3B1B43C5-BAAF-445E-A947-61CDD3C2133D}"/>
    <dgm:cxn modelId="{03B46F89-87F7-4A90-B93D-C622A192472F}" type="presOf" srcId="{FA63000B-1743-45AF-A992-79E70FDDBB3E}" destId="{A2D87646-CEFA-4269-AA26-1D9F98C00855}" srcOrd="0" destOrd="0" presId="urn:microsoft.com/office/officeart/2008/layout/VerticalCurvedList"/>
    <dgm:cxn modelId="{EAA9C492-AD0E-4FF5-B13C-E17877CDC4CB}" type="presOf" srcId="{0A7B01F6-6FDF-4B3A-8CD5-363406C5F652}" destId="{A044DA47-032D-4241-8568-E4656D786AD4}" srcOrd="0" destOrd="0" presId="urn:microsoft.com/office/officeart/2008/layout/VerticalCurvedList"/>
    <dgm:cxn modelId="{BFC3E4B5-60C4-44CE-8B3D-2E4996D0A7AF}" srcId="{FA63000B-1743-45AF-A992-79E70FDDBB3E}" destId="{0A7B01F6-6FDF-4B3A-8CD5-363406C5F652}" srcOrd="1" destOrd="0" parTransId="{18E0A4F7-EB56-4B08-A9C5-A6BFDE4B9511}" sibTransId="{2461D2A8-CCE4-448B-886E-726B3892B803}"/>
    <dgm:cxn modelId="{05CA62B8-7EF8-4A43-B5B9-1558D13DCC41}" srcId="{FA63000B-1743-45AF-A992-79E70FDDBB3E}" destId="{4CA7F952-9DE1-49A3-9223-7F8A3E6990A7}" srcOrd="0" destOrd="0" parTransId="{4E702194-E60A-4C3E-8AD0-C85D1B4E2A8A}" sibTransId="{3CC77E76-6314-4F74-A67E-6AD102B2F9CF}"/>
    <dgm:cxn modelId="{48B25BDD-43BB-44F8-B4A1-6D2A4CE6082E}" srcId="{FA63000B-1743-45AF-A992-79E70FDDBB3E}" destId="{57DAE376-2D33-43A8-A760-05F976BCB59D}" srcOrd="4" destOrd="0" parTransId="{F2C416FB-B2DD-4873-BC4C-9345998A7AD9}" sibTransId="{165EBEE7-A717-486E-ADF1-10C053EFDC52}"/>
    <dgm:cxn modelId="{7E8BF7FE-6458-4738-99B6-1FCC4C1E3A9D}" type="presOf" srcId="{CDC410B9-98F3-4A27-8FBC-56F17BD9DDA3}" destId="{5E6DB0A3-12EF-4122-979D-CB01E40F4404}" srcOrd="0" destOrd="0" presId="urn:microsoft.com/office/officeart/2008/layout/VerticalCurvedList"/>
    <dgm:cxn modelId="{09D874D7-1C51-4BED-A5E7-27BBB918A395}" type="presParOf" srcId="{A2D87646-CEFA-4269-AA26-1D9F98C00855}" destId="{A067AC5E-4C47-4F0D-A457-8800B0200A49}" srcOrd="0" destOrd="0" presId="urn:microsoft.com/office/officeart/2008/layout/VerticalCurvedList"/>
    <dgm:cxn modelId="{154774EB-36E3-46FE-972B-313C9001D16D}" type="presParOf" srcId="{A067AC5E-4C47-4F0D-A457-8800B0200A49}" destId="{9FD0E956-8513-4A4B-8785-4422F7140D61}" srcOrd="0" destOrd="0" presId="urn:microsoft.com/office/officeart/2008/layout/VerticalCurvedList"/>
    <dgm:cxn modelId="{01608436-D699-4793-8046-7CA3FDFD816F}" type="presParOf" srcId="{9FD0E956-8513-4A4B-8785-4422F7140D61}" destId="{A0D43C12-7686-4CCB-9B1C-F04CBB031B58}" srcOrd="0" destOrd="0" presId="urn:microsoft.com/office/officeart/2008/layout/VerticalCurvedList"/>
    <dgm:cxn modelId="{28B396FE-F274-48A1-AD1D-A3991A513990}" type="presParOf" srcId="{9FD0E956-8513-4A4B-8785-4422F7140D61}" destId="{E552CEDC-AF90-4300-86A1-06CD5FFF7B4D}" srcOrd="1" destOrd="0" presId="urn:microsoft.com/office/officeart/2008/layout/VerticalCurvedList"/>
    <dgm:cxn modelId="{DD0EDF18-747F-461D-921F-E5E3CF7E4E51}" type="presParOf" srcId="{9FD0E956-8513-4A4B-8785-4422F7140D61}" destId="{39A53ACD-DD0E-4813-8C66-488FE5A08BEE}" srcOrd="2" destOrd="0" presId="urn:microsoft.com/office/officeart/2008/layout/VerticalCurvedList"/>
    <dgm:cxn modelId="{C7420741-8971-4E28-9E13-139B4B42C8AF}" type="presParOf" srcId="{9FD0E956-8513-4A4B-8785-4422F7140D61}" destId="{E9EF2FC6-71A8-4501-B8C8-79052798234E}" srcOrd="3" destOrd="0" presId="urn:microsoft.com/office/officeart/2008/layout/VerticalCurvedList"/>
    <dgm:cxn modelId="{1116191E-1C22-4A3F-BA94-276D0CA7437F}" type="presParOf" srcId="{A067AC5E-4C47-4F0D-A457-8800B0200A49}" destId="{501D05FB-8131-4853-B3E6-678D281A8A37}" srcOrd="1" destOrd="0" presId="urn:microsoft.com/office/officeart/2008/layout/VerticalCurvedList"/>
    <dgm:cxn modelId="{5919A564-73B0-4D62-B968-CD674C1D43E9}" type="presParOf" srcId="{A067AC5E-4C47-4F0D-A457-8800B0200A49}" destId="{B4C2FFB8-26B9-418B-9A6D-58869BE94905}" srcOrd="2" destOrd="0" presId="urn:microsoft.com/office/officeart/2008/layout/VerticalCurvedList"/>
    <dgm:cxn modelId="{E575F67E-BAE3-4569-81D4-76B835ACBC65}" type="presParOf" srcId="{B4C2FFB8-26B9-418B-9A6D-58869BE94905}" destId="{18F6F3EA-D408-4D78-AE82-0E8088098B4F}" srcOrd="0" destOrd="0" presId="urn:microsoft.com/office/officeart/2008/layout/VerticalCurvedList"/>
    <dgm:cxn modelId="{C50BB4E7-28DC-4E2C-9C71-7B4B6AC83384}" type="presParOf" srcId="{A067AC5E-4C47-4F0D-A457-8800B0200A49}" destId="{A044DA47-032D-4241-8568-E4656D786AD4}" srcOrd="3" destOrd="0" presId="urn:microsoft.com/office/officeart/2008/layout/VerticalCurvedList"/>
    <dgm:cxn modelId="{7A3BC802-5231-42E3-949F-5364E94ACB9E}" type="presParOf" srcId="{A067AC5E-4C47-4F0D-A457-8800B0200A49}" destId="{B8857EC3-E688-4CB9-AF40-3EA427117787}" srcOrd="4" destOrd="0" presId="urn:microsoft.com/office/officeart/2008/layout/VerticalCurvedList"/>
    <dgm:cxn modelId="{784278D4-3D0A-4CA5-A3AD-EA8C6A9D5F28}" type="presParOf" srcId="{B8857EC3-E688-4CB9-AF40-3EA427117787}" destId="{73ACDDB6-C836-4088-9BD4-48040B426885}" srcOrd="0" destOrd="0" presId="urn:microsoft.com/office/officeart/2008/layout/VerticalCurvedList"/>
    <dgm:cxn modelId="{276EE6B8-9F38-4C7E-937E-69BF2D74DC22}" type="presParOf" srcId="{A067AC5E-4C47-4F0D-A457-8800B0200A49}" destId="{2F64932B-81A8-477C-9E88-94AC1309E20C}" srcOrd="5" destOrd="0" presId="urn:microsoft.com/office/officeart/2008/layout/VerticalCurvedList"/>
    <dgm:cxn modelId="{3A45DA51-E24A-41D3-9F69-FD1D01AC3E9E}" type="presParOf" srcId="{A067AC5E-4C47-4F0D-A457-8800B0200A49}" destId="{AFFD2B8A-AA34-40FA-8611-4DCEEE259D66}" srcOrd="6" destOrd="0" presId="urn:microsoft.com/office/officeart/2008/layout/VerticalCurvedList"/>
    <dgm:cxn modelId="{10159C3C-AEAE-4E9D-A068-1FCD6789085F}" type="presParOf" srcId="{AFFD2B8A-AA34-40FA-8611-4DCEEE259D66}" destId="{D7C2512A-F185-41DB-BED0-47DCB43BBB3E}" srcOrd="0" destOrd="0" presId="urn:microsoft.com/office/officeart/2008/layout/VerticalCurvedList"/>
    <dgm:cxn modelId="{5E00AB9C-B84D-43CD-99FD-C1C5ED22A10F}" type="presParOf" srcId="{A067AC5E-4C47-4F0D-A457-8800B0200A49}" destId="{5E6DB0A3-12EF-4122-979D-CB01E40F4404}" srcOrd="7" destOrd="0" presId="urn:microsoft.com/office/officeart/2008/layout/VerticalCurvedList"/>
    <dgm:cxn modelId="{65CEECAB-3752-4BF9-A11C-046877F89BB1}" type="presParOf" srcId="{A067AC5E-4C47-4F0D-A457-8800B0200A49}" destId="{8A400602-F813-4272-BB89-08D6BC1989B2}" srcOrd="8" destOrd="0" presId="urn:microsoft.com/office/officeart/2008/layout/VerticalCurvedList"/>
    <dgm:cxn modelId="{4489F0CE-1AA3-463C-8995-523EBBF4782E}" type="presParOf" srcId="{8A400602-F813-4272-BB89-08D6BC1989B2}" destId="{7B6B079D-7AFD-48ED-8B3C-3179F8F72332}" srcOrd="0" destOrd="0" presId="urn:microsoft.com/office/officeart/2008/layout/VerticalCurvedList"/>
    <dgm:cxn modelId="{4E4F29FA-6417-4CEB-B0DF-648D9F13E57A}" type="presParOf" srcId="{A067AC5E-4C47-4F0D-A457-8800B0200A49}" destId="{60D1D65D-B970-47D1-88A7-0F0F78A3AAA8}" srcOrd="9" destOrd="0" presId="urn:microsoft.com/office/officeart/2008/layout/VerticalCurvedList"/>
    <dgm:cxn modelId="{C9E07907-CD76-4065-BBCE-3F15AFE20CF7}" type="presParOf" srcId="{A067AC5E-4C47-4F0D-A457-8800B0200A49}" destId="{30E46149-3E2C-4A97-9A2E-518C92F5E602}" srcOrd="10" destOrd="0" presId="urn:microsoft.com/office/officeart/2008/layout/VerticalCurvedList"/>
    <dgm:cxn modelId="{9D83FEDA-05A4-43CB-9CD4-60EB7AF5872D}" type="presParOf" srcId="{30E46149-3E2C-4A97-9A2E-518C92F5E602}" destId="{E0DEE64D-B58E-46B2-9B9B-D5FEB796124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F5B403-B253-47D7-9846-9EF3F2DEC26A}"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AAC95011-BEDA-4EE5-9C9B-CA6174B0324F}">
      <dgm:prSet/>
      <dgm:spPr/>
      <dgm:t>
        <a:bodyPr/>
        <a:lstStyle/>
        <a:p>
          <a:r>
            <a:rPr lang="en-IN"/>
            <a:t>Metadata: Data about data or about an information resource</a:t>
          </a:r>
          <a:endParaRPr lang="en-US"/>
        </a:p>
      </dgm:t>
    </dgm:pt>
    <dgm:pt modelId="{30E5DB46-D1F7-49A5-BA94-5B11A9650395}" type="parTrans" cxnId="{D58F4E27-8083-46B5-900E-16732A8B1510}">
      <dgm:prSet/>
      <dgm:spPr/>
      <dgm:t>
        <a:bodyPr/>
        <a:lstStyle/>
        <a:p>
          <a:endParaRPr lang="en-US"/>
        </a:p>
      </dgm:t>
    </dgm:pt>
    <dgm:pt modelId="{1C45E2E6-DB55-40EC-A16D-C1771A03F18B}" type="sibTrans" cxnId="{D58F4E27-8083-46B5-900E-16732A8B1510}">
      <dgm:prSet/>
      <dgm:spPr/>
      <dgm:t>
        <a:bodyPr/>
        <a:lstStyle/>
        <a:p>
          <a:endParaRPr lang="en-US"/>
        </a:p>
      </dgm:t>
    </dgm:pt>
    <dgm:pt modelId="{8A77F6C9-4F78-41CF-9F80-D3DE7051CD56}">
      <dgm:prSet/>
      <dgm:spPr/>
      <dgm:t>
        <a:bodyPr/>
        <a:lstStyle/>
        <a:p>
          <a:r>
            <a:rPr lang="en-IN"/>
            <a:t>By using term sets and managed terms within the Term Store, you can control which terms users can add to the content, and you can control who can add new terms</a:t>
          </a:r>
          <a:endParaRPr lang="en-US"/>
        </a:p>
      </dgm:t>
    </dgm:pt>
    <dgm:pt modelId="{65B78478-2E2D-43F3-A998-07F9F93F8D3B}" type="parTrans" cxnId="{F67EF8CD-8D2E-44E9-8117-C96F5DFE0F5A}">
      <dgm:prSet/>
      <dgm:spPr/>
      <dgm:t>
        <a:bodyPr/>
        <a:lstStyle/>
        <a:p>
          <a:endParaRPr lang="en-US"/>
        </a:p>
      </dgm:t>
    </dgm:pt>
    <dgm:pt modelId="{7A52ABD9-BCF5-4978-BE1C-22F3A0B0D935}" type="sibTrans" cxnId="{F67EF8CD-8D2E-44E9-8117-C96F5DFE0F5A}">
      <dgm:prSet/>
      <dgm:spPr/>
      <dgm:t>
        <a:bodyPr/>
        <a:lstStyle/>
        <a:p>
          <a:endParaRPr lang="en-US"/>
        </a:p>
      </dgm:t>
    </dgm:pt>
    <dgm:pt modelId="{8E089CF4-2640-4079-85EA-31B17CBCEA70}">
      <dgm:prSet/>
      <dgm:spPr/>
      <dgm:t>
        <a:bodyPr/>
        <a:lstStyle/>
        <a:p>
          <a:r>
            <a:rPr lang="en-IN"/>
            <a:t>When the same terms are used consistently across sites, it is easier to build robust processes and solutions that are based on that metadata</a:t>
          </a:r>
          <a:endParaRPr lang="en-US"/>
        </a:p>
      </dgm:t>
    </dgm:pt>
    <dgm:pt modelId="{DD8426C9-5BD0-4B8B-A90D-051390F43C4F}" type="parTrans" cxnId="{0F3DEA3D-F661-4A62-8B4E-890D0D95B2C2}">
      <dgm:prSet/>
      <dgm:spPr/>
      <dgm:t>
        <a:bodyPr/>
        <a:lstStyle/>
        <a:p>
          <a:endParaRPr lang="en-US"/>
        </a:p>
      </dgm:t>
    </dgm:pt>
    <dgm:pt modelId="{2D2FDD80-51FA-4F2D-A86A-684149B77C31}" type="sibTrans" cxnId="{0F3DEA3D-F661-4A62-8B4E-890D0D95B2C2}">
      <dgm:prSet/>
      <dgm:spPr/>
      <dgm:t>
        <a:bodyPr/>
        <a:lstStyle/>
        <a:p>
          <a:endParaRPr lang="en-US"/>
        </a:p>
      </dgm:t>
    </dgm:pt>
    <dgm:pt modelId="{042A5D3E-F1FA-4A11-91DF-F3251E6E43DE}">
      <dgm:prSet/>
      <dgm:spPr/>
      <dgm:t>
        <a:bodyPr/>
        <a:lstStyle/>
        <a:p>
          <a:r>
            <a:rPr lang="en-IN" dirty="0"/>
            <a:t>Consistent terms and metadata make it easier to find business information and data by using Search</a:t>
          </a:r>
          <a:endParaRPr lang="en-US" dirty="0"/>
        </a:p>
      </dgm:t>
    </dgm:pt>
    <dgm:pt modelId="{9AA7E18C-2A81-4DB6-BE2B-DB9E864316A4}" type="parTrans" cxnId="{69879DBE-2735-4773-A385-016190536DCF}">
      <dgm:prSet/>
      <dgm:spPr/>
      <dgm:t>
        <a:bodyPr/>
        <a:lstStyle/>
        <a:p>
          <a:endParaRPr lang="en-US"/>
        </a:p>
      </dgm:t>
    </dgm:pt>
    <dgm:pt modelId="{064886CC-DB99-456C-B78E-C64267963DD1}" type="sibTrans" cxnId="{69879DBE-2735-4773-A385-016190536DCF}">
      <dgm:prSet/>
      <dgm:spPr/>
      <dgm:t>
        <a:bodyPr/>
        <a:lstStyle/>
        <a:p>
          <a:endParaRPr lang="en-US"/>
        </a:p>
      </dgm:t>
    </dgm:pt>
    <dgm:pt modelId="{74CCD160-4008-4851-B2DC-61F682C19284}" type="pres">
      <dgm:prSet presAssocID="{46F5B403-B253-47D7-9846-9EF3F2DEC26A}" presName="vert0" presStyleCnt="0">
        <dgm:presLayoutVars>
          <dgm:dir/>
          <dgm:animOne val="branch"/>
          <dgm:animLvl val="lvl"/>
        </dgm:presLayoutVars>
      </dgm:prSet>
      <dgm:spPr/>
    </dgm:pt>
    <dgm:pt modelId="{8E30AD14-F462-4847-B72A-D0933387F055}" type="pres">
      <dgm:prSet presAssocID="{AAC95011-BEDA-4EE5-9C9B-CA6174B0324F}" presName="thickLine" presStyleLbl="alignNode1" presStyleIdx="0" presStyleCnt="4"/>
      <dgm:spPr/>
    </dgm:pt>
    <dgm:pt modelId="{477976A8-B1CF-476F-B111-5C08238C73EA}" type="pres">
      <dgm:prSet presAssocID="{AAC95011-BEDA-4EE5-9C9B-CA6174B0324F}" presName="horz1" presStyleCnt="0"/>
      <dgm:spPr/>
    </dgm:pt>
    <dgm:pt modelId="{360642D6-D7F2-4202-B77B-E175B14551AC}" type="pres">
      <dgm:prSet presAssocID="{AAC95011-BEDA-4EE5-9C9B-CA6174B0324F}" presName="tx1" presStyleLbl="revTx" presStyleIdx="0" presStyleCnt="4"/>
      <dgm:spPr/>
    </dgm:pt>
    <dgm:pt modelId="{A4E63E64-CFDE-4F95-A7E5-D1937D61C589}" type="pres">
      <dgm:prSet presAssocID="{AAC95011-BEDA-4EE5-9C9B-CA6174B0324F}" presName="vert1" presStyleCnt="0"/>
      <dgm:spPr/>
    </dgm:pt>
    <dgm:pt modelId="{22A99371-C837-467B-86F5-902772B0A7C8}" type="pres">
      <dgm:prSet presAssocID="{8A77F6C9-4F78-41CF-9F80-D3DE7051CD56}" presName="thickLine" presStyleLbl="alignNode1" presStyleIdx="1" presStyleCnt="4"/>
      <dgm:spPr/>
    </dgm:pt>
    <dgm:pt modelId="{DD676A18-FE77-45D3-8CFB-837FBB237A93}" type="pres">
      <dgm:prSet presAssocID="{8A77F6C9-4F78-41CF-9F80-D3DE7051CD56}" presName="horz1" presStyleCnt="0"/>
      <dgm:spPr/>
    </dgm:pt>
    <dgm:pt modelId="{459C145E-740A-41F0-9D39-5B7441210C70}" type="pres">
      <dgm:prSet presAssocID="{8A77F6C9-4F78-41CF-9F80-D3DE7051CD56}" presName="tx1" presStyleLbl="revTx" presStyleIdx="1" presStyleCnt="4"/>
      <dgm:spPr/>
    </dgm:pt>
    <dgm:pt modelId="{7EA7B6C1-F956-4D63-A497-C414780A5DC1}" type="pres">
      <dgm:prSet presAssocID="{8A77F6C9-4F78-41CF-9F80-D3DE7051CD56}" presName="vert1" presStyleCnt="0"/>
      <dgm:spPr/>
    </dgm:pt>
    <dgm:pt modelId="{81A2E051-0A25-4269-8499-DD19A36D7A8F}" type="pres">
      <dgm:prSet presAssocID="{8E089CF4-2640-4079-85EA-31B17CBCEA70}" presName="thickLine" presStyleLbl="alignNode1" presStyleIdx="2" presStyleCnt="4"/>
      <dgm:spPr/>
    </dgm:pt>
    <dgm:pt modelId="{C3DF66B8-5B3D-4338-9483-E77C17E371FF}" type="pres">
      <dgm:prSet presAssocID="{8E089CF4-2640-4079-85EA-31B17CBCEA70}" presName="horz1" presStyleCnt="0"/>
      <dgm:spPr/>
    </dgm:pt>
    <dgm:pt modelId="{3EF2DDFA-1EC9-4C88-AB4A-D6850730D90A}" type="pres">
      <dgm:prSet presAssocID="{8E089CF4-2640-4079-85EA-31B17CBCEA70}" presName="tx1" presStyleLbl="revTx" presStyleIdx="2" presStyleCnt="4"/>
      <dgm:spPr/>
    </dgm:pt>
    <dgm:pt modelId="{30F33351-967E-478F-973B-F846A62A1A1A}" type="pres">
      <dgm:prSet presAssocID="{8E089CF4-2640-4079-85EA-31B17CBCEA70}" presName="vert1" presStyleCnt="0"/>
      <dgm:spPr/>
    </dgm:pt>
    <dgm:pt modelId="{A0C85522-AB9A-4E0A-B04F-F19606FAF415}" type="pres">
      <dgm:prSet presAssocID="{042A5D3E-F1FA-4A11-91DF-F3251E6E43DE}" presName="thickLine" presStyleLbl="alignNode1" presStyleIdx="3" presStyleCnt="4"/>
      <dgm:spPr/>
    </dgm:pt>
    <dgm:pt modelId="{D613A3B2-A7A3-4C3B-979F-1D01D24A250B}" type="pres">
      <dgm:prSet presAssocID="{042A5D3E-F1FA-4A11-91DF-F3251E6E43DE}" presName="horz1" presStyleCnt="0"/>
      <dgm:spPr/>
    </dgm:pt>
    <dgm:pt modelId="{E660DEB9-D3A4-4BBD-95AE-C2A6EC713BF1}" type="pres">
      <dgm:prSet presAssocID="{042A5D3E-F1FA-4A11-91DF-F3251E6E43DE}" presName="tx1" presStyleLbl="revTx" presStyleIdx="3" presStyleCnt="4"/>
      <dgm:spPr/>
    </dgm:pt>
    <dgm:pt modelId="{DD3E7CB7-ECEB-421F-82A2-D4B309CEEA1F}" type="pres">
      <dgm:prSet presAssocID="{042A5D3E-F1FA-4A11-91DF-F3251E6E43DE}" presName="vert1" presStyleCnt="0"/>
      <dgm:spPr/>
    </dgm:pt>
  </dgm:ptLst>
  <dgm:cxnLst>
    <dgm:cxn modelId="{C6803E05-90E9-4C1F-8BDD-62353F751DEA}" type="presOf" srcId="{8E089CF4-2640-4079-85EA-31B17CBCEA70}" destId="{3EF2DDFA-1EC9-4C88-AB4A-D6850730D90A}" srcOrd="0" destOrd="0" presId="urn:microsoft.com/office/officeart/2008/layout/LinedList"/>
    <dgm:cxn modelId="{FA27D118-18C2-44CE-A566-61FAEEB2262E}" type="presOf" srcId="{042A5D3E-F1FA-4A11-91DF-F3251E6E43DE}" destId="{E660DEB9-D3A4-4BBD-95AE-C2A6EC713BF1}" srcOrd="0" destOrd="0" presId="urn:microsoft.com/office/officeart/2008/layout/LinedList"/>
    <dgm:cxn modelId="{D58F4E27-8083-46B5-900E-16732A8B1510}" srcId="{46F5B403-B253-47D7-9846-9EF3F2DEC26A}" destId="{AAC95011-BEDA-4EE5-9C9B-CA6174B0324F}" srcOrd="0" destOrd="0" parTransId="{30E5DB46-D1F7-49A5-BA94-5B11A9650395}" sibTransId="{1C45E2E6-DB55-40EC-A16D-C1771A03F18B}"/>
    <dgm:cxn modelId="{0F3DEA3D-F661-4A62-8B4E-890D0D95B2C2}" srcId="{46F5B403-B253-47D7-9846-9EF3F2DEC26A}" destId="{8E089CF4-2640-4079-85EA-31B17CBCEA70}" srcOrd="2" destOrd="0" parTransId="{DD8426C9-5BD0-4B8B-A90D-051390F43C4F}" sibTransId="{2D2FDD80-51FA-4F2D-A86A-684149B77C31}"/>
    <dgm:cxn modelId="{B53EEE49-B2B9-4A5F-841F-8229A3AC4B32}" type="presOf" srcId="{46F5B403-B253-47D7-9846-9EF3F2DEC26A}" destId="{74CCD160-4008-4851-B2DC-61F682C19284}" srcOrd="0" destOrd="0" presId="urn:microsoft.com/office/officeart/2008/layout/LinedList"/>
    <dgm:cxn modelId="{DE2CA57A-7C23-4645-8F5D-AD22C5263669}" type="presOf" srcId="{AAC95011-BEDA-4EE5-9C9B-CA6174B0324F}" destId="{360642D6-D7F2-4202-B77B-E175B14551AC}" srcOrd="0" destOrd="0" presId="urn:microsoft.com/office/officeart/2008/layout/LinedList"/>
    <dgm:cxn modelId="{2CC3CE93-F441-4559-B000-0FD42E555614}" type="presOf" srcId="{8A77F6C9-4F78-41CF-9F80-D3DE7051CD56}" destId="{459C145E-740A-41F0-9D39-5B7441210C70}" srcOrd="0" destOrd="0" presId="urn:microsoft.com/office/officeart/2008/layout/LinedList"/>
    <dgm:cxn modelId="{69879DBE-2735-4773-A385-016190536DCF}" srcId="{46F5B403-B253-47D7-9846-9EF3F2DEC26A}" destId="{042A5D3E-F1FA-4A11-91DF-F3251E6E43DE}" srcOrd="3" destOrd="0" parTransId="{9AA7E18C-2A81-4DB6-BE2B-DB9E864316A4}" sibTransId="{064886CC-DB99-456C-B78E-C64267963DD1}"/>
    <dgm:cxn modelId="{F67EF8CD-8D2E-44E9-8117-C96F5DFE0F5A}" srcId="{46F5B403-B253-47D7-9846-9EF3F2DEC26A}" destId="{8A77F6C9-4F78-41CF-9F80-D3DE7051CD56}" srcOrd="1" destOrd="0" parTransId="{65B78478-2E2D-43F3-A998-07F9F93F8D3B}" sibTransId="{7A52ABD9-BCF5-4978-BE1C-22F3A0B0D935}"/>
    <dgm:cxn modelId="{8E3A70C7-8858-475A-ACEF-5A9781F20476}" type="presParOf" srcId="{74CCD160-4008-4851-B2DC-61F682C19284}" destId="{8E30AD14-F462-4847-B72A-D0933387F055}" srcOrd="0" destOrd="0" presId="urn:microsoft.com/office/officeart/2008/layout/LinedList"/>
    <dgm:cxn modelId="{D0D857A4-48D0-4909-8504-C22E58E530A0}" type="presParOf" srcId="{74CCD160-4008-4851-B2DC-61F682C19284}" destId="{477976A8-B1CF-476F-B111-5C08238C73EA}" srcOrd="1" destOrd="0" presId="urn:microsoft.com/office/officeart/2008/layout/LinedList"/>
    <dgm:cxn modelId="{4767B371-DF09-4DE1-B1F1-930659137E86}" type="presParOf" srcId="{477976A8-B1CF-476F-B111-5C08238C73EA}" destId="{360642D6-D7F2-4202-B77B-E175B14551AC}" srcOrd="0" destOrd="0" presId="urn:microsoft.com/office/officeart/2008/layout/LinedList"/>
    <dgm:cxn modelId="{9DAC622A-7BEF-4E74-BC6E-54FBEF366CE0}" type="presParOf" srcId="{477976A8-B1CF-476F-B111-5C08238C73EA}" destId="{A4E63E64-CFDE-4F95-A7E5-D1937D61C589}" srcOrd="1" destOrd="0" presId="urn:microsoft.com/office/officeart/2008/layout/LinedList"/>
    <dgm:cxn modelId="{C3FDBADD-FB68-4553-B307-41065AC3BCDF}" type="presParOf" srcId="{74CCD160-4008-4851-B2DC-61F682C19284}" destId="{22A99371-C837-467B-86F5-902772B0A7C8}" srcOrd="2" destOrd="0" presId="urn:microsoft.com/office/officeart/2008/layout/LinedList"/>
    <dgm:cxn modelId="{FB47581D-DFAE-44E9-9000-8CF70091462D}" type="presParOf" srcId="{74CCD160-4008-4851-B2DC-61F682C19284}" destId="{DD676A18-FE77-45D3-8CFB-837FBB237A93}" srcOrd="3" destOrd="0" presId="urn:microsoft.com/office/officeart/2008/layout/LinedList"/>
    <dgm:cxn modelId="{D57FB584-817B-4964-8AC2-82F4ACF42F97}" type="presParOf" srcId="{DD676A18-FE77-45D3-8CFB-837FBB237A93}" destId="{459C145E-740A-41F0-9D39-5B7441210C70}" srcOrd="0" destOrd="0" presId="urn:microsoft.com/office/officeart/2008/layout/LinedList"/>
    <dgm:cxn modelId="{1F3D9AD4-95EE-4EC3-B7FB-B5263231A10C}" type="presParOf" srcId="{DD676A18-FE77-45D3-8CFB-837FBB237A93}" destId="{7EA7B6C1-F956-4D63-A497-C414780A5DC1}" srcOrd="1" destOrd="0" presId="urn:microsoft.com/office/officeart/2008/layout/LinedList"/>
    <dgm:cxn modelId="{7E075734-FBDB-4B4A-8D1C-173644987D3B}" type="presParOf" srcId="{74CCD160-4008-4851-B2DC-61F682C19284}" destId="{81A2E051-0A25-4269-8499-DD19A36D7A8F}" srcOrd="4" destOrd="0" presId="urn:microsoft.com/office/officeart/2008/layout/LinedList"/>
    <dgm:cxn modelId="{93829CD2-B30F-4586-9820-043A0279D81A}" type="presParOf" srcId="{74CCD160-4008-4851-B2DC-61F682C19284}" destId="{C3DF66B8-5B3D-4338-9483-E77C17E371FF}" srcOrd="5" destOrd="0" presId="urn:microsoft.com/office/officeart/2008/layout/LinedList"/>
    <dgm:cxn modelId="{5A0D1FA8-E8B7-4571-BCEA-9A529840C962}" type="presParOf" srcId="{C3DF66B8-5B3D-4338-9483-E77C17E371FF}" destId="{3EF2DDFA-1EC9-4C88-AB4A-D6850730D90A}" srcOrd="0" destOrd="0" presId="urn:microsoft.com/office/officeart/2008/layout/LinedList"/>
    <dgm:cxn modelId="{4C305179-8774-4D76-99B6-EF9EEC1D9554}" type="presParOf" srcId="{C3DF66B8-5B3D-4338-9483-E77C17E371FF}" destId="{30F33351-967E-478F-973B-F846A62A1A1A}" srcOrd="1" destOrd="0" presId="urn:microsoft.com/office/officeart/2008/layout/LinedList"/>
    <dgm:cxn modelId="{7EFF9719-BBCC-4D5D-B96D-D3AF4B67C6AE}" type="presParOf" srcId="{74CCD160-4008-4851-B2DC-61F682C19284}" destId="{A0C85522-AB9A-4E0A-B04F-F19606FAF415}" srcOrd="6" destOrd="0" presId="urn:microsoft.com/office/officeart/2008/layout/LinedList"/>
    <dgm:cxn modelId="{5F837944-657C-4321-9F97-0050B1EAA916}" type="presParOf" srcId="{74CCD160-4008-4851-B2DC-61F682C19284}" destId="{D613A3B2-A7A3-4C3B-979F-1D01D24A250B}" srcOrd="7" destOrd="0" presId="urn:microsoft.com/office/officeart/2008/layout/LinedList"/>
    <dgm:cxn modelId="{08650FAF-B3DE-40A0-9B13-CFE324CB2602}" type="presParOf" srcId="{D613A3B2-A7A3-4C3B-979F-1D01D24A250B}" destId="{E660DEB9-D3A4-4BBD-95AE-C2A6EC713BF1}" srcOrd="0" destOrd="0" presId="urn:microsoft.com/office/officeart/2008/layout/LinedList"/>
    <dgm:cxn modelId="{9594A8B7-A4A3-4468-BD0E-83A43BC0DE14}" type="presParOf" srcId="{D613A3B2-A7A3-4C3B-979F-1D01D24A250B}" destId="{DD3E7CB7-ECEB-421F-82A2-D4B309CEEA1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6D5526-D7C5-4DF8-82A1-BF9DD3FE79A6}" type="doc">
      <dgm:prSet loTypeId="urn:microsoft.com/office/officeart/2005/8/layout/target3" loCatId="relationship" qsTypeId="urn:microsoft.com/office/officeart/2005/8/quickstyle/simple1" qsCatId="simple" csTypeId="urn:microsoft.com/office/officeart/2005/8/colors/accent2_2" csCatId="accent2"/>
      <dgm:spPr/>
      <dgm:t>
        <a:bodyPr/>
        <a:lstStyle/>
        <a:p>
          <a:endParaRPr lang="en-US"/>
        </a:p>
      </dgm:t>
    </dgm:pt>
    <dgm:pt modelId="{3515150E-87C4-4A59-BD34-1BAF9F94A371}">
      <dgm:prSet/>
      <dgm:spPr/>
      <dgm:t>
        <a:bodyPr/>
        <a:lstStyle/>
        <a:p>
          <a:r>
            <a:rPr lang="en-IN" baseline="0"/>
            <a:t>The Term store: Used to create or manage term sets and the terms within them </a:t>
          </a:r>
          <a:endParaRPr lang="en-US"/>
        </a:p>
      </dgm:t>
    </dgm:pt>
    <dgm:pt modelId="{57760779-8873-4A30-82DE-84189EE6C28E}" type="parTrans" cxnId="{AD28C856-5A82-46E8-9819-A943025F20F0}">
      <dgm:prSet/>
      <dgm:spPr/>
      <dgm:t>
        <a:bodyPr/>
        <a:lstStyle/>
        <a:p>
          <a:endParaRPr lang="en-US"/>
        </a:p>
      </dgm:t>
    </dgm:pt>
    <dgm:pt modelId="{CC200EC6-7B83-4FE3-9642-76E5B6E3C0E8}" type="sibTrans" cxnId="{AD28C856-5A82-46E8-9819-A943025F20F0}">
      <dgm:prSet/>
      <dgm:spPr/>
      <dgm:t>
        <a:bodyPr/>
        <a:lstStyle/>
        <a:p>
          <a:endParaRPr lang="en-US"/>
        </a:p>
      </dgm:t>
    </dgm:pt>
    <dgm:pt modelId="{9FD34A35-8870-40C3-890D-36E0D550B273}">
      <dgm:prSet/>
      <dgm:spPr/>
      <dgm:t>
        <a:bodyPr/>
        <a:lstStyle/>
        <a:p>
          <a:r>
            <a:rPr lang="en-IN" baseline="0"/>
            <a:t>A Term: A specific word or phrase that you can associate with an item on a SharePoint site </a:t>
          </a:r>
          <a:endParaRPr lang="en-US"/>
        </a:p>
      </dgm:t>
    </dgm:pt>
    <dgm:pt modelId="{F5045BC4-560C-48B1-80AC-6E42E1D2FF84}" type="parTrans" cxnId="{D8CC3B8C-DFA3-4CC6-9C15-74C8E6DADE46}">
      <dgm:prSet/>
      <dgm:spPr/>
      <dgm:t>
        <a:bodyPr/>
        <a:lstStyle/>
        <a:p>
          <a:endParaRPr lang="en-US"/>
        </a:p>
      </dgm:t>
    </dgm:pt>
    <dgm:pt modelId="{6372505B-2AA9-4C81-A309-562A68A14BD4}" type="sibTrans" cxnId="{D8CC3B8C-DFA3-4CC6-9C15-74C8E6DADE46}">
      <dgm:prSet/>
      <dgm:spPr/>
      <dgm:t>
        <a:bodyPr/>
        <a:lstStyle/>
        <a:p>
          <a:endParaRPr lang="en-US"/>
        </a:p>
      </dgm:t>
    </dgm:pt>
    <dgm:pt modelId="{C51265BD-450A-48F1-9100-DA8F9B77D858}">
      <dgm:prSet/>
      <dgm:spPr/>
      <dgm:t>
        <a:bodyPr/>
        <a:lstStyle/>
        <a:p>
          <a:r>
            <a:rPr lang="en-IN" baseline="0"/>
            <a:t>A Term Set: A group of related terms: </a:t>
          </a:r>
          <a:endParaRPr lang="en-US"/>
        </a:p>
      </dgm:t>
    </dgm:pt>
    <dgm:pt modelId="{03A84018-94F7-4E92-8EA6-FDCE221C27CE}" type="parTrans" cxnId="{40052F4E-F9DC-4F53-B5EC-DCE8D1A9C654}">
      <dgm:prSet/>
      <dgm:spPr/>
      <dgm:t>
        <a:bodyPr/>
        <a:lstStyle/>
        <a:p>
          <a:endParaRPr lang="en-US"/>
        </a:p>
      </dgm:t>
    </dgm:pt>
    <dgm:pt modelId="{A569F54E-4F08-48DA-BB7A-3D7FDAB96AF1}" type="sibTrans" cxnId="{40052F4E-F9DC-4F53-B5EC-DCE8D1A9C654}">
      <dgm:prSet/>
      <dgm:spPr/>
      <dgm:t>
        <a:bodyPr/>
        <a:lstStyle/>
        <a:p>
          <a:endParaRPr lang="en-US"/>
        </a:p>
      </dgm:t>
    </dgm:pt>
    <dgm:pt modelId="{E78C2746-E667-46FD-A4C3-3443339A7894}">
      <dgm:prSet/>
      <dgm:spPr/>
      <dgm:t>
        <a:bodyPr/>
        <a:lstStyle/>
        <a:p>
          <a:r>
            <a:rPr lang="en-IN" baseline="0"/>
            <a:t>Local term sets are created within the context of a site collection. They are available for use (and visible) only to users of that site collection </a:t>
          </a:r>
          <a:endParaRPr lang="en-US"/>
        </a:p>
      </dgm:t>
    </dgm:pt>
    <dgm:pt modelId="{BF7126EB-6D7C-4D07-BF07-CD4B0933B486}" type="parTrans" cxnId="{EE9FB09C-0599-4B3A-BBAB-BF1F3F3C745C}">
      <dgm:prSet/>
      <dgm:spPr/>
      <dgm:t>
        <a:bodyPr/>
        <a:lstStyle/>
        <a:p>
          <a:endParaRPr lang="en-US"/>
        </a:p>
      </dgm:t>
    </dgm:pt>
    <dgm:pt modelId="{3F1461DE-7352-474F-934B-0CB7D04197A2}" type="sibTrans" cxnId="{EE9FB09C-0599-4B3A-BBAB-BF1F3F3C745C}">
      <dgm:prSet/>
      <dgm:spPr/>
      <dgm:t>
        <a:bodyPr/>
        <a:lstStyle/>
        <a:p>
          <a:endParaRPr lang="en-US"/>
        </a:p>
      </dgm:t>
    </dgm:pt>
    <dgm:pt modelId="{F2E10C0E-1187-4EED-9716-5E6F6190F3A2}">
      <dgm:prSet/>
      <dgm:spPr/>
      <dgm:t>
        <a:bodyPr/>
        <a:lstStyle/>
        <a:p>
          <a:r>
            <a:rPr lang="en-IN" baseline="0"/>
            <a:t>Global term sets are defined in the Term Store. They are available for use across all sites within the tenant</a:t>
          </a:r>
          <a:endParaRPr lang="en-US"/>
        </a:p>
      </dgm:t>
    </dgm:pt>
    <dgm:pt modelId="{36A80FC9-464D-43AA-930C-AFEB0EF75514}" type="parTrans" cxnId="{C3C25CA0-B5EF-4B90-9C53-D0AE743DECAB}">
      <dgm:prSet/>
      <dgm:spPr/>
      <dgm:t>
        <a:bodyPr/>
        <a:lstStyle/>
        <a:p>
          <a:endParaRPr lang="en-US"/>
        </a:p>
      </dgm:t>
    </dgm:pt>
    <dgm:pt modelId="{6DD5BE69-DAEA-4458-A6DF-FDDCCCE6F675}" type="sibTrans" cxnId="{C3C25CA0-B5EF-4B90-9C53-D0AE743DECAB}">
      <dgm:prSet/>
      <dgm:spPr/>
      <dgm:t>
        <a:bodyPr/>
        <a:lstStyle/>
        <a:p>
          <a:endParaRPr lang="en-US"/>
        </a:p>
      </dgm:t>
    </dgm:pt>
    <dgm:pt modelId="{B6A1A016-B6EA-49BC-9EE3-E77657D16021}" type="pres">
      <dgm:prSet presAssocID="{D26D5526-D7C5-4DF8-82A1-BF9DD3FE79A6}" presName="Name0" presStyleCnt="0">
        <dgm:presLayoutVars>
          <dgm:chMax val="7"/>
          <dgm:dir/>
          <dgm:animLvl val="lvl"/>
          <dgm:resizeHandles val="exact"/>
        </dgm:presLayoutVars>
      </dgm:prSet>
      <dgm:spPr/>
    </dgm:pt>
    <dgm:pt modelId="{4B59CAC0-9A08-4383-B484-93C643F7CD38}" type="pres">
      <dgm:prSet presAssocID="{3515150E-87C4-4A59-BD34-1BAF9F94A371}" presName="circle1" presStyleLbl="node1" presStyleIdx="0" presStyleCnt="3"/>
      <dgm:spPr/>
    </dgm:pt>
    <dgm:pt modelId="{130E8A99-0FD4-4879-97C3-E2A4E426213B}" type="pres">
      <dgm:prSet presAssocID="{3515150E-87C4-4A59-BD34-1BAF9F94A371}" presName="space" presStyleCnt="0"/>
      <dgm:spPr/>
    </dgm:pt>
    <dgm:pt modelId="{385BEE49-20E0-4B38-95C0-77351F8B5A9E}" type="pres">
      <dgm:prSet presAssocID="{3515150E-87C4-4A59-BD34-1BAF9F94A371}" presName="rect1" presStyleLbl="alignAcc1" presStyleIdx="0" presStyleCnt="3"/>
      <dgm:spPr/>
    </dgm:pt>
    <dgm:pt modelId="{8848623C-0F28-40A3-B586-9C90D0CE27C5}" type="pres">
      <dgm:prSet presAssocID="{9FD34A35-8870-40C3-890D-36E0D550B273}" presName="vertSpace2" presStyleLbl="node1" presStyleIdx="0" presStyleCnt="3"/>
      <dgm:spPr/>
    </dgm:pt>
    <dgm:pt modelId="{CCABA646-974E-4849-B17B-9216532F5851}" type="pres">
      <dgm:prSet presAssocID="{9FD34A35-8870-40C3-890D-36E0D550B273}" presName="circle2" presStyleLbl="node1" presStyleIdx="1" presStyleCnt="3"/>
      <dgm:spPr/>
    </dgm:pt>
    <dgm:pt modelId="{32F751EF-C7B7-49C0-9846-9213108FACD3}" type="pres">
      <dgm:prSet presAssocID="{9FD34A35-8870-40C3-890D-36E0D550B273}" presName="rect2" presStyleLbl="alignAcc1" presStyleIdx="1" presStyleCnt="3"/>
      <dgm:spPr/>
    </dgm:pt>
    <dgm:pt modelId="{7118536B-011A-48CF-832A-903B1A2230F4}" type="pres">
      <dgm:prSet presAssocID="{C51265BD-450A-48F1-9100-DA8F9B77D858}" presName="vertSpace3" presStyleLbl="node1" presStyleIdx="1" presStyleCnt="3"/>
      <dgm:spPr/>
    </dgm:pt>
    <dgm:pt modelId="{970FA6B6-3F15-48DE-BDAE-AB791F62451B}" type="pres">
      <dgm:prSet presAssocID="{C51265BD-450A-48F1-9100-DA8F9B77D858}" presName="circle3" presStyleLbl="node1" presStyleIdx="2" presStyleCnt="3"/>
      <dgm:spPr/>
    </dgm:pt>
    <dgm:pt modelId="{72226674-9592-432D-AF12-C96CAA9B3DDB}" type="pres">
      <dgm:prSet presAssocID="{C51265BD-450A-48F1-9100-DA8F9B77D858}" presName="rect3" presStyleLbl="alignAcc1" presStyleIdx="2" presStyleCnt="3"/>
      <dgm:spPr/>
    </dgm:pt>
    <dgm:pt modelId="{D045359B-D08B-48F7-9739-481E0580A828}" type="pres">
      <dgm:prSet presAssocID="{3515150E-87C4-4A59-BD34-1BAF9F94A371}" presName="rect1ParTx" presStyleLbl="alignAcc1" presStyleIdx="2" presStyleCnt="3">
        <dgm:presLayoutVars>
          <dgm:chMax val="1"/>
          <dgm:bulletEnabled val="1"/>
        </dgm:presLayoutVars>
      </dgm:prSet>
      <dgm:spPr/>
    </dgm:pt>
    <dgm:pt modelId="{827CD92F-4441-48AE-AF86-BFE092C77FED}" type="pres">
      <dgm:prSet presAssocID="{3515150E-87C4-4A59-BD34-1BAF9F94A371}" presName="rect1ChTx" presStyleLbl="alignAcc1" presStyleIdx="2" presStyleCnt="3">
        <dgm:presLayoutVars>
          <dgm:bulletEnabled val="1"/>
        </dgm:presLayoutVars>
      </dgm:prSet>
      <dgm:spPr/>
    </dgm:pt>
    <dgm:pt modelId="{0BF0A233-8F1F-4308-A6D0-BD305AEBDF30}" type="pres">
      <dgm:prSet presAssocID="{9FD34A35-8870-40C3-890D-36E0D550B273}" presName="rect2ParTx" presStyleLbl="alignAcc1" presStyleIdx="2" presStyleCnt="3">
        <dgm:presLayoutVars>
          <dgm:chMax val="1"/>
          <dgm:bulletEnabled val="1"/>
        </dgm:presLayoutVars>
      </dgm:prSet>
      <dgm:spPr/>
    </dgm:pt>
    <dgm:pt modelId="{05AC8047-B223-4345-A2DF-0F8B40D2081C}" type="pres">
      <dgm:prSet presAssocID="{9FD34A35-8870-40C3-890D-36E0D550B273}" presName="rect2ChTx" presStyleLbl="alignAcc1" presStyleIdx="2" presStyleCnt="3">
        <dgm:presLayoutVars>
          <dgm:bulletEnabled val="1"/>
        </dgm:presLayoutVars>
      </dgm:prSet>
      <dgm:spPr/>
    </dgm:pt>
    <dgm:pt modelId="{9F4BEED6-2291-45F2-BB89-CCBA35B53E56}" type="pres">
      <dgm:prSet presAssocID="{C51265BD-450A-48F1-9100-DA8F9B77D858}" presName="rect3ParTx" presStyleLbl="alignAcc1" presStyleIdx="2" presStyleCnt="3">
        <dgm:presLayoutVars>
          <dgm:chMax val="1"/>
          <dgm:bulletEnabled val="1"/>
        </dgm:presLayoutVars>
      </dgm:prSet>
      <dgm:spPr/>
    </dgm:pt>
    <dgm:pt modelId="{6EE2DBFE-9EEF-4119-92FC-98E908867024}" type="pres">
      <dgm:prSet presAssocID="{C51265BD-450A-48F1-9100-DA8F9B77D858}" presName="rect3ChTx" presStyleLbl="alignAcc1" presStyleIdx="2" presStyleCnt="3">
        <dgm:presLayoutVars>
          <dgm:bulletEnabled val="1"/>
        </dgm:presLayoutVars>
      </dgm:prSet>
      <dgm:spPr/>
    </dgm:pt>
  </dgm:ptLst>
  <dgm:cxnLst>
    <dgm:cxn modelId="{CBFCF50D-28DF-4787-AD4A-12CF1F02FB3F}" type="presOf" srcId="{F2E10C0E-1187-4EED-9716-5E6F6190F3A2}" destId="{6EE2DBFE-9EEF-4119-92FC-98E908867024}" srcOrd="0" destOrd="1" presId="urn:microsoft.com/office/officeart/2005/8/layout/target3"/>
    <dgm:cxn modelId="{ED8CAB0F-9294-4776-A764-79F6BE989C41}" type="presOf" srcId="{9FD34A35-8870-40C3-890D-36E0D550B273}" destId="{32F751EF-C7B7-49C0-9846-9213108FACD3}" srcOrd="0" destOrd="0" presId="urn:microsoft.com/office/officeart/2005/8/layout/target3"/>
    <dgm:cxn modelId="{C2FF8739-21F8-40E3-ACA3-E7076924D283}" type="presOf" srcId="{3515150E-87C4-4A59-BD34-1BAF9F94A371}" destId="{D045359B-D08B-48F7-9739-481E0580A828}" srcOrd="1" destOrd="0" presId="urn:microsoft.com/office/officeart/2005/8/layout/target3"/>
    <dgm:cxn modelId="{03D6CA5B-500E-453F-B457-925198897008}" type="presOf" srcId="{9FD34A35-8870-40C3-890D-36E0D550B273}" destId="{0BF0A233-8F1F-4308-A6D0-BD305AEBDF30}" srcOrd="1" destOrd="0" presId="urn:microsoft.com/office/officeart/2005/8/layout/target3"/>
    <dgm:cxn modelId="{B1940061-FDF9-4C62-B0EC-E65C9C9B8D9B}" type="presOf" srcId="{C51265BD-450A-48F1-9100-DA8F9B77D858}" destId="{72226674-9592-432D-AF12-C96CAA9B3DDB}" srcOrd="0" destOrd="0" presId="urn:microsoft.com/office/officeart/2005/8/layout/target3"/>
    <dgm:cxn modelId="{40052F4E-F9DC-4F53-B5EC-DCE8D1A9C654}" srcId="{D26D5526-D7C5-4DF8-82A1-BF9DD3FE79A6}" destId="{C51265BD-450A-48F1-9100-DA8F9B77D858}" srcOrd="2" destOrd="0" parTransId="{03A84018-94F7-4E92-8EA6-FDCE221C27CE}" sibTransId="{A569F54E-4F08-48DA-BB7A-3D7FDAB96AF1}"/>
    <dgm:cxn modelId="{AD28C856-5A82-46E8-9819-A943025F20F0}" srcId="{D26D5526-D7C5-4DF8-82A1-BF9DD3FE79A6}" destId="{3515150E-87C4-4A59-BD34-1BAF9F94A371}" srcOrd="0" destOrd="0" parTransId="{57760779-8873-4A30-82DE-84189EE6C28E}" sibTransId="{CC200EC6-7B83-4FE3-9642-76E5B6E3C0E8}"/>
    <dgm:cxn modelId="{44165180-CA11-482C-872B-8B0D97E6825E}" type="presOf" srcId="{C51265BD-450A-48F1-9100-DA8F9B77D858}" destId="{9F4BEED6-2291-45F2-BB89-CCBA35B53E56}" srcOrd="1" destOrd="0" presId="urn:microsoft.com/office/officeart/2005/8/layout/target3"/>
    <dgm:cxn modelId="{D8CC3B8C-DFA3-4CC6-9C15-74C8E6DADE46}" srcId="{D26D5526-D7C5-4DF8-82A1-BF9DD3FE79A6}" destId="{9FD34A35-8870-40C3-890D-36E0D550B273}" srcOrd="1" destOrd="0" parTransId="{F5045BC4-560C-48B1-80AC-6E42E1D2FF84}" sibTransId="{6372505B-2AA9-4C81-A309-562A68A14BD4}"/>
    <dgm:cxn modelId="{7964908D-1B08-44B0-B978-69654D987B06}" type="presOf" srcId="{E78C2746-E667-46FD-A4C3-3443339A7894}" destId="{6EE2DBFE-9EEF-4119-92FC-98E908867024}" srcOrd="0" destOrd="0" presId="urn:microsoft.com/office/officeart/2005/8/layout/target3"/>
    <dgm:cxn modelId="{EE9FB09C-0599-4B3A-BBAB-BF1F3F3C745C}" srcId="{C51265BD-450A-48F1-9100-DA8F9B77D858}" destId="{E78C2746-E667-46FD-A4C3-3443339A7894}" srcOrd="0" destOrd="0" parTransId="{BF7126EB-6D7C-4D07-BF07-CD4B0933B486}" sibTransId="{3F1461DE-7352-474F-934B-0CB7D04197A2}"/>
    <dgm:cxn modelId="{89458D9D-2608-453D-B46B-D0B16F33AFC9}" type="presOf" srcId="{D26D5526-D7C5-4DF8-82A1-BF9DD3FE79A6}" destId="{B6A1A016-B6EA-49BC-9EE3-E77657D16021}" srcOrd="0" destOrd="0" presId="urn:microsoft.com/office/officeart/2005/8/layout/target3"/>
    <dgm:cxn modelId="{C3C25CA0-B5EF-4B90-9C53-D0AE743DECAB}" srcId="{C51265BD-450A-48F1-9100-DA8F9B77D858}" destId="{F2E10C0E-1187-4EED-9716-5E6F6190F3A2}" srcOrd="1" destOrd="0" parTransId="{36A80FC9-464D-43AA-930C-AFEB0EF75514}" sibTransId="{6DD5BE69-DAEA-4458-A6DF-FDDCCCE6F675}"/>
    <dgm:cxn modelId="{60B71DED-329D-4616-9E22-E98A10B3CEE4}" type="presOf" srcId="{3515150E-87C4-4A59-BD34-1BAF9F94A371}" destId="{385BEE49-20E0-4B38-95C0-77351F8B5A9E}" srcOrd="0" destOrd="0" presId="urn:microsoft.com/office/officeart/2005/8/layout/target3"/>
    <dgm:cxn modelId="{F22E03B5-5B88-4D35-9807-57A67F41A278}" type="presParOf" srcId="{B6A1A016-B6EA-49BC-9EE3-E77657D16021}" destId="{4B59CAC0-9A08-4383-B484-93C643F7CD38}" srcOrd="0" destOrd="0" presId="urn:microsoft.com/office/officeart/2005/8/layout/target3"/>
    <dgm:cxn modelId="{A85690B6-4C8D-4EA3-B5F9-6FDA051AC93E}" type="presParOf" srcId="{B6A1A016-B6EA-49BC-9EE3-E77657D16021}" destId="{130E8A99-0FD4-4879-97C3-E2A4E426213B}" srcOrd="1" destOrd="0" presId="urn:microsoft.com/office/officeart/2005/8/layout/target3"/>
    <dgm:cxn modelId="{77822E4A-A3AB-40AB-81ED-0620893B4F35}" type="presParOf" srcId="{B6A1A016-B6EA-49BC-9EE3-E77657D16021}" destId="{385BEE49-20E0-4B38-95C0-77351F8B5A9E}" srcOrd="2" destOrd="0" presId="urn:microsoft.com/office/officeart/2005/8/layout/target3"/>
    <dgm:cxn modelId="{C2988E05-EEDC-4F7C-9252-40D3C5C5F529}" type="presParOf" srcId="{B6A1A016-B6EA-49BC-9EE3-E77657D16021}" destId="{8848623C-0F28-40A3-B586-9C90D0CE27C5}" srcOrd="3" destOrd="0" presId="urn:microsoft.com/office/officeart/2005/8/layout/target3"/>
    <dgm:cxn modelId="{0FB8F958-A48B-40F9-AD18-55C58DAEFB44}" type="presParOf" srcId="{B6A1A016-B6EA-49BC-9EE3-E77657D16021}" destId="{CCABA646-974E-4849-B17B-9216532F5851}" srcOrd="4" destOrd="0" presId="urn:microsoft.com/office/officeart/2005/8/layout/target3"/>
    <dgm:cxn modelId="{4F58D858-2450-40F8-B033-023249211551}" type="presParOf" srcId="{B6A1A016-B6EA-49BC-9EE3-E77657D16021}" destId="{32F751EF-C7B7-49C0-9846-9213108FACD3}" srcOrd="5" destOrd="0" presId="urn:microsoft.com/office/officeart/2005/8/layout/target3"/>
    <dgm:cxn modelId="{A6FEDF27-D399-4D72-8436-66386D8DF4F8}" type="presParOf" srcId="{B6A1A016-B6EA-49BC-9EE3-E77657D16021}" destId="{7118536B-011A-48CF-832A-903B1A2230F4}" srcOrd="6" destOrd="0" presId="urn:microsoft.com/office/officeart/2005/8/layout/target3"/>
    <dgm:cxn modelId="{3C5C9402-7B1B-4385-A582-28B61928EEC2}" type="presParOf" srcId="{B6A1A016-B6EA-49BC-9EE3-E77657D16021}" destId="{970FA6B6-3F15-48DE-BDAE-AB791F62451B}" srcOrd="7" destOrd="0" presId="urn:microsoft.com/office/officeart/2005/8/layout/target3"/>
    <dgm:cxn modelId="{125196C4-1528-4C9B-AD3C-65CAAA8D07F8}" type="presParOf" srcId="{B6A1A016-B6EA-49BC-9EE3-E77657D16021}" destId="{72226674-9592-432D-AF12-C96CAA9B3DDB}" srcOrd="8" destOrd="0" presId="urn:microsoft.com/office/officeart/2005/8/layout/target3"/>
    <dgm:cxn modelId="{2E2CEC97-24BD-44FB-93B7-60CDCD8FDF91}" type="presParOf" srcId="{B6A1A016-B6EA-49BC-9EE3-E77657D16021}" destId="{D045359B-D08B-48F7-9739-481E0580A828}" srcOrd="9" destOrd="0" presId="urn:microsoft.com/office/officeart/2005/8/layout/target3"/>
    <dgm:cxn modelId="{66BCC3D1-68D4-4C27-A18F-494D7CE6CF7E}" type="presParOf" srcId="{B6A1A016-B6EA-49BC-9EE3-E77657D16021}" destId="{827CD92F-4441-48AE-AF86-BFE092C77FED}" srcOrd="10" destOrd="0" presId="urn:microsoft.com/office/officeart/2005/8/layout/target3"/>
    <dgm:cxn modelId="{CB573D40-0530-4963-A751-DD053012177F}" type="presParOf" srcId="{B6A1A016-B6EA-49BC-9EE3-E77657D16021}" destId="{0BF0A233-8F1F-4308-A6D0-BD305AEBDF30}" srcOrd="11" destOrd="0" presId="urn:microsoft.com/office/officeart/2005/8/layout/target3"/>
    <dgm:cxn modelId="{460C3135-0479-4A80-9DF9-ECE8E68BD2BB}" type="presParOf" srcId="{B6A1A016-B6EA-49BC-9EE3-E77657D16021}" destId="{05AC8047-B223-4345-A2DF-0F8B40D2081C}" srcOrd="12" destOrd="0" presId="urn:microsoft.com/office/officeart/2005/8/layout/target3"/>
    <dgm:cxn modelId="{3D0213BC-F1BE-45C6-86FE-0090B6BE3DB1}" type="presParOf" srcId="{B6A1A016-B6EA-49BC-9EE3-E77657D16021}" destId="{9F4BEED6-2291-45F2-BB89-CCBA35B53E56}" srcOrd="13" destOrd="0" presId="urn:microsoft.com/office/officeart/2005/8/layout/target3"/>
    <dgm:cxn modelId="{6D23FBBB-48C8-44FD-947F-87068EF14111}" type="presParOf" srcId="{B6A1A016-B6EA-49BC-9EE3-E77657D16021}" destId="{6EE2DBFE-9EEF-4119-92FC-98E908867024}"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4C1BA9-5F26-4475-A8A5-3902A4F4E03E}" type="doc">
      <dgm:prSet loTypeId="urn:microsoft.com/office/officeart/2005/8/layout/default" loCatId="list" qsTypeId="urn:microsoft.com/office/officeart/2005/8/quickstyle/simple4" qsCatId="simple" csTypeId="urn:microsoft.com/office/officeart/2005/8/colors/accent2_2" csCatId="accent2"/>
      <dgm:spPr/>
      <dgm:t>
        <a:bodyPr/>
        <a:lstStyle/>
        <a:p>
          <a:endParaRPr lang="en-US"/>
        </a:p>
      </dgm:t>
    </dgm:pt>
    <dgm:pt modelId="{DEA2E968-9031-462B-81BE-962CCD72D59C}">
      <dgm:prSet/>
      <dgm:spPr/>
      <dgm:t>
        <a:bodyPr/>
        <a:lstStyle/>
        <a:p>
          <a:r>
            <a:rPr lang="nb-NO" baseline="0"/>
            <a:t>Apps (Add-ins)</a:t>
          </a:r>
          <a:endParaRPr lang="en-US"/>
        </a:p>
      </dgm:t>
    </dgm:pt>
    <dgm:pt modelId="{FB2A6AFF-D30A-4917-9800-68C5BC9DFE2E}" type="parTrans" cxnId="{FF4E8263-A4B9-4D8F-B52F-F38FEFBE8D65}">
      <dgm:prSet/>
      <dgm:spPr/>
      <dgm:t>
        <a:bodyPr/>
        <a:lstStyle/>
        <a:p>
          <a:endParaRPr lang="en-US"/>
        </a:p>
      </dgm:t>
    </dgm:pt>
    <dgm:pt modelId="{C5FFF3CC-F1B4-42CB-A875-F3038633F4F6}" type="sibTrans" cxnId="{FF4E8263-A4B9-4D8F-B52F-F38FEFBE8D65}">
      <dgm:prSet/>
      <dgm:spPr/>
      <dgm:t>
        <a:bodyPr/>
        <a:lstStyle/>
        <a:p>
          <a:endParaRPr lang="en-US"/>
        </a:p>
      </dgm:t>
    </dgm:pt>
    <dgm:pt modelId="{39F6DA80-6DF4-49F2-8AAB-34714ED11B17}">
      <dgm:prSet/>
      <dgm:spPr/>
      <dgm:t>
        <a:bodyPr/>
        <a:lstStyle/>
        <a:p>
          <a:r>
            <a:rPr lang="en-IN" baseline="0"/>
            <a:t>BCS</a:t>
          </a:r>
          <a:endParaRPr lang="en-US"/>
        </a:p>
      </dgm:t>
    </dgm:pt>
    <dgm:pt modelId="{CDEBEFCA-407F-49F2-93D1-9DDBC8FEA978}" type="parTrans" cxnId="{8465F4D8-7CC9-484E-A96C-D29560EB6E26}">
      <dgm:prSet/>
      <dgm:spPr/>
      <dgm:t>
        <a:bodyPr/>
        <a:lstStyle/>
        <a:p>
          <a:endParaRPr lang="en-US"/>
        </a:p>
      </dgm:t>
    </dgm:pt>
    <dgm:pt modelId="{C92EF287-663D-4EDC-A0ED-649F893764E9}" type="sibTrans" cxnId="{8465F4D8-7CC9-484E-A96C-D29560EB6E26}">
      <dgm:prSet/>
      <dgm:spPr/>
      <dgm:t>
        <a:bodyPr/>
        <a:lstStyle/>
        <a:p>
          <a:endParaRPr lang="en-US"/>
        </a:p>
      </dgm:t>
    </dgm:pt>
    <dgm:pt modelId="{40AEEFE4-921B-43C8-BD4B-39146E81381F}">
      <dgm:prSet/>
      <dgm:spPr/>
      <dgm:t>
        <a:bodyPr/>
        <a:lstStyle/>
        <a:p>
          <a:r>
            <a:rPr lang="en-IN" baseline="0"/>
            <a:t>User Profiles</a:t>
          </a:r>
          <a:endParaRPr lang="en-US"/>
        </a:p>
      </dgm:t>
    </dgm:pt>
    <dgm:pt modelId="{353037AD-12D8-435C-9235-E2B5382DD118}" type="parTrans" cxnId="{FDB79575-F5F2-4B95-BB6F-582F2DA37879}">
      <dgm:prSet/>
      <dgm:spPr/>
      <dgm:t>
        <a:bodyPr/>
        <a:lstStyle/>
        <a:p>
          <a:endParaRPr lang="en-US"/>
        </a:p>
      </dgm:t>
    </dgm:pt>
    <dgm:pt modelId="{D107ACCF-F09F-4993-9B57-B936418E808D}" type="sibTrans" cxnId="{FDB79575-F5F2-4B95-BB6F-582F2DA37879}">
      <dgm:prSet/>
      <dgm:spPr/>
      <dgm:t>
        <a:bodyPr/>
        <a:lstStyle/>
        <a:p>
          <a:endParaRPr lang="en-US"/>
        </a:p>
      </dgm:t>
    </dgm:pt>
    <dgm:pt modelId="{FEA04EAE-B9C8-449F-B887-0C210B035D0D}">
      <dgm:prSet/>
      <dgm:spPr/>
      <dgm:t>
        <a:bodyPr/>
        <a:lstStyle/>
        <a:p>
          <a:r>
            <a:rPr lang="en-IN" baseline="0"/>
            <a:t>Secure store</a:t>
          </a:r>
          <a:endParaRPr lang="en-US"/>
        </a:p>
      </dgm:t>
    </dgm:pt>
    <dgm:pt modelId="{635368AB-6C1E-4A56-BB9B-91C7BF8FD737}" type="parTrans" cxnId="{9DABE69B-171A-46FF-B908-3B6F9FCD6265}">
      <dgm:prSet/>
      <dgm:spPr/>
      <dgm:t>
        <a:bodyPr/>
        <a:lstStyle/>
        <a:p>
          <a:endParaRPr lang="en-US"/>
        </a:p>
      </dgm:t>
    </dgm:pt>
    <dgm:pt modelId="{039F94B7-B99A-40D9-BFDF-39D185829AC0}" type="sibTrans" cxnId="{9DABE69B-171A-46FF-B908-3B6F9FCD6265}">
      <dgm:prSet/>
      <dgm:spPr/>
      <dgm:t>
        <a:bodyPr/>
        <a:lstStyle/>
        <a:p>
          <a:endParaRPr lang="en-US"/>
        </a:p>
      </dgm:t>
    </dgm:pt>
    <dgm:pt modelId="{99893738-3AA9-46AF-B8C4-974F44CCFD0A}">
      <dgm:prSet/>
      <dgm:spPr/>
      <dgm:t>
        <a:bodyPr/>
        <a:lstStyle/>
        <a:p>
          <a:r>
            <a:rPr lang="en-IN" baseline="0"/>
            <a:t>Managed metadata and the Term Store </a:t>
          </a:r>
          <a:endParaRPr lang="en-US"/>
        </a:p>
      </dgm:t>
    </dgm:pt>
    <dgm:pt modelId="{1FAF95F9-5CE8-43DA-90AA-5E6DE0518B41}" type="parTrans" cxnId="{F1DA8F54-3192-4C80-8AD4-ECD3C471E914}">
      <dgm:prSet/>
      <dgm:spPr/>
      <dgm:t>
        <a:bodyPr/>
        <a:lstStyle/>
        <a:p>
          <a:endParaRPr lang="en-US"/>
        </a:p>
      </dgm:t>
    </dgm:pt>
    <dgm:pt modelId="{FB9B0F1D-258F-41F7-AEA1-55F0C620CFE6}" type="sibTrans" cxnId="{F1DA8F54-3192-4C80-8AD4-ECD3C471E914}">
      <dgm:prSet/>
      <dgm:spPr/>
      <dgm:t>
        <a:bodyPr/>
        <a:lstStyle/>
        <a:p>
          <a:endParaRPr lang="en-US"/>
        </a:p>
      </dgm:t>
    </dgm:pt>
    <dgm:pt modelId="{36249E29-582A-4393-8FAA-75014A425F52}">
      <dgm:prSet/>
      <dgm:spPr/>
      <dgm:t>
        <a:bodyPr/>
        <a:lstStyle/>
        <a:p>
          <a:r>
            <a:rPr lang="en-IN" baseline="0"/>
            <a:t>Search </a:t>
          </a:r>
          <a:endParaRPr lang="en-US"/>
        </a:p>
      </dgm:t>
    </dgm:pt>
    <dgm:pt modelId="{27E23C0E-5E12-425C-832F-298268A2139B}" type="parTrans" cxnId="{813AD7A0-5DDB-4CE0-89AC-E400D49D4CFC}">
      <dgm:prSet/>
      <dgm:spPr/>
      <dgm:t>
        <a:bodyPr/>
        <a:lstStyle/>
        <a:p>
          <a:endParaRPr lang="en-US"/>
        </a:p>
      </dgm:t>
    </dgm:pt>
    <dgm:pt modelId="{50EB2893-87D8-4ADB-950E-E2F907EBE652}" type="sibTrans" cxnId="{813AD7A0-5DDB-4CE0-89AC-E400D49D4CFC}">
      <dgm:prSet/>
      <dgm:spPr/>
      <dgm:t>
        <a:bodyPr/>
        <a:lstStyle/>
        <a:p>
          <a:endParaRPr lang="en-US"/>
        </a:p>
      </dgm:t>
    </dgm:pt>
    <dgm:pt modelId="{73EDDB71-D72A-423E-8358-B5948B98B8EE}">
      <dgm:prSet/>
      <dgm:spPr/>
      <dgm:t>
        <a:bodyPr/>
        <a:lstStyle/>
        <a:p>
          <a:r>
            <a:rPr lang="en-IN" baseline="0"/>
            <a:t>Records Management</a:t>
          </a:r>
          <a:endParaRPr lang="en-US"/>
        </a:p>
      </dgm:t>
    </dgm:pt>
    <dgm:pt modelId="{559B5D3A-6253-45C5-B4E4-7712215946E4}" type="parTrans" cxnId="{62E26EDD-CE8C-4663-8068-1216ADA2FA97}">
      <dgm:prSet/>
      <dgm:spPr/>
      <dgm:t>
        <a:bodyPr/>
        <a:lstStyle/>
        <a:p>
          <a:endParaRPr lang="en-US"/>
        </a:p>
      </dgm:t>
    </dgm:pt>
    <dgm:pt modelId="{0A0464BF-A3F4-4A00-AA52-B18141A8E6E4}" type="sibTrans" cxnId="{62E26EDD-CE8C-4663-8068-1216ADA2FA97}">
      <dgm:prSet/>
      <dgm:spPr/>
      <dgm:t>
        <a:bodyPr/>
        <a:lstStyle/>
        <a:p>
          <a:endParaRPr lang="en-US"/>
        </a:p>
      </dgm:t>
    </dgm:pt>
    <dgm:pt modelId="{EE98FACF-ACCF-45E1-AAF2-121C16ACEDA6}">
      <dgm:prSet/>
      <dgm:spPr/>
      <dgm:t>
        <a:bodyPr/>
        <a:lstStyle/>
        <a:p>
          <a:r>
            <a:rPr lang="nb-NO" baseline="0"/>
            <a:t>Access controls</a:t>
          </a:r>
          <a:endParaRPr lang="en-US"/>
        </a:p>
      </dgm:t>
    </dgm:pt>
    <dgm:pt modelId="{C5823DE1-1F0E-482D-AA5A-280D1BA42284}" type="parTrans" cxnId="{94257440-93CB-4CB4-BCA8-B7E61378C38E}">
      <dgm:prSet/>
      <dgm:spPr/>
      <dgm:t>
        <a:bodyPr/>
        <a:lstStyle/>
        <a:p>
          <a:endParaRPr lang="en-US"/>
        </a:p>
      </dgm:t>
    </dgm:pt>
    <dgm:pt modelId="{8C091CB7-BC02-4D2A-B62D-687E407A8285}" type="sibTrans" cxnId="{94257440-93CB-4CB4-BCA8-B7E61378C38E}">
      <dgm:prSet/>
      <dgm:spPr/>
      <dgm:t>
        <a:bodyPr/>
        <a:lstStyle/>
        <a:p>
          <a:endParaRPr lang="en-US"/>
        </a:p>
      </dgm:t>
    </dgm:pt>
    <dgm:pt modelId="{6450C73E-0977-4428-AF23-FF2C4BF1521B}" type="pres">
      <dgm:prSet presAssocID="{0D4C1BA9-5F26-4475-A8A5-3902A4F4E03E}" presName="diagram" presStyleCnt="0">
        <dgm:presLayoutVars>
          <dgm:dir/>
          <dgm:resizeHandles val="exact"/>
        </dgm:presLayoutVars>
      </dgm:prSet>
      <dgm:spPr/>
    </dgm:pt>
    <dgm:pt modelId="{DB284FCA-55E0-4F01-B44E-EBD1C3566C8B}" type="pres">
      <dgm:prSet presAssocID="{DEA2E968-9031-462B-81BE-962CCD72D59C}" presName="node" presStyleLbl="node1" presStyleIdx="0" presStyleCnt="8">
        <dgm:presLayoutVars>
          <dgm:bulletEnabled val="1"/>
        </dgm:presLayoutVars>
      </dgm:prSet>
      <dgm:spPr/>
    </dgm:pt>
    <dgm:pt modelId="{BA18F945-680B-4FF8-9E78-42FD71ADBC0A}" type="pres">
      <dgm:prSet presAssocID="{C5FFF3CC-F1B4-42CB-A875-F3038633F4F6}" presName="sibTrans" presStyleCnt="0"/>
      <dgm:spPr/>
    </dgm:pt>
    <dgm:pt modelId="{5F925483-F1D9-48A3-9EC4-4AC67EEE67B2}" type="pres">
      <dgm:prSet presAssocID="{39F6DA80-6DF4-49F2-8AAB-34714ED11B17}" presName="node" presStyleLbl="node1" presStyleIdx="1" presStyleCnt="8">
        <dgm:presLayoutVars>
          <dgm:bulletEnabled val="1"/>
        </dgm:presLayoutVars>
      </dgm:prSet>
      <dgm:spPr/>
    </dgm:pt>
    <dgm:pt modelId="{EB0C678D-7ED5-4AD2-AA02-8449D942967C}" type="pres">
      <dgm:prSet presAssocID="{C92EF287-663D-4EDC-A0ED-649F893764E9}" presName="sibTrans" presStyleCnt="0"/>
      <dgm:spPr/>
    </dgm:pt>
    <dgm:pt modelId="{3AFA1EBD-AF98-40EC-9D0B-79520B08367E}" type="pres">
      <dgm:prSet presAssocID="{40AEEFE4-921B-43C8-BD4B-39146E81381F}" presName="node" presStyleLbl="node1" presStyleIdx="2" presStyleCnt="8">
        <dgm:presLayoutVars>
          <dgm:bulletEnabled val="1"/>
        </dgm:presLayoutVars>
      </dgm:prSet>
      <dgm:spPr/>
    </dgm:pt>
    <dgm:pt modelId="{215F9932-DFB0-4857-BCC2-53FFCF3F7949}" type="pres">
      <dgm:prSet presAssocID="{D107ACCF-F09F-4993-9B57-B936418E808D}" presName="sibTrans" presStyleCnt="0"/>
      <dgm:spPr/>
    </dgm:pt>
    <dgm:pt modelId="{532D1D92-84A3-4770-AD1B-E91D49ABCF49}" type="pres">
      <dgm:prSet presAssocID="{FEA04EAE-B9C8-449F-B887-0C210B035D0D}" presName="node" presStyleLbl="node1" presStyleIdx="3" presStyleCnt="8">
        <dgm:presLayoutVars>
          <dgm:bulletEnabled val="1"/>
        </dgm:presLayoutVars>
      </dgm:prSet>
      <dgm:spPr/>
    </dgm:pt>
    <dgm:pt modelId="{EFC03E9E-245B-47BC-9415-342A2D11D761}" type="pres">
      <dgm:prSet presAssocID="{039F94B7-B99A-40D9-BFDF-39D185829AC0}" presName="sibTrans" presStyleCnt="0"/>
      <dgm:spPr/>
    </dgm:pt>
    <dgm:pt modelId="{85966F0C-49FC-49BA-B551-CBFA004DC1AA}" type="pres">
      <dgm:prSet presAssocID="{99893738-3AA9-46AF-B8C4-974F44CCFD0A}" presName="node" presStyleLbl="node1" presStyleIdx="4" presStyleCnt="8">
        <dgm:presLayoutVars>
          <dgm:bulletEnabled val="1"/>
        </dgm:presLayoutVars>
      </dgm:prSet>
      <dgm:spPr/>
    </dgm:pt>
    <dgm:pt modelId="{3C18FF86-B136-4942-B3EA-F860556A16BA}" type="pres">
      <dgm:prSet presAssocID="{FB9B0F1D-258F-41F7-AEA1-55F0C620CFE6}" presName="sibTrans" presStyleCnt="0"/>
      <dgm:spPr/>
    </dgm:pt>
    <dgm:pt modelId="{88DD8ADE-D00B-4377-AE4A-63FC045561E3}" type="pres">
      <dgm:prSet presAssocID="{36249E29-582A-4393-8FAA-75014A425F52}" presName="node" presStyleLbl="node1" presStyleIdx="5" presStyleCnt="8">
        <dgm:presLayoutVars>
          <dgm:bulletEnabled val="1"/>
        </dgm:presLayoutVars>
      </dgm:prSet>
      <dgm:spPr/>
    </dgm:pt>
    <dgm:pt modelId="{D4EE3301-8E5E-4772-8597-DA6ABD424505}" type="pres">
      <dgm:prSet presAssocID="{50EB2893-87D8-4ADB-950E-E2F907EBE652}" presName="sibTrans" presStyleCnt="0"/>
      <dgm:spPr/>
    </dgm:pt>
    <dgm:pt modelId="{4EB99FA8-7311-47AD-9374-AE8E9E4910D4}" type="pres">
      <dgm:prSet presAssocID="{73EDDB71-D72A-423E-8358-B5948B98B8EE}" presName="node" presStyleLbl="node1" presStyleIdx="6" presStyleCnt="8">
        <dgm:presLayoutVars>
          <dgm:bulletEnabled val="1"/>
        </dgm:presLayoutVars>
      </dgm:prSet>
      <dgm:spPr/>
    </dgm:pt>
    <dgm:pt modelId="{AE08E363-3436-4553-B196-6FBD4C1CF1F5}" type="pres">
      <dgm:prSet presAssocID="{0A0464BF-A3F4-4A00-AA52-B18141A8E6E4}" presName="sibTrans" presStyleCnt="0"/>
      <dgm:spPr/>
    </dgm:pt>
    <dgm:pt modelId="{68ED6E56-6193-43B3-8AF4-18284A1C20B7}" type="pres">
      <dgm:prSet presAssocID="{EE98FACF-ACCF-45E1-AAF2-121C16ACEDA6}" presName="node" presStyleLbl="node1" presStyleIdx="7" presStyleCnt="8">
        <dgm:presLayoutVars>
          <dgm:bulletEnabled val="1"/>
        </dgm:presLayoutVars>
      </dgm:prSet>
      <dgm:spPr/>
    </dgm:pt>
  </dgm:ptLst>
  <dgm:cxnLst>
    <dgm:cxn modelId="{95126409-9934-47E6-9FD7-B973AEE85E61}" type="presOf" srcId="{40AEEFE4-921B-43C8-BD4B-39146E81381F}" destId="{3AFA1EBD-AF98-40EC-9D0B-79520B08367E}" srcOrd="0" destOrd="0" presId="urn:microsoft.com/office/officeart/2005/8/layout/default"/>
    <dgm:cxn modelId="{492A492F-EE85-45FD-BB1F-342C03977005}" type="presOf" srcId="{73EDDB71-D72A-423E-8358-B5948B98B8EE}" destId="{4EB99FA8-7311-47AD-9374-AE8E9E4910D4}" srcOrd="0" destOrd="0" presId="urn:microsoft.com/office/officeart/2005/8/layout/default"/>
    <dgm:cxn modelId="{A9F3932F-B01C-416E-A0C3-9103BF55C2B0}" type="presOf" srcId="{99893738-3AA9-46AF-B8C4-974F44CCFD0A}" destId="{85966F0C-49FC-49BA-B551-CBFA004DC1AA}" srcOrd="0" destOrd="0" presId="urn:microsoft.com/office/officeart/2005/8/layout/default"/>
    <dgm:cxn modelId="{456C6C35-1936-4376-87DC-7933D408D5F1}" type="presOf" srcId="{36249E29-582A-4393-8FAA-75014A425F52}" destId="{88DD8ADE-D00B-4377-AE4A-63FC045561E3}" srcOrd="0" destOrd="0" presId="urn:microsoft.com/office/officeart/2005/8/layout/default"/>
    <dgm:cxn modelId="{94257440-93CB-4CB4-BCA8-B7E61378C38E}" srcId="{0D4C1BA9-5F26-4475-A8A5-3902A4F4E03E}" destId="{EE98FACF-ACCF-45E1-AAF2-121C16ACEDA6}" srcOrd="7" destOrd="0" parTransId="{C5823DE1-1F0E-482D-AA5A-280D1BA42284}" sibTransId="{8C091CB7-BC02-4D2A-B62D-687E407A8285}"/>
    <dgm:cxn modelId="{FF4E8263-A4B9-4D8F-B52F-F38FEFBE8D65}" srcId="{0D4C1BA9-5F26-4475-A8A5-3902A4F4E03E}" destId="{DEA2E968-9031-462B-81BE-962CCD72D59C}" srcOrd="0" destOrd="0" parTransId="{FB2A6AFF-D30A-4917-9800-68C5BC9DFE2E}" sibTransId="{C5FFF3CC-F1B4-42CB-A875-F3038633F4F6}"/>
    <dgm:cxn modelId="{F1DA8F54-3192-4C80-8AD4-ECD3C471E914}" srcId="{0D4C1BA9-5F26-4475-A8A5-3902A4F4E03E}" destId="{99893738-3AA9-46AF-B8C4-974F44CCFD0A}" srcOrd="4" destOrd="0" parTransId="{1FAF95F9-5CE8-43DA-90AA-5E6DE0518B41}" sibTransId="{FB9B0F1D-258F-41F7-AEA1-55F0C620CFE6}"/>
    <dgm:cxn modelId="{FDB79575-F5F2-4B95-BB6F-582F2DA37879}" srcId="{0D4C1BA9-5F26-4475-A8A5-3902A4F4E03E}" destId="{40AEEFE4-921B-43C8-BD4B-39146E81381F}" srcOrd="2" destOrd="0" parTransId="{353037AD-12D8-435C-9235-E2B5382DD118}" sibTransId="{D107ACCF-F09F-4993-9B57-B936418E808D}"/>
    <dgm:cxn modelId="{19DC4A9A-F998-4E0F-A5BC-42989F7EC0E8}" type="presOf" srcId="{FEA04EAE-B9C8-449F-B887-0C210B035D0D}" destId="{532D1D92-84A3-4770-AD1B-E91D49ABCF49}" srcOrd="0" destOrd="0" presId="urn:microsoft.com/office/officeart/2005/8/layout/default"/>
    <dgm:cxn modelId="{9DABE69B-171A-46FF-B908-3B6F9FCD6265}" srcId="{0D4C1BA9-5F26-4475-A8A5-3902A4F4E03E}" destId="{FEA04EAE-B9C8-449F-B887-0C210B035D0D}" srcOrd="3" destOrd="0" parTransId="{635368AB-6C1E-4A56-BB9B-91C7BF8FD737}" sibTransId="{039F94B7-B99A-40D9-BFDF-39D185829AC0}"/>
    <dgm:cxn modelId="{813AD7A0-5DDB-4CE0-89AC-E400D49D4CFC}" srcId="{0D4C1BA9-5F26-4475-A8A5-3902A4F4E03E}" destId="{36249E29-582A-4393-8FAA-75014A425F52}" srcOrd="5" destOrd="0" parTransId="{27E23C0E-5E12-425C-832F-298268A2139B}" sibTransId="{50EB2893-87D8-4ADB-950E-E2F907EBE652}"/>
    <dgm:cxn modelId="{3D82FBB2-3CAA-4549-A7CE-5B628733BDB9}" type="presOf" srcId="{DEA2E968-9031-462B-81BE-962CCD72D59C}" destId="{DB284FCA-55E0-4F01-B44E-EBD1C3566C8B}" srcOrd="0" destOrd="0" presId="urn:microsoft.com/office/officeart/2005/8/layout/default"/>
    <dgm:cxn modelId="{1C214FD0-8E09-4294-AA71-CD42314CB40B}" type="presOf" srcId="{39F6DA80-6DF4-49F2-8AAB-34714ED11B17}" destId="{5F925483-F1D9-48A3-9EC4-4AC67EEE67B2}" srcOrd="0" destOrd="0" presId="urn:microsoft.com/office/officeart/2005/8/layout/default"/>
    <dgm:cxn modelId="{D61958D7-A66C-44E9-A670-E1E28C0A19A1}" type="presOf" srcId="{EE98FACF-ACCF-45E1-AAF2-121C16ACEDA6}" destId="{68ED6E56-6193-43B3-8AF4-18284A1C20B7}" srcOrd="0" destOrd="0" presId="urn:microsoft.com/office/officeart/2005/8/layout/default"/>
    <dgm:cxn modelId="{8465F4D8-7CC9-484E-A96C-D29560EB6E26}" srcId="{0D4C1BA9-5F26-4475-A8A5-3902A4F4E03E}" destId="{39F6DA80-6DF4-49F2-8AAB-34714ED11B17}" srcOrd="1" destOrd="0" parTransId="{CDEBEFCA-407F-49F2-93D1-9DDBC8FEA978}" sibTransId="{C92EF287-663D-4EDC-A0ED-649F893764E9}"/>
    <dgm:cxn modelId="{62E26EDD-CE8C-4663-8068-1216ADA2FA97}" srcId="{0D4C1BA9-5F26-4475-A8A5-3902A4F4E03E}" destId="{73EDDB71-D72A-423E-8358-B5948B98B8EE}" srcOrd="6" destOrd="0" parTransId="{559B5D3A-6253-45C5-B4E4-7712215946E4}" sibTransId="{0A0464BF-A3F4-4A00-AA52-B18141A8E6E4}"/>
    <dgm:cxn modelId="{EB1FE9F8-6C01-4CDD-90FA-312E2CDC57EB}" type="presOf" srcId="{0D4C1BA9-5F26-4475-A8A5-3902A4F4E03E}" destId="{6450C73E-0977-4428-AF23-FF2C4BF1521B}" srcOrd="0" destOrd="0" presId="urn:microsoft.com/office/officeart/2005/8/layout/default"/>
    <dgm:cxn modelId="{EE0110A2-9FCD-4CF0-A612-0AB8CD6F6769}" type="presParOf" srcId="{6450C73E-0977-4428-AF23-FF2C4BF1521B}" destId="{DB284FCA-55E0-4F01-B44E-EBD1C3566C8B}" srcOrd="0" destOrd="0" presId="urn:microsoft.com/office/officeart/2005/8/layout/default"/>
    <dgm:cxn modelId="{BF17557C-FBE8-4D8B-88B3-324C9E5D4579}" type="presParOf" srcId="{6450C73E-0977-4428-AF23-FF2C4BF1521B}" destId="{BA18F945-680B-4FF8-9E78-42FD71ADBC0A}" srcOrd="1" destOrd="0" presId="urn:microsoft.com/office/officeart/2005/8/layout/default"/>
    <dgm:cxn modelId="{6E26314F-D798-400F-8A48-70D85DB65CF6}" type="presParOf" srcId="{6450C73E-0977-4428-AF23-FF2C4BF1521B}" destId="{5F925483-F1D9-48A3-9EC4-4AC67EEE67B2}" srcOrd="2" destOrd="0" presId="urn:microsoft.com/office/officeart/2005/8/layout/default"/>
    <dgm:cxn modelId="{63B9A77A-36DF-4432-A950-2EF8B78C66D9}" type="presParOf" srcId="{6450C73E-0977-4428-AF23-FF2C4BF1521B}" destId="{EB0C678D-7ED5-4AD2-AA02-8449D942967C}" srcOrd="3" destOrd="0" presId="urn:microsoft.com/office/officeart/2005/8/layout/default"/>
    <dgm:cxn modelId="{A1670853-CCCD-4999-AA16-BA4E88E2B1FF}" type="presParOf" srcId="{6450C73E-0977-4428-AF23-FF2C4BF1521B}" destId="{3AFA1EBD-AF98-40EC-9D0B-79520B08367E}" srcOrd="4" destOrd="0" presId="urn:microsoft.com/office/officeart/2005/8/layout/default"/>
    <dgm:cxn modelId="{CE14F758-2F31-4936-A3A1-FAAAE26D9B48}" type="presParOf" srcId="{6450C73E-0977-4428-AF23-FF2C4BF1521B}" destId="{215F9932-DFB0-4857-BCC2-53FFCF3F7949}" srcOrd="5" destOrd="0" presId="urn:microsoft.com/office/officeart/2005/8/layout/default"/>
    <dgm:cxn modelId="{F123E467-5428-41E1-B0DA-5B146A09FC15}" type="presParOf" srcId="{6450C73E-0977-4428-AF23-FF2C4BF1521B}" destId="{532D1D92-84A3-4770-AD1B-E91D49ABCF49}" srcOrd="6" destOrd="0" presId="urn:microsoft.com/office/officeart/2005/8/layout/default"/>
    <dgm:cxn modelId="{2F29915E-A2DF-4A55-AB3E-7C03604D5782}" type="presParOf" srcId="{6450C73E-0977-4428-AF23-FF2C4BF1521B}" destId="{EFC03E9E-245B-47BC-9415-342A2D11D761}" srcOrd="7" destOrd="0" presId="urn:microsoft.com/office/officeart/2005/8/layout/default"/>
    <dgm:cxn modelId="{22733872-E7AF-41AA-BBB9-EB5203053533}" type="presParOf" srcId="{6450C73E-0977-4428-AF23-FF2C4BF1521B}" destId="{85966F0C-49FC-49BA-B551-CBFA004DC1AA}" srcOrd="8" destOrd="0" presId="urn:microsoft.com/office/officeart/2005/8/layout/default"/>
    <dgm:cxn modelId="{5EE86B30-8C7E-4812-A643-FA13289088FA}" type="presParOf" srcId="{6450C73E-0977-4428-AF23-FF2C4BF1521B}" destId="{3C18FF86-B136-4942-B3EA-F860556A16BA}" srcOrd="9" destOrd="0" presId="urn:microsoft.com/office/officeart/2005/8/layout/default"/>
    <dgm:cxn modelId="{1866BEAA-7D97-4629-B6B8-457BC23EA936}" type="presParOf" srcId="{6450C73E-0977-4428-AF23-FF2C4BF1521B}" destId="{88DD8ADE-D00B-4377-AE4A-63FC045561E3}" srcOrd="10" destOrd="0" presId="urn:microsoft.com/office/officeart/2005/8/layout/default"/>
    <dgm:cxn modelId="{425F5B0F-9B17-4A87-A9D9-5BDE30175FB7}" type="presParOf" srcId="{6450C73E-0977-4428-AF23-FF2C4BF1521B}" destId="{D4EE3301-8E5E-4772-8597-DA6ABD424505}" srcOrd="11" destOrd="0" presId="urn:microsoft.com/office/officeart/2005/8/layout/default"/>
    <dgm:cxn modelId="{5F3C5910-698E-4862-90B3-5EF3FD09E7B0}" type="presParOf" srcId="{6450C73E-0977-4428-AF23-FF2C4BF1521B}" destId="{4EB99FA8-7311-47AD-9374-AE8E9E4910D4}" srcOrd="12" destOrd="0" presId="urn:microsoft.com/office/officeart/2005/8/layout/default"/>
    <dgm:cxn modelId="{EAD95D83-D723-427C-8E52-847869BED4C9}" type="presParOf" srcId="{6450C73E-0977-4428-AF23-FF2C4BF1521B}" destId="{AE08E363-3436-4553-B196-6FBD4C1CF1F5}" srcOrd="13" destOrd="0" presId="urn:microsoft.com/office/officeart/2005/8/layout/default"/>
    <dgm:cxn modelId="{4EDA6864-5B2C-45E7-8CF9-F75D84386255}" type="presParOf" srcId="{6450C73E-0977-4428-AF23-FF2C4BF1521B}" destId="{68ED6E56-6193-43B3-8AF4-18284A1C20B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F10285-7870-4BF4-A615-A36CDAAE718D}" type="doc">
      <dgm:prSet loTypeId="urn:microsoft.com/office/officeart/2008/layout/PictureStrips" loCatId="list" qsTypeId="urn:microsoft.com/office/officeart/2005/8/quickstyle/simple1" qsCatId="simple" csTypeId="urn:microsoft.com/office/officeart/2005/8/colors/accent2_1" csCatId="accent2" phldr="1"/>
      <dgm:spPr/>
      <dgm:t>
        <a:bodyPr/>
        <a:lstStyle/>
        <a:p>
          <a:endParaRPr lang="en-US"/>
        </a:p>
      </dgm:t>
    </dgm:pt>
    <dgm:pt modelId="{623F66C9-C11C-48BF-8241-22AD329AE15F}">
      <dgm:prSet/>
      <dgm:spPr/>
      <dgm:t>
        <a:bodyPr/>
        <a:lstStyle/>
        <a:p>
          <a:r>
            <a:rPr lang="en-IN" dirty="0"/>
            <a:t>A collection of user properties—and the policies and settings associated with each of those properties—that describe a single user</a:t>
          </a:r>
          <a:endParaRPr lang="en-US" dirty="0"/>
        </a:p>
      </dgm:t>
    </dgm:pt>
    <dgm:pt modelId="{3610BE63-E073-416C-AD8A-1E559844D530}" type="parTrans" cxnId="{5BE9C0DA-6865-4320-AF15-B1B8637C929E}">
      <dgm:prSet/>
      <dgm:spPr/>
      <dgm:t>
        <a:bodyPr/>
        <a:lstStyle/>
        <a:p>
          <a:endParaRPr lang="en-US"/>
        </a:p>
      </dgm:t>
    </dgm:pt>
    <dgm:pt modelId="{963FE03B-E8C6-4755-8A80-68C04AA89EBD}" type="sibTrans" cxnId="{5BE9C0DA-6865-4320-AF15-B1B8637C929E}">
      <dgm:prSet/>
      <dgm:spPr/>
      <dgm:t>
        <a:bodyPr/>
        <a:lstStyle/>
        <a:p>
          <a:endParaRPr lang="en-US"/>
        </a:p>
      </dgm:t>
    </dgm:pt>
    <dgm:pt modelId="{F2EDB8A8-8CB8-4A44-89BC-963389FDB0B1}">
      <dgm:prSet/>
      <dgm:spPr/>
      <dgm:t>
        <a:bodyPr/>
        <a:lstStyle/>
        <a:p>
          <a:r>
            <a:rPr lang="en-IN"/>
            <a:t>User profiles help people:</a:t>
          </a:r>
          <a:endParaRPr lang="en-US"/>
        </a:p>
      </dgm:t>
    </dgm:pt>
    <dgm:pt modelId="{CC7A9FFD-5155-4F98-9399-69041F71AF1F}" type="parTrans" cxnId="{CEA9DBE1-343F-4FF1-9071-691F303C81CB}">
      <dgm:prSet/>
      <dgm:spPr/>
      <dgm:t>
        <a:bodyPr/>
        <a:lstStyle/>
        <a:p>
          <a:endParaRPr lang="en-US"/>
        </a:p>
      </dgm:t>
    </dgm:pt>
    <dgm:pt modelId="{4461D72C-3E63-4C81-9E2A-4376B923EBB9}" type="sibTrans" cxnId="{CEA9DBE1-343F-4FF1-9071-691F303C81CB}">
      <dgm:prSet/>
      <dgm:spPr/>
      <dgm:t>
        <a:bodyPr/>
        <a:lstStyle/>
        <a:p>
          <a:endParaRPr lang="en-US"/>
        </a:p>
      </dgm:t>
    </dgm:pt>
    <dgm:pt modelId="{75C07823-C985-4CEF-BFA6-1561D2C88EA1}">
      <dgm:prSet/>
      <dgm:spPr/>
      <dgm:t>
        <a:bodyPr/>
        <a:lstStyle/>
        <a:p>
          <a:r>
            <a:rPr lang="en-IN"/>
            <a:t>Find subject matter experts</a:t>
          </a:r>
          <a:endParaRPr lang="en-US"/>
        </a:p>
      </dgm:t>
    </dgm:pt>
    <dgm:pt modelId="{361E5EB1-0D80-496D-84D1-0F0A5D165EC8}" type="parTrans" cxnId="{620D15E4-C349-43A8-A055-5BD8687CD95F}">
      <dgm:prSet/>
      <dgm:spPr/>
      <dgm:t>
        <a:bodyPr/>
        <a:lstStyle/>
        <a:p>
          <a:endParaRPr lang="en-US"/>
        </a:p>
      </dgm:t>
    </dgm:pt>
    <dgm:pt modelId="{94E1EAA0-5C1E-4DF9-BBA3-B4CD37E71CA1}" type="sibTrans" cxnId="{620D15E4-C349-43A8-A055-5BD8687CD95F}">
      <dgm:prSet/>
      <dgm:spPr/>
      <dgm:t>
        <a:bodyPr/>
        <a:lstStyle/>
        <a:p>
          <a:endParaRPr lang="en-US"/>
        </a:p>
      </dgm:t>
    </dgm:pt>
    <dgm:pt modelId="{BD4B7789-2813-4EC0-ABB3-D1798433C8C3}">
      <dgm:prSet/>
      <dgm:spPr/>
      <dgm:t>
        <a:bodyPr/>
        <a:lstStyle/>
        <a:p>
          <a:r>
            <a:rPr lang="en-IN"/>
            <a:t>Learn more about each other</a:t>
          </a:r>
          <a:endParaRPr lang="en-US"/>
        </a:p>
      </dgm:t>
    </dgm:pt>
    <dgm:pt modelId="{289232C0-FD03-4D87-AE3B-CE36774ECA6A}" type="parTrans" cxnId="{CA09F5F9-5E97-40C9-90A2-96C5797DD082}">
      <dgm:prSet/>
      <dgm:spPr/>
      <dgm:t>
        <a:bodyPr/>
        <a:lstStyle/>
        <a:p>
          <a:endParaRPr lang="en-US"/>
        </a:p>
      </dgm:t>
    </dgm:pt>
    <dgm:pt modelId="{2886B29B-6DAC-4E63-89C7-96A803789A7C}" type="sibTrans" cxnId="{CA09F5F9-5E97-40C9-90A2-96C5797DD082}">
      <dgm:prSet/>
      <dgm:spPr/>
      <dgm:t>
        <a:bodyPr/>
        <a:lstStyle/>
        <a:p>
          <a:endParaRPr lang="en-US"/>
        </a:p>
      </dgm:t>
    </dgm:pt>
    <dgm:pt modelId="{0B4A50D0-7599-49F8-9282-C0084BCA310C}">
      <dgm:prSet/>
      <dgm:spPr/>
      <dgm:t>
        <a:bodyPr/>
        <a:lstStyle/>
        <a:p>
          <a:r>
            <a:rPr lang="en-IN"/>
            <a:t>Collaborate by using the social features</a:t>
          </a:r>
          <a:endParaRPr lang="en-US"/>
        </a:p>
      </dgm:t>
    </dgm:pt>
    <dgm:pt modelId="{62FADFBC-E6B7-4D47-A6AD-A2DBEECD6B6A}" type="parTrans" cxnId="{5C1EB9F6-A082-4A7A-B0AF-003ED893AF02}">
      <dgm:prSet/>
      <dgm:spPr/>
      <dgm:t>
        <a:bodyPr/>
        <a:lstStyle/>
        <a:p>
          <a:endParaRPr lang="en-US"/>
        </a:p>
      </dgm:t>
    </dgm:pt>
    <dgm:pt modelId="{FC9DADC1-0E68-4A9A-89DE-48965CADD397}" type="sibTrans" cxnId="{5C1EB9F6-A082-4A7A-B0AF-003ED893AF02}">
      <dgm:prSet/>
      <dgm:spPr/>
      <dgm:t>
        <a:bodyPr/>
        <a:lstStyle/>
        <a:p>
          <a:endParaRPr lang="en-US"/>
        </a:p>
      </dgm:t>
    </dgm:pt>
    <dgm:pt modelId="{921AC5C2-5BE2-4437-AEE2-CF7800798C52}">
      <dgm:prSet/>
      <dgm:spPr/>
      <dgm:t>
        <a:bodyPr/>
        <a:lstStyle/>
        <a:p>
          <a:r>
            <a:rPr lang="nb-NO"/>
            <a:t>Information from a user’s profile properties are surfaced in Delve </a:t>
          </a:r>
          <a:endParaRPr lang="en-US"/>
        </a:p>
      </dgm:t>
    </dgm:pt>
    <dgm:pt modelId="{B21710F3-BD17-4FBB-9242-D73A0294E1DE}" type="parTrans" cxnId="{34E69267-33CB-43C0-8147-8A38542DEB54}">
      <dgm:prSet/>
      <dgm:spPr/>
      <dgm:t>
        <a:bodyPr/>
        <a:lstStyle/>
        <a:p>
          <a:endParaRPr lang="en-US"/>
        </a:p>
      </dgm:t>
    </dgm:pt>
    <dgm:pt modelId="{B012D94D-7871-4945-BBA7-1DFEF2495EAA}" type="sibTrans" cxnId="{34E69267-33CB-43C0-8147-8A38542DEB54}">
      <dgm:prSet/>
      <dgm:spPr/>
      <dgm:t>
        <a:bodyPr/>
        <a:lstStyle/>
        <a:p>
          <a:endParaRPr lang="en-US"/>
        </a:p>
      </dgm:t>
    </dgm:pt>
    <dgm:pt modelId="{416E77AE-63E6-4C77-8252-3FD7446948E1}" type="pres">
      <dgm:prSet presAssocID="{39F10285-7870-4BF4-A615-A36CDAAE718D}" presName="Name0" presStyleCnt="0">
        <dgm:presLayoutVars>
          <dgm:dir/>
          <dgm:resizeHandles val="exact"/>
        </dgm:presLayoutVars>
      </dgm:prSet>
      <dgm:spPr/>
    </dgm:pt>
    <dgm:pt modelId="{AADF384E-DDCA-43FB-8ECC-0B92A3F5A497}" type="pres">
      <dgm:prSet presAssocID="{623F66C9-C11C-48BF-8241-22AD329AE15F}" presName="composite" presStyleCnt="0"/>
      <dgm:spPr/>
    </dgm:pt>
    <dgm:pt modelId="{507373D7-B4E2-4E93-8B7E-63ACDF177743}" type="pres">
      <dgm:prSet presAssocID="{623F66C9-C11C-48BF-8241-22AD329AE15F}" presName="rect1" presStyleLbl="trAlignAcc1" presStyleIdx="0" presStyleCnt="3">
        <dgm:presLayoutVars>
          <dgm:bulletEnabled val="1"/>
        </dgm:presLayoutVars>
      </dgm:prSet>
      <dgm:spPr/>
    </dgm:pt>
    <dgm:pt modelId="{CD20F1C5-DEE5-4A40-80B9-10D692A467B0}" type="pres">
      <dgm:prSet presAssocID="{623F66C9-C11C-48BF-8241-22AD329AE15F}"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dgm:spPr>
      <dgm:extLst>
        <a:ext uri="{E40237B7-FDA0-4F09-8148-C483321AD2D9}">
          <dgm14:cNvPr xmlns:dgm14="http://schemas.microsoft.com/office/drawing/2010/diagram" id="0" name="" descr="Address Book with solid fill"/>
        </a:ext>
      </dgm:extLst>
    </dgm:pt>
    <dgm:pt modelId="{2E99BD8D-856E-45E1-8C5C-C175B46E4B7E}" type="pres">
      <dgm:prSet presAssocID="{963FE03B-E8C6-4755-8A80-68C04AA89EBD}" presName="sibTrans" presStyleCnt="0"/>
      <dgm:spPr/>
    </dgm:pt>
    <dgm:pt modelId="{892D7F3F-9304-4869-9085-DC68C0C27681}" type="pres">
      <dgm:prSet presAssocID="{F2EDB8A8-8CB8-4A44-89BC-963389FDB0B1}" presName="composite" presStyleCnt="0"/>
      <dgm:spPr/>
    </dgm:pt>
    <dgm:pt modelId="{2121DF23-84CD-463B-A9A9-3D5305328653}" type="pres">
      <dgm:prSet presAssocID="{F2EDB8A8-8CB8-4A44-89BC-963389FDB0B1}" presName="rect1" presStyleLbl="trAlignAcc1" presStyleIdx="1" presStyleCnt="3">
        <dgm:presLayoutVars>
          <dgm:bulletEnabled val="1"/>
        </dgm:presLayoutVars>
      </dgm:prSet>
      <dgm:spPr/>
    </dgm:pt>
    <dgm:pt modelId="{68DD2E5E-8016-485B-A499-3C6126A4A59E}" type="pres">
      <dgm:prSet presAssocID="{F2EDB8A8-8CB8-4A44-89BC-963389FDB0B1}" presName="rect2"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dgm:spPr>
      <dgm:extLst>
        <a:ext uri="{E40237B7-FDA0-4F09-8148-C483321AD2D9}">
          <dgm14:cNvPr xmlns:dgm14="http://schemas.microsoft.com/office/drawing/2010/diagram" id="0" name="" descr="Address Book with solid fill"/>
        </a:ext>
      </dgm:extLst>
    </dgm:pt>
    <dgm:pt modelId="{622D1799-FB2B-4A14-A8EE-3297539DDA11}" type="pres">
      <dgm:prSet presAssocID="{4461D72C-3E63-4C81-9E2A-4376B923EBB9}" presName="sibTrans" presStyleCnt="0"/>
      <dgm:spPr/>
    </dgm:pt>
    <dgm:pt modelId="{0FA3AD85-4F23-4B2D-8771-FAF9FA741D55}" type="pres">
      <dgm:prSet presAssocID="{921AC5C2-5BE2-4437-AEE2-CF7800798C52}" presName="composite" presStyleCnt="0"/>
      <dgm:spPr/>
    </dgm:pt>
    <dgm:pt modelId="{370ADEFA-0137-4754-979B-15804B36A331}" type="pres">
      <dgm:prSet presAssocID="{921AC5C2-5BE2-4437-AEE2-CF7800798C52}" presName="rect1" presStyleLbl="trAlignAcc1" presStyleIdx="2" presStyleCnt="3">
        <dgm:presLayoutVars>
          <dgm:bulletEnabled val="1"/>
        </dgm:presLayoutVars>
      </dgm:prSet>
      <dgm:spPr/>
    </dgm:pt>
    <dgm:pt modelId="{4A650F0A-D3D4-446D-BB50-204FCBD1E28E}" type="pres">
      <dgm:prSet presAssocID="{921AC5C2-5BE2-4437-AEE2-CF7800798C52}" presName="rect2"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dgm:spPr>
      <dgm:extLst>
        <a:ext uri="{E40237B7-FDA0-4F09-8148-C483321AD2D9}">
          <dgm14:cNvPr xmlns:dgm14="http://schemas.microsoft.com/office/drawing/2010/diagram" id="0" name="" descr="Address Book with solid fill"/>
        </a:ext>
      </dgm:extLst>
    </dgm:pt>
  </dgm:ptLst>
  <dgm:cxnLst>
    <dgm:cxn modelId="{ED86CA00-21D6-49F6-A09C-E5ADE6334FD0}" type="presOf" srcId="{921AC5C2-5BE2-4437-AEE2-CF7800798C52}" destId="{370ADEFA-0137-4754-979B-15804B36A331}" srcOrd="0" destOrd="0" presId="urn:microsoft.com/office/officeart/2008/layout/PictureStrips"/>
    <dgm:cxn modelId="{7611900B-ED44-4192-8147-AEF263C1EB61}" type="presOf" srcId="{623F66C9-C11C-48BF-8241-22AD329AE15F}" destId="{507373D7-B4E2-4E93-8B7E-63ACDF177743}" srcOrd="0" destOrd="0" presId="urn:microsoft.com/office/officeart/2008/layout/PictureStrips"/>
    <dgm:cxn modelId="{8249605C-0A2F-48E9-9D57-AC660B8804B4}" type="presOf" srcId="{39F10285-7870-4BF4-A615-A36CDAAE718D}" destId="{416E77AE-63E6-4C77-8252-3FD7446948E1}" srcOrd="0" destOrd="0" presId="urn:microsoft.com/office/officeart/2008/layout/PictureStrips"/>
    <dgm:cxn modelId="{D57E3866-FA92-40C9-B648-7A7D72142E97}" type="presOf" srcId="{F2EDB8A8-8CB8-4A44-89BC-963389FDB0B1}" destId="{2121DF23-84CD-463B-A9A9-3D5305328653}" srcOrd="0" destOrd="0" presId="urn:microsoft.com/office/officeart/2008/layout/PictureStrips"/>
    <dgm:cxn modelId="{34E69267-33CB-43C0-8147-8A38542DEB54}" srcId="{39F10285-7870-4BF4-A615-A36CDAAE718D}" destId="{921AC5C2-5BE2-4437-AEE2-CF7800798C52}" srcOrd="2" destOrd="0" parTransId="{B21710F3-BD17-4FBB-9242-D73A0294E1DE}" sibTransId="{B012D94D-7871-4945-BBA7-1DFEF2495EAA}"/>
    <dgm:cxn modelId="{6262294F-836B-43DA-8E18-6EFE699B9A71}" type="presOf" srcId="{0B4A50D0-7599-49F8-9282-C0084BCA310C}" destId="{2121DF23-84CD-463B-A9A9-3D5305328653}" srcOrd="0" destOrd="3" presId="urn:microsoft.com/office/officeart/2008/layout/PictureStrips"/>
    <dgm:cxn modelId="{24EFF0A2-81B0-4677-B028-8370B3455440}" type="presOf" srcId="{BD4B7789-2813-4EC0-ABB3-D1798433C8C3}" destId="{2121DF23-84CD-463B-A9A9-3D5305328653}" srcOrd="0" destOrd="2" presId="urn:microsoft.com/office/officeart/2008/layout/PictureStrips"/>
    <dgm:cxn modelId="{62B1AFCB-4432-47DF-BD20-B6A9A7C51BE6}" type="presOf" srcId="{75C07823-C985-4CEF-BFA6-1561D2C88EA1}" destId="{2121DF23-84CD-463B-A9A9-3D5305328653}" srcOrd="0" destOrd="1" presId="urn:microsoft.com/office/officeart/2008/layout/PictureStrips"/>
    <dgm:cxn modelId="{5BE9C0DA-6865-4320-AF15-B1B8637C929E}" srcId="{39F10285-7870-4BF4-A615-A36CDAAE718D}" destId="{623F66C9-C11C-48BF-8241-22AD329AE15F}" srcOrd="0" destOrd="0" parTransId="{3610BE63-E073-416C-AD8A-1E559844D530}" sibTransId="{963FE03B-E8C6-4755-8A80-68C04AA89EBD}"/>
    <dgm:cxn modelId="{CEA9DBE1-343F-4FF1-9071-691F303C81CB}" srcId="{39F10285-7870-4BF4-A615-A36CDAAE718D}" destId="{F2EDB8A8-8CB8-4A44-89BC-963389FDB0B1}" srcOrd="1" destOrd="0" parTransId="{CC7A9FFD-5155-4F98-9399-69041F71AF1F}" sibTransId="{4461D72C-3E63-4C81-9E2A-4376B923EBB9}"/>
    <dgm:cxn modelId="{620D15E4-C349-43A8-A055-5BD8687CD95F}" srcId="{F2EDB8A8-8CB8-4A44-89BC-963389FDB0B1}" destId="{75C07823-C985-4CEF-BFA6-1561D2C88EA1}" srcOrd="0" destOrd="0" parTransId="{361E5EB1-0D80-496D-84D1-0F0A5D165EC8}" sibTransId="{94E1EAA0-5C1E-4DF9-BBA3-B4CD37E71CA1}"/>
    <dgm:cxn modelId="{5C1EB9F6-A082-4A7A-B0AF-003ED893AF02}" srcId="{F2EDB8A8-8CB8-4A44-89BC-963389FDB0B1}" destId="{0B4A50D0-7599-49F8-9282-C0084BCA310C}" srcOrd="2" destOrd="0" parTransId="{62FADFBC-E6B7-4D47-A6AD-A2DBEECD6B6A}" sibTransId="{FC9DADC1-0E68-4A9A-89DE-48965CADD397}"/>
    <dgm:cxn modelId="{CA09F5F9-5E97-40C9-90A2-96C5797DD082}" srcId="{F2EDB8A8-8CB8-4A44-89BC-963389FDB0B1}" destId="{BD4B7789-2813-4EC0-ABB3-D1798433C8C3}" srcOrd="1" destOrd="0" parTransId="{289232C0-FD03-4D87-AE3B-CE36774ECA6A}" sibTransId="{2886B29B-6DAC-4E63-89C7-96A803789A7C}"/>
    <dgm:cxn modelId="{B8677ACB-A687-4E5D-8219-C7C0A4C678EB}" type="presParOf" srcId="{416E77AE-63E6-4C77-8252-3FD7446948E1}" destId="{AADF384E-DDCA-43FB-8ECC-0B92A3F5A497}" srcOrd="0" destOrd="0" presId="urn:microsoft.com/office/officeart/2008/layout/PictureStrips"/>
    <dgm:cxn modelId="{99C677BC-7EED-421C-B743-480360A2EF75}" type="presParOf" srcId="{AADF384E-DDCA-43FB-8ECC-0B92A3F5A497}" destId="{507373D7-B4E2-4E93-8B7E-63ACDF177743}" srcOrd="0" destOrd="0" presId="urn:microsoft.com/office/officeart/2008/layout/PictureStrips"/>
    <dgm:cxn modelId="{6501DFFA-43D4-4159-8D71-75B5F2B5AF70}" type="presParOf" srcId="{AADF384E-DDCA-43FB-8ECC-0B92A3F5A497}" destId="{CD20F1C5-DEE5-4A40-80B9-10D692A467B0}" srcOrd="1" destOrd="0" presId="urn:microsoft.com/office/officeart/2008/layout/PictureStrips"/>
    <dgm:cxn modelId="{CEB5615C-8E0D-4EAC-9482-DD2E5C078BC5}" type="presParOf" srcId="{416E77AE-63E6-4C77-8252-3FD7446948E1}" destId="{2E99BD8D-856E-45E1-8C5C-C175B46E4B7E}" srcOrd="1" destOrd="0" presId="urn:microsoft.com/office/officeart/2008/layout/PictureStrips"/>
    <dgm:cxn modelId="{BFC3DA91-81A8-4278-B550-EE41171B1507}" type="presParOf" srcId="{416E77AE-63E6-4C77-8252-3FD7446948E1}" destId="{892D7F3F-9304-4869-9085-DC68C0C27681}" srcOrd="2" destOrd="0" presId="urn:microsoft.com/office/officeart/2008/layout/PictureStrips"/>
    <dgm:cxn modelId="{47DE5A54-4939-4C4E-825B-A7DFA743C6DA}" type="presParOf" srcId="{892D7F3F-9304-4869-9085-DC68C0C27681}" destId="{2121DF23-84CD-463B-A9A9-3D5305328653}" srcOrd="0" destOrd="0" presId="urn:microsoft.com/office/officeart/2008/layout/PictureStrips"/>
    <dgm:cxn modelId="{C5338E4A-2DB1-495D-A41B-AA5F6FA9EC3E}" type="presParOf" srcId="{892D7F3F-9304-4869-9085-DC68C0C27681}" destId="{68DD2E5E-8016-485B-A499-3C6126A4A59E}" srcOrd="1" destOrd="0" presId="urn:microsoft.com/office/officeart/2008/layout/PictureStrips"/>
    <dgm:cxn modelId="{28CF2C55-9919-4EC8-BF18-EBF9BD672D43}" type="presParOf" srcId="{416E77AE-63E6-4C77-8252-3FD7446948E1}" destId="{622D1799-FB2B-4A14-A8EE-3297539DDA11}" srcOrd="3" destOrd="0" presId="urn:microsoft.com/office/officeart/2008/layout/PictureStrips"/>
    <dgm:cxn modelId="{6ADFE20E-8F1E-4C31-8A63-EB9E1442C092}" type="presParOf" srcId="{416E77AE-63E6-4C77-8252-3FD7446948E1}" destId="{0FA3AD85-4F23-4B2D-8771-FAF9FA741D55}" srcOrd="4" destOrd="0" presId="urn:microsoft.com/office/officeart/2008/layout/PictureStrips"/>
    <dgm:cxn modelId="{A87EBAD2-B365-4ED4-AA45-DAB223665193}" type="presParOf" srcId="{0FA3AD85-4F23-4B2D-8771-FAF9FA741D55}" destId="{370ADEFA-0137-4754-979B-15804B36A331}" srcOrd="0" destOrd="0" presId="urn:microsoft.com/office/officeart/2008/layout/PictureStrips"/>
    <dgm:cxn modelId="{547C3A55-2AD6-4097-A0EF-9B714BCE32D6}" type="presParOf" srcId="{0FA3AD85-4F23-4B2D-8771-FAF9FA741D55}" destId="{4A650F0A-D3D4-446D-BB50-204FCBD1E28E}"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BB7EBA-749B-486F-AE40-832EC5B393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A443BB-A6C9-409F-A58E-80767CEC2CCE}" type="pres">
      <dgm:prSet presAssocID="{84BB7EBA-749B-486F-AE40-832EC5B39378}" presName="linear" presStyleCnt="0">
        <dgm:presLayoutVars>
          <dgm:animLvl val="lvl"/>
          <dgm:resizeHandles val="exact"/>
        </dgm:presLayoutVars>
      </dgm:prSet>
      <dgm:spPr/>
    </dgm:pt>
  </dgm:ptLst>
  <dgm:cxnLst>
    <dgm:cxn modelId="{DE281AC0-E5D7-436A-9F53-13A753E72DD5}" type="presOf" srcId="{84BB7EBA-749B-486F-AE40-832EC5B39378}" destId="{4CA443BB-A6C9-409F-A58E-80767CEC2CCE}" srcOrd="0" destOrd="0" presId="urn:microsoft.com/office/officeart/2005/8/layout/vList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8313F-9DE1-4E96-A788-2DBC72FED5EA}">
      <dsp:nvSpPr>
        <dsp:cNvPr id="0" name=""/>
        <dsp:cNvSpPr/>
      </dsp:nvSpPr>
      <dsp:spPr>
        <a:xfrm>
          <a:off x="0" y="5805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BF26A1-E35D-40CE-9C6A-6D9293AC9DE6}">
      <dsp:nvSpPr>
        <dsp:cNvPr id="0" name=""/>
        <dsp:cNvSpPr/>
      </dsp:nvSpPr>
      <dsp:spPr>
        <a:xfrm>
          <a:off x="544036" y="639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dirty="0"/>
        </a:p>
      </dsp:txBody>
      <dsp:txXfrm>
        <a:off x="594473" y="114422"/>
        <a:ext cx="7515632" cy="932326"/>
      </dsp:txXfrm>
    </dsp:sp>
    <dsp:sp modelId="{1DA964AC-4A55-4A27-8D2A-96D58EBA493A}">
      <dsp:nvSpPr>
        <dsp:cNvPr id="0" name=""/>
        <dsp:cNvSpPr/>
      </dsp:nvSpPr>
      <dsp:spPr>
        <a:xfrm>
          <a:off x="0" y="21681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B2DF3-2C7C-490E-B6A4-FC8E9C8E88C9}">
      <dsp:nvSpPr>
        <dsp:cNvPr id="0" name=""/>
        <dsp:cNvSpPr/>
      </dsp:nvSpPr>
      <dsp:spPr>
        <a:xfrm>
          <a:off x="544036" y="16515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1702022"/>
        <a:ext cx="7515632" cy="932326"/>
      </dsp:txXfrm>
    </dsp:sp>
    <dsp:sp modelId="{28C15B55-83BE-4F22-AB61-34F84B57745B}">
      <dsp:nvSpPr>
        <dsp:cNvPr id="0" name=""/>
        <dsp:cNvSpPr/>
      </dsp:nvSpPr>
      <dsp:spPr>
        <a:xfrm>
          <a:off x="0" y="37557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44156B-E35B-4AA6-BAAD-A093BF798483}">
      <dsp:nvSpPr>
        <dsp:cNvPr id="0" name=""/>
        <dsp:cNvSpPr/>
      </dsp:nvSpPr>
      <dsp:spPr>
        <a:xfrm>
          <a:off x="544036" y="32391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3289622"/>
        <a:ext cx="7515632" cy="9323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45767-9D11-4252-8AD3-1DA61DD6A652}">
      <dsp:nvSpPr>
        <dsp:cNvPr id="0" name=""/>
        <dsp:cNvSpPr/>
      </dsp:nvSpPr>
      <dsp:spPr>
        <a:xfrm>
          <a:off x="0" y="410788"/>
          <a:ext cx="10880725"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Manual allows you to set SC storage quotas.</a:t>
          </a:r>
          <a:endParaRPr lang="nb-NO" sz="1800" kern="1200" dirty="0"/>
        </a:p>
      </dsp:txBody>
      <dsp:txXfrm>
        <a:off x="0" y="410788"/>
        <a:ext cx="10880725" cy="978075"/>
      </dsp:txXfrm>
    </dsp:sp>
    <dsp:sp modelId="{8AFB8849-ADC1-4BC7-9D28-992A877E70D2}">
      <dsp:nvSpPr>
        <dsp:cNvPr id="0" name=""/>
        <dsp:cNvSpPr/>
      </dsp:nvSpPr>
      <dsp:spPr>
        <a:xfrm>
          <a:off x="544036" y="12268"/>
          <a:ext cx="7616507"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If you would like to set a Site Collection storage quota, what Site Collection Storage Management setting will you choose? </a:t>
          </a:r>
          <a:endParaRPr lang="nb-NO" sz="1800" kern="1200" dirty="0"/>
        </a:p>
      </dsp:txBody>
      <dsp:txXfrm>
        <a:off x="582944" y="51176"/>
        <a:ext cx="7538691" cy="719224"/>
      </dsp:txXfrm>
    </dsp:sp>
    <dsp:sp modelId="{298C2210-3B75-4769-B1CF-C6CA7D150D50}">
      <dsp:nvSpPr>
        <dsp:cNvPr id="0" name=""/>
        <dsp:cNvSpPr/>
      </dsp:nvSpPr>
      <dsp:spPr>
        <a:xfrm>
          <a:off x="0" y="1933183"/>
          <a:ext cx="10880725" cy="15309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Local Term Sets are defined within a site collection and the terms are available only within that site collection. Global Term Sets are defined in the Term Store at tenant level and are available to all sites within the SharePoint Online tenant.</a:t>
          </a:r>
          <a:endParaRPr lang="nb-NO" sz="1800" kern="1200" dirty="0"/>
        </a:p>
      </dsp:txBody>
      <dsp:txXfrm>
        <a:off x="0" y="1933183"/>
        <a:ext cx="10880725" cy="1530900"/>
      </dsp:txXfrm>
    </dsp:sp>
    <dsp:sp modelId="{36043622-F8BB-4026-A792-A8BE6F9D215E}">
      <dsp:nvSpPr>
        <dsp:cNvPr id="0" name=""/>
        <dsp:cNvSpPr/>
      </dsp:nvSpPr>
      <dsp:spPr>
        <a:xfrm>
          <a:off x="544036" y="1534663"/>
          <a:ext cx="7616507"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What is the difference between Local Term Sets and Global Term Sets?</a:t>
          </a:r>
          <a:endParaRPr lang="nb-NO" sz="1800" kern="1200" dirty="0"/>
        </a:p>
      </dsp:txBody>
      <dsp:txXfrm>
        <a:off x="582944" y="1573571"/>
        <a:ext cx="7538691" cy="719224"/>
      </dsp:txXfrm>
    </dsp:sp>
    <dsp:sp modelId="{C5CBE97E-AD67-4D37-BB63-CD97D3ADEA9F}">
      <dsp:nvSpPr>
        <dsp:cNvPr id="0" name=""/>
        <dsp:cNvSpPr/>
      </dsp:nvSpPr>
      <dsp:spPr>
        <a:xfrm>
          <a:off x="0" y="4008403"/>
          <a:ext cx="10880725"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Sharing options in SharePoint Admin Center.</a:t>
          </a:r>
        </a:p>
      </dsp:txBody>
      <dsp:txXfrm>
        <a:off x="0" y="4008403"/>
        <a:ext cx="10880725" cy="978075"/>
      </dsp:txXfrm>
    </dsp:sp>
    <dsp:sp modelId="{E166D72C-33BB-4D33-BAA7-1E4B40759136}">
      <dsp:nvSpPr>
        <dsp:cNvPr id="0" name=""/>
        <dsp:cNvSpPr/>
      </dsp:nvSpPr>
      <dsp:spPr>
        <a:xfrm>
          <a:off x="544036" y="3609883"/>
          <a:ext cx="7616507"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Where do you configure Sharing </a:t>
          </a:r>
          <a:r>
            <a:rPr lang="en-IN" sz="1800" kern="1200"/>
            <a:t>Invitation settings </a:t>
          </a:r>
          <a:r>
            <a:rPr lang="en-IN" sz="1800" kern="1200" dirty="0"/>
            <a:t>for SharePoint Sites and OneDrive Sites?</a:t>
          </a:r>
          <a:endParaRPr lang="nb-NO" sz="1800" kern="1200" dirty="0"/>
        </a:p>
      </dsp:txBody>
      <dsp:txXfrm>
        <a:off x="582944" y="3648791"/>
        <a:ext cx="7538691"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2CEDC-AF90-4300-86A1-06CD5FFF7B4D}">
      <dsp:nvSpPr>
        <dsp:cNvPr id="0" name=""/>
        <dsp:cNvSpPr/>
      </dsp:nvSpPr>
      <dsp:spPr>
        <a:xfrm>
          <a:off x="-3946026" y="-605847"/>
          <a:ext cx="4702671" cy="4702671"/>
        </a:xfrm>
        <a:prstGeom prst="blockArc">
          <a:avLst>
            <a:gd name="adj1" fmla="val 18900000"/>
            <a:gd name="adj2" fmla="val 2700000"/>
            <a:gd name="adj3" fmla="val 459"/>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1D05FB-8131-4853-B3E6-678D281A8A37}">
      <dsp:nvSpPr>
        <dsp:cNvPr id="0" name=""/>
        <dsp:cNvSpPr/>
      </dsp:nvSpPr>
      <dsp:spPr>
        <a:xfrm>
          <a:off x="331587" y="218116"/>
          <a:ext cx="10503000" cy="4365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481" tIns="53340" rIns="53340" bIns="53340" numCol="1" spcCol="1270" anchor="ctr" anchorCtr="0">
          <a:noAutofit/>
        </a:bodyPr>
        <a:lstStyle/>
        <a:p>
          <a:pPr marL="0" lvl="0" indent="0" algn="l" defTabSz="933450">
            <a:lnSpc>
              <a:spcPct val="90000"/>
            </a:lnSpc>
            <a:spcBef>
              <a:spcPct val="0"/>
            </a:spcBef>
            <a:spcAft>
              <a:spcPct val="35000"/>
            </a:spcAft>
            <a:buNone/>
          </a:pPr>
          <a:r>
            <a:rPr lang="en-IN" sz="2100" kern="1200" dirty="0"/>
            <a:t>Set up and manage site collections in SharePoint Online</a:t>
          </a:r>
          <a:endParaRPr lang="en-US" sz="2100" kern="1200" dirty="0"/>
        </a:p>
      </dsp:txBody>
      <dsp:txXfrm>
        <a:off x="331587" y="218116"/>
        <a:ext cx="10503000" cy="436511"/>
      </dsp:txXfrm>
    </dsp:sp>
    <dsp:sp modelId="{18F6F3EA-D408-4D78-AE82-0E8088098B4F}">
      <dsp:nvSpPr>
        <dsp:cNvPr id="0" name=""/>
        <dsp:cNvSpPr/>
      </dsp:nvSpPr>
      <dsp:spPr>
        <a:xfrm>
          <a:off x="58767" y="163552"/>
          <a:ext cx="545639" cy="54563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44DA47-032D-4241-8568-E4656D786AD4}">
      <dsp:nvSpPr>
        <dsp:cNvPr id="0" name=""/>
        <dsp:cNvSpPr/>
      </dsp:nvSpPr>
      <dsp:spPr>
        <a:xfrm>
          <a:off x="644378" y="872674"/>
          <a:ext cx="10190208" cy="4365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481" tIns="53340" rIns="53340" bIns="53340" numCol="1" spcCol="1270" anchor="ctr" anchorCtr="0">
          <a:noAutofit/>
        </a:bodyPr>
        <a:lstStyle/>
        <a:p>
          <a:pPr marL="0" lvl="0" indent="0" algn="l" defTabSz="933450">
            <a:lnSpc>
              <a:spcPct val="90000"/>
            </a:lnSpc>
            <a:spcBef>
              <a:spcPct val="0"/>
            </a:spcBef>
            <a:spcAft>
              <a:spcPct val="35000"/>
            </a:spcAft>
            <a:buNone/>
          </a:pPr>
          <a:r>
            <a:rPr lang="en-IN" sz="2100" kern="1200"/>
            <a:t>Manage storage for site collections </a:t>
          </a:r>
          <a:endParaRPr lang="en-US" sz="2100" kern="1200"/>
        </a:p>
      </dsp:txBody>
      <dsp:txXfrm>
        <a:off x="644378" y="872674"/>
        <a:ext cx="10190208" cy="436511"/>
      </dsp:txXfrm>
    </dsp:sp>
    <dsp:sp modelId="{73ACDDB6-C836-4088-9BD4-48040B426885}">
      <dsp:nvSpPr>
        <dsp:cNvPr id="0" name=""/>
        <dsp:cNvSpPr/>
      </dsp:nvSpPr>
      <dsp:spPr>
        <a:xfrm>
          <a:off x="371559" y="818110"/>
          <a:ext cx="545639" cy="54563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64932B-81A8-477C-9E88-94AC1309E20C}">
      <dsp:nvSpPr>
        <dsp:cNvPr id="0" name=""/>
        <dsp:cNvSpPr/>
      </dsp:nvSpPr>
      <dsp:spPr>
        <a:xfrm>
          <a:off x="740380" y="1527232"/>
          <a:ext cx="10094207" cy="4365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481" tIns="53340" rIns="53340" bIns="53340" numCol="1" spcCol="1270" anchor="ctr" anchorCtr="0">
          <a:noAutofit/>
        </a:bodyPr>
        <a:lstStyle/>
        <a:p>
          <a:pPr marL="0" lvl="0" indent="0" algn="l" defTabSz="933450">
            <a:lnSpc>
              <a:spcPct val="90000"/>
            </a:lnSpc>
            <a:spcBef>
              <a:spcPct val="0"/>
            </a:spcBef>
            <a:spcAft>
              <a:spcPct val="35000"/>
            </a:spcAft>
            <a:buNone/>
          </a:pPr>
          <a:r>
            <a:rPr lang="nb-NO" sz="2100" kern="1200"/>
            <a:t>Configure sharing and access control policies</a:t>
          </a:r>
          <a:endParaRPr lang="en-US" sz="2100" kern="1200"/>
        </a:p>
      </dsp:txBody>
      <dsp:txXfrm>
        <a:off x="740380" y="1527232"/>
        <a:ext cx="10094207" cy="436511"/>
      </dsp:txXfrm>
    </dsp:sp>
    <dsp:sp modelId="{D7C2512A-F185-41DB-BED0-47DCB43BBB3E}">
      <dsp:nvSpPr>
        <dsp:cNvPr id="0" name=""/>
        <dsp:cNvSpPr/>
      </dsp:nvSpPr>
      <dsp:spPr>
        <a:xfrm>
          <a:off x="467560" y="1472668"/>
          <a:ext cx="545639" cy="54563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6DB0A3-12EF-4122-979D-CB01E40F4404}">
      <dsp:nvSpPr>
        <dsp:cNvPr id="0" name=""/>
        <dsp:cNvSpPr/>
      </dsp:nvSpPr>
      <dsp:spPr>
        <a:xfrm>
          <a:off x="644378" y="2181790"/>
          <a:ext cx="10190208" cy="4365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481" tIns="53340" rIns="53340" bIns="53340" numCol="1" spcCol="1270" anchor="ctr" anchorCtr="0">
          <a:noAutofit/>
        </a:bodyPr>
        <a:lstStyle/>
        <a:p>
          <a:pPr marL="0" lvl="0" indent="0" algn="l" defTabSz="933450">
            <a:lnSpc>
              <a:spcPct val="90000"/>
            </a:lnSpc>
            <a:spcBef>
              <a:spcPct val="0"/>
            </a:spcBef>
            <a:spcAft>
              <a:spcPct val="35000"/>
            </a:spcAft>
            <a:buNone/>
          </a:pPr>
          <a:r>
            <a:rPr lang="nb-NO" sz="2100" kern="1200"/>
            <a:t>Configure managed metadata within the Term store</a:t>
          </a:r>
          <a:endParaRPr lang="en-US" sz="2100" kern="1200"/>
        </a:p>
      </dsp:txBody>
      <dsp:txXfrm>
        <a:off x="644378" y="2181790"/>
        <a:ext cx="10190208" cy="436511"/>
      </dsp:txXfrm>
    </dsp:sp>
    <dsp:sp modelId="{7B6B079D-7AFD-48ED-8B3C-3179F8F72332}">
      <dsp:nvSpPr>
        <dsp:cNvPr id="0" name=""/>
        <dsp:cNvSpPr/>
      </dsp:nvSpPr>
      <dsp:spPr>
        <a:xfrm>
          <a:off x="371559" y="2127226"/>
          <a:ext cx="545639" cy="54563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1D65D-B970-47D1-88A7-0F0F78A3AAA8}">
      <dsp:nvSpPr>
        <dsp:cNvPr id="0" name=""/>
        <dsp:cNvSpPr/>
      </dsp:nvSpPr>
      <dsp:spPr>
        <a:xfrm>
          <a:off x="331587" y="2836348"/>
          <a:ext cx="10503000" cy="4365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481" tIns="53340" rIns="53340" bIns="53340" numCol="1" spcCol="1270" anchor="ctr" anchorCtr="0">
          <a:noAutofit/>
        </a:bodyPr>
        <a:lstStyle/>
        <a:p>
          <a:pPr marL="0" lvl="0" indent="0" algn="l" defTabSz="933450">
            <a:lnSpc>
              <a:spcPct val="90000"/>
            </a:lnSpc>
            <a:spcBef>
              <a:spcPct val="0"/>
            </a:spcBef>
            <a:spcAft>
              <a:spcPct val="35000"/>
            </a:spcAft>
            <a:buNone/>
          </a:pPr>
          <a:r>
            <a:rPr lang="nb-NO" sz="2100" kern="1200"/>
            <a:t>Configure and manage additional SharePoint tenant level settings </a:t>
          </a:r>
          <a:endParaRPr lang="en-US" sz="2100" kern="1200"/>
        </a:p>
      </dsp:txBody>
      <dsp:txXfrm>
        <a:off x="331587" y="2836348"/>
        <a:ext cx="10503000" cy="436511"/>
      </dsp:txXfrm>
    </dsp:sp>
    <dsp:sp modelId="{E0DEE64D-B58E-46B2-9B9B-D5FEB7961245}">
      <dsp:nvSpPr>
        <dsp:cNvPr id="0" name=""/>
        <dsp:cNvSpPr/>
      </dsp:nvSpPr>
      <dsp:spPr>
        <a:xfrm>
          <a:off x="58767" y="2781784"/>
          <a:ext cx="545639" cy="54563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0AD14-F462-4847-B72A-D0933387F055}">
      <dsp:nvSpPr>
        <dsp:cNvPr id="0" name=""/>
        <dsp:cNvSpPr/>
      </dsp:nvSpPr>
      <dsp:spPr>
        <a:xfrm>
          <a:off x="0" y="0"/>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60642D6-D7F2-4202-B77B-E175B14551AC}">
      <dsp:nvSpPr>
        <dsp:cNvPr id="0" name=""/>
        <dsp:cNvSpPr/>
      </dsp:nvSpPr>
      <dsp:spPr>
        <a:xfrm>
          <a:off x="0" y="0"/>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Metadata: Data about data or about an information resource</a:t>
          </a:r>
          <a:endParaRPr lang="en-US" sz="2200" kern="1200"/>
        </a:p>
      </dsp:txBody>
      <dsp:txXfrm>
        <a:off x="0" y="0"/>
        <a:ext cx="10880726" cy="1204912"/>
      </dsp:txXfrm>
    </dsp:sp>
    <dsp:sp modelId="{22A99371-C837-467B-86F5-902772B0A7C8}">
      <dsp:nvSpPr>
        <dsp:cNvPr id="0" name=""/>
        <dsp:cNvSpPr/>
      </dsp:nvSpPr>
      <dsp:spPr>
        <a:xfrm>
          <a:off x="0" y="1204912"/>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59C145E-740A-41F0-9D39-5B7441210C70}">
      <dsp:nvSpPr>
        <dsp:cNvPr id="0" name=""/>
        <dsp:cNvSpPr/>
      </dsp:nvSpPr>
      <dsp:spPr>
        <a:xfrm>
          <a:off x="0" y="1204912"/>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By using term sets and managed terms within the Term Store, you can control which terms users can add to the content, and you can control who can add new terms</a:t>
          </a:r>
          <a:endParaRPr lang="en-US" sz="2200" kern="1200"/>
        </a:p>
      </dsp:txBody>
      <dsp:txXfrm>
        <a:off x="0" y="1204912"/>
        <a:ext cx="10880726" cy="1204912"/>
      </dsp:txXfrm>
    </dsp:sp>
    <dsp:sp modelId="{81A2E051-0A25-4269-8499-DD19A36D7A8F}">
      <dsp:nvSpPr>
        <dsp:cNvPr id="0" name=""/>
        <dsp:cNvSpPr/>
      </dsp:nvSpPr>
      <dsp:spPr>
        <a:xfrm>
          <a:off x="0" y="2409825"/>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EF2DDFA-1EC9-4C88-AB4A-D6850730D90A}">
      <dsp:nvSpPr>
        <dsp:cNvPr id="0" name=""/>
        <dsp:cNvSpPr/>
      </dsp:nvSpPr>
      <dsp:spPr>
        <a:xfrm>
          <a:off x="0" y="2409825"/>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When the same terms are used consistently across sites, it is easier to build robust processes and solutions that are based on that metadata</a:t>
          </a:r>
          <a:endParaRPr lang="en-US" sz="2200" kern="1200"/>
        </a:p>
      </dsp:txBody>
      <dsp:txXfrm>
        <a:off x="0" y="2409825"/>
        <a:ext cx="10880726" cy="1204912"/>
      </dsp:txXfrm>
    </dsp:sp>
    <dsp:sp modelId="{A0C85522-AB9A-4E0A-B04F-F19606FAF415}">
      <dsp:nvSpPr>
        <dsp:cNvPr id="0" name=""/>
        <dsp:cNvSpPr/>
      </dsp:nvSpPr>
      <dsp:spPr>
        <a:xfrm>
          <a:off x="0" y="3614737"/>
          <a:ext cx="1088072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660DEB9-D3A4-4BBD-95AE-C2A6EC713BF1}">
      <dsp:nvSpPr>
        <dsp:cNvPr id="0" name=""/>
        <dsp:cNvSpPr/>
      </dsp:nvSpPr>
      <dsp:spPr>
        <a:xfrm>
          <a:off x="0" y="3614737"/>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Consistent terms and metadata make it easier to find business information and data by using Search</a:t>
          </a:r>
          <a:endParaRPr lang="en-US" sz="2200" kern="1200" dirty="0"/>
        </a:p>
      </dsp:txBody>
      <dsp:txXfrm>
        <a:off x="0" y="3614737"/>
        <a:ext cx="10880726" cy="1204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9CAC0-9A08-4383-B484-93C643F7CD38}">
      <dsp:nvSpPr>
        <dsp:cNvPr id="0" name=""/>
        <dsp:cNvSpPr/>
      </dsp:nvSpPr>
      <dsp:spPr>
        <a:xfrm>
          <a:off x="0" y="0"/>
          <a:ext cx="4819649" cy="4819649"/>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BEE49-20E0-4B38-95C0-77351F8B5A9E}">
      <dsp:nvSpPr>
        <dsp:cNvPr id="0" name=""/>
        <dsp:cNvSpPr/>
      </dsp:nvSpPr>
      <dsp:spPr>
        <a:xfrm>
          <a:off x="2409824" y="0"/>
          <a:ext cx="8470900" cy="481964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baseline="0"/>
            <a:t>The Term store: Used to create or manage term sets and the terms within them </a:t>
          </a:r>
          <a:endParaRPr lang="en-US" sz="2200" kern="1200"/>
        </a:p>
      </dsp:txBody>
      <dsp:txXfrm>
        <a:off x="2409824" y="0"/>
        <a:ext cx="4235450" cy="1445898"/>
      </dsp:txXfrm>
    </dsp:sp>
    <dsp:sp modelId="{CCABA646-974E-4849-B17B-9216532F5851}">
      <dsp:nvSpPr>
        <dsp:cNvPr id="0" name=""/>
        <dsp:cNvSpPr/>
      </dsp:nvSpPr>
      <dsp:spPr>
        <a:xfrm>
          <a:off x="843440" y="1445898"/>
          <a:ext cx="3132769" cy="3132769"/>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751EF-C7B7-49C0-9846-9213108FACD3}">
      <dsp:nvSpPr>
        <dsp:cNvPr id="0" name=""/>
        <dsp:cNvSpPr/>
      </dsp:nvSpPr>
      <dsp:spPr>
        <a:xfrm>
          <a:off x="2409824" y="1445898"/>
          <a:ext cx="8470900" cy="313276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baseline="0"/>
            <a:t>A Term: A specific word or phrase that you can associate with an item on a SharePoint site </a:t>
          </a:r>
          <a:endParaRPr lang="en-US" sz="2200" kern="1200"/>
        </a:p>
      </dsp:txBody>
      <dsp:txXfrm>
        <a:off x="2409824" y="1445898"/>
        <a:ext cx="4235450" cy="1445893"/>
      </dsp:txXfrm>
    </dsp:sp>
    <dsp:sp modelId="{970FA6B6-3F15-48DE-BDAE-AB791F62451B}">
      <dsp:nvSpPr>
        <dsp:cNvPr id="0" name=""/>
        <dsp:cNvSpPr/>
      </dsp:nvSpPr>
      <dsp:spPr>
        <a:xfrm>
          <a:off x="1686878" y="2891791"/>
          <a:ext cx="1445893" cy="1445893"/>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26674-9592-432D-AF12-C96CAA9B3DDB}">
      <dsp:nvSpPr>
        <dsp:cNvPr id="0" name=""/>
        <dsp:cNvSpPr/>
      </dsp:nvSpPr>
      <dsp:spPr>
        <a:xfrm>
          <a:off x="2409824" y="2891791"/>
          <a:ext cx="8470900" cy="1445893"/>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baseline="0"/>
            <a:t>A Term Set: A group of related terms: </a:t>
          </a:r>
          <a:endParaRPr lang="en-US" sz="2200" kern="1200"/>
        </a:p>
      </dsp:txBody>
      <dsp:txXfrm>
        <a:off x="2409824" y="2891791"/>
        <a:ext cx="4235450" cy="1445893"/>
      </dsp:txXfrm>
    </dsp:sp>
    <dsp:sp modelId="{6EE2DBFE-9EEF-4119-92FC-98E908867024}">
      <dsp:nvSpPr>
        <dsp:cNvPr id="0" name=""/>
        <dsp:cNvSpPr/>
      </dsp:nvSpPr>
      <dsp:spPr>
        <a:xfrm>
          <a:off x="6645274" y="2891791"/>
          <a:ext cx="4235450" cy="14458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IN" sz="1400" kern="1200" baseline="0"/>
            <a:t>Local term sets are created within the context of a site collection. They are available for use (and visible) only to users of that site collection </a:t>
          </a:r>
          <a:endParaRPr lang="en-US" sz="1400" kern="1200"/>
        </a:p>
        <a:p>
          <a:pPr marL="114300" lvl="1" indent="-114300" algn="l" defTabSz="622300">
            <a:lnSpc>
              <a:spcPct val="90000"/>
            </a:lnSpc>
            <a:spcBef>
              <a:spcPct val="0"/>
            </a:spcBef>
            <a:spcAft>
              <a:spcPct val="15000"/>
            </a:spcAft>
            <a:buChar char="•"/>
          </a:pPr>
          <a:r>
            <a:rPr lang="en-IN" sz="1400" kern="1200" baseline="0"/>
            <a:t>Global term sets are defined in the Term Store. They are available for use across all sites within the tenant</a:t>
          </a:r>
          <a:endParaRPr lang="en-US" sz="1400" kern="1200"/>
        </a:p>
      </dsp:txBody>
      <dsp:txXfrm>
        <a:off x="6645274" y="2891791"/>
        <a:ext cx="4235450" cy="1445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4FCA-55E0-4F01-B44E-EBD1C3566C8B}">
      <dsp:nvSpPr>
        <dsp:cNvPr id="0" name=""/>
        <dsp:cNvSpPr/>
      </dsp:nvSpPr>
      <dsp:spPr>
        <a:xfrm>
          <a:off x="3187" y="766027"/>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b-NO" sz="2800" kern="1200" baseline="0"/>
            <a:t>Apps (Add-ins)</a:t>
          </a:r>
          <a:endParaRPr lang="en-US" sz="2800" kern="1200"/>
        </a:p>
      </dsp:txBody>
      <dsp:txXfrm>
        <a:off x="3187" y="766027"/>
        <a:ext cx="2528918" cy="1517351"/>
      </dsp:txXfrm>
    </dsp:sp>
    <dsp:sp modelId="{5F925483-F1D9-48A3-9EC4-4AC67EEE67B2}">
      <dsp:nvSpPr>
        <dsp:cNvPr id="0" name=""/>
        <dsp:cNvSpPr/>
      </dsp:nvSpPr>
      <dsp:spPr>
        <a:xfrm>
          <a:off x="2784998" y="766027"/>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0"/>
            <a:t>BCS</a:t>
          </a:r>
          <a:endParaRPr lang="en-US" sz="2800" kern="1200"/>
        </a:p>
      </dsp:txBody>
      <dsp:txXfrm>
        <a:off x="2784998" y="766027"/>
        <a:ext cx="2528918" cy="1517351"/>
      </dsp:txXfrm>
    </dsp:sp>
    <dsp:sp modelId="{3AFA1EBD-AF98-40EC-9D0B-79520B08367E}">
      <dsp:nvSpPr>
        <dsp:cNvPr id="0" name=""/>
        <dsp:cNvSpPr/>
      </dsp:nvSpPr>
      <dsp:spPr>
        <a:xfrm>
          <a:off x="5566808" y="766027"/>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0"/>
            <a:t>User Profiles</a:t>
          </a:r>
          <a:endParaRPr lang="en-US" sz="2800" kern="1200"/>
        </a:p>
      </dsp:txBody>
      <dsp:txXfrm>
        <a:off x="5566808" y="766027"/>
        <a:ext cx="2528918" cy="1517351"/>
      </dsp:txXfrm>
    </dsp:sp>
    <dsp:sp modelId="{532D1D92-84A3-4770-AD1B-E91D49ABCF49}">
      <dsp:nvSpPr>
        <dsp:cNvPr id="0" name=""/>
        <dsp:cNvSpPr/>
      </dsp:nvSpPr>
      <dsp:spPr>
        <a:xfrm>
          <a:off x="8348619" y="766027"/>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0"/>
            <a:t>Secure store</a:t>
          </a:r>
          <a:endParaRPr lang="en-US" sz="2800" kern="1200"/>
        </a:p>
      </dsp:txBody>
      <dsp:txXfrm>
        <a:off x="8348619" y="766027"/>
        <a:ext cx="2528918" cy="1517351"/>
      </dsp:txXfrm>
    </dsp:sp>
    <dsp:sp modelId="{85966F0C-49FC-49BA-B551-CBFA004DC1AA}">
      <dsp:nvSpPr>
        <dsp:cNvPr id="0" name=""/>
        <dsp:cNvSpPr/>
      </dsp:nvSpPr>
      <dsp:spPr>
        <a:xfrm>
          <a:off x="3187" y="2536270"/>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0"/>
            <a:t>Managed metadata and the Term Store </a:t>
          </a:r>
          <a:endParaRPr lang="en-US" sz="2800" kern="1200"/>
        </a:p>
      </dsp:txBody>
      <dsp:txXfrm>
        <a:off x="3187" y="2536270"/>
        <a:ext cx="2528918" cy="1517351"/>
      </dsp:txXfrm>
    </dsp:sp>
    <dsp:sp modelId="{88DD8ADE-D00B-4377-AE4A-63FC045561E3}">
      <dsp:nvSpPr>
        <dsp:cNvPr id="0" name=""/>
        <dsp:cNvSpPr/>
      </dsp:nvSpPr>
      <dsp:spPr>
        <a:xfrm>
          <a:off x="2784998" y="2536270"/>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0"/>
            <a:t>Search </a:t>
          </a:r>
          <a:endParaRPr lang="en-US" sz="2800" kern="1200"/>
        </a:p>
      </dsp:txBody>
      <dsp:txXfrm>
        <a:off x="2784998" y="2536270"/>
        <a:ext cx="2528918" cy="1517351"/>
      </dsp:txXfrm>
    </dsp:sp>
    <dsp:sp modelId="{4EB99FA8-7311-47AD-9374-AE8E9E4910D4}">
      <dsp:nvSpPr>
        <dsp:cNvPr id="0" name=""/>
        <dsp:cNvSpPr/>
      </dsp:nvSpPr>
      <dsp:spPr>
        <a:xfrm>
          <a:off x="5566808" y="2536270"/>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0"/>
            <a:t>Records Management</a:t>
          </a:r>
          <a:endParaRPr lang="en-US" sz="2800" kern="1200"/>
        </a:p>
      </dsp:txBody>
      <dsp:txXfrm>
        <a:off x="5566808" y="2536270"/>
        <a:ext cx="2528918" cy="1517351"/>
      </dsp:txXfrm>
    </dsp:sp>
    <dsp:sp modelId="{68ED6E56-6193-43B3-8AF4-18284A1C20B7}">
      <dsp:nvSpPr>
        <dsp:cNvPr id="0" name=""/>
        <dsp:cNvSpPr/>
      </dsp:nvSpPr>
      <dsp:spPr>
        <a:xfrm>
          <a:off x="8348619" y="2536270"/>
          <a:ext cx="2528918" cy="15173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b-NO" sz="2800" kern="1200" baseline="0"/>
            <a:t>Access controls</a:t>
          </a:r>
          <a:endParaRPr lang="en-US" sz="2800" kern="1200"/>
        </a:p>
      </dsp:txBody>
      <dsp:txXfrm>
        <a:off x="8348619" y="2536270"/>
        <a:ext cx="2528918" cy="1517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373D7-B4E2-4E93-8B7E-63ACDF177743}">
      <dsp:nvSpPr>
        <dsp:cNvPr id="0" name=""/>
        <dsp:cNvSpPr/>
      </dsp:nvSpPr>
      <dsp:spPr>
        <a:xfrm>
          <a:off x="217137" y="723079"/>
          <a:ext cx="5105440" cy="1595450"/>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0652"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A collection of user properties—and the policies and settings associated with each of those properties—that describe a single user</a:t>
          </a:r>
          <a:endParaRPr lang="en-US" sz="1900" kern="1200" dirty="0"/>
        </a:p>
      </dsp:txBody>
      <dsp:txXfrm>
        <a:off x="217137" y="723079"/>
        <a:ext cx="5105440" cy="1595450"/>
      </dsp:txXfrm>
    </dsp:sp>
    <dsp:sp modelId="{CD20F1C5-DEE5-4A40-80B9-10D692A467B0}">
      <dsp:nvSpPr>
        <dsp:cNvPr id="0" name=""/>
        <dsp:cNvSpPr/>
      </dsp:nvSpPr>
      <dsp:spPr>
        <a:xfrm>
          <a:off x="4410" y="492625"/>
          <a:ext cx="1116815" cy="1675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21DF23-84CD-463B-A9A9-3D5305328653}">
      <dsp:nvSpPr>
        <dsp:cNvPr id="0" name=""/>
        <dsp:cNvSpPr/>
      </dsp:nvSpPr>
      <dsp:spPr>
        <a:xfrm>
          <a:off x="5770874" y="723079"/>
          <a:ext cx="5105440" cy="1595450"/>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0652"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User profiles help people:</a:t>
          </a:r>
          <a:endParaRPr lang="en-US" sz="1900" kern="1200"/>
        </a:p>
        <a:p>
          <a:pPr marL="114300" lvl="1" indent="-114300" algn="l" defTabSz="666750">
            <a:lnSpc>
              <a:spcPct val="90000"/>
            </a:lnSpc>
            <a:spcBef>
              <a:spcPct val="0"/>
            </a:spcBef>
            <a:spcAft>
              <a:spcPct val="15000"/>
            </a:spcAft>
            <a:buChar char="•"/>
          </a:pPr>
          <a:r>
            <a:rPr lang="en-IN" sz="1500" kern="1200"/>
            <a:t>Find subject matter experts</a:t>
          </a:r>
          <a:endParaRPr lang="en-US" sz="1500" kern="1200"/>
        </a:p>
        <a:p>
          <a:pPr marL="114300" lvl="1" indent="-114300" algn="l" defTabSz="666750">
            <a:lnSpc>
              <a:spcPct val="90000"/>
            </a:lnSpc>
            <a:spcBef>
              <a:spcPct val="0"/>
            </a:spcBef>
            <a:spcAft>
              <a:spcPct val="15000"/>
            </a:spcAft>
            <a:buChar char="•"/>
          </a:pPr>
          <a:r>
            <a:rPr lang="en-IN" sz="1500" kern="1200"/>
            <a:t>Learn more about each other</a:t>
          </a:r>
          <a:endParaRPr lang="en-US" sz="1500" kern="1200"/>
        </a:p>
        <a:p>
          <a:pPr marL="114300" lvl="1" indent="-114300" algn="l" defTabSz="666750">
            <a:lnSpc>
              <a:spcPct val="90000"/>
            </a:lnSpc>
            <a:spcBef>
              <a:spcPct val="0"/>
            </a:spcBef>
            <a:spcAft>
              <a:spcPct val="15000"/>
            </a:spcAft>
            <a:buChar char="•"/>
          </a:pPr>
          <a:r>
            <a:rPr lang="en-IN" sz="1500" kern="1200"/>
            <a:t>Collaborate by using the social features</a:t>
          </a:r>
          <a:endParaRPr lang="en-US" sz="1500" kern="1200"/>
        </a:p>
      </dsp:txBody>
      <dsp:txXfrm>
        <a:off x="5770874" y="723079"/>
        <a:ext cx="5105440" cy="1595450"/>
      </dsp:txXfrm>
    </dsp:sp>
    <dsp:sp modelId="{68DD2E5E-8016-485B-A499-3C6126A4A59E}">
      <dsp:nvSpPr>
        <dsp:cNvPr id="0" name=""/>
        <dsp:cNvSpPr/>
      </dsp:nvSpPr>
      <dsp:spPr>
        <a:xfrm>
          <a:off x="5558147" y="492625"/>
          <a:ext cx="1116815" cy="1675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70ADEFA-0137-4754-979B-15804B36A331}">
      <dsp:nvSpPr>
        <dsp:cNvPr id="0" name=""/>
        <dsp:cNvSpPr/>
      </dsp:nvSpPr>
      <dsp:spPr>
        <a:xfrm>
          <a:off x="2994006" y="2731574"/>
          <a:ext cx="5105440" cy="1595450"/>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0652" tIns="72390" rIns="72390" bIns="72390" numCol="1" spcCol="1270" anchor="ctr" anchorCtr="0">
          <a:noAutofit/>
        </a:bodyPr>
        <a:lstStyle/>
        <a:p>
          <a:pPr marL="0" lvl="0" indent="0" algn="l" defTabSz="844550">
            <a:lnSpc>
              <a:spcPct val="90000"/>
            </a:lnSpc>
            <a:spcBef>
              <a:spcPct val="0"/>
            </a:spcBef>
            <a:spcAft>
              <a:spcPct val="35000"/>
            </a:spcAft>
            <a:buNone/>
          </a:pPr>
          <a:r>
            <a:rPr lang="nb-NO" sz="1900" kern="1200"/>
            <a:t>Information from a user’s profile properties are surfaced in Delve </a:t>
          </a:r>
          <a:endParaRPr lang="en-US" sz="1900" kern="1200"/>
        </a:p>
      </dsp:txBody>
      <dsp:txXfrm>
        <a:off x="2994006" y="2731574"/>
        <a:ext cx="5105440" cy="1595450"/>
      </dsp:txXfrm>
    </dsp:sp>
    <dsp:sp modelId="{4A650F0A-D3D4-446D-BB50-204FCBD1E28E}">
      <dsp:nvSpPr>
        <dsp:cNvPr id="0" name=""/>
        <dsp:cNvSpPr/>
      </dsp:nvSpPr>
      <dsp:spPr>
        <a:xfrm>
          <a:off x="2781279" y="2501120"/>
          <a:ext cx="1116815" cy="1675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logs.office.com/2014/08/18/sharepoint-online-simplifies-storage-manage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harepoint/create-and-manage-term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office.microsoft.com/en-us/office365-sharepoint-online-enterprise-help/redir/HA102772278.aspx?CTT=5&amp;origin=HA102772733" TargetMode="External"/><Relationship Id="rId3" Type="http://schemas.openxmlformats.org/officeDocument/2006/relationships/hyperlink" Target="http://office.microsoft.com/en-us/office365-sharepoint-online-enterprise-help/redir/HA102785967.aspx?CTT=5&amp;origin=HA102772733" TargetMode="External"/><Relationship Id="rId7" Type="http://schemas.openxmlformats.org/officeDocument/2006/relationships/hyperlink" Target="http://office.microsoft.com/en-us/office365-sharepoint-online-enterprise-help/redir/HA102772738.aspx?CTT=5&amp;origin=HA102772733"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office.microsoft.com/en-us/office365-sharepoint-online-enterprise-help/redir/HA103518164.aspx?CTT=5&amp;origin=HA102772733" TargetMode="External"/><Relationship Id="rId5" Type="http://schemas.openxmlformats.org/officeDocument/2006/relationships/hyperlink" Target="https://support.office.com/en-us/article/Add-and-edit-user-profile-properties-85091402-737f-4bb9-99a7-bc5f194502a8?ui=en-US&amp;rs=en-US&amp;ad=US" TargetMode="External"/><Relationship Id="rId4" Type="http://schemas.openxmlformats.org/officeDocument/2006/relationships/hyperlink" Target="http://office.microsoft.com/en-us/office365-sharepoint-online-enterprise-help/redir/HA102816050.aspx?CTT=5&amp;origin=HA102772733" TargetMode="External"/><Relationship Id="rId9" Type="http://schemas.openxmlformats.org/officeDocument/2006/relationships/hyperlink" Target="http://office.microsoft.com/en-us/office365-sharepoint-online-enterprise-help/redir/HA103994122.aspx?CTT=5&amp;origin=HA102772733"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office.microsoft.com/en-us/office365-sharepoint-online-enterprise-help/redir/XT103524705.aspx?CTT=5&amp;origin=HA102772733"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office.microsoft.com/en-us/office365-sharepoint-online-enterprise-help/redir/HA103518164.aspx?CTT=5&amp;origin=HA102772733" TargetMode="External"/><Relationship Id="rId4" Type="http://schemas.openxmlformats.org/officeDocument/2006/relationships/hyperlink" Target="http://office.microsoft.com/en-us/office365-sharepoint-online-enterprise-help/redir/HA102772741.aspx?CTT=5&amp;origin=HA102772733"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office.microsoft.com/client/15/help/preview?AssetId=HA103673857&amp;lcid=1033&amp;NS=SPOAdmin&amp;Version=15&amp;CTT=5&amp;origin=HA103728204" TargetMode="External"/><Relationship Id="rId13" Type="http://schemas.openxmlformats.org/officeDocument/2006/relationships/hyperlink" Target="http://office.microsoft.com/client/15/help/preview?AssetId=HA103640067&amp;lcid=1033&amp;NS=SPOAdmin&amp;Version=15&amp;CTT=5&amp;origin=HA103728204" TargetMode="External"/><Relationship Id="rId3" Type="http://schemas.openxmlformats.org/officeDocument/2006/relationships/hyperlink" Target="http://office.microsoft.com/client/15/help/preview?AssetId=HA103628856&amp;lcid=1033&amp;NS=SPOAdmin&amp;Version=15&amp;CTT=5&amp;origin=HA103728204" TargetMode="External"/><Relationship Id="rId7" Type="http://schemas.openxmlformats.org/officeDocument/2006/relationships/hyperlink" Target="http://office.microsoft.com/client/15/help/preview?AssetId=HA103639370&amp;lcid=1033&amp;NS=SPOAdmin&amp;Version=15&amp;CTT=5&amp;origin=HA103728204" TargetMode="External"/><Relationship Id="rId12" Type="http://schemas.openxmlformats.org/officeDocument/2006/relationships/hyperlink" Target="http://office.microsoft.com/client/15/help/preview?AssetId=HA103673941&amp;lcid=1033&amp;NS=SPOAdmin&amp;Version=15&amp;CTT=5&amp;origin=HA103728204"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office.microsoft.com/client/15/help/preview?AssetId=HA103639759&amp;lcid=1033&amp;NS=SPOAdmin&amp;Version=15&amp;CTT=5&amp;origin=HA103728204" TargetMode="External"/><Relationship Id="rId11" Type="http://schemas.openxmlformats.org/officeDocument/2006/relationships/hyperlink" Target="http://office.microsoft.com/client/15/help/preview?AssetId=HA103640042&amp;lcid=1033&amp;NS=SPOAdmin&amp;Version=15&amp;CTT=5&amp;origin=HA103728204" TargetMode="External"/><Relationship Id="rId5" Type="http://schemas.openxmlformats.org/officeDocument/2006/relationships/hyperlink" Target="http://office.microsoft.com/client/15/help/preview?AssetId=HA103629113&amp;lcid=1033&amp;NS=SPOAdmin&amp;Version=15&amp;CTT=5&amp;origin=HA103728204" TargetMode="External"/><Relationship Id="rId10" Type="http://schemas.openxmlformats.org/officeDocument/2006/relationships/hyperlink" Target="http://office.microsoft.com/client/15/help/preview?AssetId=HA103630752&amp;lcid=1033&amp;NS=SPOAdmin&amp;Version=15&amp;CTT=5&amp;origin=HA103728204" TargetMode="External"/><Relationship Id="rId4" Type="http://schemas.openxmlformats.org/officeDocument/2006/relationships/hyperlink" Target="http://office.microsoft.com/client/15/help/preview?AssetId=HA103629159&amp;lcid=1033&amp;NS=SPOAdmin&amp;Version=15&amp;CTT=5&amp;origin=HA103728204" TargetMode="External"/><Relationship Id="rId9" Type="http://schemas.openxmlformats.org/officeDocument/2006/relationships/hyperlink" Target="http://office.microsoft.com/client/15/help/preview?AssetId=HA103639818&amp;lcid=1033&amp;NS=SPOAdmin&amp;Version=15&amp;CTT=5&amp;origin=HA103728204" TargetMode="External"/><Relationship Id="rId14" Type="http://schemas.openxmlformats.org/officeDocument/2006/relationships/hyperlink" Target="http://office.microsoft.com/client/15/help/preview?AssetId=HA103675567&amp;lcid=1033&amp;NS=SPOAdmin&amp;Version=15&amp;CTT=5&amp;origin=HA103728204"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office.com/en-US/article/Find-content-about-the-SharePoint-Online-admin-center-887D34FD-7C6B-4323-9E1A-4B479F2AA27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dmin.microsof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905481828"/>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Manage sites in the new SharePoint admin center</a:t>
            </a:r>
            <a:endParaRPr lang="en-US" b="1" baseline="0" dirty="0"/>
          </a:p>
          <a:p>
            <a:r>
              <a:rPr lang="en-US" b="1" baseline="0" dirty="0"/>
              <a:t>https://docs.microsoft.com/en-us/sharepoint/manage-sites-in-new-admin-center</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212491336"/>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Recycle Bin</a:t>
            </a:r>
            <a:br>
              <a:rPr lang="en-US" dirty="0"/>
            </a:br>
            <a:r>
              <a:rPr lang="en-US" sz="1050" b="0" i="0" u="none" strike="noStrike" kern="1200" dirty="0">
                <a:solidFill>
                  <a:schemeClr val="tx1"/>
                </a:solidFill>
                <a:effectLst/>
                <a:latin typeface="Segoe UI" pitchFamily="34" charset="0"/>
                <a:ea typeface="Segoe UI" pitchFamily="34" charset="0"/>
                <a:cs typeface="Segoe UI" pitchFamily="34" charset="0"/>
              </a:rPr>
              <a:t>Sometimes you need information back.  The Recycle bin section in the new SharePoint Admin Center provides quick access to easily manage and recover deleted sites.</a:t>
            </a:r>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625310767"/>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0" dirty="0"/>
              <a:t>External Sharing is covered in detailing in </a:t>
            </a:r>
            <a:r>
              <a:rPr lang="en-US" b="1" dirty="0"/>
              <a:t>Module 6 Lesson 2</a:t>
            </a:r>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542215874"/>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0" dirty="0"/>
              <a:t>Access Control is covered in detailing in </a:t>
            </a:r>
            <a:r>
              <a:rPr lang="en-US" b="1" dirty="0"/>
              <a:t>Module 6 Lesson 3</a:t>
            </a:r>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38052001"/>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Recycle Bin</a:t>
            </a:r>
            <a:br>
              <a:rPr lang="en-US" dirty="0"/>
            </a:br>
            <a:r>
              <a:rPr lang="en-US" sz="1050" b="0" i="0" u="none" strike="noStrike" kern="1200" dirty="0">
                <a:solidFill>
                  <a:schemeClr val="tx1"/>
                </a:solidFill>
                <a:effectLst/>
                <a:latin typeface="Segoe UI" pitchFamily="34" charset="0"/>
                <a:ea typeface="Segoe UI" pitchFamily="34" charset="0"/>
                <a:cs typeface="Segoe UI" pitchFamily="34" charset="0"/>
              </a:rPr>
              <a:t>Sometimes you need information back.  The Recycle bin section in the new SharePoint Admin Center provides quick access to easily manage and recover deleted sites.</a:t>
            </a:r>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004992423"/>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For more information, see: </a:t>
            </a:r>
            <a:r>
              <a:rPr lang="en-IN" b="1" dirty="0"/>
              <a:t>SharePoint Online simplifies storage management:</a:t>
            </a:r>
            <a:br>
              <a:rPr lang="en-IN" b="1" dirty="0"/>
            </a:br>
            <a:r>
              <a:rPr lang="en-US" dirty="0">
                <a:hlinkClick r:id="rId3"/>
              </a:rPr>
              <a:t>http://blogs.office.com/2014/08/18/sharepoint-online-simplifies-storage-management/</a:t>
            </a:r>
            <a:endParaRPr lang="en-IN" b="1" dirty="0"/>
          </a:p>
          <a:p>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601546040"/>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kern="1200" dirty="0">
              <a:solidFill>
                <a:schemeClr val="tx1"/>
              </a:solidFill>
              <a:effectLst/>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049919665"/>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kern="1200" dirty="0">
              <a:solidFill>
                <a:schemeClr val="tx1"/>
              </a:solidFill>
              <a:effectLst/>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034662891"/>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dirty="0"/>
              <a:t>This was used when</a:t>
            </a:r>
            <a:r>
              <a:rPr lang="en-US" baseline="0" dirty="0"/>
              <a:t> customers were migrated from the Wave14 version Microsoft 365 to the Wave15 version of Microsoft 365. </a:t>
            </a:r>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814907308"/>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289537099"/>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Metadata is the information about information or about an information resource. Metadata can describe the resource, provide its location, or collect administrative information, such as who created the resource. For example, you might have a product catalog for clothing, and use the metadata to identify whether an item is for men, women, or children. When you use SharePoint Online, you can manage the metadata centrally. You can organize the metadata, designate who has access to it, and update it. Well-structured metadata can help make it easy to retrieve or use the information resource. </a:t>
            </a:r>
          </a:p>
          <a:p>
            <a:r>
              <a:rPr lang="en-US" b="1" dirty="0"/>
              <a:t>Consistent Use of Metadata</a:t>
            </a:r>
            <a:r>
              <a:rPr lang="en-US" dirty="0"/>
              <a:t>: The managed metadata features in SharePoint Online enable you to control how users add metadata to the content. For example, by using term sets and managed terms, you can control which terms users can add to the content, and you can control who can add new terms. You can also limit the enterprise keywords to a specific list by configuring the Keywords term set as closed. </a:t>
            </a:r>
          </a:p>
          <a:p>
            <a:r>
              <a:rPr lang="en-US" dirty="0"/>
              <a:t>When the same terms are used consistently across sites, it is easy to build robust processes or solutions that rely on metadata. Additionally, it is easy for site users to apply metadata consistently to their content. </a:t>
            </a:r>
          </a:p>
          <a:p>
            <a:r>
              <a:rPr lang="en-US" b="1" dirty="0"/>
              <a:t>Improved Content Discoverability: </a:t>
            </a:r>
            <a:r>
              <a:rPr lang="en-US" dirty="0"/>
              <a:t>When the content across sites in an organization has consistent metadata, it is easy to find business information and data by using Search. The Search features, such as the refinement panel, which displays on the left side of the search results page, enable users to filter search results based on metadata. </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549392865"/>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Term Store Management Tool in SharePoint Online is the tool that people who manage taxonomies use to create or manage term sets and the terms within them. The Term Store Management Tool displays all the global term sets and any local term sets available for the site collection, from which you access the Term Store Management Tool. </a:t>
            </a:r>
          </a:p>
          <a:p>
            <a:r>
              <a:rPr lang="en-US" b="1" dirty="0"/>
              <a:t>A Term Set Is a Group of Related Terms</a:t>
            </a:r>
            <a:endParaRPr lang="en-US" dirty="0"/>
          </a:p>
          <a:p>
            <a:r>
              <a:rPr lang="en-US" dirty="0"/>
              <a:t>Terms sets can have different scopes, depending on where you create the term set. </a:t>
            </a:r>
          </a:p>
          <a:p>
            <a:pPr marL="171450" lvl="0" indent="-171450">
              <a:buFont typeface="Arial" panose="020B0604020202020204" pitchFamily="34" charset="0"/>
              <a:buChar char="•"/>
            </a:pPr>
            <a:r>
              <a:rPr lang="en-US" b="1" dirty="0"/>
              <a:t>Local Term Sets</a:t>
            </a:r>
            <a:r>
              <a:rPr lang="en-US" dirty="0"/>
              <a:t>: Created within the context of a site collection, and are available for use (and visible) only to users of that site collection. For example, when you create a term set for a metadata column in a list or a library, then the term set is local. It is available only in the site collection that contains this list or library. For example, a media library might have a metadata column that shows the kind of media (diagram, photograph, screenshot, video, and so on). The list of permitted terms is relevant only to this library, and available for use in the library.</a:t>
            </a:r>
          </a:p>
          <a:p>
            <a:pPr marL="171450" lvl="0" indent="-171450">
              <a:buFont typeface="Arial" panose="020B0604020202020204" pitchFamily="34" charset="0"/>
              <a:buChar char="•"/>
            </a:pPr>
            <a:r>
              <a:rPr lang="en-US" b="1" dirty="0"/>
              <a:t>Global Term Sets</a:t>
            </a:r>
            <a:r>
              <a:rPr lang="en-US" dirty="0"/>
              <a:t>: Available for use across all the sites that subscribe to a specific Managed Metadata Service application. For example, an organization might create a term set that lists the names of business units in the organization, such as Human Resources, Marketing, Information Technology, and more. </a:t>
            </a:r>
          </a:p>
          <a:p>
            <a:r>
              <a:rPr lang="en-US" dirty="0"/>
              <a:t>You can configure a term set as closed or open. In a closed term set, users cannot add new terms unless they have appropriate permissions. In an open term set, users can add new terms when they update a value for a column that is mapped to the term set. </a:t>
            </a:r>
          </a:p>
          <a:p>
            <a:r>
              <a:rPr lang="en-US" dirty="0"/>
              <a:t>A term is a specific word or phrase that you can associate with an item on a SharePoint site. It is a single item in a term set. A term has a unique ID and it can have many text labels (synonyms). If you work on a multilingual site, the term can have labels in different languages. </a:t>
            </a:r>
          </a:p>
          <a:p>
            <a:endParaRPr lang="en-US" dirty="0"/>
          </a:p>
          <a:p>
            <a:r>
              <a:rPr lang="en-US" dirty="0"/>
              <a:t>There are two types of terms: </a:t>
            </a:r>
          </a:p>
          <a:p>
            <a:pPr marL="171450" lvl="0" indent="-171450">
              <a:buFont typeface="Arial" panose="020B0604020202020204" pitchFamily="34" charset="0"/>
              <a:buChar char="•"/>
            </a:pPr>
            <a:r>
              <a:rPr lang="en-US" b="1" dirty="0"/>
              <a:t>Managed Terms</a:t>
            </a:r>
            <a:r>
              <a:rPr lang="en-US" dirty="0"/>
              <a:t>: Managed terms are terms that are predefined. Term Store administrators organize managed terms into a hierarchical term set. </a:t>
            </a:r>
          </a:p>
          <a:p>
            <a:pPr marL="171450" lvl="0" indent="-171450">
              <a:buFont typeface="Arial" panose="020B0604020202020204" pitchFamily="34" charset="0"/>
              <a:buChar char="•"/>
            </a:pPr>
            <a:r>
              <a:rPr lang="en-US" b="1" dirty="0"/>
              <a:t>Enterprise Keywords</a:t>
            </a:r>
            <a:r>
              <a:rPr lang="en-US" dirty="0"/>
              <a:t>: An enterprise keyword is a word or a phrase that a user adds to items on a SharePoint site. The collection of enterprise keywords is known as the Keywords set. Typically, users can add any word or phrase to an item as a keyword. This means that you can use enterprise keywords for folksonomy-style tagging. Sometimes, Term Store administrators move enterprise keywords into a specific managed term set. When they are part of a managed term set, keywords become available in the context of that term set. </a:t>
            </a:r>
          </a:p>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787270225"/>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0" i="0" u="none" strike="noStrike" kern="1200" dirty="0">
                <a:solidFill>
                  <a:schemeClr val="tx1"/>
                </a:solidFill>
                <a:effectLst/>
                <a:latin typeface="Segoe UI" pitchFamily="34" charset="0"/>
                <a:ea typeface="Segoe UI" pitchFamily="34" charset="0"/>
                <a:cs typeface="Segoe UI" pitchFamily="34" charset="0"/>
              </a:rPr>
              <a:t>Metadata is information about information. For example, a book's title and author is metadata. Metadata can be many kinds of information -- a location, a date, or a catalog item number. When you use SharePoint products, you can manage the metadata centrally. You can organize the metadata in a way that makes sense in your business and use the metadata to make it easier to find what you want.</a:t>
            </a:r>
          </a:p>
          <a:p>
            <a:r>
              <a:rPr lang="en-US" sz="1050" b="0" i="0" u="none" strike="noStrike" kern="1200" dirty="0">
                <a:solidFill>
                  <a:schemeClr val="tx1"/>
                </a:solidFill>
                <a:effectLst/>
                <a:latin typeface="Segoe UI" pitchFamily="34" charset="0"/>
                <a:ea typeface="Segoe UI" pitchFamily="34" charset="0"/>
                <a:cs typeface="Segoe UI" pitchFamily="34" charset="0"/>
              </a:rPr>
              <a:t>A taxonomy is a formal classification system. A taxonomy groups the words, labels, and terms that describe something, and then arranges the groups into a hierarchy.</a:t>
            </a:r>
          </a:p>
          <a:p>
            <a:r>
              <a:rPr lang="en-US" sz="1050" b="0" i="0" u="none" strike="noStrike" kern="1200" dirty="0">
                <a:solidFill>
                  <a:schemeClr val="tx1"/>
                </a:solidFill>
                <a:effectLst/>
                <a:latin typeface="Segoe UI" pitchFamily="34" charset="0"/>
                <a:ea typeface="Segoe UI" pitchFamily="34" charset="0"/>
                <a:cs typeface="Segoe UI" pitchFamily="34" charset="0"/>
              </a:rPr>
              <a:t>The </a:t>
            </a:r>
            <a:r>
              <a:rPr lang="en-US" sz="1050" b="1" i="0" u="none" strike="noStrike" kern="1200" dirty="0">
                <a:solidFill>
                  <a:schemeClr val="tx1"/>
                </a:solidFill>
                <a:effectLst/>
                <a:latin typeface="Segoe UI" pitchFamily="34" charset="0"/>
                <a:ea typeface="Segoe UI" pitchFamily="34" charset="0"/>
                <a:cs typeface="Segoe UI" pitchFamily="34" charset="0"/>
              </a:rPr>
              <a:t>Term Store </a:t>
            </a:r>
            <a:r>
              <a:rPr lang="en-US" sz="1050" b="0" i="0" u="none" strike="noStrike" kern="1200" dirty="0">
                <a:solidFill>
                  <a:schemeClr val="tx1"/>
                </a:solidFill>
                <a:effectLst/>
                <a:latin typeface="Segoe UI" pitchFamily="34" charset="0"/>
                <a:ea typeface="Segoe UI" pitchFamily="34" charset="0"/>
                <a:cs typeface="Segoe UI" pitchFamily="34" charset="0"/>
              </a:rPr>
              <a:t>management tool in the SharePoint Admin Center is used to create or manage Global term sets and the terms within the tenant. </a:t>
            </a:r>
            <a:br>
              <a:rPr lang="en-US" sz="1050" b="0" i="0" u="none" strike="noStrike" kern="1200" dirty="0">
                <a:solidFill>
                  <a:schemeClr val="tx1"/>
                </a:solidFill>
                <a:effectLst/>
                <a:latin typeface="Segoe UI" pitchFamily="34" charset="0"/>
                <a:ea typeface="Segoe UI" pitchFamily="34" charset="0"/>
                <a:cs typeface="Segoe UI" pitchFamily="34" charset="0"/>
              </a:rPr>
            </a:br>
            <a:r>
              <a:rPr lang="en-US" sz="1050" b="1" i="0" u="none" strike="noStrike" kern="1200" dirty="0">
                <a:solidFill>
                  <a:schemeClr val="tx1"/>
                </a:solidFill>
                <a:effectLst/>
                <a:latin typeface="Segoe UI" pitchFamily="34" charset="0"/>
                <a:ea typeface="Segoe UI" pitchFamily="34" charset="0"/>
                <a:cs typeface="Segoe UI" pitchFamily="34" charset="0"/>
              </a:rPr>
              <a:t>Global term sets</a:t>
            </a:r>
            <a:r>
              <a:rPr lang="en-US" sz="1050" b="0" i="0" u="none" strike="noStrike" kern="1200" dirty="0">
                <a:solidFill>
                  <a:schemeClr val="tx1"/>
                </a:solidFill>
                <a:effectLst/>
                <a:latin typeface="Segoe UI" pitchFamily="34" charset="0"/>
                <a:ea typeface="Segoe UI" pitchFamily="34" charset="0"/>
                <a:cs typeface="Segoe UI" pitchFamily="34" charset="0"/>
              </a:rPr>
              <a:t> are available for use across all sites in the Tenant. For example, an organization might create a term set that lists names of business units in the organization, such as Human Resources, Marketing, Information Technology, and so on.</a:t>
            </a:r>
          </a:p>
          <a:p>
            <a:r>
              <a:rPr lang="en-US" dirty="0"/>
              <a:t>The screenshot on the slide displays the layers (Groups, Term Sets, and Terms) within a tenant term store.</a:t>
            </a:r>
            <a:br>
              <a:rPr lang="en-US" dirty="0"/>
            </a:br>
            <a:r>
              <a:rPr lang="en-US" sz="1050" b="1" i="0" u="none" strike="noStrike" kern="1200" dirty="0">
                <a:solidFill>
                  <a:schemeClr val="tx1"/>
                </a:solidFill>
                <a:effectLst/>
                <a:latin typeface="Segoe UI" pitchFamily="34" charset="0"/>
                <a:ea typeface="Segoe UI" pitchFamily="34" charset="0"/>
                <a:cs typeface="Segoe UI" pitchFamily="34" charset="0"/>
              </a:rPr>
              <a:t>Term Set</a:t>
            </a:r>
          </a:p>
          <a:p>
            <a:r>
              <a:rPr lang="en-US" sz="1050" b="0" i="0" u="none" strike="noStrike" kern="1200" dirty="0">
                <a:solidFill>
                  <a:schemeClr val="tx1"/>
                </a:solidFill>
                <a:effectLst/>
                <a:latin typeface="Segoe UI" pitchFamily="34" charset="0"/>
                <a:ea typeface="Segoe UI" pitchFamily="34" charset="0"/>
                <a:cs typeface="Segoe UI" pitchFamily="34" charset="0"/>
              </a:rPr>
              <a:t>A Term set is a group of related terms.</a:t>
            </a:r>
          </a:p>
          <a:p>
            <a:r>
              <a:rPr lang="en-US" sz="1050" b="0" i="0" u="none" strike="noStrike" kern="1200" dirty="0">
                <a:solidFill>
                  <a:schemeClr val="tx1"/>
                </a:solidFill>
                <a:effectLst/>
                <a:latin typeface="Segoe UI" pitchFamily="34" charset="0"/>
                <a:ea typeface="Segoe UI" pitchFamily="34" charset="0"/>
                <a:cs typeface="Segoe UI" pitchFamily="34" charset="0"/>
              </a:rPr>
              <a:t>Terms sets can have different scope, depending on where you create the term set.</a:t>
            </a:r>
          </a:p>
          <a:p>
            <a:r>
              <a:rPr lang="en-US" sz="1050" b="1" i="0" u="none" strike="noStrike" kern="1200" dirty="0">
                <a:solidFill>
                  <a:schemeClr val="tx1"/>
                </a:solidFill>
                <a:effectLst/>
                <a:latin typeface="Segoe UI" pitchFamily="34" charset="0"/>
                <a:ea typeface="Segoe UI" pitchFamily="34" charset="0"/>
                <a:cs typeface="Segoe UI" pitchFamily="34" charset="0"/>
              </a:rPr>
              <a:t>Local term sets</a:t>
            </a:r>
            <a:r>
              <a:rPr lang="en-US" sz="1050" b="0" i="0" u="none" strike="noStrike" kern="1200" dirty="0">
                <a:solidFill>
                  <a:schemeClr val="tx1"/>
                </a:solidFill>
                <a:effectLst/>
                <a:latin typeface="Segoe UI" pitchFamily="34" charset="0"/>
                <a:ea typeface="Segoe UI" pitchFamily="34" charset="0"/>
                <a:cs typeface="Segoe UI" pitchFamily="34" charset="0"/>
              </a:rPr>
              <a:t> are created within the context of a site collection, and are available for use (and visible) only to users of that site collection. For example, when you create a term set for a metadata column in a list or library, then the term set is local. It is available only in the site collection that contains this list or library. For example, a media library might have a metadata column that shows the kind of media (diagram, photograph, screen shot, video, etc.). The list of permitted terms is relevant only to this library, and available for use in the library.</a:t>
            </a:r>
          </a:p>
          <a:p>
            <a:r>
              <a:rPr lang="en-US" sz="1050" b="1" i="0" u="none" strike="noStrike" kern="1200" dirty="0">
                <a:solidFill>
                  <a:schemeClr val="tx1"/>
                </a:solidFill>
                <a:effectLst/>
                <a:latin typeface="Segoe UI" pitchFamily="34" charset="0"/>
                <a:ea typeface="Segoe UI" pitchFamily="34" charset="0"/>
                <a:cs typeface="Segoe UI" pitchFamily="34" charset="0"/>
              </a:rPr>
              <a:t>Global term sets</a:t>
            </a:r>
            <a:r>
              <a:rPr lang="en-US" sz="1050" b="0" i="0" u="none" strike="noStrike" kern="1200" dirty="0">
                <a:solidFill>
                  <a:schemeClr val="tx1"/>
                </a:solidFill>
                <a:effectLst/>
                <a:latin typeface="Segoe UI" pitchFamily="34" charset="0"/>
                <a:ea typeface="Segoe UI" pitchFamily="34" charset="0"/>
                <a:cs typeface="Segoe UI" pitchFamily="34" charset="0"/>
              </a:rPr>
              <a:t> are available for use across all sites that subscribe to a specific Managed Metadata Service application. For example, an organization might create a term set that lists names of business units in the organization, such as Human Resources, Marketing, Information Technology, and so on.</a:t>
            </a:r>
          </a:p>
          <a:p>
            <a:r>
              <a:rPr lang="en-US" sz="1050" b="0" i="0" u="none" strike="noStrike" kern="1200" dirty="0">
                <a:solidFill>
                  <a:schemeClr val="tx1"/>
                </a:solidFill>
                <a:effectLst/>
                <a:latin typeface="Segoe UI" pitchFamily="34" charset="0"/>
                <a:ea typeface="Segoe UI" pitchFamily="34" charset="0"/>
                <a:cs typeface="Segoe UI" pitchFamily="34" charset="0"/>
              </a:rPr>
              <a:t>In addition, you can configure a term set as closed or open. In a closed term set, users can't add new terms unless they have appropriate permissions. In an open term set, users can add new terms in a column that is mapped to the term set.</a:t>
            </a:r>
          </a:p>
          <a:p>
            <a:r>
              <a:rPr lang="en-US" sz="1050" b="1" i="0" u="none" strike="noStrike" kern="1200" dirty="0">
                <a:solidFill>
                  <a:schemeClr val="tx1"/>
                </a:solidFill>
                <a:effectLst/>
                <a:latin typeface="Segoe UI" pitchFamily="34" charset="0"/>
                <a:ea typeface="Segoe UI" pitchFamily="34" charset="0"/>
                <a:cs typeface="Segoe UI" pitchFamily="34" charset="0"/>
              </a:rPr>
              <a:t>Terms</a:t>
            </a:r>
          </a:p>
          <a:p>
            <a:r>
              <a:rPr lang="en-US" sz="1050" b="0" i="0" u="none" strike="noStrike" kern="1200" dirty="0">
                <a:solidFill>
                  <a:schemeClr val="tx1"/>
                </a:solidFill>
                <a:effectLst/>
                <a:latin typeface="Segoe UI" pitchFamily="34" charset="0"/>
                <a:ea typeface="Segoe UI" pitchFamily="34" charset="0"/>
                <a:cs typeface="Segoe UI" pitchFamily="34" charset="0"/>
              </a:rPr>
              <a:t>A term is a specific word or phrase that you associated with an item on a SharePoint site. It is a single item in a term set. A term has a unique ID and it can have many text labels (synonyms). If you work on a multilingual site, the term can have labels in different languages.</a:t>
            </a:r>
          </a:p>
          <a:p>
            <a:r>
              <a:rPr lang="en-US" sz="1050" b="0" i="0" u="none" strike="noStrike" kern="1200" dirty="0">
                <a:solidFill>
                  <a:schemeClr val="tx1"/>
                </a:solidFill>
                <a:effectLst/>
                <a:latin typeface="Segoe UI" pitchFamily="34" charset="0"/>
                <a:ea typeface="Segoe UI" pitchFamily="34" charset="0"/>
                <a:cs typeface="Segoe UI" pitchFamily="34" charset="0"/>
              </a:rPr>
              <a:t>There are two types of terms:</a:t>
            </a:r>
          </a:p>
          <a:p>
            <a:r>
              <a:rPr lang="en-US" sz="1050" b="1" i="0" u="none" strike="noStrike" kern="1200" dirty="0">
                <a:solidFill>
                  <a:schemeClr val="tx1"/>
                </a:solidFill>
                <a:effectLst/>
                <a:latin typeface="Segoe UI" pitchFamily="34" charset="0"/>
                <a:ea typeface="Segoe UI" pitchFamily="34" charset="0"/>
                <a:cs typeface="Segoe UI" pitchFamily="34" charset="0"/>
              </a:rPr>
              <a:t>Managed terms</a:t>
            </a:r>
            <a:r>
              <a:rPr lang="en-US" sz="1050" b="0" i="0" u="none" strike="noStrike" kern="1200" dirty="0">
                <a:solidFill>
                  <a:schemeClr val="tx1"/>
                </a:solidFill>
                <a:effectLst/>
                <a:latin typeface="Segoe UI" pitchFamily="34" charset="0"/>
                <a:ea typeface="Segoe UI" pitchFamily="34" charset="0"/>
                <a:cs typeface="Segoe UI" pitchFamily="34" charset="0"/>
              </a:rPr>
              <a:t> Managed terms are terms that are pre-defined. Term Store administrators organize managed terms into a hierarchical term set.</a:t>
            </a:r>
          </a:p>
          <a:p>
            <a:r>
              <a:rPr lang="en-US" sz="1050" b="1" i="0" u="none" strike="noStrike" kern="1200" dirty="0">
                <a:solidFill>
                  <a:schemeClr val="tx1"/>
                </a:solidFill>
                <a:effectLst/>
                <a:latin typeface="Segoe UI" pitchFamily="34" charset="0"/>
                <a:ea typeface="Segoe UI" pitchFamily="34" charset="0"/>
                <a:cs typeface="Segoe UI" pitchFamily="34" charset="0"/>
              </a:rPr>
              <a:t>Enterprise keywords</a:t>
            </a:r>
            <a:r>
              <a:rPr lang="en-US" sz="1050" b="0" i="0" u="none" strike="noStrike" kern="1200" dirty="0">
                <a:solidFill>
                  <a:schemeClr val="tx1"/>
                </a:solidFill>
                <a:effectLst/>
                <a:latin typeface="Segoe UI" pitchFamily="34" charset="0"/>
                <a:ea typeface="Segoe UI" pitchFamily="34" charset="0"/>
                <a:cs typeface="Segoe UI" pitchFamily="34" charset="0"/>
              </a:rPr>
              <a:t> An enterprise keyword is a word or phrase that a user adds to items on a SharePoint site. The collection of enterprise keywords is known as the Keywords set. Typically, users can add any word or phrase to an item as a keyword. This means that you can use enterprise keywords for folksonomy-style tagging. Sometimes, Term Store administrators move enterprise keywords into a specific managed term set. When they are part of a managed term set, keywords become available in the context of that term set.</a:t>
            </a:r>
          </a:p>
          <a:p>
            <a:r>
              <a:rPr lang="en-US" sz="1050" b="0" i="0" u="none" strike="noStrike" kern="1200" dirty="0">
                <a:solidFill>
                  <a:schemeClr val="tx1"/>
                </a:solidFill>
                <a:effectLst/>
                <a:latin typeface="Segoe UI" pitchFamily="34" charset="0"/>
                <a:ea typeface="Segoe UI" pitchFamily="34" charset="0"/>
                <a:cs typeface="Segoe UI" pitchFamily="34" charset="0"/>
              </a:rPr>
              <a:t>To learn more about how to create and manage terms, see </a:t>
            </a:r>
            <a:r>
              <a:rPr lang="en-US" sz="1050" b="0" i="0" u="sng" strike="noStrike" kern="1200" dirty="0">
                <a:solidFill>
                  <a:schemeClr val="tx1"/>
                </a:solidFill>
                <a:effectLst/>
                <a:latin typeface="Segoe UI" pitchFamily="34" charset="0"/>
                <a:ea typeface="Segoe UI" pitchFamily="34" charset="0"/>
                <a:cs typeface="Segoe UI" pitchFamily="34" charset="0"/>
                <a:hlinkClick r:id="rId3"/>
              </a:rPr>
              <a:t>Create and manage terms in a term set</a:t>
            </a:r>
            <a:r>
              <a:rPr lang="en-US" sz="1050" b="0" i="0" u="none" strike="noStrike" kern="1200" dirty="0">
                <a:solidFill>
                  <a:schemeClr val="tx1"/>
                </a:solidFill>
                <a:effectLst/>
                <a:latin typeface="Segoe UI" pitchFamily="34" charset="0"/>
                <a:ea typeface="Segoe UI" pitchFamily="34" charset="0"/>
                <a:cs typeface="Segoe UI" pitchFamily="34" charset="0"/>
              </a:rPr>
              <a:t>.</a:t>
            </a:r>
          </a:p>
          <a:p>
            <a:r>
              <a:rPr lang="en-US" sz="1050" b="1" i="0" u="none" strike="noStrike" kern="1200" dirty="0">
                <a:solidFill>
                  <a:schemeClr val="tx1"/>
                </a:solidFill>
                <a:effectLst/>
                <a:latin typeface="Segoe UI" pitchFamily="34" charset="0"/>
                <a:ea typeface="Segoe UI" pitchFamily="34" charset="0"/>
                <a:cs typeface="Segoe UI" pitchFamily="34" charset="0"/>
              </a:rPr>
              <a:t>Group</a:t>
            </a:r>
          </a:p>
          <a:p>
            <a:r>
              <a:rPr lang="en-US" sz="1050" b="0" i="0" u="none" strike="noStrike" kern="1200" dirty="0">
                <a:solidFill>
                  <a:schemeClr val="tx1"/>
                </a:solidFill>
                <a:effectLst/>
                <a:latin typeface="Segoe UI" pitchFamily="34" charset="0"/>
                <a:ea typeface="Segoe UI" pitchFamily="34" charset="0"/>
                <a:cs typeface="Segoe UI" pitchFamily="34" charset="0"/>
              </a:rPr>
              <a:t>In SharePoint products, group is a security term. With respect to managed metadata, a group is a set of term sets that all share common security requirements. Only users who have contributor permissions for a specific group can manage term sets that belong to the group or create new term sets within it. Organizations should create groups for term sets that will have unique access or security needs.</a:t>
            </a:r>
          </a:p>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271826791"/>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4188"/>
            <a:ext cx="6096000" cy="3429000"/>
          </a:xfrm>
        </p:spPr>
      </p:sp>
      <p:sp>
        <p:nvSpPr>
          <p:cNvPr id="3" name="Notes Placeholder 2"/>
          <p:cNvSpPr>
            <a:spLocks noGrp="1"/>
          </p:cNvSpPr>
          <p:nvPr>
            <p:ph type="body" idx="1"/>
          </p:nvPr>
        </p:nvSpPr>
        <p:spPr/>
        <p:txBody>
          <a:bodyPr/>
          <a:lstStyle/>
          <a:p>
            <a:r>
              <a:rPr lang="nb-NO" dirty="0"/>
              <a:t>Click the Try it now and navigate into the home dashboard and site management. </a:t>
            </a:r>
            <a:br>
              <a:rPr lang="nb-NO" dirty="0"/>
            </a:br>
            <a:br>
              <a:rPr lang="nb-NO" dirty="0"/>
            </a:br>
            <a:r>
              <a:rPr lang="nb-NO" dirty="0"/>
              <a:t>Example Demo Steps</a:t>
            </a:r>
          </a:p>
          <a:p>
            <a:pPr marL="228600" indent="-228600">
              <a:buAutoNum type="arabicPeriod"/>
            </a:pPr>
            <a:r>
              <a:rPr lang="nb-NO" dirty="0"/>
              <a:t>Go to SharePoint Admin Center</a:t>
            </a:r>
          </a:p>
          <a:p>
            <a:pPr marL="228600" indent="-228600">
              <a:buAutoNum type="arabicPeriod"/>
            </a:pPr>
            <a:r>
              <a:rPr lang="sv-SE" dirty="0"/>
              <a:t>Talk about the dashboard and Analytics about sites</a:t>
            </a:r>
          </a:p>
          <a:p>
            <a:pPr marL="228600" indent="-228600">
              <a:buAutoNum type="arabicPeriod"/>
            </a:pPr>
            <a:r>
              <a:rPr lang="sv-SE" dirty="0"/>
              <a:t>Click through the left nevigation and highlight different options. </a:t>
            </a:r>
          </a:p>
          <a:p>
            <a:pPr marL="228600" indent="-228600">
              <a:buAutoNum type="arabicPeriod"/>
            </a:pPr>
            <a:r>
              <a:rPr lang="sv-SE" dirty="0"/>
              <a:t>Talk about Active and Deleted sites and what funcationality is available as of today</a:t>
            </a:r>
          </a:p>
          <a:p>
            <a:pPr marL="228600" indent="-228600">
              <a:buAutoNum type="arabicPeriod"/>
            </a:pPr>
            <a:r>
              <a:rPr lang="sv-SE" dirty="0"/>
              <a:t>Click on </a:t>
            </a:r>
            <a:r>
              <a:rPr lang="sv-SE" b="1" dirty="0"/>
              <a:t>Create </a:t>
            </a:r>
            <a:r>
              <a:rPr lang="sv-SE" b="0" dirty="0"/>
              <a:t>under active sites to show different available options for new sites</a:t>
            </a:r>
          </a:p>
          <a:p>
            <a:pPr marL="228600" indent="-228600">
              <a:buAutoNum type="arabicPeriod"/>
            </a:pPr>
            <a:r>
              <a:rPr lang="sv-SE" b="0" dirty="0"/>
              <a:t>Show filters on the left side of Active Sites to demonstrate the ability to quickly filter information</a:t>
            </a:r>
          </a:p>
          <a:p>
            <a:pPr marL="228600" indent="-228600">
              <a:buAutoNum type="arabicPeriod"/>
            </a:pPr>
            <a:r>
              <a:rPr lang="sv-SE" b="0" dirty="0"/>
              <a:t>Show more if time permits</a:t>
            </a:r>
            <a:r>
              <a:rPr lang="sv-SE" dirty="0"/>
              <a:t> </a:t>
            </a:r>
            <a:endParaRPr lang="nb-NO"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11384522"/>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282936551"/>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00" dirty="0"/>
              <a:t>A user profile is the collection of user properties—and the policies and settings associated with each of those properties—that describe a single user. User profiles are important, because they help people to find subject matter experts, learn more about each other, and collaborate using social features, such as microblogging and recommendations.</a:t>
            </a:r>
          </a:p>
          <a:p>
            <a:pPr>
              <a:spcBef>
                <a:spcPts val="0"/>
              </a:spcBef>
              <a:spcAft>
                <a:spcPts val="0"/>
              </a:spcAft>
            </a:pPr>
            <a:endParaRPr lang="en-US" sz="1000" dirty="0"/>
          </a:p>
          <a:p>
            <a:r>
              <a:rPr lang="en-US" sz="1000" dirty="0"/>
              <a:t>The default user profile properties are fed into SharePoint Online from the Microsoft 365 directory service. However, a SharePoint Online administrator can enhance the SharePoint capabilities by adding user profile properties, defining user policies, and creating audiences. Features, such as Newsfeed, Sites, and People Search rely on user profiles to provide a rich, personalized experience for the people in your organization.</a:t>
            </a:r>
          </a:p>
          <a:p>
            <a:pPr>
              <a:spcBef>
                <a:spcPts val="0"/>
              </a:spcBef>
              <a:spcAft>
                <a:spcPts val="0"/>
              </a:spcAft>
            </a:pPr>
            <a:r>
              <a:rPr lang="en-US" sz="1000" dirty="0"/>
              <a:t>You may decide to add profile properties, such as current projects and hobbies, and then set up the property policy to allow people to </a:t>
            </a:r>
            <a:r>
              <a:rPr lang="en-US" sz="1000" dirty="0">
                <a:hlinkClick r:id="rId3"/>
              </a:rPr>
              <a:t>fill in information about themselves</a:t>
            </a:r>
            <a:r>
              <a:rPr lang="en-US" sz="1000" dirty="0"/>
              <a:t>, usually through their </a:t>
            </a:r>
            <a:r>
              <a:rPr lang="en-US" sz="1000" b="1" dirty="0"/>
              <a:t>About Me</a:t>
            </a:r>
            <a:r>
              <a:rPr lang="en-US" sz="1000" dirty="0"/>
              <a:t> page.</a:t>
            </a:r>
          </a:p>
          <a:p>
            <a:pPr>
              <a:spcBef>
                <a:spcPts val="0"/>
              </a:spcBef>
              <a:spcAft>
                <a:spcPts val="0"/>
              </a:spcAft>
            </a:pPr>
            <a:endParaRPr lang="en-US" sz="1000" dirty="0"/>
          </a:p>
          <a:p>
            <a:pPr>
              <a:spcBef>
                <a:spcPts val="0"/>
              </a:spcBef>
              <a:spcAft>
                <a:spcPts val="0"/>
              </a:spcAft>
            </a:pPr>
            <a:r>
              <a:rPr lang="en-US" sz="1000" dirty="0"/>
              <a:t>For more information about SharePoint Online admin, see: </a:t>
            </a:r>
            <a:r>
              <a:rPr lang="en-US" sz="1000" dirty="0">
                <a:hlinkClick r:id="rId4"/>
              </a:rPr>
              <a:t>http://office.microsoft.com/en-us/office365-sharepoint-online-enterprise-help/redir/HA102816050.aspx?CTT=5&amp;origin=HA102772733</a:t>
            </a:r>
            <a:r>
              <a:rPr lang="en-US" sz="1000" dirty="0"/>
              <a:t> </a:t>
            </a:r>
          </a:p>
          <a:p>
            <a:pPr>
              <a:spcBef>
                <a:spcPts val="0"/>
              </a:spcBef>
              <a:spcAft>
                <a:spcPts val="0"/>
              </a:spcAft>
            </a:pPr>
            <a:endParaRPr lang="en-US" sz="1000" dirty="0"/>
          </a:p>
          <a:p>
            <a:pPr>
              <a:spcBef>
                <a:spcPts val="0"/>
              </a:spcBef>
              <a:spcAft>
                <a:spcPts val="0"/>
              </a:spcAft>
            </a:pPr>
            <a:r>
              <a:rPr lang="en-US" sz="1000" dirty="0"/>
              <a:t>For more information about adding user profile properties, see: </a:t>
            </a:r>
            <a:r>
              <a:rPr lang="en-US" sz="1000" dirty="0">
                <a:hlinkClick r:id="rId5"/>
              </a:rPr>
              <a:t>https://support.office.com/en-us/article/Add-and-edit-user-profile-properties-85091402-737f-4bb9-99a7-bc5f194502a8?ui=en-US&amp;rs=en-US&amp;ad=US</a:t>
            </a:r>
            <a:r>
              <a:rPr lang="en-US" sz="1000" dirty="0"/>
              <a:t> </a:t>
            </a:r>
          </a:p>
          <a:p>
            <a:pPr>
              <a:spcBef>
                <a:spcPts val="0"/>
              </a:spcBef>
              <a:spcAft>
                <a:spcPts val="0"/>
              </a:spcAft>
            </a:pPr>
            <a:endParaRPr lang="en-US" sz="1000" dirty="0"/>
          </a:p>
          <a:p>
            <a:pPr>
              <a:spcBef>
                <a:spcPts val="0"/>
              </a:spcBef>
              <a:spcAft>
                <a:spcPts val="0"/>
              </a:spcAft>
            </a:pPr>
            <a:r>
              <a:rPr lang="en-US" sz="1000" dirty="0"/>
              <a:t>For more information about defining user policies, see: </a:t>
            </a:r>
            <a:r>
              <a:rPr lang="en-US" sz="1000" dirty="0">
                <a:hlinkClick r:id="rId6"/>
              </a:rPr>
              <a:t>http://office.microsoft.com/en-us/office365-sharepoint-online-enterprise-help/redir/HA103518164.aspx?CTT=5&amp;origin=HA102772733</a:t>
            </a:r>
            <a:r>
              <a:rPr lang="en-US" sz="1000" dirty="0"/>
              <a:t> </a:t>
            </a:r>
          </a:p>
          <a:p>
            <a:pPr>
              <a:spcBef>
                <a:spcPts val="0"/>
              </a:spcBef>
              <a:spcAft>
                <a:spcPts val="0"/>
              </a:spcAft>
            </a:pPr>
            <a:endParaRPr lang="en-US" sz="1000" dirty="0"/>
          </a:p>
          <a:p>
            <a:pPr>
              <a:spcBef>
                <a:spcPts val="0"/>
              </a:spcBef>
              <a:spcAft>
                <a:spcPts val="0"/>
              </a:spcAft>
            </a:pPr>
            <a:r>
              <a:rPr lang="en-US" sz="1000" dirty="0"/>
              <a:t>For more information about creating audiences, see: </a:t>
            </a:r>
            <a:r>
              <a:rPr lang="en-US" sz="1000" dirty="0">
                <a:hlinkClick r:id="rId7"/>
              </a:rPr>
              <a:t>http://office.microsoft.com/en-us/office365-sharepoint-online-enterprise-help/redir/HA102772738.aspx?CTT=5&amp;origin=HA102772733</a:t>
            </a:r>
            <a:r>
              <a:rPr lang="en-US" sz="1000" dirty="0"/>
              <a:t> </a:t>
            </a:r>
          </a:p>
          <a:p>
            <a:pPr>
              <a:spcBef>
                <a:spcPts val="0"/>
              </a:spcBef>
              <a:spcAft>
                <a:spcPts val="0"/>
              </a:spcAft>
            </a:pPr>
            <a:endParaRPr lang="en-US" sz="1000" dirty="0"/>
          </a:p>
          <a:p>
            <a:pPr>
              <a:spcBef>
                <a:spcPts val="0"/>
              </a:spcBef>
              <a:spcAft>
                <a:spcPts val="0"/>
              </a:spcAft>
            </a:pPr>
            <a:r>
              <a:rPr lang="en-US" sz="1000" dirty="0"/>
              <a:t>For more information about Newsfeed, see: </a:t>
            </a:r>
            <a:r>
              <a:rPr lang="en-US" sz="1000" dirty="0">
                <a:hlinkClick r:id="rId8"/>
              </a:rPr>
              <a:t>http://office.microsoft.com/en-us/office365-sharepoint-online-enterprise-help/redir/HA102772278.aspx?CTT=5&amp;origin=HA102772733</a:t>
            </a:r>
            <a:r>
              <a:rPr lang="en-US" sz="1000" dirty="0"/>
              <a:t> </a:t>
            </a:r>
          </a:p>
          <a:p>
            <a:pPr>
              <a:spcBef>
                <a:spcPts val="0"/>
              </a:spcBef>
              <a:spcAft>
                <a:spcPts val="0"/>
              </a:spcAft>
            </a:pPr>
            <a:endParaRPr lang="en-US" sz="1000" dirty="0"/>
          </a:p>
          <a:p>
            <a:pPr>
              <a:spcBef>
                <a:spcPts val="0"/>
              </a:spcBef>
              <a:spcAft>
                <a:spcPts val="0"/>
              </a:spcAft>
            </a:pPr>
            <a:endParaRPr lang="en-US" sz="1000" dirty="0"/>
          </a:p>
          <a:p>
            <a:pPr>
              <a:spcBef>
                <a:spcPts val="0"/>
              </a:spcBef>
              <a:spcAft>
                <a:spcPts val="0"/>
              </a:spcAft>
            </a:pPr>
            <a:r>
              <a:rPr lang="en-US" sz="1000" dirty="0"/>
              <a:t>For more information about sites, see: </a:t>
            </a:r>
            <a:r>
              <a:rPr lang="en-US" sz="1000" dirty="0">
                <a:hlinkClick r:id="rId8"/>
              </a:rPr>
              <a:t>http://office.microsoft.com/en-us/office365-sharepoint-online-enterprise-help/redir/HA102772278.aspx?CTT=5&amp;origin=HA102772733</a:t>
            </a:r>
            <a:r>
              <a:rPr lang="en-US" sz="1000" dirty="0"/>
              <a:t> </a:t>
            </a:r>
          </a:p>
          <a:p>
            <a:pPr>
              <a:spcBef>
                <a:spcPts val="0"/>
              </a:spcBef>
              <a:spcAft>
                <a:spcPts val="0"/>
              </a:spcAft>
            </a:pPr>
            <a:endParaRPr lang="en-US" sz="1000" dirty="0"/>
          </a:p>
          <a:p>
            <a:pPr>
              <a:spcBef>
                <a:spcPts val="0"/>
              </a:spcBef>
              <a:spcAft>
                <a:spcPts val="0"/>
              </a:spcAft>
            </a:pPr>
            <a:r>
              <a:rPr lang="en-US" sz="1000" dirty="0"/>
              <a:t>For more information about People Search, see: </a:t>
            </a:r>
            <a:r>
              <a:rPr lang="en-US" sz="1000" dirty="0">
                <a:hlinkClick r:id="rId9"/>
              </a:rPr>
              <a:t>http://office.microsoft.com/en-us/office365-sharepoint-online-enterprise-help/redir/HA103994122.aspx?CTT=5&amp;origin=HA102772733</a:t>
            </a:r>
            <a:r>
              <a:rPr lang="en-US" sz="1000" dirty="0"/>
              <a:t> </a:t>
            </a:r>
          </a:p>
          <a:p>
            <a:pPr>
              <a:spcBef>
                <a:spcPts val="0"/>
              </a:spcBef>
              <a:spcAft>
                <a:spcPts val="0"/>
              </a:spcAft>
            </a:pPr>
            <a:endParaRPr lang="en-US" sz="1000" dirty="0"/>
          </a:p>
          <a:p>
            <a:pPr>
              <a:spcBef>
                <a:spcPts val="0"/>
              </a:spcBef>
              <a:spcAft>
                <a:spcPts val="0"/>
              </a:spcAft>
            </a:pPr>
            <a:r>
              <a:rPr lang="en-US" sz="1000" dirty="0"/>
              <a:t>For more information about how people can </a:t>
            </a:r>
            <a:r>
              <a:rPr lang="en-IN" sz="1000" dirty="0"/>
              <a:t>fill in information about themselves</a:t>
            </a:r>
            <a:r>
              <a:rPr lang="en-US" sz="1000" dirty="0"/>
              <a:t>, see: </a:t>
            </a:r>
            <a:r>
              <a:rPr lang="en-US" sz="1000" dirty="0">
                <a:hlinkClick r:id="rId3"/>
              </a:rPr>
              <a:t>http://office.microsoft.com/en-us/office365-sharepoint-online-enterprise-help/redir/HA102785967.aspx?CTT=5&amp;origin=HA102772733</a:t>
            </a:r>
            <a:r>
              <a:rPr lang="en-US" sz="1000" dirty="0"/>
              <a:t> </a:t>
            </a:r>
          </a:p>
          <a:p>
            <a:pPr>
              <a:spcBef>
                <a:spcPts val="0"/>
              </a:spcBef>
              <a:spcAft>
                <a:spcPts val="0"/>
              </a:spcAft>
            </a:pPr>
            <a:endParaRPr lang="en-US" sz="1000"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857388294"/>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b="1" dirty="0"/>
              <a:t>About Microsoft 365 and SharePoint Profile Synchronization</a:t>
            </a:r>
            <a:endParaRPr lang="en-US" dirty="0"/>
          </a:p>
          <a:p>
            <a:pPr>
              <a:spcBef>
                <a:spcPts val="0"/>
              </a:spcBef>
              <a:spcAft>
                <a:spcPts val="0"/>
              </a:spcAft>
            </a:pPr>
            <a:r>
              <a:rPr lang="en-US" dirty="0"/>
              <a:t>SharePoint Online receives profile information from the Microsoft 365 directory service during the regularly scheduled one-way synchronization, which should occur at least every 24 hours. </a:t>
            </a:r>
          </a:p>
          <a:p>
            <a:pPr>
              <a:spcBef>
                <a:spcPts val="0"/>
              </a:spcBef>
              <a:spcAft>
                <a:spcPts val="0"/>
              </a:spcAft>
            </a:pPr>
            <a:r>
              <a:rPr lang="en-US" dirty="0"/>
              <a:t>When your organization signs up and deploys Microsoft 365, the user accounts will either be: </a:t>
            </a:r>
          </a:p>
          <a:p>
            <a:pPr marL="171450" lvl="0" indent="-171450">
              <a:spcBef>
                <a:spcPts val="0"/>
              </a:spcBef>
              <a:spcAft>
                <a:spcPts val="0"/>
              </a:spcAft>
              <a:buFont typeface="Arial" panose="020B0604020202020204" pitchFamily="34" charset="0"/>
              <a:buChar char="•"/>
            </a:pPr>
            <a:r>
              <a:rPr lang="en-US" dirty="0"/>
              <a:t>Manually created and added to the Microsoft 365 directory service. </a:t>
            </a:r>
          </a:p>
          <a:p>
            <a:pPr marL="172800" lvl="1">
              <a:spcBef>
                <a:spcPts val="0"/>
              </a:spcBef>
              <a:spcAft>
                <a:spcPts val="0"/>
              </a:spcAft>
            </a:pPr>
            <a:r>
              <a:rPr lang="en-US" dirty="0"/>
              <a:t>Or</a:t>
            </a:r>
          </a:p>
          <a:p>
            <a:pPr marL="171450" lvl="0" indent="-171450">
              <a:spcBef>
                <a:spcPts val="0"/>
              </a:spcBef>
              <a:spcAft>
                <a:spcPts val="0"/>
              </a:spcAft>
              <a:buFont typeface="Arial" panose="020B0604020202020204" pitchFamily="34" charset="0"/>
              <a:buChar char="•"/>
            </a:pPr>
            <a:r>
              <a:rPr lang="en-US" dirty="0"/>
              <a:t>Synced with an on-premises Active Directory Domain Services (AD DS). </a:t>
            </a:r>
          </a:p>
          <a:p>
            <a:pPr>
              <a:spcBef>
                <a:spcPts val="0"/>
              </a:spcBef>
              <a:spcAft>
                <a:spcPts val="0"/>
              </a:spcAft>
            </a:pPr>
            <a:r>
              <a:rPr lang="en-US" dirty="0"/>
              <a:t>If your organization manually created user accounts in the Microsoft 365 directory service, then users will receive Microsoft Azure Active Directory (Azure AD) credentials for signing into Microsoft 365. These credentials are separate from other desktop or corporate credentials. You will use Microsoft 365 admin center to make changes to these user accounts.</a:t>
            </a:r>
          </a:p>
          <a:p>
            <a:r>
              <a:rPr lang="en-US" dirty="0"/>
              <a:t>Your organization may choose to use the Microsoft 365 Directory Synchronization (DirSync) tool to populate user information from an on-premises AD DS. DirSync supports federated single sign-on.</a:t>
            </a:r>
          </a:p>
          <a:p>
            <a:pPr marL="171450" indent="-171450">
              <a:spcBef>
                <a:spcPts val="0"/>
              </a:spcBef>
              <a:spcAft>
                <a:spcPts val="0"/>
              </a:spcAft>
              <a:buFont typeface="Arial" panose="020B0604020202020204" pitchFamily="34" charset="0"/>
              <a:buChar char="•"/>
            </a:pPr>
            <a:r>
              <a:rPr lang="en-US" dirty="0"/>
              <a:t>For more information about the </a:t>
            </a:r>
            <a:r>
              <a:rPr lang="en-US" b="1" dirty="0"/>
              <a:t>Microsoft 365 directory service</a:t>
            </a:r>
            <a:r>
              <a:rPr lang="en-US" dirty="0"/>
              <a:t>, see </a:t>
            </a:r>
            <a:r>
              <a:rPr lang="en-US" u="sng" dirty="0">
                <a:hlinkClick r:id="rId3"/>
              </a:rPr>
              <a:t>Active Directory Synchronization in Microsoft 365</a:t>
            </a:r>
            <a:r>
              <a:rPr lang="en-US" dirty="0"/>
              <a:t> (</a:t>
            </a:r>
            <a:r>
              <a:rPr lang="en-US" u="sng" dirty="0">
                <a:hlinkClick r:id="rId3"/>
              </a:rPr>
              <a:t>http://office.microsoft.com/en-us/office365-sharepoint-online-enterprise-help/redir/XT103524705.aspx?CTT=5&amp;origin=HA102772733</a:t>
            </a:r>
            <a:r>
              <a:rPr lang="en-US" u="sng" dirty="0"/>
              <a:t>)</a:t>
            </a:r>
            <a:r>
              <a:rPr lang="en-US" dirty="0"/>
              <a:t>. </a:t>
            </a:r>
          </a:p>
          <a:p>
            <a:pPr>
              <a:spcBef>
                <a:spcPts val="0"/>
              </a:spcBef>
              <a:spcAft>
                <a:spcPts val="0"/>
              </a:spcAft>
            </a:pPr>
            <a:endParaRPr lang="en-US" dirty="0"/>
          </a:p>
          <a:p>
            <a:pPr>
              <a:spcBef>
                <a:spcPts val="0"/>
              </a:spcBef>
              <a:spcAft>
                <a:spcPts val="0"/>
              </a:spcAft>
            </a:pPr>
            <a:r>
              <a:rPr lang="en-US" dirty="0"/>
              <a:t>The Directory Synchronization tool (DirSync) allows on-premises AD DS user profiles to be synchronized with the Microsoft 365 directory service, which is then synced with SharePoint Online user profiles. AD DS information only goes in one direction—from the on-premises Active Directory server to SharePoint Online. This ensures that user information in SharePoint Online reflects the most current and accurate state of your user data in AD DS. </a:t>
            </a:r>
          </a:p>
          <a:p>
            <a:pPr>
              <a:spcBef>
                <a:spcPts val="0"/>
              </a:spcBef>
              <a:spcAft>
                <a:spcPts val="0"/>
              </a:spcAft>
            </a:pPr>
            <a:endParaRPr lang="en-US" b="1" dirty="0">
              <a:latin typeface="Calibri"/>
            </a:endParaRPr>
          </a:p>
          <a:p>
            <a:pPr>
              <a:spcBef>
                <a:spcPts val="0"/>
              </a:spcBef>
              <a:spcAft>
                <a:spcPts val="0"/>
              </a:spcAft>
            </a:pPr>
            <a:r>
              <a:rPr lang="en-US" b="1" dirty="0">
                <a:latin typeface="Calibri"/>
              </a:rPr>
              <a:t>Note: </a:t>
            </a:r>
            <a:r>
              <a:rPr lang="en-US" dirty="0"/>
              <a:t>Automatic profile synchronization with the Microsoft 365 directory service occurs at regular predetermined intervals. Changes may take up to 24 hours before they appear in a user’s profile. </a:t>
            </a:r>
          </a:p>
          <a:p>
            <a:pPr>
              <a:spcBef>
                <a:spcPts val="0"/>
              </a:spcBef>
              <a:spcAft>
                <a:spcPts val="0"/>
              </a:spcAft>
            </a:pPr>
            <a:endParaRPr lang="en-US" dirty="0"/>
          </a:p>
          <a:p>
            <a:pPr>
              <a:spcBef>
                <a:spcPts val="0"/>
              </a:spcBef>
              <a:spcAft>
                <a:spcPts val="0"/>
              </a:spcAft>
            </a:pPr>
            <a:endParaRPr lang="en-US" dirty="0"/>
          </a:p>
          <a:p>
            <a:r>
              <a:rPr lang="en-US" b="1" dirty="0"/>
              <a:t>About SharePoint Profile Properties and Policies</a:t>
            </a:r>
            <a:endParaRPr lang="en-US" dirty="0"/>
          </a:p>
          <a:p>
            <a:r>
              <a:rPr lang="en-US" dirty="0"/>
              <a:t>By default, SharePoint Online user profiles are populated by the Microsoft 365 directory service. Basic profile properties, such as a user’s first and last name, phone number, and job title, are also synchronized. If there are additional properties that you would like to add to user profiles to enhance search and collaboration features within SharePoint, then the SharePoint Online admin can </a:t>
            </a:r>
            <a:r>
              <a:rPr lang="en-US" u="sng" dirty="0">
                <a:hlinkClick r:id="rId4"/>
              </a:rPr>
              <a:t>create those user profile properties</a:t>
            </a:r>
            <a:r>
              <a:rPr lang="en-US" dirty="0"/>
              <a:t>.</a:t>
            </a:r>
          </a:p>
          <a:p>
            <a:r>
              <a:rPr lang="en-US" b="1" dirty="0"/>
              <a:t>Note: </a:t>
            </a:r>
            <a:r>
              <a:rPr lang="en-US" dirty="0"/>
              <a:t>When</a:t>
            </a:r>
            <a:r>
              <a:rPr lang="en-US" b="1" dirty="0"/>
              <a:t> you c</a:t>
            </a:r>
            <a:r>
              <a:rPr lang="en-US" dirty="0"/>
              <a:t>reate a new user profile property by using SharePoint Online admin center, it will not create that property in the Microsoft 365 directory—this user profile data will be unique to SharePoint Online.</a:t>
            </a:r>
            <a:endParaRPr lang="en-US" b="1" dirty="0"/>
          </a:p>
          <a:p>
            <a:endParaRPr lang="en-US" dirty="0"/>
          </a:p>
          <a:p>
            <a:r>
              <a:rPr lang="en-US" dirty="0"/>
              <a:t>As shown in the illustration on the slide, a user’s About Me page can be composed of properties that are imported from the Microsoft 365 directory service and from custom SharePoint Online profile properties. For example, the directory service will supply default user profile information, such as the users’ account names, work telephone numbers, job titles, and work email addresses. Users will not be allowed to edit this information. However, if you use the SharePoint admin center to add user profile properties, such as </a:t>
            </a:r>
            <a:r>
              <a:rPr lang="en-US" b="1" dirty="0"/>
              <a:t>current projects</a:t>
            </a:r>
            <a:r>
              <a:rPr lang="en-US" dirty="0"/>
              <a:t> or </a:t>
            </a:r>
            <a:r>
              <a:rPr lang="en-US" b="1" dirty="0"/>
              <a:t>personal interests</a:t>
            </a:r>
            <a:r>
              <a:rPr lang="en-US" dirty="0"/>
              <a:t>, you should make sure that you define the </a:t>
            </a:r>
            <a:r>
              <a:rPr lang="en-US" u="sng" dirty="0">
                <a:hlinkClick r:id="rId5"/>
              </a:rPr>
              <a:t>property policy</a:t>
            </a:r>
            <a:r>
              <a:rPr lang="en-US" dirty="0"/>
              <a:t> to allow users to edit those properties from their About Me page. </a:t>
            </a:r>
          </a:p>
          <a:p>
            <a:endParaRPr lang="en-IN" dirty="0"/>
          </a:p>
          <a:p>
            <a:r>
              <a:rPr lang="en-IN" dirty="0"/>
              <a:t>For more information about creating user profile properties, see: </a:t>
            </a:r>
            <a:r>
              <a:rPr lang="en-IN" dirty="0">
                <a:hlinkClick r:id="rId4"/>
              </a:rPr>
              <a:t>http://office.microsoft.com/en-us/office365-sharepoint-online-enterprise-help/redir/HA102772741.aspx?CTT=5&amp;origin=HA102772733</a:t>
            </a:r>
            <a:r>
              <a:rPr lang="en-IN" dirty="0"/>
              <a:t> </a:t>
            </a:r>
          </a:p>
          <a:p>
            <a:r>
              <a:rPr lang="en-IN" dirty="0"/>
              <a:t>For more information about property policy, see: </a:t>
            </a:r>
            <a:r>
              <a:rPr lang="en-US" dirty="0">
                <a:hlinkClick r:id="rId5"/>
              </a:rPr>
              <a:t>http://office.microsoft.com/en-us/office365-sharepoint-online-enterprise-help/redir/HA103518164.aspx?CTT=5&amp;origin=HA102772733</a:t>
            </a:r>
            <a:r>
              <a:rPr lang="en-US" dirty="0"/>
              <a:t> </a:t>
            </a:r>
          </a:p>
          <a:p>
            <a:pPr>
              <a:spcBef>
                <a:spcPts val="0"/>
              </a:spcBef>
              <a:spcAft>
                <a:spcPts val="0"/>
              </a:spcAft>
            </a:pPr>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845758699"/>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4188"/>
            <a:ext cx="6096000" cy="3429000"/>
          </a:xfrm>
        </p:spPr>
      </p:sp>
      <p:sp>
        <p:nvSpPr>
          <p:cNvPr id="3" name="Notes Placeholder 2"/>
          <p:cNvSpPr>
            <a:spLocks noGrp="1"/>
          </p:cNvSpPr>
          <p:nvPr>
            <p:ph type="body" idx="1"/>
          </p:nvPr>
        </p:nvSpPr>
        <p:spPr/>
        <p:txBody>
          <a:bodyPr/>
          <a:lstStyle/>
          <a:p>
            <a:r>
              <a:rPr lang="en-US" b="1" dirty="0"/>
              <a:t>To Configure My Site Cleanup Secondary Owner </a:t>
            </a:r>
            <a:endParaRPr lang="en-US" dirty="0"/>
          </a:p>
          <a:p>
            <a:pPr marL="228600" lvl="0" indent="-228600">
              <a:buFont typeface="+mj-lt"/>
              <a:buAutoNum type="arabicPeriod"/>
            </a:pPr>
            <a:r>
              <a:rPr lang="en-US" dirty="0"/>
              <a:t>Verify that the user account that is performing this procedure is a SPO Admin or Global Admin account. </a:t>
            </a:r>
          </a:p>
          <a:p>
            <a:pPr marL="228600" lvl="0" indent="-228600">
              <a:buFont typeface="+mj-lt"/>
              <a:buAutoNum type="arabicPeriod"/>
            </a:pPr>
            <a:r>
              <a:rPr lang="en-US" dirty="0"/>
              <a:t>On the </a:t>
            </a:r>
            <a:r>
              <a:rPr lang="en-US" b="1" dirty="0"/>
              <a:t>SharePoint Online Administration Center Home</a:t>
            </a:r>
            <a:r>
              <a:rPr lang="en-US" dirty="0"/>
              <a:t> page, click </a:t>
            </a:r>
            <a:r>
              <a:rPr lang="en-US" b="1" dirty="0"/>
              <a:t>User Profiles</a:t>
            </a:r>
            <a:r>
              <a:rPr lang="en-US" dirty="0"/>
              <a:t>. </a:t>
            </a:r>
          </a:p>
          <a:p>
            <a:pPr marL="228600" lvl="0" indent="-228600">
              <a:buFont typeface="+mj-lt"/>
              <a:buAutoNum type="arabicPeriod"/>
            </a:pPr>
            <a:r>
              <a:rPr lang="en-US" dirty="0"/>
              <a:t>On the </a:t>
            </a:r>
            <a:r>
              <a:rPr lang="en-US" b="1" dirty="0"/>
              <a:t>Manage User Profiles </a:t>
            </a:r>
            <a:r>
              <a:rPr lang="en-US" dirty="0"/>
              <a:t>page, in the </a:t>
            </a:r>
            <a:r>
              <a:rPr lang="en-US" b="1" dirty="0"/>
              <a:t>My Site Settings </a:t>
            </a:r>
            <a:r>
              <a:rPr lang="en-US" dirty="0"/>
              <a:t>section, click Setup My Sites. </a:t>
            </a:r>
            <a:endParaRPr lang="en-IN" dirty="0">
              <a:solidFill>
                <a:srgbClr val="000000"/>
              </a:solidFill>
            </a:endParaRPr>
          </a:p>
          <a:p>
            <a:pPr marL="228600" lvl="0" indent="-228600">
              <a:buFont typeface="+mj-lt"/>
              <a:buAutoNum type="arabicPeriod"/>
            </a:pPr>
            <a:r>
              <a:rPr lang="en-US" dirty="0"/>
              <a:t>Scroll down to </a:t>
            </a:r>
            <a:r>
              <a:rPr lang="en-US" b="1" dirty="0"/>
              <a:t>My Site Cleanup </a:t>
            </a:r>
            <a:r>
              <a:rPr lang="en-US" dirty="0"/>
              <a:t>and enter an account (ie Admin@tenant.onmicrosoft.com) in the </a:t>
            </a:r>
            <a:r>
              <a:rPr lang="en-US" b="1" dirty="0"/>
              <a:t>Secondary admin </a:t>
            </a:r>
            <a:r>
              <a:rPr lang="en-US" dirty="0"/>
              <a:t>box and resolve the account</a:t>
            </a:r>
          </a:p>
          <a:p>
            <a:r>
              <a:rPr lang="en-US" dirty="0"/>
              <a:t>Inform students that this is used w</a:t>
            </a:r>
            <a:r>
              <a:rPr lang="en-US" sz="1050" b="0" i="0" u="none" strike="noStrike" kern="1200" dirty="0">
                <a:solidFill>
                  <a:schemeClr val="tx1"/>
                </a:solidFill>
                <a:effectLst/>
                <a:latin typeface="Segoe UI" pitchFamily="34" charset="0"/>
                <a:ea typeface="Segoe UI" pitchFamily="34" charset="0"/>
                <a:cs typeface="Segoe UI" pitchFamily="34" charset="0"/>
              </a:rPr>
              <a:t>hen a user's profile has been deleted that user's My Site will be flagged for deletion after thirty days. To prevent data loss, access to the former user's My Site can be granted to the user's manager or, in the absence of a manager, a secondary My Site owner. This gives the manager or the secondary owner an opportunity to retrieve content from the My Site before it is deleted. Select whether or not ownership of the Site should be transferred to a manager or secondary owner before the site is deleted.</a:t>
            </a:r>
          </a:p>
          <a:p>
            <a:r>
              <a:rPr lang="en-US" sz="1050" b="0" i="0" u="none" strike="noStrike" kern="1200" dirty="0">
                <a:solidFill>
                  <a:schemeClr val="tx1"/>
                </a:solidFill>
                <a:effectLst/>
                <a:latin typeface="Segoe UI" pitchFamily="34" charset="0"/>
                <a:ea typeface="Segoe UI" pitchFamily="34" charset="0"/>
                <a:cs typeface="Segoe UI" pitchFamily="34" charset="0"/>
              </a:rPr>
              <a:t>Set a secondary owner to receive access in situations in which a user's manager cannot be determined.</a:t>
            </a:r>
          </a:p>
          <a:p>
            <a:r>
              <a:rPr lang="en-US" sz="1050" b="0" i="0" u="none" strike="noStrike" kern="1200" dirty="0">
                <a:solidFill>
                  <a:schemeClr val="tx1"/>
                </a:solidFill>
                <a:effectLst/>
                <a:latin typeface="Segoe UI" pitchFamily="34" charset="0"/>
                <a:ea typeface="Segoe UI" pitchFamily="34" charset="0"/>
                <a:cs typeface="Segoe UI" pitchFamily="34" charset="0"/>
              </a:rPr>
              <a:t>5. Scroll down to </a:t>
            </a:r>
            <a:r>
              <a:rPr lang="en-US" sz="1050" b="1" i="0" u="none" strike="noStrike" kern="1200" dirty="0">
                <a:solidFill>
                  <a:schemeClr val="tx1"/>
                </a:solidFill>
                <a:effectLst/>
                <a:latin typeface="Segoe UI" pitchFamily="34" charset="0"/>
                <a:ea typeface="Segoe UI" pitchFamily="34" charset="0"/>
                <a:cs typeface="Segoe UI" pitchFamily="34" charset="0"/>
              </a:rPr>
              <a:t>My Site Secondary Admin </a:t>
            </a:r>
            <a:r>
              <a:rPr lang="en-US" sz="1050" b="0" i="0" u="none" strike="noStrike" kern="1200" dirty="0">
                <a:solidFill>
                  <a:schemeClr val="tx1"/>
                </a:solidFill>
                <a:effectLst/>
                <a:latin typeface="Segoe UI" pitchFamily="34" charset="0"/>
                <a:ea typeface="Segoe UI" pitchFamily="34" charset="0"/>
                <a:cs typeface="Segoe UI" pitchFamily="34" charset="0"/>
              </a:rPr>
              <a:t>and enable </a:t>
            </a:r>
            <a:r>
              <a:rPr lang="en-US" sz="1050" b="1" i="0" u="none" strike="noStrike" kern="1200" dirty="0">
                <a:solidFill>
                  <a:schemeClr val="tx1"/>
                </a:solidFill>
                <a:effectLst/>
                <a:latin typeface="Segoe UI" pitchFamily="34" charset="0"/>
                <a:ea typeface="Segoe UI" pitchFamily="34" charset="0"/>
                <a:cs typeface="Segoe UI" pitchFamily="34" charset="0"/>
              </a:rPr>
              <a:t>My Site secondary admin </a:t>
            </a:r>
            <a:r>
              <a:rPr lang="en-US" sz="1050" b="0" i="0" u="none" strike="noStrike" kern="1200" dirty="0">
                <a:solidFill>
                  <a:schemeClr val="tx1"/>
                </a:solidFill>
                <a:effectLst/>
                <a:latin typeface="Segoe UI" pitchFamily="34" charset="0"/>
                <a:ea typeface="Segoe UI" pitchFamily="34" charset="0"/>
                <a:cs typeface="Segoe UI" pitchFamily="34" charset="0"/>
              </a:rPr>
              <a:t>setting and enter an account to be the secondary admin (ie admin@tenant.onmicrosoft.com) </a:t>
            </a:r>
            <a:br>
              <a:rPr lang="en-US" sz="1050" b="0" i="0" u="none" strike="noStrike" kern="1200" dirty="0">
                <a:solidFill>
                  <a:schemeClr val="tx1"/>
                </a:solidFill>
                <a:effectLst/>
                <a:latin typeface="Segoe UI" pitchFamily="34" charset="0"/>
                <a:ea typeface="Segoe UI" pitchFamily="34" charset="0"/>
                <a:cs typeface="Segoe UI" pitchFamily="34" charset="0"/>
              </a:rPr>
            </a:br>
            <a:r>
              <a:rPr lang="en-US" sz="1050" b="0" i="0" u="none" strike="noStrike" kern="1200" dirty="0">
                <a:solidFill>
                  <a:schemeClr val="tx1"/>
                </a:solidFill>
                <a:effectLst/>
                <a:latin typeface="Segoe UI" pitchFamily="34" charset="0"/>
                <a:ea typeface="Segoe UI" pitchFamily="34" charset="0"/>
                <a:cs typeface="Segoe UI" pitchFamily="34" charset="0"/>
              </a:rPr>
              <a:t>Inform students they can add a secondary admin for all My Sites (AKA ODFB sites).</a:t>
            </a:r>
          </a:p>
          <a:p>
            <a:r>
              <a:rPr lang="en-US" sz="1050" b="0" i="0" u="none" strike="noStrike" kern="1200" dirty="0">
                <a:solidFill>
                  <a:schemeClr val="tx1"/>
                </a:solidFill>
                <a:effectLst/>
                <a:latin typeface="Segoe UI" pitchFamily="34" charset="0"/>
                <a:ea typeface="Segoe UI" pitchFamily="34" charset="0"/>
                <a:cs typeface="Segoe UI" pitchFamily="34" charset="0"/>
              </a:rPr>
              <a:t>You can add a user or security group as a second admin to users' My Sites. Typically, the user who the site is being created for is the only site admin. When you enable a secondary admin, the user or security group selected will always be a site admin on all new My Sites.</a:t>
            </a:r>
          </a:p>
          <a:p>
            <a:endParaRPr lang="en-US" sz="1050" b="0" i="0" u="none" strike="noStrike" kern="1200" dirty="0">
              <a:solidFill>
                <a:schemeClr val="tx1"/>
              </a:solidFill>
              <a:effectLst/>
              <a:latin typeface="Segoe UI" pitchFamily="34" charset="0"/>
              <a:ea typeface="Segoe UI" pitchFamily="34" charset="0"/>
              <a:cs typeface="Segoe UI" pitchFamily="34" charset="0"/>
            </a:endParaRP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pPr marL="0" indent="0">
              <a:buFont typeface="+mj-lt"/>
              <a:buNone/>
            </a:pPr>
            <a:endParaRPr lang="nb-NO"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11384522"/>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marL="171450" lvl="0" indent="-171450">
              <a:buFont typeface="Arial" panose="020B0604020202020204" pitchFamily="34" charset="0"/>
              <a:buChar char="•"/>
            </a:pPr>
            <a:r>
              <a:rPr lang="en-US" b="1" dirty="0"/>
              <a:t>Content Organizer</a:t>
            </a:r>
            <a:r>
              <a:rPr lang="en-US" dirty="0"/>
              <a:t>: The records router can use metadata to route incoming documents to the right place in the hierarchical file plan. For instance, it enables you to automatically enforce rules on content that is submitted, such as </a:t>
            </a:r>
            <a:r>
              <a:rPr lang="en-US" b="1" dirty="0"/>
              <a:t>If a Purchase Agreement is tagged with Project Alpha, send to the Alpha Contracts subfolder and apply its folder retention policy to the item</a:t>
            </a:r>
            <a:r>
              <a:rPr lang="en-US" dirty="0"/>
              <a:t>.</a:t>
            </a:r>
          </a:p>
          <a:p>
            <a:pPr marL="171450" lvl="0" indent="-171450">
              <a:buFont typeface="Arial" panose="020B0604020202020204" pitchFamily="34" charset="0"/>
              <a:buChar char="•"/>
            </a:pPr>
            <a:r>
              <a:rPr lang="en-US" b="1" dirty="0"/>
              <a:t>Virtual Folders</a:t>
            </a:r>
            <a:r>
              <a:rPr lang="en-US" dirty="0"/>
              <a:t>: The file plan is a great way to manage a repository, but often is not what you would like to use to navigate and find the content that you are looking for. The SharePoint 2010 Records Center makes use of a new feature called metadata based navigation, which allows you to expose key metadata as virtual folders. </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791831258"/>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dirty="0"/>
              <a:t>As a SharePoint Online administrator, you can customize the search experience for the users. This customization includes:</a:t>
            </a:r>
          </a:p>
          <a:p>
            <a:pPr marL="171450" lvl="0" indent="-171450">
              <a:spcBef>
                <a:spcPts val="0"/>
              </a:spcBef>
              <a:spcAft>
                <a:spcPts val="0"/>
              </a:spcAft>
              <a:buFont typeface="Arial" panose="020B0604020202020204" pitchFamily="34" charset="0"/>
              <a:buChar char="•"/>
            </a:pPr>
            <a:r>
              <a:rPr lang="en-US" dirty="0"/>
              <a:t>Defining searchable managed properties in the search schema.</a:t>
            </a:r>
          </a:p>
          <a:p>
            <a:pPr marL="171450" lvl="0" indent="-171450">
              <a:spcBef>
                <a:spcPts val="0"/>
              </a:spcBef>
              <a:spcAft>
                <a:spcPts val="0"/>
              </a:spcAft>
              <a:buFont typeface="Arial" panose="020B0604020202020204" pitchFamily="34" charset="0"/>
              <a:buChar char="•"/>
            </a:pPr>
            <a:r>
              <a:rPr lang="en-US" dirty="0"/>
              <a:t>Identifying high-quality pages to improve relevance.</a:t>
            </a:r>
          </a:p>
          <a:p>
            <a:pPr marL="171450" lvl="0" indent="-171450">
              <a:spcBef>
                <a:spcPts val="0"/>
              </a:spcBef>
              <a:spcAft>
                <a:spcPts val="0"/>
              </a:spcAft>
              <a:buFont typeface="Arial" panose="020B0604020202020204" pitchFamily="34" charset="0"/>
              <a:buChar char="•"/>
            </a:pPr>
            <a:r>
              <a:rPr lang="en-US" dirty="0"/>
              <a:t>Managing query rules and result sources.</a:t>
            </a:r>
          </a:p>
          <a:p>
            <a:pPr marL="171450" lvl="0" indent="-171450">
              <a:spcBef>
                <a:spcPts val="0"/>
              </a:spcBef>
              <a:spcAft>
                <a:spcPts val="0"/>
              </a:spcAft>
              <a:buFont typeface="Arial" panose="020B0604020202020204" pitchFamily="34" charset="0"/>
              <a:buChar char="•"/>
            </a:pPr>
            <a:r>
              <a:rPr lang="en-US" dirty="0"/>
              <a:t>Removing individual results. </a:t>
            </a:r>
          </a:p>
          <a:p>
            <a:pPr>
              <a:spcBef>
                <a:spcPts val="0"/>
              </a:spcBef>
              <a:spcAft>
                <a:spcPts val="0"/>
              </a:spcAft>
            </a:pPr>
            <a:endParaRPr lang="en-US" dirty="0"/>
          </a:p>
          <a:p>
            <a:pPr>
              <a:spcBef>
                <a:spcPts val="0"/>
              </a:spcBef>
              <a:spcAft>
                <a:spcPts val="0"/>
              </a:spcAft>
            </a:pPr>
            <a:r>
              <a:rPr lang="en-US" dirty="0"/>
              <a:t>You can also evaluate any changes by viewing reports about usage and search.</a:t>
            </a:r>
          </a:p>
          <a:p>
            <a:pPr>
              <a:spcBef>
                <a:spcPts val="0"/>
              </a:spcBef>
              <a:spcAft>
                <a:spcPts val="0"/>
              </a:spcAft>
            </a:pPr>
            <a:r>
              <a:rPr lang="en-US" dirty="0"/>
              <a:t>The changes you make from the search administration page are valid for the whole tenant. However, you can also customize search on site collection level and on site level. </a:t>
            </a:r>
          </a:p>
          <a:p>
            <a:pPr>
              <a:spcBef>
                <a:spcPts val="0"/>
              </a:spcBef>
              <a:spcAft>
                <a:spcPts val="0"/>
              </a:spcAft>
            </a:pPr>
            <a:r>
              <a:rPr lang="en-US" dirty="0"/>
              <a:t>Manage the search schema: Create a customized search experience by changing the search schema. In the search schema, you can view, create, or change managed properties, and map crawled properties to managed properties.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3"/>
              </a:rPr>
              <a:t>http://office.microsoft.com/client/15/help/preview?AssetId=HA103628856&amp;lcid=1033&amp;NS=SPOAdmin&amp;Version=15&amp;CTT=5&amp;origin=HA103728204</a:t>
            </a:r>
            <a:r>
              <a:rPr lang="en-US" dirty="0"/>
              <a:t> </a:t>
            </a:r>
          </a:p>
          <a:p>
            <a:pPr>
              <a:spcBef>
                <a:spcPts val="0"/>
              </a:spcBef>
              <a:spcAft>
                <a:spcPts val="0"/>
              </a:spcAft>
            </a:pPr>
            <a:r>
              <a:rPr lang="en-US" u="sng" dirty="0">
                <a:hlinkClick r:id="rId4"/>
              </a:rPr>
              <a:t>Manage search dictionaries</a:t>
            </a:r>
            <a:r>
              <a:rPr lang="en-US" dirty="0"/>
              <a:t>: Use search dictionaries to include or exclude company names to be extracted from the content of your indexed documents, or you can include or exclude words for query spelling correction.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4"/>
              </a:rPr>
              <a:t>http://office.microsoft.com/client/15/help/preview?AssetId=HA103629159&amp;lcid=1033&amp;NS=SPOAdmin&amp;Version=15&amp;CTT=5&amp;origin=HA103728204</a:t>
            </a:r>
            <a:r>
              <a:rPr lang="en-US" dirty="0"/>
              <a:t> </a:t>
            </a:r>
          </a:p>
          <a:p>
            <a:pPr>
              <a:spcBef>
                <a:spcPts val="0"/>
              </a:spcBef>
              <a:spcAft>
                <a:spcPts val="0"/>
              </a:spcAft>
            </a:pPr>
            <a:r>
              <a:rPr lang="en-US" u="sng" dirty="0">
                <a:hlinkClick r:id="rId5"/>
              </a:rPr>
              <a:t>Manage authoritative pages</a:t>
            </a:r>
            <a:r>
              <a:rPr lang="en-US" u="sng" dirty="0"/>
              <a:t>:</a:t>
            </a:r>
            <a:r>
              <a:rPr lang="en-US" dirty="0"/>
              <a:t> Influence the pages or documents that should appear at the top of your list of search results by identifying high-quality pages, also known as authoritative pages.</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5"/>
              </a:rPr>
              <a:t>http://office.microsoft.com/client/15/help/preview?AssetId=HA103629113&amp;lcid=1033&amp;NS=SPOAdmin&amp;Version=15&amp;CTT=5&amp;origin=HA103728204</a:t>
            </a:r>
            <a:r>
              <a:rPr lang="en-US" dirty="0"/>
              <a:t> </a:t>
            </a:r>
          </a:p>
          <a:p>
            <a:pPr>
              <a:spcBef>
                <a:spcPts val="0"/>
              </a:spcBef>
              <a:spcAft>
                <a:spcPts val="0"/>
              </a:spcAft>
            </a:pPr>
            <a:r>
              <a:rPr lang="en-US" u="sng" dirty="0">
                <a:hlinkClick r:id="rId6"/>
              </a:rPr>
              <a:t>Manage query suggestion settings</a:t>
            </a:r>
            <a:r>
              <a:rPr lang="en-US" dirty="0"/>
              <a:t>: Add phrases that you want the system to suggest to the users, as they search for an item. Also, add phrases that you do not want the system to suggest to the users.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6"/>
              </a:rPr>
              <a:t>http://office.microsoft.com/client/15/help/preview?AssetId=HA103639759&amp;lcid=1033&amp;NS=SPOAdmin&amp;Version=15&amp;CTT=5&amp;origin=HA103728204</a:t>
            </a:r>
            <a:r>
              <a:rPr lang="en-US" dirty="0"/>
              <a:t> </a:t>
            </a:r>
          </a:p>
          <a:p>
            <a:pPr>
              <a:spcBef>
                <a:spcPts val="0"/>
              </a:spcBef>
              <a:spcAft>
                <a:spcPts val="0"/>
              </a:spcAft>
            </a:pPr>
            <a:r>
              <a:rPr lang="en-US" u="sng" dirty="0">
                <a:hlinkClick r:id="rId7"/>
              </a:rPr>
              <a:t>Manage result sources</a:t>
            </a:r>
            <a:r>
              <a:rPr lang="en-US" dirty="0"/>
              <a:t>: Result sources limit searches to certain content or to a subset of search results. You can create your own result sources, or change the predefined result sources.</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7"/>
              </a:rPr>
              <a:t>http://office.microsoft.com/client/15/help/preview?AssetId=HA103639370&amp;lcid=1033&amp;NS=SPOAdmin&amp;Version=15&amp;CTT=5&amp;origin=HA103728204</a:t>
            </a:r>
            <a:r>
              <a:rPr lang="en-US" dirty="0"/>
              <a:t> </a:t>
            </a:r>
          </a:p>
          <a:p>
            <a:pPr>
              <a:spcBef>
                <a:spcPts val="0"/>
              </a:spcBef>
              <a:spcAft>
                <a:spcPts val="0"/>
              </a:spcAft>
            </a:pPr>
            <a:r>
              <a:rPr lang="en-US" u="sng" dirty="0">
                <a:hlinkClick r:id="rId8"/>
              </a:rPr>
              <a:t>Manage query rules</a:t>
            </a:r>
            <a:r>
              <a:rPr lang="en-US" dirty="0"/>
              <a:t>: Improve search results by creating and managing query rules. Query rules can help searches respond to the intent of the users.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8"/>
              </a:rPr>
              <a:t>http://office.microsoft.com/client/15/help/preview?AssetId=HA103673857&amp;lcid=1033&amp;NS=SPOAdmin&amp;Version=15&amp;CTT=5&amp;origin=HA103728204</a:t>
            </a:r>
            <a:r>
              <a:rPr lang="en-US" dirty="0"/>
              <a:t> </a:t>
            </a:r>
          </a:p>
          <a:p>
            <a:pPr>
              <a:spcBef>
                <a:spcPts val="0"/>
              </a:spcBef>
              <a:spcAft>
                <a:spcPts val="0"/>
              </a:spcAft>
            </a:pPr>
            <a:r>
              <a:rPr lang="en-US" u="sng" dirty="0">
                <a:hlinkClick r:id="rId9"/>
              </a:rPr>
              <a:t>Manage query client types</a:t>
            </a:r>
            <a:r>
              <a:rPr lang="en-US" dirty="0"/>
              <a:t>: Query client types decide the order in which queries are performed.</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9"/>
              </a:rPr>
              <a:t>http://office.microsoft.com/client/15/help/preview?AssetId=HA103639818&amp;lcid=1033&amp;NS=SPOAdmin&amp;Version=15&amp;CTT=5&amp;origin=HA103728204</a:t>
            </a:r>
            <a:r>
              <a:rPr lang="en-US" dirty="0"/>
              <a:t> </a:t>
            </a:r>
          </a:p>
          <a:p>
            <a:pPr>
              <a:spcBef>
                <a:spcPts val="0"/>
              </a:spcBef>
              <a:spcAft>
                <a:spcPts val="0"/>
              </a:spcAft>
            </a:pPr>
            <a:endParaRPr lang="en-US" u="sng" dirty="0">
              <a:hlinkClick r:id="" action="ppaction://noaction"/>
            </a:endParaRPr>
          </a:p>
          <a:p>
            <a:pPr>
              <a:spcBef>
                <a:spcPts val="0"/>
              </a:spcBef>
              <a:spcAft>
                <a:spcPts val="0"/>
              </a:spcAft>
            </a:pPr>
            <a:r>
              <a:rPr lang="en-US" u="sng" dirty="0">
                <a:hlinkClick r:id="" action="ppaction://noaction"/>
              </a:rPr>
              <a:t>Remove search results</a:t>
            </a:r>
            <a:r>
              <a:rPr lang="en-US" dirty="0"/>
              <a:t>: Temporarily remove items from the search results with immediate effect. These items can be documents, pages, or sites that you do not want the users to see when they search.</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10"/>
              </a:rPr>
              <a:t>http://office.microsoft.com/client/15/help/preview?AssetId=HA103630752&amp;lcid=1033&amp;NS=SPOAdmin&amp;Version=15&amp;CTT=5&amp;origin=HA103728204</a:t>
            </a:r>
            <a:r>
              <a:rPr lang="en-US" dirty="0"/>
              <a:t> </a:t>
            </a:r>
          </a:p>
          <a:p>
            <a:pPr>
              <a:spcBef>
                <a:spcPts val="0"/>
              </a:spcBef>
              <a:spcAft>
                <a:spcPts val="0"/>
              </a:spcAft>
            </a:pPr>
            <a:r>
              <a:rPr lang="en-US" u="sng" dirty="0">
                <a:hlinkClick r:id="rId11"/>
              </a:rPr>
              <a:t>View usage and search reports</a:t>
            </a:r>
            <a:r>
              <a:rPr lang="en-US" dirty="0"/>
              <a:t>: View usage reports and search reports and see how often your users search, what their top queries are, and which queries they are having trouble getting answers for.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11"/>
              </a:rPr>
              <a:t>http://office.microsoft.com/client/15/help/preview?AssetId=HA103640042&amp;lcid=1033&amp;NS=SPOAdmin&amp;Version=15&amp;CTT=5&amp;origin=HA103728204</a:t>
            </a:r>
            <a:r>
              <a:rPr lang="en-US" dirty="0"/>
              <a:t> </a:t>
            </a:r>
          </a:p>
          <a:p>
            <a:pPr>
              <a:spcBef>
                <a:spcPts val="0"/>
              </a:spcBef>
              <a:spcAft>
                <a:spcPts val="0"/>
              </a:spcAft>
            </a:pPr>
            <a:r>
              <a:rPr lang="en-US" u="sng" dirty="0">
                <a:hlinkClick r:id="rId12"/>
              </a:rPr>
              <a:t>Manage Search Center settings</a:t>
            </a:r>
            <a:r>
              <a:rPr lang="en-US" dirty="0"/>
              <a:t>: Choose where the searches should go by specifying the URL of your Search Center.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12"/>
              </a:rPr>
              <a:t>http://office.microsoft.com/client/15/help/preview?AssetId=HA103673941&amp;lcid=1033&amp;NS=SPOAdmin&amp;Version=15&amp;CTT=5&amp;origin=HA103728204</a:t>
            </a:r>
            <a:r>
              <a:rPr lang="en-US" dirty="0"/>
              <a:t> </a:t>
            </a:r>
          </a:p>
          <a:p>
            <a:pPr>
              <a:spcBef>
                <a:spcPts val="0"/>
              </a:spcBef>
              <a:spcAft>
                <a:spcPts val="0"/>
              </a:spcAft>
            </a:pPr>
            <a:r>
              <a:rPr lang="en-US" u="sng" dirty="0">
                <a:hlinkClick r:id="rId13"/>
              </a:rPr>
              <a:t>Import and export customized search configuration settings</a:t>
            </a:r>
            <a:r>
              <a:rPr lang="en-US" dirty="0"/>
              <a:t>: Export and import customized search configuration settings between tenants, site collections, and sites.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13"/>
              </a:rPr>
              <a:t>http://office.microsoft.com/client/15/help/preview?AssetId=HA103640067&amp;lcid=1033&amp;NS=SPOAdmin&amp;Version=15&amp;CTT=5&amp;origin=HA103728204</a:t>
            </a:r>
            <a:r>
              <a:rPr lang="en-US" dirty="0"/>
              <a:t> </a:t>
            </a:r>
          </a:p>
          <a:p>
            <a:pPr>
              <a:spcBef>
                <a:spcPts val="0"/>
              </a:spcBef>
              <a:spcAft>
                <a:spcPts val="0"/>
              </a:spcAft>
            </a:pPr>
            <a:r>
              <a:rPr lang="en-US" u="sng" dirty="0">
                <a:hlinkClick r:id="rId14"/>
              </a:rPr>
              <a:t>Manage crawl log permissions</a:t>
            </a:r>
            <a:r>
              <a:rPr lang="en-US" dirty="0"/>
              <a:t>: Grant users or groups the read access to the crawl log information for the tenant. A typical use case is in eDiscovery, where the users may need to check whether the crawled content was in fact added to the search index. </a:t>
            </a:r>
          </a:p>
          <a:p>
            <a:pPr>
              <a:spcBef>
                <a:spcPts val="0"/>
              </a:spcBef>
              <a:spcAft>
                <a:spcPts val="0"/>
              </a:spcAft>
            </a:pPr>
            <a:endParaRPr lang="en-US" dirty="0"/>
          </a:p>
          <a:p>
            <a:pPr>
              <a:spcBef>
                <a:spcPts val="0"/>
              </a:spcBef>
              <a:spcAft>
                <a:spcPts val="0"/>
              </a:spcAft>
            </a:pPr>
            <a:r>
              <a:rPr lang="en-US" dirty="0"/>
              <a:t>For more information, see: </a:t>
            </a:r>
            <a:r>
              <a:rPr lang="en-US" dirty="0">
                <a:hlinkClick r:id="rId14"/>
              </a:rPr>
              <a:t>http://office.microsoft.com/client/15/help/preview?AssetId=HA103675567&amp;lcid=1033&amp;NS=SPOAdmin&amp;Version=15&amp;CTT=5&amp;origin=HA103728204</a:t>
            </a:r>
            <a:r>
              <a:rPr lang="en-US" dirty="0"/>
              <a:t> </a:t>
            </a:r>
          </a:p>
          <a:p>
            <a:endParaRPr lang="en-US" dirty="0"/>
          </a:p>
          <a:p>
            <a:r>
              <a:rPr lang="en-US" dirty="0"/>
              <a:t>Another benefit of the Secure Store Service is that it eliminates authentication prompts for the users. When users navigate to SharePoint Online pages that access external data systems, the Secure Store Service is active in the background, checking the user rights, and providing mapped credentials to the external data when appropriate. This allows the users to access the required data without prompting them to enter user names and passwords specific to the external application. </a:t>
            </a:r>
          </a:p>
          <a:p>
            <a:pPr>
              <a:spcBef>
                <a:spcPts val="0"/>
              </a:spcBef>
              <a:spcAft>
                <a:spcPts val="0"/>
              </a:spcAft>
            </a:pPr>
            <a:endParaRPr lang="en-US" dirty="0"/>
          </a:p>
          <a:p>
            <a:pPr>
              <a:spcBef>
                <a:spcPts val="0"/>
              </a:spcBef>
              <a:spcAft>
                <a:spcPts val="0"/>
              </a:spcAft>
            </a:pPr>
            <a:endParaRPr lang="en-US" dirty="0"/>
          </a:p>
          <a:p>
            <a:pPr>
              <a:spcBef>
                <a:spcPts val="0"/>
              </a:spcBef>
              <a:spcAft>
                <a:spcPts val="0"/>
              </a:spcAft>
            </a:pPr>
            <a:r>
              <a:rPr lang="en-US" dirty="0"/>
              <a:t> </a:t>
            </a:r>
          </a:p>
          <a:p>
            <a:pPr>
              <a:spcBef>
                <a:spcPts val="0"/>
              </a:spcBef>
              <a:spcAft>
                <a:spcPts val="0"/>
              </a:spcAft>
            </a:pPr>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713154636"/>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As a SharePoint Online administrator, you can create an App Catalog site to make internally developed custom apps available for the users to install when they browse apps under the </a:t>
            </a:r>
            <a:r>
              <a:rPr lang="en-US" b="1" dirty="0"/>
              <a:t>From Your Organization</a:t>
            </a:r>
            <a:r>
              <a:rPr lang="en-US" dirty="0"/>
              <a:t> filter on the Site Contents page. Site owners can then add these apps to customize sites with specific functionality or to display information.</a:t>
            </a:r>
          </a:p>
          <a:p>
            <a:r>
              <a:rPr lang="en-US" dirty="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such as install custom or third-party apps on sites for users (also called app deployment). You can also manage app requests from users.</a:t>
            </a:r>
          </a:p>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97542811"/>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698359562"/>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80156463"/>
      </p:ext>
    </p:extLst>
  </p:cSld>
  <p:clrMapOvr>
    <a:masterClrMapping/>
  </p:clrMapOvr>
</p:notes>
</file>

<file path=ppt/notesSlides/notesSlide3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64830620"/>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454248403"/>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Objectives</a:t>
            </a:r>
            <a:endParaRPr lang="en-US" dirty="0"/>
          </a:p>
          <a:p>
            <a:r>
              <a:rPr lang="en-US" dirty="0"/>
              <a:t>After completing this lesson, you will be able to:</a:t>
            </a:r>
          </a:p>
          <a:p>
            <a:pPr marL="171450" lvl="0" indent="-171450">
              <a:buFont typeface="Arial" panose="020B0604020202020204" pitchFamily="34" charset="0"/>
              <a:buChar char="•"/>
            </a:pPr>
            <a:r>
              <a:rPr lang="en-US" dirty="0"/>
              <a:t>Explain how to configure the different services available. </a:t>
            </a:r>
          </a:p>
          <a:p>
            <a:pPr marL="171450" lvl="0" indent="-171450">
              <a:buFont typeface="Arial" panose="020B0604020202020204" pitchFamily="34" charset="0"/>
              <a:buChar char="•"/>
            </a:pPr>
            <a:r>
              <a:rPr lang="en-US" dirty="0"/>
              <a:t>Understand the settings that are available in SharePoint Online. </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761762690"/>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54981153"/>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The SharePoint Online Admin Center </a:t>
            </a:r>
            <a:endParaRPr lang="en-US" dirty="0"/>
          </a:p>
          <a:p>
            <a:r>
              <a:rPr lang="en-US" dirty="0"/>
              <a:t>It is a part of </a:t>
            </a:r>
            <a:r>
              <a:rPr lang="en-US"/>
              <a:t>Microsoft 365  </a:t>
            </a:r>
            <a:r>
              <a:rPr lang="en-US" dirty="0"/>
              <a:t>with SharePoint Online licenses subscription. You can use SharePoint Online to share ideas and expertise, build custom sites and solutions, and find information, all without the need to set up SharePoint in your datacenter. By using SharePoint Online, you can create and manage custom team-focused and project-focused sites for collaboration. You can also deploy a company-wide intranet portal to disseminate information and news across your organization. In addition, you can create a simple, public-facing website. </a:t>
            </a:r>
          </a:p>
          <a:p>
            <a:r>
              <a:rPr lang="en-US" b="1" dirty="0"/>
              <a:t>The SharePoint Online Admin Center Guide </a:t>
            </a:r>
            <a:endParaRPr lang="en-US" dirty="0"/>
          </a:p>
          <a:p>
            <a:r>
              <a:rPr lang="en-US" dirty="0"/>
              <a:t>The SharePoint Online Admin Center shows an administrator how to manage and maintain site collections, and enable the features that work across site collections, such as user and organizational profiles, the Term Store, and InfoPath Forms Services. </a:t>
            </a:r>
          </a:p>
          <a:p>
            <a:endParaRPr lang="en-US" dirty="0"/>
          </a:p>
          <a:p>
            <a:r>
              <a:rPr lang="en-US" b="1" dirty="0"/>
              <a:t>For more information</a:t>
            </a:r>
            <a:r>
              <a:rPr lang="en-US" dirty="0"/>
              <a:t> about the SharePoint Online admin center, refer to </a:t>
            </a:r>
            <a:r>
              <a:rPr lang="en-US" dirty="0">
                <a:hlinkClick r:id="rId3"/>
              </a:rPr>
              <a:t>https://support.office.com/en-US/article/Find-content-about-the-SharePoint-Online-admin-center-887D34FD-7C6B-4323-9E1A-4B479F2AA277</a:t>
            </a:r>
            <a:r>
              <a:rPr lang="en-US" dirty="0"/>
              <a:t> </a:t>
            </a:r>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43282461"/>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Access to SharePoint Admin Center</a:t>
            </a:r>
            <a:endParaRPr lang="en-US" dirty="0"/>
          </a:p>
          <a:p>
            <a:r>
              <a:rPr lang="en-US" dirty="0"/>
              <a:t>The main location where SharePoint Online is managed is called the SharePoint admin center. Microsoft 365 Midsize and Enterprise Global Administrators can access the SharePoint admin center from the Microsoft 365 admin center (</a:t>
            </a:r>
            <a:r>
              <a:rPr lang="en-US" u="sng" dirty="0">
                <a:hlinkClick r:id="rId3"/>
              </a:rPr>
              <a:t>https://admin.microsoft.com</a:t>
            </a:r>
            <a:r>
              <a:rPr lang="en-US" dirty="0"/>
              <a:t>). </a:t>
            </a:r>
          </a:p>
          <a:p>
            <a:r>
              <a:rPr lang="en-US" dirty="0"/>
              <a:t>The SharePoint admin center is only for SharePoint Online Enterprise E1, SharePoint Online Enterprise E3, and SharePoint Online Enterprise E5. It is not available for Small Business subscriptions. </a:t>
            </a:r>
          </a:p>
          <a:p>
            <a:endParaRPr lang="en-US" dirty="0"/>
          </a:p>
          <a:p>
            <a:pPr marL="0" indent="0">
              <a:buNone/>
            </a:pPr>
            <a:r>
              <a:rPr lang="en-IN" b="1" dirty="0"/>
              <a:t> </a:t>
            </a: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143363787"/>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912009"/>
            <a:ext cx="6096000" cy="4850991"/>
          </a:xfrm>
        </p:spPr>
        <p:txBody>
          <a:bodyPr/>
          <a:lstStyle/>
          <a:p>
            <a:pPr marL="0" indent="0">
              <a:spcAft>
                <a:spcPts val="200"/>
              </a:spcAft>
              <a:buFont typeface="Arial" panose="020B0604020202020204" pitchFamily="34" charset="0"/>
              <a:buNone/>
            </a:pPr>
            <a:r>
              <a:rPr lang="en-US" sz="1050" b="1" i="0" u="none" strike="noStrike" kern="1200" dirty="0">
                <a:solidFill>
                  <a:schemeClr val="tx1"/>
                </a:solidFill>
                <a:effectLst/>
                <a:latin typeface="Segoe UI" pitchFamily="34" charset="0"/>
                <a:ea typeface="Segoe UI" pitchFamily="34" charset="0"/>
                <a:cs typeface="Segoe UI" pitchFamily="34" charset="0"/>
              </a:rPr>
              <a:t>Home</a:t>
            </a:r>
            <a:br>
              <a:rPr lang="en-US" dirty="0"/>
            </a:br>
            <a:r>
              <a:rPr lang="en-US" sz="1050" b="0" i="0" u="none" strike="noStrike" kern="1200" dirty="0">
                <a:solidFill>
                  <a:schemeClr val="tx1"/>
                </a:solidFill>
                <a:effectLst/>
                <a:latin typeface="Segoe UI" pitchFamily="34" charset="0"/>
                <a:ea typeface="Segoe UI" pitchFamily="34" charset="0"/>
                <a:cs typeface="Segoe UI" pitchFamily="34" charset="0"/>
              </a:rPr>
              <a:t>The redesigned "Home" is designed to surface the most important information and quickly help you discover some of the most important information about the service, both its health, and how your organization is using SharePoint Online.</a:t>
            </a: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8" name="Slide Number Placeholder 7"/>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53529975"/>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912009"/>
            <a:ext cx="6096000" cy="4850991"/>
          </a:xfrm>
        </p:spPr>
        <p:txBody>
          <a:bodyPr/>
          <a:lstStyle/>
          <a:p>
            <a:pPr marL="0" indent="0">
              <a:spcAft>
                <a:spcPts val="200"/>
              </a:spcAft>
              <a:buFont typeface="Arial" panose="020B0604020202020204" pitchFamily="34" charset="0"/>
              <a:buNone/>
            </a:pPr>
            <a:r>
              <a:rPr lang="en-US" sz="1050" b="1" i="0" u="none" strike="noStrike" kern="1200" dirty="0">
                <a:solidFill>
                  <a:schemeClr val="tx1"/>
                </a:solidFill>
                <a:effectLst/>
                <a:latin typeface="Segoe UI" pitchFamily="34" charset="0"/>
                <a:ea typeface="Segoe UI" pitchFamily="34" charset="0"/>
                <a:cs typeface="Segoe UI" pitchFamily="34" charset="0"/>
              </a:rPr>
              <a:t>Home</a:t>
            </a:r>
            <a:br>
              <a:rPr lang="en-US" dirty="0"/>
            </a:br>
            <a:r>
              <a:rPr lang="en-US" sz="1050" b="0" i="0" u="none" strike="noStrike" kern="1200" dirty="0">
                <a:solidFill>
                  <a:schemeClr val="tx1"/>
                </a:solidFill>
                <a:effectLst/>
                <a:latin typeface="Segoe UI" pitchFamily="34" charset="0"/>
                <a:ea typeface="Segoe UI" pitchFamily="34" charset="0"/>
                <a:cs typeface="Segoe UI" pitchFamily="34" charset="0"/>
              </a:rPr>
              <a:t>The redesigned "Home" is designed to surface the most important information and quickly help you discover some of the most important information about the service, both its health, and how your organization is using SharePoint Online.</a:t>
            </a: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8" name="Slide Number Placeholder 7"/>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226088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graphicFrame>
        <p:nvGraphicFramePr>
          <p:cNvPr id="3" name="Diagram 2">
            <a:extLst>
              <a:ext uri="{FF2B5EF4-FFF2-40B4-BE49-F238E27FC236}">
                <a16:creationId xmlns:a16="http://schemas.microsoft.com/office/drawing/2014/main" id="{535EA832-A1A7-41CD-8707-A69029427CB3}"/>
              </a:ext>
            </a:extLst>
          </p:cNvPr>
          <p:cNvGraphicFramePr/>
          <p:nvPr userDrawn="1">
            <p:extLst>
              <p:ext uri="{D42A27DB-BD31-4B8C-83A1-F6EECF244321}">
                <p14:modId xmlns:p14="http://schemas.microsoft.com/office/powerpoint/2010/main" val="3905927016"/>
              </p:ext>
            </p:extLst>
          </p:nvPr>
        </p:nvGraphicFramePr>
        <p:xfrm>
          <a:off x="655636" y="1408114"/>
          <a:ext cx="10880724" cy="4701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00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ABF26A1-E35D-40CE-9C6A-6D9293AC9DE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5D58313F-9DE1-4E96-A788-2DBC72FED5E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9F7B2DF3-2C7C-490E-B6A4-FC8E9C8E88C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1DA964AC-4A55-4A27-8D2A-96D58EBA493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CC44156B-E35B-4AA6-BAAD-A093BF79848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28C15B55-83BE-4F22-AB61-34F84B57745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9B65A6-CC9E-4F84-917F-630F9AFA0565}"/>
              </a:ext>
            </a:extLst>
          </p:cNvPr>
          <p:cNvSpPr/>
          <p:nvPr userDrawn="1"/>
        </p:nvSpPr>
        <p:spPr bwMode="auto">
          <a:xfrm>
            <a:off x="5334000" y="0"/>
            <a:ext cx="6858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01" r:id="rId18"/>
    <p:sldLayoutId id="2147484002" r:id="rId19"/>
    <p:sldLayoutId id="2147484003" r:id="rId20"/>
    <p:sldLayoutId id="2147484005" r:id="rId21"/>
    <p:sldLayoutId id="2147484008" r:id="rId22"/>
    <p:sldLayoutId id="2147484009"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7" r:id="rId39"/>
    <p:sldLayoutId id="2147484028" r:id="rId40"/>
    <p:sldLayoutId id="2147484029" r:id="rId41"/>
    <p:sldLayoutId id="2147484030" r:id="rId42"/>
    <p:sldLayoutId id="2147484031" r:id="rId43"/>
    <p:sldLayoutId id="2147484032" r:id="rId44"/>
    <p:sldLayoutId id="2147484033" r:id="rId45"/>
    <p:sldLayoutId id="2147483994" r:id="rId46"/>
    <p:sldLayoutId id="2147483995" r:id="rId47"/>
    <p:sldLayoutId id="2147483996" r:id="rId48"/>
    <p:sldLayoutId id="2147483997" r:id="rId49"/>
    <p:sldLayoutId id="2147484034" r:id="rId50"/>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dmin.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Manage Services and Settings in SharePoint Online Admin Center</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endParaRPr lang="nb-NO" dirty="0"/>
          </a:p>
        </p:txBody>
      </p:sp>
      <p:sp>
        <p:nvSpPr>
          <p:cNvPr id="8" name="Picture Placeholder 7">
            <a:extLst>
              <a:ext uri="{FF2B5EF4-FFF2-40B4-BE49-F238E27FC236}">
                <a16:creationId xmlns:a16="http://schemas.microsoft.com/office/drawing/2014/main" id="{AFCE5609-CEF9-4E07-9550-BAD7115539C5}"/>
              </a:ext>
            </a:extLst>
          </p:cNvPr>
          <p:cNvSpPr>
            <a:spLocks noGrp="1"/>
          </p:cNvSpPr>
          <p:nvPr>
            <p:ph type="pic" sz="quarter" idx="17"/>
          </p:nvPr>
        </p:nvSpPr>
        <p:spPr/>
      </p:sp>
    </p:spTree>
    <p:extLst>
      <p:ext uri="{BB962C8B-B14F-4D97-AF65-F5344CB8AC3E}">
        <p14:creationId xmlns:p14="http://schemas.microsoft.com/office/powerpoint/2010/main" val="236295665"/>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Site Collection Properties and Activity</a:t>
            </a:r>
          </a:p>
        </p:txBody>
      </p:sp>
      <p:pic>
        <p:nvPicPr>
          <p:cNvPr id="11" name="Content Placeholder 10" descr="Graphical user interface, application&#10;&#10;Description automatically generated">
            <a:extLst>
              <a:ext uri="{FF2B5EF4-FFF2-40B4-BE49-F238E27FC236}">
                <a16:creationId xmlns:a16="http://schemas.microsoft.com/office/drawing/2014/main" id="{0F655CCA-980B-4F87-B35B-621E2020D2B1}"/>
              </a:ext>
            </a:extLst>
          </p:cNvPr>
          <p:cNvPicPr>
            <a:picLocks noGrp="1" noChangeAspect="1"/>
          </p:cNvPicPr>
          <p:nvPr>
            <p:ph type="pic" sz="quarter" idx="22"/>
          </p:nvPr>
        </p:nvPicPr>
        <p:blipFill rotWithShape="1">
          <a:blip r:embed="rId3"/>
          <a:srcRect l="10320" r="10320"/>
          <a:stretch/>
        </p:blipFill>
        <p:spPr>
          <a:xfrm>
            <a:off x="655638" y="1436688"/>
            <a:ext cx="7181850" cy="4832350"/>
          </a:xfrm>
          <a:noFill/>
        </p:spPr>
      </p:pic>
      <p:sp>
        <p:nvSpPr>
          <p:cNvPr id="3" name="Content Placeholder 2">
            <a:extLst>
              <a:ext uri="{FF2B5EF4-FFF2-40B4-BE49-F238E27FC236}">
                <a16:creationId xmlns:a16="http://schemas.microsoft.com/office/drawing/2014/main" id="{03E8C224-F2F5-49AE-BDD1-4EED85A0D664}"/>
              </a:ext>
            </a:extLst>
          </p:cNvPr>
          <p:cNvSpPr>
            <a:spLocks noGrp="1"/>
          </p:cNvSpPr>
          <p:nvPr>
            <p:ph type="body" sz="quarter" idx="23"/>
          </p:nvPr>
        </p:nvSpPr>
        <p:spPr>
          <a:xfrm>
            <a:off x="8115300" y="1436689"/>
            <a:ext cx="3421062" cy="4832350"/>
          </a:xfrm>
        </p:spPr>
        <p:txBody>
          <a:bodyPr>
            <a:normAutofit/>
          </a:bodyPr>
          <a:lstStyle/>
          <a:p>
            <a:r>
              <a:rPr lang="nb-NO" noProof="0" dirty="0">
                <a:latin typeface="+mn-lt"/>
              </a:rPr>
              <a:t>Site Collection Insights and Properties, Activity, Permissions and Policies viewable in the modern SharePoint Admin Center</a:t>
            </a:r>
          </a:p>
          <a:p>
            <a:endParaRPr lang="en-US" dirty="0"/>
          </a:p>
        </p:txBody>
      </p:sp>
    </p:spTree>
    <p:extLst>
      <p:ext uri="{BB962C8B-B14F-4D97-AF65-F5344CB8AC3E}">
        <p14:creationId xmlns:p14="http://schemas.microsoft.com/office/powerpoint/2010/main" val="2283350440"/>
      </p:ext>
    </p:extLst>
  </p:cSld>
  <p:clrMapOvr>
    <a:masterClrMapping/>
  </p:clrMapOvr>
  <p:transition>
    <p:fade/>
  </p:transition>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Deleted sites</a:t>
            </a:r>
          </a:p>
        </p:txBody>
      </p:sp>
      <p:pic>
        <p:nvPicPr>
          <p:cNvPr id="13" name="Picture 12">
            <a:extLst>
              <a:ext uri="{FF2B5EF4-FFF2-40B4-BE49-F238E27FC236}">
                <a16:creationId xmlns:a16="http://schemas.microsoft.com/office/drawing/2014/main" id="{2EC94B7D-170E-4C56-AA6A-E86E416E2DF4}"/>
              </a:ext>
            </a:extLst>
          </p:cNvPr>
          <p:cNvPicPr>
            <a:picLocks noChangeAspect="1"/>
          </p:cNvPicPr>
          <p:nvPr/>
        </p:nvPicPr>
        <p:blipFill>
          <a:blip r:embed="rId3"/>
          <a:stretch>
            <a:fillRect/>
          </a:stretch>
        </p:blipFill>
        <p:spPr>
          <a:xfrm>
            <a:off x="691496" y="2721381"/>
            <a:ext cx="10158701" cy="2488883"/>
          </a:xfrm>
          <a:prstGeom prst="rect">
            <a:avLst/>
          </a:prstGeom>
          <a:noFill/>
        </p:spPr>
      </p:pic>
      <p:sp>
        <p:nvSpPr>
          <p:cNvPr id="5" name="Rectangle 4">
            <a:extLst>
              <a:ext uri="{FF2B5EF4-FFF2-40B4-BE49-F238E27FC236}">
                <a16:creationId xmlns:a16="http://schemas.microsoft.com/office/drawing/2014/main" id="{25ED019B-21E5-49B1-BA6D-19EF9A1AF749}"/>
              </a:ext>
            </a:extLst>
          </p:cNvPr>
          <p:cNvSpPr/>
          <p:nvPr/>
        </p:nvSpPr>
        <p:spPr>
          <a:xfrm>
            <a:off x="655637" y="1248048"/>
            <a:ext cx="10880726" cy="1046917"/>
          </a:xfrm>
          <a:prstGeom prst="rect">
            <a:avLst/>
          </a:prstGeom>
        </p:spPr>
        <p:txBody>
          <a:bodyPr vert="horz" lIns="0" tIns="0" rIns="0" bIns="0" rtlCol="0">
            <a:normAutofit/>
          </a:bodyPr>
          <a:lstStyle/>
          <a:p>
            <a:pPr marL="342900" lvl="0" indent="-342900" defTabSz="932688">
              <a:spcAft>
                <a:spcPts val="600"/>
              </a:spcAft>
              <a:buClr>
                <a:schemeClr val="tx1"/>
              </a:buClr>
              <a:buSzPct val="90000"/>
              <a:buFont typeface="Arial" panose="020B0604020202020204" pitchFamily="34" charset="0"/>
              <a:buChar char="•"/>
            </a:pPr>
            <a:r>
              <a:rPr lang="en-US" sz="2400" dirty="0"/>
              <a:t>Manage and recover deleted sites with ease</a:t>
            </a:r>
          </a:p>
          <a:p>
            <a:pPr marL="342900" lvl="0" indent="-342900" defTabSz="932688">
              <a:spcAft>
                <a:spcPts val="600"/>
              </a:spcAft>
              <a:buClr>
                <a:schemeClr val="tx1"/>
              </a:buClr>
              <a:buSzPct val="90000"/>
              <a:buFont typeface="Arial" panose="020B0604020202020204" pitchFamily="34" charset="0"/>
              <a:buChar char="•"/>
            </a:pPr>
            <a:r>
              <a:rPr lang="en-US" sz="2400" dirty="0"/>
              <a:t>Deleted sites can also be permanently deleted from recycle bin</a:t>
            </a:r>
          </a:p>
        </p:txBody>
      </p:sp>
    </p:spTree>
    <p:extLst>
      <p:ext uri="{BB962C8B-B14F-4D97-AF65-F5344CB8AC3E}">
        <p14:creationId xmlns:p14="http://schemas.microsoft.com/office/powerpoint/2010/main" val="946194435"/>
      </p:ext>
    </p:extLst>
  </p:cSld>
  <p:clrMapOvr>
    <a:masterClrMapping/>
  </p:clrMapOvr>
  <p:transition>
    <p:fade/>
  </p:transition>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wrap="square" anchor="t">
            <a:normAutofit/>
          </a:bodyPr>
          <a:lstStyle/>
          <a:p>
            <a:r>
              <a:rPr lang="en-US" dirty="0"/>
              <a:t>Sharing</a:t>
            </a:r>
          </a:p>
        </p:txBody>
      </p:sp>
      <p:sp>
        <p:nvSpPr>
          <p:cNvPr id="14" name="Text Placeholder 13">
            <a:extLst>
              <a:ext uri="{FF2B5EF4-FFF2-40B4-BE49-F238E27FC236}">
                <a16:creationId xmlns:a16="http://schemas.microsoft.com/office/drawing/2014/main" id="{392D4DCD-1D59-453C-9D48-37707E49B7C7}"/>
              </a:ext>
            </a:extLst>
          </p:cNvPr>
          <p:cNvSpPr>
            <a:spLocks noGrp="1"/>
          </p:cNvSpPr>
          <p:nvPr>
            <p:ph sz="quarter" idx="13"/>
          </p:nvPr>
        </p:nvSpPr>
        <p:spPr>
          <a:xfrm>
            <a:off x="655638" y="1408113"/>
            <a:ext cx="5284787" cy="4819650"/>
          </a:xfrm>
        </p:spPr>
        <p:txBody>
          <a:bodyPr>
            <a:normAutofit/>
          </a:bodyPr>
          <a:lstStyle/>
          <a:p>
            <a:pPr marL="342900" lvl="0" indent="-342900">
              <a:buFont typeface="Arial" panose="020B0604020202020204" pitchFamily="34" charset="0"/>
              <a:buChar char="•"/>
            </a:pPr>
            <a:r>
              <a:rPr lang="en-IN" dirty="0"/>
              <a:t>Used to configure sharing with users outside your organization</a:t>
            </a:r>
            <a:endParaRPr lang="nb-NO" dirty="0"/>
          </a:p>
          <a:p>
            <a:pPr marL="342900" lvl="0" indent="-342900">
              <a:buFont typeface="Arial" panose="020B0604020202020204" pitchFamily="34" charset="0"/>
              <a:buChar char="•"/>
            </a:pPr>
            <a:r>
              <a:rPr lang="nb-NO" dirty="0"/>
              <a:t>Configure Domain white lists  and block lists</a:t>
            </a:r>
          </a:p>
          <a:p>
            <a:pPr marL="342900" lvl="0" indent="-342900">
              <a:buFont typeface="Arial" panose="020B0604020202020204" pitchFamily="34" charset="0"/>
              <a:buChar char="•"/>
            </a:pPr>
            <a:r>
              <a:rPr lang="nb-NO" dirty="0"/>
              <a:t>Configure sharing invitation settings</a:t>
            </a:r>
          </a:p>
          <a:p>
            <a:pPr marL="342900" lvl="0" indent="-342900">
              <a:buFont typeface="Arial" panose="020B0604020202020204" pitchFamily="34" charset="0"/>
              <a:buChar char="•"/>
            </a:pPr>
            <a:r>
              <a:rPr lang="en-IN" dirty="0"/>
              <a:t>Configure notifications to ODFB owners when sharing files are shared and accessed</a:t>
            </a:r>
            <a:endParaRPr lang="nb-NO" dirty="0"/>
          </a:p>
          <a:p>
            <a:pPr marL="342900" indent="-342900">
              <a:buFont typeface="Arial" panose="020B0604020202020204" pitchFamily="34" charset="0"/>
              <a:buChar char="•"/>
            </a:pPr>
            <a:endParaRPr lang="en-US" dirty="0"/>
          </a:p>
        </p:txBody>
      </p:sp>
      <p:pic>
        <p:nvPicPr>
          <p:cNvPr id="19" name="Picture Placeholder 18">
            <a:extLst>
              <a:ext uri="{FF2B5EF4-FFF2-40B4-BE49-F238E27FC236}">
                <a16:creationId xmlns:a16="http://schemas.microsoft.com/office/drawing/2014/main" id="{4F72D5A5-2809-46CC-A18F-BB32DAEBD8E1}"/>
              </a:ext>
            </a:extLst>
          </p:cNvPr>
          <p:cNvPicPr>
            <a:picLocks noGrp="1" noChangeAspect="1"/>
          </p:cNvPicPr>
          <p:nvPr>
            <p:ph sz="quarter" idx="14"/>
          </p:nvPr>
        </p:nvPicPr>
        <p:blipFill rotWithShape="1">
          <a:blip r:embed="rId3"/>
          <a:stretch/>
        </p:blipFill>
        <p:spPr>
          <a:xfrm>
            <a:off x="6267456" y="1408113"/>
            <a:ext cx="5253024" cy="4819650"/>
          </a:xfrm>
          <a:prstGeom prst="rect">
            <a:avLst/>
          </a:prstGeom>
          <a:noFill/>
        </p:spPr>
      </p:pic>
    </p:spTree>
    <p:extLst>
      <p:ext uri="{BB962C8B-B14F-4D97-AF65-F5344CB8AC3E}">
        <p14:creationId xmlns:p14="http://schemas.microsoft.com/office/powerpoint/2010/main" val="1449581678"/>
      </p:ext>
    </p:extLst>
  </p:cSld>
  <p:clrMapOvr>
    <a:masterClrMapping/>
  </p:clrMapOvr>
  <p:transition>
    <p:fade/>
  </p:transition>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7" y="320040"/>
            <a:ext cx="4352926" cy="461665"/>
          </a:xfrm>
        </p:spPr>
        <p:txBody>
          <a:bodyPr wrap="square" anchor="t">
            <a:normAutofit/>
          </a:bodyPr>
          <a:lstStyle/>
          <a:p>
            <a:r>
              <a:rPr lang="en-US" dirty="0"/>
              <a:t>Access Control</a:t>
            </a:r>
          </a:p>
        </p:txBody>
      </p:sp>
      <p:sp>
        <p:nvSpPr>
          <p:cNvPr id="5" name="Content Placeholder 4">
            <a:extLst>
              <a:ext uri="{FF2B5EF4-FFF2-40B4-BE49-F238E27FC236}">
                <a16:creationId xmlns:a16="http://schemas.microsoft.com/office/drawing/2014/main" id="{B86C9419-7E46-480F-B98B-FA8A743319C4}"/>
              </a:ext>
            </a:extLst>
          </p:cNvPr>
          <p:cNvSpPr>
            <a:spLocks noGrp="1"/>
          </p:cNvSpPr>
          <p:nvPr>
            <p:ph type="body" sz="quarter" idx="16"/>
          </p:nvPr>
        </p:nvSpPr>
        <p:spPr>
          <a:xfrm>
            <a:off x="655320" y="1408113"/>
            <a:ext cx="4352925" cy="4819650"/>
          </a:xfrm>
        </p:spPr>
        <p:txBody>
          <a:bodyPr>
            <a:normAutofit/>
          </a:bodyPr>
          <a:lstStyle/>
          <a:p>
            <a:pPr marL="342900" lvl="0" indent="-342900">
              <a:buFont typeface="Arial" panose="020B0604020202020204" pitchFamily="34" charset="0"/>
              <a:buChar char="•"/>
            </a:pPr>
            <a:r>
              <a:rPr lang="nb-NO" dirty="0"/>
              <a:t>Restrict access based on device or network location</a:t>
            </a:r>
          </a:p>
          <a:p>
            <a:pPr marL="342900" lvl="0" indent="-342900">
              <a:buFont typeface="Arial" panose="020B0604020202020204" pitchFamily="34" charset="0"/>
              <a:buChar char="•"/>
            </a:pPr>
            <a:r>
              <a:rPr lang="nb-NO" dirty="0"/>
              <a:t>Control access from devices that are not domain joined or compliant</a:t>
            </a:r>
          </a:p>
          <a:p>
            <a:pPr marL="342900" lvl="0" indent="-342900">
              <a:buFont typeface="Arial" panose="020B0604020202020204" pitchFamily="34" charset="0"/>
              <a:buChar char="•"/>
            </a:pPr>
            <a:r>
              <a:rPr lang="en-IN" dirty="0"/>
              <a:t>Allow or block Apps that don’t use modern authentication</a:t>
            </a:r>
          </a:p>
          <a:p>
            <a:pPr marL="342900" lvl="0" indent="-342900">
              <a:buFont typeface="Arial" panose="020B0604020202020204" pitchFamily="34" charset="0"/>
              <a:buChar char="•"/>
            </a:pPr>
            <a:r>
              <a:rPr lang="nb-NO" dirty="0"/>
              <a:t>Control access based on network location</a:t>
            </a:r>
          </a:p>
          <a:p>
            <a:endParaRPr lang="en-US" dirty="0"/>
          </a:p>
        </p:txBody>
      </p:sp>
      <p:pic>
        <p:nvPicPr>
          <p:cNvPr id="7" name="Content Placeholder 6">
            <a:extLst>
              <a:ext uri="{FF2B5EF4-FFF2-40B4-BE49-F238E27FC236}">
                <a16:creationId xmlns:a16="http://schemas.microsoft.com/office/drawing/2014/main" id="{73247AE3-B34D-48D8-817A-F564DFC0CF46}"/>
              </a:ext>
            </a:extLst>
          </p:cNvPr>
          <p:cNvPicPr>
            <a:picLocks noGrp="1" noChangeAspect="1"/>
          </p:cNvPicPr>
          <p:nvPr>
            <p:ph type="pic" sz="quarter" idx="15"/>
          </p:nvPr>
        </p:nvPicPr>
        <p:blipFill rotWithShape="1">
          <a:blip r:embed="rId3"/>
          <a:stretch/>
        </p:blipFill>
        <p:spPr>
          <a:xfrm>
            <a:off x="5333682" y="1088708"/>
            <a:ext cx="6858000" cy="4680584"/>
          </a:xfrm>
          <a:noFill/>
        </p:spPr>
      </p:pic>
    </p:spTree>
    <p:extLst>
      <p:ext uri="{BB962C8B-B14F-4D97-AF65-F5344CB8AC3E}">
        <p14:creationId xmlns:p14="http://schemas.microsoft.com/office/powerpoint/2010/main" val="2486058670"/>
      </p:ext>
    </p:extLst>
  </p:cSld>
  <p:clrMapOvr>
    <a:masterClrMapping/>
  </p:clrMapOvr>
  <p:transition>
    <p:fade/>
  </p:transition>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wrap="square" anchor="t">
            <a:normAutofit/>
          </a:bodyPr>
          <a:lstStyle/>
          <a:p>
            <a:r>
              <a:rPr lang="en-US"/>
              <a:t>Settings</a:t>
            </a:r>
          </a:p>
        </p:txBody>
      </p:sp>
      <p:sp>
        <p:nvSpPr>
          <p:cNvPr id="4" name="Content Placeholder 3">
            <a:extLst>
              <a:ext uri="{FF2B5EF4-FFF2-40B4-BE49-F238E27FC236}">
                <a16:creationId xmlns:a16="http://schemas.microsoft.com/office/drawing/2014/main" id="{407711EA-1D55-4F2F-929E-9D4AB1CFC663}"/>
              </a:ext>
            </a:extLst>
          </p:cNvPr>
          <p:cNvSpPr>
            <a:spLocks noGrp="1"/>
          </p:cNvSpPr>
          <p:nvPr>
            <p:ph sz="quarter" idx="13"/>
          </p:nvPr>
        </p:nvSpPr>
        <p:spPr>
          <a:xfrm>
            <a:off x="655638" y="5342283"/>
            <a:ext cx="10880726" cy="885480"/>
          </a:xfrm>
        </p:spPr>
        <p:txBody>
          <a:bodyPr>
            <a:normAutofit/>
          </a:bodyPr>
          <a:lstStyle/>
          <a:p>
            <a:r>
              <a:rPr lang="nb-NO" dirty="0"/>
              <a:t>Manage settings for site storage limits, site creation, retention, sync settings and more</a:t>
            </a:r>
          </a:p>
          <a:p>
            <a:endParaRPr lang="en-US" dirty="0"/>
          </a:p>
        </p:txBody>
      </p:sp>
      <p:pic>
        <p:nvPicPr>
          <p:cNvPr id="8" name="Content Placeholder 7">
            <a:extLst>
              <a:ext uri="{FF2B5EF4-FFF2-40B4-BE49-F238E27FC236}">
                <a16:creationId xmlns:a16="http://schemas.microsoft.com/office/drawing/2014/main" id="{7729E27D-A6D3-47D5-9F6A-1A7C941DB689}"/>
              </a:ext>
            </a:extLst>
          </p:cNvPr>
          <p:cNvPicPr>
            <a:picLocks noGrp="1" noChangeAspect="1"/>
          </p:cNvPicPr>
          <p:nvPr>
            <p:ph sz="quarter" idx="14"/>
          </p:nvPr>
        </p:nvPicPr>
        <p:blipFill>
          <a:blip r:embed="rId3"/>
          <a:stretch>
            <a:fillRect/>
          </a:stretch>
        </p:blipFill>
        <p:spPr>
          <a:xfrm>
            <a:off x="2062371" y="1213261"/>
            <a:ext cx="7503556" cy="3545430"/>
          </a:xfrm>
          <a:prstGeom prst="rect">
            <a:avLst/>
          </a:prstGeom>
          <a:noFill/>
        </p:spPr>
      </p:pic>
    </p:spTree>
    <p:extLst>
      <p:ext uri="{BB962C8B-B14F-4D97-AF65-F5344CB8AC3E}">
        <p14:creationId xmlns:p14="http://schemas.microsoft.com/office/powerpoint/2010/main" val="3565161025"/>
      </p:ext>
    </p:extLst>
  </p:cSld>
  <p:clrMapOvr>
    <a:masterClrMapping/>
  </p:clrMapOvr>
  <p:transition>
    <p:fade/>
  </p:transition>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a:lstStyle/>
          <a:p>
            <a:r>
              <a:rPr lang="en-US" dirty="0"/>
              <a:t>Settings: Site Collection Storage Management</a:t>
            </a:r>
          </a:p>
        </p:txBody>
      </p:sp>
      <p:sp>
        <p:nvSpPr>
          <p:cNvPr id="4" name="Content Placeholder 3">
            <a:extLst>
              <a:ext uri="{FF2B5EF4-FFF2-40B4-BE49-F238E27FC236}">
                <a16:creationId xmlns:a16="http://schemas.microsoft.com/office/drawing/2014/main" id="{A3D5DCB3-08FC-4922-8324-EE580F9B74E8}"/>
              </a:ext>
            </a:extLst>
          </p:cNvPr>
          <p:cNvSpPr>
            <a:spLocks noGrp="1"/>
          </p:cNvSpPr>
          <p:nvPr>
            <p:ph sz="quarter" idx="13"/>
          </p:nvPr>
        </p:nvSpPr>
        <p:spPr>
          <a:xfrm>
            <a:off x="655638" y="1408113"/>
            <a:ext cx="5284787" cy="4819650"/>
          </a:xfrm>
        </p:spPr>
        <p:txBody>
          <a:bodyPr/>
          <a:lstStyle/>
          <a:p>
            <a:pPr lvl="1"/>
            <a:r>
              <a:rPr lang="en-IN" noProof="0" dirty="0"/>
              <a:t>Enables you to manually manage storage for your Site Collections or have the system do it Automatically</a:t>
            </a:r>
            <a:endParaRPr lang="nb-NO" noProof="0" dirty="0"/>
          </a:p>
          <a:p>
            <a:pPr lvl="1"/>
            <a:r>
              <a:rPr lang="en-IN" noProof="0" dirty="0"/>
              <a:t>Manual lets you set a storage quota on your Site Collections (excluding OneDrive for Business)</a:t>
            </a:r>
            <a:endParaRPr lang="nb-NO" noProof="0" dirty="0"/>
          </a:p>
          <a:p>
            <a:pPr lvl="1"/>
            <a:r>
              <a:rPr lang="en-US" noProof="0" dirty="0"/>
              <a:t>Automatic enables you to automatically pull from your available SharePoint Online pooled storage for any and all of your site collections</a:t>
            </a:r>
            <a:endParaRPr lang="nb-NO" noProof="0" dirty="0"/>
          </a:p>
          <a:p>
            <a:endParaRPr lang="en-US" dirty="0"/>
          </a:p>
        </p:txBody>
      </p:sp>
      <p:pic>
        <p:nvPicPr>
          <p:cNvPr id="11" name="Content Placeholder 10">
            <a:extLst>
              <a:ext uri="{FF2B5EF4-FFF2-40B4-BE49-F238E27FC236}">
                <a16:creationId xmlns:a16="http://schemas.microsoft.com/office/drawing/2014/main" id="{82A85B5C-3A74-4C96-B776-3FE320C7D225}"/>
              </a:ext>
            </a:extLst>
          </p:cNvPr>
          <p:cNvPicPr>
            <a:picLocks noGrp="1" noChangeAspect="1"/>
          </p:cNvPicPr>
          <p:nvPr>
            <p:ph sz="quarter" idx="14"/>
          </p:nvPr>
        </p:nvPicPr>
        <p:blipFill>
          <a:blip r:embed="rId3"/>
          <a:stretch>
            <a:fillRect/>
          </a:stretch>
        </p:blipFill>
        <p:spPr>
          <a:xfrm>
            <a:off x="6251575" y="1891811"/>
            <a:ext cx="5284788" cy="3852253"/>
          </a:xfrm>
        </p:spPr>
      </p:pic>
    </p:spTree>
    <p:extLst>
      <p:ext uri="{BB962C8B-B14F-4D97-AF65-F5344CB8AC3E}">
        <p14:creationId xmlns:p14="http://schemas.microsoft.com/office/powerpoint/2010/main" val="1908632003"/>
      </p:ext>
    </p:extLst>
  </p:cSld>
  <p:clrMapOvr>
    <a:masterClrMapping/>
  </p:clrMapOvr>
  <p:transition>
    <p:fade/>
  </p:transition>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Retention</a:t>
            </a:r>
          </a:p>
        </p:txBody>
      </p:sp>
      <p:sp>
        <p:nvSpPr>
          <p:cNvPr id="3" name="Content Placeholder 2">
            <a:extLst>
              <a:ext uri="{FF2B5EF4-FFF2-40B4-BE49-F238E27FC236}">
                <a16:creationId xmlns:a16="http://schemas.microsoft.com/office/drawing/2014/main" id="{56445ED2-B73F-406C-9AED-D45174A36C8D}"/>
              </a:ext>
            </a:extLst>
          </p:cNvPr>
          <p:cNvSpPr>
            <a:spLocks noGrp="1"/>
          </p:cNvSpPr>
          <p:nvPr>
            <p:ph sz="quarter" idx="13"/>
          </p:nvPr>
        </p:nvSpPr>
        <p:spPr>
          <a:xfrm>
            <a:off x="655638" y="5044109"/>
            <a:ext cx="10880726" cy="1183654"/>
          </a:xfrm>
        </p:spPr>
        <p:txBody>
          <a:bodyPr/>
          <a:lstStyle/>
          <a:p>
            <a:r>
              <a:rPr lang="en-US" dirty="0"/>
              <a:t>Configure the retention period for a user’s ODFB when user accounts are deleted from Azure Active Directory</a:t>
            </a:r>
            <a:endParaRPr lang="nb-NO" dirty="0"/>
          </a:p>
          <a:p>
            <a:endParaRPr lang="en-US" dirty="0"/>
          </a:p>
        </p:txBody>
      </p:sp>
      <p:pic>
        <p:nvPicPr>
          <p:cNvPr id="11" name="Content Placeholder 10">
            <a:extLst>
              <a:ext uri="{FF2B5EF4-FFF2-40B4-BE49-F238E27FC236}">
                <a16:creationId xmlns:a16="http://schemas.microsoft.com/office/drawing/2014/main" id="{8CBEB5C3-5B75-4558-9157-86B04BE56AF3}"/>
              </a:ext>
            </a:extLst>
          </p:cNvPr>
          <p:cNvPicPr>
            <a:picLocks noGrp="1" noChangeAspect="1"/>
          </p:cNvPicPr>
          <p:nvPr>
            <p:ph sz="quarter" idx="14"/>
          </p:nvPr>
        </p:nvPicPr>
        <p:blipFill>
          <a:blip r:embed="rId3"/>
          <a:stretch>
            <a:fillRect/>
          </a:stretch>
        </p:blipFill>
        <p:spPr>
          <a:xfrm>
            <a:off x="3160645" y="1456496"/>
            <a:ext cx="5442954" cy="3189457"/>
          </a:xfrm>
          <a:prstGeom prst="rect">
            <a:avLst/>
          </a:prstGeom>
        </p:spPr>
      </p:pic>
    </p:spTree>
    <p:extLst>
      <p:ext uri="{BB962C8B-B14F-4D97-AF65-F5344CB8AC3E}">
        <p14:creationId xmlns:p14="http://schemas.microsoft.com/office/powerpoint/2010/main" val="2063882020"/>
      </p:ext>
    </p:extLst>
  </p:cSld>
  <p:clrMapOvr>
    <a:masterClrMapping/>
  </p:clrMapOvr>
  <p:transition>
    <p:fade/>
  </p:transition>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a:t>OneDrive for Business Sync </a:t>
            </a:r>
          </a:p>
        </p:txBody>
      </p:sp>
      <p:sp>
        <p:nvSpPr>
          <p:cNvPr id="19" name="Content Placeholder 18">
            <a:extLst>
              <a:ext uri="{FF2B5EF4-FFF2-40B4-BE49-F238E27FC236}">
                <a16:creationId xmlns:a16="http://schemas.microsoft.com/office/drawing/2014/main" id="{531B1751-2B0A-401B-80F3-DA91F0D90BC3}"/>
              </a:ext>
            </a:extLst>
          </p:cNvPr>
          <p:cNvSpPr>
            <a:spLocks noGrp="1"/>
          </p:cNvSpPr>
          <p:nvPr>
            <p:ph sz="quarter" idx="13"/>
          </p:nvPr>
        </p:nvSpPr>
        <p:spPr>
          <a:xfrm>
            <a:off x="655638" y="1408113"/>
            <a:ext cx="3170927" cy="4819650"/>
          </a:xfrm>
        </p:spPr>
        <p:txBody>
          <a:bodyPr/>
          <a:lstStyle/>
          <a:p>
            <a:r>
              <a:rPr lang="nb-NO" dirty="0">
                <a:latin typeface="+mj-lt"/>
              </a:rPr>
              <a:t>Used to control user and device access to ODFB sync  </a:t>
            </a:r>
          </a:p>
          <a:p>
            <a:endParaRPr lang="en-US" dirty="0"/>
          </a:p>
        </p:txBody>
      </p:sp>
      <p:pic>
        <p:nvPicPr>
          <p:cNvPr id="16" name="Picture Placeholder 15" descr="Graphical user interface, text, application, email&#10;&#10;Description automatically generated">
            <a:extLst>
              <a:ext uri="{FF2B5EF4-FFF2-40B4-BE49-F238E27FC236}">
                <a16:creationId xmlns:a16="http://schemas.microsoft.com/office/drawing/2014/main" id="{C3833315-155E-406A-8864-2C9E539B1793}"/>
              </a:ext>
            </a:extLst>
          </p:cNvPr>
          <p:cNvPicPr>
            <a:picLocks noGrp="1" noChangeAspect="1"/>
          </p:cNvPicPr>
          <p:nvPr>
            <p:ph sz="quarter" idx="14"/>
          </p:nvPr>
        </p:nvPicPr>
        <p:blipFill rotWithShape="1">
          <a:blip r:embed="rId3"/>
          <a:stretch/>
        </p:blipFill>
        <p:spPr>
          <a:xfrm>
            <a:off x="3826564" y="1408113"/>
            <a:ext cx="7506155" cy="4041774"/>
          </a:xfrm>
          <a:prstGeom prst="rect">
            <a:avLst/>
          </a:prstGeom>
          <a:noFill/>
        </p:spPr>
      </p:pic>
    </p:spTree>
    <p:extLst>
      <p:ext uri="{BB962C8B-B14F-4D97-AF65-F5344CB8AC3E}">
        <p14:creationId xmlns:p14="http://schemas.microsoft.com/office/powerpoint/2010/main" val="685848169"/>
      </p:ext>
    </p:extLst>
  </p:cSld>
  <p:clrMapOvr>
    <a:masterClrMapping/>
  </p:clrMapOvr>
  <p:transition>
    <p:fade/>
  </p:transition>
</p:sld>
</file>

<file path=ppt/slides/slide1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Notes: Settings: Global Experience Version Settings</a:t>
            </a:r>
          </a:p>
        </p:txBody>
      </p:sp>
      <p:pic>
        <p:nvPicPr>
          <p:cNvPr id="9" name="Content Placeholder 8">
            <a:extLst>
              <a:ext uri="{FF2B5EF4-FFF2-40B4-BE49-F238E27FC236}">
                <a16:creationId xmlns:a16="http://schemas.microsoft.com/office/drawing/2014/main" id="{4E42501E-1AD5-4C37-AAD9-721F7519AE1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55638" y="3749599"/>
            <a:ext cx="10921064" cy="1860626"/>
          </a:xfrm>
        </p:spPr>
      </p:pic>
      <p:sp>
        <p:nvSpPr>
          <p:cNvPr id="7" name="Content Placeholder 6">
            <a:extLst>
              <a:ext uri="{FF2B5EF4-FFF2-40B4-BE49-F238E27FC236}">
                <a16:creationId xmlns:a16="http://schemas.microsoft.com/office/drawing/2014/main" id="{FAE124D4-7443-4A4A-9008-DDDCDE078F37}"/>
              </a:ext>
            </a:extLst>
          </p:cNvPr>
          <p:cNvSpPr>
            <a:spLocks noGrp="1"/>
          </p:cNvSpPr>
          <p:nvPr>
            <p:ph sz="quarter" idx="14"/>
          </p:nvPr>
        </p:nvSpPr>
        <p:spPr>
          <a:xfrm>
            <a:off x="655637" y="1248048"/>
            <a:ext cx="10880726" cy="2344528"/>
          </a:xfrm>
        </p:spPr>
        <p:txBody>
          <a:bodyPr/>
          <a:lstStyle/>
          <a:p>
            <a:pPr marL="342900" indent="-342900">
              <a:buFont typeface="Arial" panose="020B0604020202020204" pitchFamily="34" charset="0"/>
              <a:buChar char="•"/>
            </a:pPr>
            <a:r>
              <a:rPr lang="en-IN" dirty="0"/>
              <a:t>Control which version of site collections can be created by end users, and whether users can upgrade them</a:t>
            </a:r>
          </a:p>
          <a:p>
            <a:pPr marL="342900" indent="-342900">
              <a:buFont typeface="Arial" panose="020B0604020202020204" pitchFamily="34" charset="0"/>
              <a:buChar char="•"/>
            </a:pPr>
            <a:r>
              <a:rPr lang="en-IN" dirty="0"/>
              <a:t>New (non-upgraded) tenants do not have the ability to create older version (SharePoint 2010) site collections</a:t>
            </a:r>
          </a:p>
          <a:p>
            <a:pPr marL="342900" indent="-342900">
              <a:buFont typeface="Arial" panose="020B0604020202020204" pitchFamily="34" charset="0"/>
              <a:buChar char="•"/>
            </a:pPr>
            <a:r>
              <a:rPr lang="en-IN" dirty="0"/>
              <a:t>Those options are greyed out on new tenants </a:t>
            </a:r>
          </a:p>
          <a:p>
            <a:endParaRPr lang="en-US" dirty="0"/>
          </a:p>
        </p:txBody>
      </p:sp>
    </p:spTree>
    <p:extLst>
      <p:ext uri="{BB962C8B-B14F-4D97-AF65-F5344CB8AC3E}">
        <p14:creationId xmlns:p14="http://schemas.microsoft.com/office/powerpoint/2010/main" val="1536683740"/>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0" y="6317412"/>
            <a:ext cx="1905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2942127"/>
      </p:ext>
    </p:extLst>
  </p:cSld>
  <p:clrMapOvr>
    <a:masterClrMapping/>
  </p:clrMapOvr>
  <p:transition spd="slow">
    <p:push/>
  </p:transition>
</p:sld>
</file>

<file path=ppt/slides/slide2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Content Services – Term store</a:t>
            </a:r>
          </a:p>
        </p:txBody>
      </p:sp>
      <p:sp>
        <p:nvSpPr>
          <p:cNvPr id="10" name="Subtitle 2">
            <a:extLst>
              <a:ext uri="{FF2B5EF4-FFF2-40B4-BE49-F238E27FC236}">
                <a16:creationId xmlns:a16="http://schemas.microsoft.com/office/drawing/2014/main" id="{4D62DBCA-1AC1-4CB0-B927-C2C7D1093D6A}"/>
              </a:ext>
            </a:extLst>
          </p:cNvPr>
          <p:cNvSpPr>
            <a:spLocks noGrp="1"/>
          </p:cNvSpPr>
          <p:nvPr>
            <p:ph type="subTitle" idx="1"/>
          </p:nvPr>
        </p:nvSpPr>
        <p:spPr>
          <a:xfrm>
            <a:off x="655637" y="786383"/>
            <a:ext cx="10880725" cy="461665"/>
          </a:xfrm>
        </p:spPr>
        <p:txBody>
          <a:bodyPr/>
          <a:lstStyle/>
          <a:p>
            <a:endParaRPr lang="en-US"/>
          </a:p>
        </p:txBody>
      </p:sp>
      <p:graphicFrame>
        <p:nvGraphicFramePr>
          <p:cNvPr id="8" name="Content Placeholder 3">
            <a:extLst>
              <a:ext uri="{FF2B5EF4-FFF2-40B4-BE49-F238E27FC236}">
                <a16:creationId xmlns:a16="http://schemas.microsoft.com/office/drawing/2014/main" id="{EC0F6AFA-0039-4986-9937-A0BECB0593A4}"/>
              </a:ext>
            </a:extLst>
          </p:cNvPr>
          <p:cNvGraphicFramePr>
            <a:graphicFrameLocks noGrp="1"/>
          </p:cNvGraphicFramePr>
          <p:nvPr>
            <p:ph sz="quarter" idx="13"/>
            <p:extLst>
              <p:ext uri="{D42A27DB-BD31-4B8C-83A1-F6EECF244321}">
                <p14:modId xmlns:p14="http://schemas.microsoft.com/office/powerpoint/2010/main" val="48116751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8420383"/>
      </p:ext>
    </p:extLst>
  </p:cSld>
  <p:clrMapOvr>
    <a:masterClrMapping/>
  </p:clrMapOvr>
  <p:transition>
    <p:fade/>
  </p:transition>
</p:sld>
</file>

<file path=ppt/slides/slide2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Term Store</a:t>
            </a:r>
          </a:p>
        </p:txBody>
      </p:sp>
      <p:graphicFrame>
        <p:nvGraphicFramePr>
          <p:cNvPr id="10" name="Content Placeholder 9">
            <a:extLst>
              <a:ext uri="{FF2B5EF4-FFF2-40B4-BE49-F238E27FC236}">
                <a16:creationId xmlns:a16="http://schemas.microsoft.com/office/drawing/2014/main" id="{22EBD255-3BCF-4701-BE26-ABDB5EBADCFC}"/>
              </a:ext>
            </a:extLst>
          </p:cNvPr>
          <p:cNvGraphicFramePr>
            <a:graphicFrameLocks noGrp="1"/>
          </p:cNvGraphicFramePr>
          <p:nvPr>
            <p:ph sz="quarter" idx="13"/>
            <p:extLst>
              <p:ext uri="{D42A27DB-BD31-4B8C-83A1-F6EECF244321}">
                <p14:modId xmlns:p14="http://schemas.microsoft.com/office/powerpoint/2010/main" val="93072129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049983"/>
      </p:ext>
    </p:extLst>
  </p:cSld>
  <p:clrMapOvr>
    <a:masterClrMapping/>
  </p:clrMapOvr>
  <p:transition>
    <p:fade/>
  </p:transition>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Term Store admin page</a:t>
            </a:r>
          </a:p>
        </p:txBody>
      </p:sp>
      <p:pic>
        <p:nvPicPr>
          <p:cNvPr id="5" name="Picture 4">
            <a:extLst>
              <a:ext uri="{FF2B5EF4-FFF2-40B4-BE49-F238E27FC236}">
                <a16:creationId xmlns:a16="http://schemas.microsoft.com/office/drawing/2014/main" id="{C136748C-7DD0-44A9-ACC9-5FAC14A53342}"/>
              </a:ext>
            </a:extLst>
          </p:cNvPr>
          <p:cNvPicPr>
            <a:picLocks noChangeAspect="1"/>
          </p:cNvPicPr>
          <p:nvPr/>
        </p:nvPicPr>
        <p:blipFill>
          <a:blip r:embed="rId3"/>
          <a:stretch>
            <a:fillRect/>
          </a:stretch>
        </p:blipFill>
        <p:spPr>
          <a:xfrm>
            <a:off x="1142999" y="1162764"/>
            <a:ext cx="9092171" cy="5432137"/>
          </a:xfrm>
          <a:prstGeom prst="rect">
            <a:avLst/>
          </a:prstGeom>
        </p:spPr>
      </p:pic>
      <p:sp>
        <p:nvSpPr>
          <p:cNvPr id="6" name="Rectangle 5">
            <a:extLst>
              <a:ext uri="{FF2B5EF4-FFF2-40B4-BE49-F238E27FC236}">
                <a16:creationId xmlns:a16="http://schemas.microsoft.com/office/drawing/2014/main" id="{49F37A6D-0DDF-4D81-9799-221AC542811E}"/>
              </a:ext>
            </a:extLst>
          </p:cNvPr>
          <p:cNvSpPr/>
          <p:nvPr/>
        </p:nvSpPr>
        <p:spPr bwMode="auto">
          <a:xfrm>
            <a:off x="9372600" y="1676400"/>
            <a:ext cx="2552480" cy="609600"/>
          </a:xfrm>
          <a:prstGeom prst="rect">
            <a:avLst/>
          </a:prstGeom>
          <a:solidFill>
            <a:schemeClr val="l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50">
                    <a:lumMod val="90000"/>
                    <a:lumOff val="10000"/>
                  </a:srgbClr>
                </a:solidFill>
                <a:effectLst/>
                <a:uLnTx/>
                <a:uFillTx/>
                <a:latin typeface="Calibri" panose="020F0502020204030204" pitchFamily="34" charset="0"/>
                <a:ea typeface="Segoe UI" pitchFamily="34" charset="0"/>
                <a:cs typeface="Segoe UI" pitchFamily="34" charset="0"/>
              </a:rPr>
              <a:t>Term Group</a:t>
            </a:r>
          </a:p>
        </p:txBody>
      </p:sp>
      <p:sp>
        <p:nvSpPr>
          <p:cNvPr id="8" name="Rectangle 7">
            <a:extLst>
              <a:ext uri="{FF2B5EF4-FFF2-40B4-BE49-F238E27FC236}">
                <a16:creationId xmlns:a16="http://schemas.microsoft.com/office/drawing/2014/main" id="{FEF5473F-6F8D-4DA0-A5A1-BEC6A3B50E37}"/>
              </a:ext>
            </a:extLst>
          </p:cNvPr>
          <p:cNvSpPr/>
          <p:nvPr/>
        </p:nvSpPr>
        <p:spPr bwMode="auto">
          <a:xfrm>
            <a:off x="9525000" y="3038826"/>
            <a:ext cx="2552480" cy="609600"/>
          </a:xfrm>
          <a:prstGeom prst="rect">
            <a:avLst/>
          </a:prstGeom>
          <a:solidFill>
            <a:schemeClr val="l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50">
                    <a:lumMod val="90000"/>
                    <a:lumOff val="10000"/>
                  </a:srgbClr>
                </a:solidFill>
                <a:effectLst/>
                <a:uLnTx/>
                <a:uFillTx/>
                <a:latin typeface="Calibri" panose="020F0502020204030204" pitchFamily="34" charset="0"/>
                <a:ea typeface="Segoe UI" pitchFamily="34" charset="0"/>
                <a:cs typeface="Segoe UI" pitchFamily="34" charset="0"/>
              </a:rPr>
              <a:t>Term Set</a:t>
            </a:r>
          </a:p>
        </p:txBody>
      </p:sp>
      <p:sp>
        <p:nvSpPr>
          <p:cNvPr id="10" name="Rectangle 9">
            <a:extLst>
              <a:ext uri="{FF2B5EF4-FFF2-40B4-BE49-F238E27FC236}">
                <a16:creationId xmlns:a16="http://schemas.microsoft.com/office/drawing/2014/main" id="{E3D02B8B-7F13-46B0-A4CF-369857E4CDEB}"/>
              </a:ext>
            </a:extLst>
          </p:cNvPr>
          <p:cNvSpPr/>
          <p:nvPr/>
        </p:nvSpPr>
        <p:spPr bwMode="auto">
          <a:xfrm>
            <a:off x="9639520" y="3962401"/>
            <a:ext cx="2552480" cy="609600"/>
          </a:xfrm>
          <a:prstGeom prst="rect">
            <a:avLst/>
          </a:prstGeom>
          <a:solidFill>
            <a:schemeClr val="l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050">
                    <a:lumMod val="90000"/>
                    <a:lumOff val="10000"/>
                  </a:srgbClr>
                </a:solidFill>
                <a:effectLst/>
                <a:uLnTx/>
                <a:uFillTx/>
                <a:latin typeface="Calibri" panose="020F0502020204030204" pitchFamily="34" charset="0"/>
                <a:ea typeface="Segoe UI" pitchFamily="34" charset="0"/>
                <a:cs typeface="Segoe UI" pitchFamily="34" charset="0"/>
              </a:rPr>
              <a:t>Terms</a:t>
            </a:r>
          </a:p>
        </p:txBody>
      </p:sp>
      <p:cxnSp>
        <p:nvCxnSpPr>
          <p:cNvPr id="12" name="Straight Arrow Connector 11">
            <a:extLst>
              <a:ext uri="{FF2B5EF4-FFF2-40B4-BE49-F238E27FC236}">
                <a16:creationId xmlns:a16="http://schemas.microsoft.com/office/drawing/2014/main" id="{18F6396E-315F-4CEA-8852-4627FE14A1C4}"/>
              </a:ext>
            </a:extLst>
          </p:cNvPr>
          <p:cNvCxnSpPr>
            <a:cxnSpLocks/>
          </p:cNvCxnSpPr>
          <p:nvPr/>
        </p:nvCxnSpPr>
        <p:spPr>
          <a:xfrm flipH="1">
            <a:off x="3733800" y="2062429"/>
            <a:ext cx="6096000" cy="4755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5F6096-B91B-44CE-A282-5C2885963B8F}"/>
              </a:ext>
            </a:extLst>
          </p:cNvPr>
          <p:cNvCxnSpPr>
            <a:cxnSpLocks/>
          </p:cNvCxnSpPr>
          <p:nvPr/>
        </p:nvCxnSpPr>
        <p:spPr>
          <a:xfrm flipH="1" flipV="1">
            <a:off x="3733800" y="2819401"/>
            <a:ext cx="6407335" cy="4872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1984076-C1E0-444B-9FC1-5A40BE134FCB}"/>
              </a:ext>
            </a:extLst>
          </p:cNvPr>
          <p:cNvCxnSpPr/>
          <p:nvPr/>
        </p:nvCxnSpPr>
        <p:spPr>
          <a:xfrm flipH="1" flipV="1">
            <a:off x="3733800" y="3071364"/>
            <a:ext cx="6705600" cy="11958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98B64C-B33A-4937-A596-900811627B58}"/>
              </a:ext>
            </a:extLst>
          </p:cNvPr>
          <p:cNvCxnSpPr/>
          <p:nvPr/>
        </p:nvCxnSpPr>
        <p:spPr>
          <a:xfrm flipH="1">
            <a:off x="3733800" y="3429000"/>
            <a:ext cx="6501370" cy="609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BC1CB9-60E7-4E4A-9E1D-23AA1143C20B}"/>
              </a:ext>
            </a:extLst>
          </p:cNvPr>
          <p:cNvCxnSpPr/>
          <p:nvPr/>
        </p:nvCxnSpPr>
        <p:spPr>
          <a:xfrm flipH="1" flipV="1">
            <a:off x="3581400" y="4267201"/>
            <a:ext cx="6934200" cy="761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81083"/>
      </p:ext>
    </p:extLst>
  </p:cSld>
  <p:clrMapOvr>
    <a:masterClrMapping/>
  </p:clrMapOvr>
  <p:transition>
    <p:fade/>
  </p:transition>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B27423-8697-4A32-881F-695203697E06}"/>
              </a:ext>
            </a:extLst>
          </p:cNvPr>
          <p:cNvSpPr>
            <a:spLocks noGrp="1"/>
          </p:cNvSpPr>
          <p:nvPr>
            <p:ph type="title"/>
          </p:nvPr>
        </p:nvSpPr>
        <p:spPr>
          <a:xfrm>
            <a:off x="655637" y="630237"/>
            <a:ext cx="4352926" cy="2493962"/>
          </a:xfrm>
        </p:spPr>
        <p:txBody>
          <a:bodyPr/>
          <a:lstStyle/>
          <a:p>
            <a:r>
              <a:rPr lang="en-US" dirty="0"/>
              <a:t>Demonstration</a:t>
            </a:r>
          </a:p>
        </p:txBody>
      </p:sp>
      <p:sp>
        <p:nvSpPr>
          <p:cNvPr id="3" name="Text Placeholder 2"/>
          <p:cNvSpPr>
            <a:spLocks noGrp="1"/>
          </p:cNvSpPr>
          <p:nvPr>
            <p:ph type="body" sz="quarter" idx="10"/>
          </p:nvPr>
        </p:nvSpPr>
        <p:spPr>
          <a:xfrm>
            <a:off x="655320" y="3584448"/>
            <a:ext cx="4352925" cy="2643188"/>
          </a:xfrm>
        </p:spPr>
        <p:txBody>
          <a:bodyPr/>
          <a:lstStyle/>
          <a:p>
            <a:r>
              <a:rPr lang="en-IN" dirty="0"/>
              <a:t>Modern SharePoint Admin Center</a:t>
            </a:r>
            <a:endParaRPr lang="nb-NO" dirty="0"/>
          </a:p>
        </p:txBody>
      </p:sp>
    </p:spTree>
    <p:extLst>
      <p:ext uri="{BB962C8B-B14F-4D97-AF65-F5344CB8AC3E}">
        <p14:creationId xmlns:p14="http://schemas.microsoft.com/office/powerpoint/2010/main" val="677851396"/>
      </p:ext>
    </p:extLst>
  </p:cSld>
  <p:clrMapOvr>
    <a:masterClrMapping/>
  </p:clrMapOvr>
  <p:transition>
    <p:fade/>
  </p:transition>
</p:sld>
</file>

<file path=ppt/slides/slide2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FDA8-20EC-4114-8FCE-32F65F4EA416}"/>
              </a:ext>
            </a:extLst>
          </p:cNvPr>
          <p:cNvSpPr>
            <a:spLocks noGrp="1"/>
          </p:cNvSpPr>
          <p:nvPr>
            <p:ph type="title"/>
          </p:nvPr>
        </p:nvSpPr>
        <p:spPr>
          <a:xfrm>
            <a:off x="655638" y="320040"/>
            <a:ext cx="10880725" cy="461665"/>
          </a:xfrm>
        </p:spPr>
        <p:txBody>
          <a:bodyPr wrap="square" anchor="t">
            <a:normAutofit/>
          </a:bodyPr>
          <a:lstStyle/>
          <a:p>
            <a:r>
              <a:rPr lang="en-US" dirty="0"/>
              <a:t>More Features and Services in SharePoint Online</a:t>
            </a:r>
          </a:p>
        </p:txBody>
      </p:sp>
      <p:graphicFrame>
        <p:nvGraphicFramePr>
          <p:cNvPr id="6" name="Content Placeholder 2">
            <a:extLst>
              <a:ext uri="{FF2B5EF4-FFF2-40B4-BE49-F238E27FC236}">
                <a16:creationId xmlns:a16="http://schemas.microsoft.com/office/drawing/2014/main" id="{D976EA8E-3903-403D-96A7-4A9509811B75}"/>
              </a:ext>
            </a:extLst>
          </p:cNvPr>
          <p:cNvGraphicFramePr>
            <a:graphicFrameLocks noGrp="1"/>
          </p:cNvGraphicFramePr>
          <p:nvPr>
            <p:ph sz="quarter" idx="13"/>
            <p:extLst>
              <p:ext uri="{D42A27DB-BD31-4B8C-83A1-F6EECF244321}">
                <p14:modId xmlns:p14="http://schemas.microsoft.com/office/powerpoint/2010/main" val="180561626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879430"/>
      </p:ext>
    </p:extLst>
  </p:cSld>
  <p:clrMapOvr>
    <a:masterClrMapping/>
  </p:clrMapOvr>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55638" y="320040"/>
            <a:ext cx="10880725" cy="461665"/>
          </a:xfrm>
        </p:spPr>
        <p:txBody>
          <a:bodyPr/>
          <a:lstStyle/>
          <a:p>
            <a:r>
              <a:rPr lang="en-US" dirty="0"/>
              <a:t>More Features Administration page</a:t>
            </a:r>
          </a:p>
        </p:txBody>
      </p:sp>
      <p:pic>
        <p:nvPicPr>
          <p:cNvPr id="5" name="Content Placeholder 4">
            <a:extLst>
              <a:ext uri="{FF2B5EF4-FFF2-40B4-BE49-F238E27FC236}">
                <a16:creationId xmlns:a16="http://schemas.microsoft.com/office/drawing/2014/main" id="{0CFC1110-8FD7-4E14-8AE6-519833B65C6F}"/>
              </a:ext>
            </a:extLst>
          </p:cNvPr>
          <p:cNvPicPr>
            <a:picLocks noGrp="1" noChangeAspect="1"/>
          </p:cNvPicPr>
          <p:nvPr>
            <p:ph sz="quarter" idx="13"/>
          </p:nvPr>
        </p:nvPicPr>
        <p:blipFill>
          <a:blip r:embed="rId3"/>
          <a:stretch>
            <a:fillRect/>
          </a:stretch>
        </p:blipFill>
        <p:spPr>
          <a:xfrm>
            <a:off x="2091113" y="1408113"/>
            <a:ext cx="8009775" cy="4819650"/>
          </a:xfrm>
        </p:spPr>
      </p:pic>
    </p:spTree>
    <p:extLst>
      <p:ext uri="{BB962C8B-B14F-4D97-AF65-F5344CB8AC3E}">
        <p14:creationId xmlns:p14="http://schemas.microsoft.com/office/powerpoint/2010/main" val="132517155"/>
      </p:ext>
    </p:extLst>
  </p:cSld>
  <p:clrMapOvr>
    <a:masterClrMapping/>
  </p:clrMapOvr>
  <p:transition>
    <p:fade/>
  </p:transition>
</p:sld>
</file>

<file path=ppt/slides/slide2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wrap="square" anchor="t">
            <a:normAutofit/>
          </a:bodyPr>
          <a:lstStyle/>
          <a:p>
            <a:r>
              <a:rPr lang="en-US" dirty="0"/>
              <a:t>User Profiles</a:t>
            </a:r>
          </a:p>
        </p:txBody>
      </p:sp>
      <p:graphicFrame>
        <p:nvGraphicFramePr>
          <p:cNvPr id="17" name="Content Placeholder 4">
            <a:extLst>
              <a:ext uri="{FF2B5EF4-FFF2-40B4-BE49-F238E27FC236}">
                <a16:creationId xmlns:a16="http://schemas.microsoft.com/office/drawing/2014/main" id="{751EE1AB-3550-45A0-BBDC-38D2F6459A38}"/>
              </a:ext>
            </a:extLst>
          </p:cNvPr>
          <p:cNvGraphicFramePr>
            <a:graphicFrameLocks noGrp="1"/>
          </p:cNvGraphicFramePr>
          <p:nvPr>
            <p:ph sz="quarter" idx="13"/>
            <p:extLst>
              <p:ext uri="{D42A27DB-BD31-4B8C-83A1-F6EECF244321}">
                <p14:modId xmlns:p14="http://schemas.microsoft.com/office/powerpoint/2010/main" val="233624259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654497"/>
      </p:ext>
    </p:extLst>
  </p:cSld>
  <p:clrMapOvr>
    <a:masterClrMapping/>
  </p:clrMapOvr>
  <p:transition>
    <p:fade/>
  </p:transition>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a:lstStyle/>
          <a:p>
            <a:r>
              <a:rPr lang="en-US" dirty="0"/>
              <a:t>User Profiles admin page</a:t>
            </a:r>
          </a:p>
        </p:txBody>
      </p:sp>
      <p:pic>
        <p:nvPicPr>
          <p:cNvPr id="5" name="Content Placeholder 4">
            <a:extLst>
              <a:ext uri="{FF2B5EF4-FFF2-40B4-BE49-F238E27FC236}">
                <a16:creationId xmlns:a16="http://schemas.microsoft.com/office/drawing/2014/main" id="{6F06B9C9-160E-4A15-92F1-C33FF4535EFB}"/>
              </a:ext>
            </a:extLst>
          </p:cNvPr>
          <p:cNvPicPr>
            <a:picLocks noGrp="1" noChangeAspect="1"/>
          </p:cNvPicPr>
          <p:nvPr>
            <p:ph sz="quarter" idx="13"/>
          </p:nvPr>
        </p:nvPicPr>
        <p:blipFill>
          <a:blip r:embed="rId3"/>
          <a:stretch>
            <a:fillRect/>
          </a:stretch>
        </p:blipFill>
        <p:spPr>
          <a:xfrm>
            <a:off x="655638" y="2712442"/>
            <a:ext cx="10880725" cy="2210992"/>
          </a:xfrm>
        </p:spPr>
      </p:pic>
    </p:spTree>
    <p:extLst>
      <p:ext uri="{BB962C8B-B14F-4D97-AF65-F5344CB8AC3E}">
        <p14:creationId xmlns:p14="http://schemas.microsoft.com/office/powerpoint/2010/main" val="379719558"/>
      </p:ext>
    </p:extLst>
  </p:cSld>
  <p:clrMapOvr>
    <a:masterClrMapping/>
  </p:clrMapOvr>
  <p:transition>
    <p:fade/>
  </p:transition>
</p:sld>
</file>

<file path=ppt/slides/slide2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71014-823D-4316-A44E-32D0688902F7}"/>
              </a:ext>
            </a:extLst>
          </p:cNvPr>
          <p:cNvSpPr>
            <a:spLocks noGrp="1"/>
          </p:cNvSpPr>
          <p:nvPr>
            <p:ph type="title"/>
          </p:nvPr>
        </p:nvSpPr>
        <p:spPr>
          <a:xfrm>
            <a:off x="655637" y="630237"/>
            <a:ext cx="4352926" cy="2493962"/>
          </a:xfrm>
        </p:spPr>
        <p:txBody>
          <a:bodyPr/>
          <a:lstStyle/>
          <a:p>
            <a:r>
              <a:rPr lang="en-US" dirty="0"/>
              <a:t>Demonstration</a:t>
            </a:r>
          </a:p>
        </p:txBody>
      </p:sp>
      <p:sp>
        <p:nvSpPr>
          <p:cNvPr id="3" name="Text Placeholder 2"/>
          <p:cNvSpPr>
            <a:spLocks noGrp="1"/>
          </p:cNvSpPr>
          <p:nvPr>
            <p:ph type="body" sz="quarter" idx="10"/>
          </p:nvPr>
        </p:nvSpPr>
        <p:spPr>
          <a:xfrm>
            <a:off x="655320" y="3584448"/>
            <a:ext cx="4352925" cy="2643188"/>
          </a:xfrm>
        </p:spPr>
        <p:txBody>
          <a:bodyPr/>
          <a:lstStyle/>
          <a:p>
            <a:r>
              <a:rPr lang="en-IN" dirty="0"/>
              <a:t>Configure My Site Settings</a:t>
            </a:r>
            <a:endParaRPr lang="nb-NO" dirty="0"/>
          </a:p>
        </p:txBody>
      </p:sp>
    </p:spTree>
    <p:extLst>
      <p:ext uri="{BB962C8B-B14F-4D97-AF65-F5344CB8AC3E}">
        <p14:creationId xmlns:p14="http://schemas.microsoft.com/office/powerpoint/2010/main" val="971207377"/>
      </p:ext>
    </p:extLst>
  </p:cSld>
  <p:clrMapOvr>
    <a:masterClrMapping/>
  </p:clrMapOvr>
  <p:transition>
    <p:fade/>
  </p:transition>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Records Management admin page</a:t>
            </a:r>
          </a:p>
        </p:txBody>
      </p:sp>
      <p:pic>
        <p:nvPicPr>
          <p:cNvPr id="6" name="Content Placeholder 5">
            <a:extLst>
              <a:ext uri="{FF2B5EF4-FFF2-40B4-BE49-F238E27FC236}">
                <a16:creationId xmlns:a16="http://schemas.microsoft.com/office/drawing/2014/main" id="{8B8BF043-0D65-4B9F-A7CD-8FAA98547D64}"/>
              </a:ext>
            </a:extLst>
          </p:cNvPr>
          <p:cNvPicPr>
            <a:picLocks noGrp="1" noChangeAspect="1"/>
          </p:cNvPicPr>
          <p:nvPr>
            <p:ph sz="quarter" idx="13"/>
          </p:nvPr>
        </p:nvPicPr>
        <p:blipFill>
          <a:blip r:embed="rId3"/>
          <a:stretch>
            <a:fillRect/>
          </a:stretch>
        </p:blipFill>
        <p:spPr>
          <a:xfrm>
            <a:off x="3427980" y="1408113"/>
            <a:ext cx="5336040" cy="4819650"/>
          </a:xfrm>
        </p:spPr>
      </p:pic>
    </p:spTree>
    <p:extLst>
      <p:ext uri="{BB962C8B-B14F-4D97-AF65-F5344CB8AC3E}">
        <p14:creationId xmlns:p14="http://schemas.microsoft.com/office/powerpoint/2010/main" val="2645610940"/>
      </p:ext>
    </p:extLst>
  </p:cSld>
  <p:clrMapOvr>
    <a:masterClrMapping/>
  </p:clrMapOvr>
  <p:transition>
    <p:fade/>
  </p:transition>
</p:sld>
</file>

<file path=ppt/slides/slide3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Classic Search admin page</a:t>
            </a:r>
          </a:p>
        </p:txBody>
      </p:sp>
      <p:graphicFrame>
        <p:nvGraphicFramePr>
          <p:cNvPr id="6" name="Content Placeholder 5">
            <a:extLst>
              <a:ext uri="{FF2B5EF4-FFF2-40B4-BE49-F238E27FC236}">
                <a16:creationId xmlns:a16="http://schemas.microsoft.com/office/drawing/2014/main" id="{13A57C91-F52B-4E09-9978-9406FE2C28F6}"/>
              </a:ext>
            </a:extLst>
          </p:cNvPr>
          <p:cNvGraphicFramePr>
            <a:graphicFrameLocks noGrp="1"/>
          </p:cNvGraphicFramePr>
          <p:nvPr>
            <p:ph sz="quarter" idx="13"/>
            <p:extLst>
              <p:ext uri="{D42A27DB-BD31-4B8C-83A1-F6EECF244321}">
                <p14:modId xmlns:p14="http://schemas.microsoft.com/office/powerpoint/2010/main" val="43718986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2262207"/>
      </p:ext>
    </p:extLst>
  </p:cSld>
  <p:clrMapOvr>
    <a:masterClrMapping/>
  </p:clrMapOvr>
  <p:transition>
    <p:fade/>
  </p:transition>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320040"/>
            <a:ext cx="4352926" cy="461665"/>
          </a:xfrm>
        </p:spPr>
        <p:txBody>
          <a:bodyPr wrap="square" anchor="t">
            <a:normAutofit/>
          </a:bodyPr>
          <a:lstStyle/>
          <a:p>
            <a:r>
              <a:rPr lang="en-US" dirty="0"/>
              <a:t>Apps (Add-ins)</a:t>
            </a:r>
          </a:p>
        </p:txBody>
      </p:sp>
      <p:sp>
        <p:nvSpPr>
          <p:cNvPr id="7" name="Content Placeholder 6">
            <a:extLst>
              <a:ext uri="{FF2B5EF4-FFF2-40B4-BE49-F238E27FC236}">
                <a16:creationId xmlns:a16="http://schemas.microsoft.com/office/drawing/2014/main" id="{5D861444-15AD-448A-A838-EF8FDC0C60C8}"/>
              </a:ext>
            </a:extLst>
          </p:cNvPr>
          <p:cNvSpPr>
            <a:spLocks noGrp="1"/>
          </p:cNvSpPr>
          <p:nvPr>
            <p:ph type="body" sz="quarter" idx="16"/>
          </p:nvPr>
        </p:nvSpPr>
        <p:spPr>
          <a:xfrm>
            <a:off x="655320" y="1408113"/>
            <a:ext cx="4352925" cy="4819650"/>
          </a:xfrm>
        </p:spPr>
        <p:txBody>
          <a:bodyPr>
            <a:normAutofit/>
          </a:bodyPr>
          <a:lstStyle/>
          <a:p>
            <a:pPr lvl="0"/>
            <a:r>
              <a:rPr lang="en-IN" dirty="0"/>
              <a:t>SharePoint Online admin can create an </a:t>
            </a:r>
            <a:r>
              <a:rPr lang="en-US" dirty="0"/>
              <a:t>App Catalog site to make </a:t>
            </a:r>
            <a:r>
              <a:rPr lang="en-IN" dirty="0"/>
              <a:t>internally developed custom apps available to users: </a:t>
            </a:r>
            <a:endParaRPr lang="nb-NO" dirty="0"/>
          </a:p>
          <a:p>
            <a:pPr lvl="1"/>
            <a:r>
              <a:rPr lang="en-IN" sz="2400" dirty="0"/>
              <a:t>Purchase apps</a:t>
            </a:r>
            <a:endParaRPr lang="nb-NO" sz="2400" dirty="0"/>
          </a:p>
          <a:p>
            <a:pPr lvl="1"/>
            <a:r>
              <a:rPr lang="en-IN" sz="2400" dirty="0"/>
              <a:t>Manage licenses for apps</a:t>
            </a:r>
            <a:endParaRPr lang="nb-NO" sz="2400" dirty="0"/>
          </a:p>
          <a:p>
            <a:pPr lvl="1"/>
            <a:r>
              <a:rPr lang="en-IN" sz="2400" dirty="0"/>
              <a:t>Monitor apps</a:t>
            </a:r>
            <a:endParaRPr lang="nb-NO" sz="2400" dirty="0"/>
          </a:p>
          <a:p>
            <a:pPr lvl="1"/>
            <a:r>
              <a:rPr lang="en-IN" sz="2400" dirty="0"/>
              <a:t>Manage app access to a tenant</a:t>
            </a:r>
            <a:endParaRPr lang="nb-NO" sz="2400" dirty="0"/>
          </a:p>
          <a:p>
            <a:pPr marL="0" indent="0">
              <a:buNone/>
            </a:pPr>
            <a:endParaRPr lang="en-US" dirty="0"/>
          </a:p>
        </p:txBody>
      </p:sp>
      <p:pic>
        <p:nvPicPr>
          <p:cNvPr id="10" name="Picture 8" descr="Technological background">
            <a:extLst>
              <a:ext uri="{FF2B5EF4-FFF2-40B4-BE49-F238E27FC236}">
                <a16:creationId xmlns:a16="http://schemas.microsoft.com/office/drawing/2014/main" id="{EB1896BA-4006-4906-9840-87109BED512F}"/>
              </a:ext>
            </a:extLst>
          </p:cNvPr>
          <p:cNvPicPr>
            <a:picLocks noChangeAspect="1"/>
          </p:cNvPicPr>
          <p:nvPr/>
        </p:nvPicPr>
        <p:blipFill rotWithShape="1">
          <a:blip r:embed="rId3"/>
          <a:srcRect l="9157" r="24092" b="-1"/>
          <a:stretch/>
        </p:blipFill>
        <p:spPr>
          <a:xfrm>
            <a:off x="5333682" y="10"/>
            <a:ext cx="6858000" cy="6857990"/>
          </a:xfrm>
          <a:prstGeom prst="rect">
            <a:avLst/>
          </a:prstGeom>
          <a:noFill/>
        </p:spPr>
      </p:pic>
    </p:spTree>
    <p:extLst>
      <p:ext uri="{BB962C8B-B14F-4D97-AF65-F5344CB8AC3E}">
        <p14:creationId xmlns:p14="http://schemas.microsoft.com/office/powerpoint/2010/main" val="607418593"/>
      </p:ext>
    </p:extLst>
  </p:cSld>
  <p:clrMapOvr>
    <a:masterClrMapping/>
  </p:clrMapOvr>
  <p:transition>
    <p:fade/>
  </p:transition>
</p:sld>
</file>

<file path=ppt/slides/slide3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SharePoint Admin Center: Apps</a:t>
            </a:r>
          </a:p>
        </p:txBody>
      </p:sp>
      <p:pic>
        <p:nvPicPr>
          <p:cNvPr id="6" name="Content Placeholder 5">
            <a:extLst>
              <a:ext uri="{FF2B5EF4-FFF2-40B4-BE49-F238E27FC236}">
                <a16:creationId xmlns:a16="http://schemas.microsoft.com/office/drawing/2014/main" id="{D78399B0-1C49-4C7D-9438-9C6227202768}"/>
              </a:ext>
            </a:extLst>
          </p:cNvPr>
          <p:cNvPicPr>
            <a:picLocks noGrp="1" noChangeAspect="1"/>
          </p:cNvPicPr>
          <p:nvPr>
            <p:ph sz="quarter" idx="13"/>
          </p:nvPr>
        </p:nvPicPr>
        <p:blipFill>
          <a:blip r:embed="rId3"/>
          <a:stretch>
            <a:fillRect/>
          </a:stretch>
        </p:blipFill>
        <p:spPr>
          <a:xfrm>
            <a:off x="1546466" y="1451723"/>
            <a:ext cx="9099068" cy="4732430"/>
          </a:xfrm>
        </p:spPr>
      </p:pic>
    </p:spTree>
    <p:extLst>
      <p:ext uri="{BB962C8B-B14F-4D97-AF65-F5344CB8AC3E}">
        <p14:creationId xmlns:p14="http://schemas.microsoft.com/office/powerpoint/2010/main" val="2756797699"/>
      </p:ext>
    </p:extLst>
  </p:cSld>
  <p:clrMapOvr>
    <a:masterClrMapping/>
  </p:clrMapOvr>
  <p:transition>
    <p:fade/>
  </p:transition>
</p:sld>
</file>

<file path=ppt/slides/slide37.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87996729"/>
              </p:ext>
            </p:extLst>
          </p:nvPr>
        </p:nvGraphicFramePr>
        <p:xfrm>
          <a:off x="655638" y="1013791"/>
          <a:ext cx="10880725" cy="499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nb-NO" dirty="0"/>
              <a:t>Knowledge Check</a:t>
            </a:r>
          </a:p>
        </p:txBody>
      </p:sp>
    </p:spTree>
    <p:extLst>
      <p:ext uri="{BB962C8B-B14F-4D97-AF65-F5344CB8AC3E}">
        <p14:creationId xmlns:p14="http://schemas.microsoft.com/office/powerpoint/2010/main" val="673759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8AFB8849-ADC1-4BC7-9D28-992A877E70D2}"/>
                                            </p:graphicEl>
                                          </p:spTgt>
                                        </p:tgtEl>
                                        <p:attrNameLst>
                                          <p:attrName>style.visibility</p:attrName>
                                        </p:attrNameLst>
                                      </p:cBhvr>
                                      <p:to>
                                        <p:strVal val="visible"/>
                                      </p:to>
                                    </p:set>
                                    <p:anim calcmode="lin" valueType="num">
                                      <p:cBhvr additive="base">
                                        <p:cTn id="7" dur="500" fill="hold"/>
                                        <p:tgtEl>
                                          <p:spTgt spid="4">
                                            <p:graphicEl>
                                              <a:dgm id="{8AFB8849-ADC1-4BC7-9D28-992A877E70D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8AFB8849-ADC1-4BC7-9D28-992A877E70D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88445767-9D11-4252-8AD3-1DA61DD6A652}"/>
                                            </p:graphicEl>
                                          </p:spTgt>
                                        </p:tgtEl>
                                        <p:attrNameLst>
                                          <p:attrName>style.visibility</p:attrName>
                                        </p:attrNameLst>
                                      </p:cBhvr>
                                      <p:to>
                                        <p:strVal val="visible"/>
                                      </p:to>
                                    </p:set>
                                    <p:anim calcmode="lin" valueType="num">
                                      <p:cBhvr additive="base">
                                        <p:cTn id="13" dur="500" fill="hold"/>
                                        <p:tgtEl>
                                          <p:spTgt spid="4">
                                            <p:graphicEl>
                                              <a:dgm id="{88445767-9D11-4252-8AD3-1DA61DD6A65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88445767-9D11-4252-8AD3-1DA61DD6A65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6043622-F8BB-4026-A792-A8BE6F9D215E}"/>
                                            </p:graphicEl>
                                          </p:spTgt>
                                        </p:tgtEl>
                                        <p:attrNameLst>
                                          <p:attrName>style.visibility</p:attrName>
                                        </p:attrNameLst>
                                      </p:cBhvr>
                                      <p:to>
                                        <p:strVal val="visible"/>
                                      </p:to>
                                    </p:set>
                                    <p:anim calcmode="lin" valueType="num">
                                      <p:cBhvr additive="base">
                                        <p:cTn id="19" dur="500" fill="hold"/>
                                        <p:tgtEl>
                                          <p:spTgt spid="4">
                                            <p:graphicEl>
                                              <a:dgm id="{36043622-F8BB-4026-A792-A8BE6F9D215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6043622-F8BB-4026-A792-A8BE6F9D215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298C2210-3B75-4769-B1CF-C6CA7D150D50}"/>
                                            </p:graphicEl>
                                          </p:spTgt>
                                        </p:tgtEl>
                                        <p:attrNameLst>
                                          <p:attrName>style.visibility</p:attrName>
                                        </p:attrNameLst>
                                      </p:cBhvr>
                                      <p:to>
                                        <p:strVal val="visible"/>
                                      </p:to>
                                    </p:set>
                                    <p:anim calcmode="lin" valueType="num">
                                      <p:cBhvr additive="base">
                                        <p:cTn id="25" dur="500" fill="hold"/>
                                        <p:tgtEl>
                                          <p:spTgt spid="4">
                                            <p:graphicEl>
                                              <a:dgm id="{298C2210-3B75-4769-B1CF-C6CA7D150D5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298C2210-3B75-4769-B1CF-C6CA7D150D50}"/>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E166D72C-33BB-4D33-BAA7-1E4B40759136}"/>
                                            </p:graphicEl>
                                          </p:spTgt>
                                        </p:tgtEl>
                                        <p:attrNameLst>
                                          <p:attrName>style.visibility</p:attrName>
                                        </p:attrNameLst>
                                      </p:cBhvr>
                                      <p:to>
                                        <p:strVal val="visible"/>
                                      </p:to>
                                    </p:set>
                                    <p:anim calcmode="lin" valueType="num">
                                      <p:cBhvr additive="base">
                                        <p:cTn id="31" dur="500" fill="hold"/>
                                        <p:tgtEl>
                                          <p:spTgt spid="4">
                                            <p:graphicEl>
                                              <a:dgm id="{E166D72C-33BB-4D33-BAA7-1E4B4075913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E166D72C-33BB-4D33-BAA7-1E4B4075913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C5CBE97E-AD67-4D37-BB63-CD97D3ADEA9F}"/>
                                            </p:graphicEl>
                                          </p:spTgt>
                                        </p:tgtEl>
                                        <p:attrNameLst>
                                          <p:attrName>style.visibility</p:attrName>
                                        </p:attrNameLst>
                                      </p:cBhvr>
                                      <p:to>
                                        <p:strVal val="visible"/>
                                      </p:to>
                                    </p:set>
                                    <p:anim calcmode="lin" valueType="num">
                                      <p:cBhvr additive="base">
                                        <p:cTn id="37" dur="500" fill="hold"/>
                                        <p:tgtEl>
                                          <p:spTgt spid="4">
                                            <p:graphicEl>
                                              <a:dgm id="{C5CBE97E-AD67-4D37-BB63-CD97D3ADEA9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C5CBE97E-AD67-4D37-BB63-CD97D3ADEA9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4" name="Text Placeholder 3">
            <a:extLst>
              <a:ext uri="{FF2B5EF4-FFF2-40B4-BE49-F238E27FC236}">
                <a16:creationId xmlns:a16="http://schemas.microsoft.com/office/drawing/2014/main" id="{3E288728-C2E0-4B2F-B407-4A3E505FF424}"/>
              </a:ext>
            </a:extLst>
          </p:cNvPr>
          <p:cNvSpPr>
            <a:spLocks noGrp="1"/>
          </p:cNvSpPr>
          <p:nvPr>
            <p:ph type="body" sz="quarter" idx="10"/>
          </p:nvPr>
        </p:nvSpPr>
        <p:spPr>
          <a:xfrm>
            <a:off x="5008563" y="630238"/>
            <a:ext cx="6527800" cy="5597525"/>
          </a:xfrm>
        </p:spPr>
        <p:txBody>
          <a:bodyPr/>
          <a:lstStyle/>
          <a:p>
            <a:pPr lvl="0"/>
            <a:r>
              <a:rPr lang="en-IN" dirty="0"/>
              <a:t>In this lesson, you learned about:</a:t>
            </a:r>
            <a:endParaRPr lang="nb-NO" dirty="0"/>
          </a:p>
          <a:p>
            <a:pPr lvl="1"/>
            <a:r>
              <a:rPr lang="en-IN" dirty="0"/>
              <a:t>Tenant-level SharePoint service applications, and what they are used for.</a:t>
            </a:r>
            <a:endParaRPr lang="nb-NO" dirty="0"/>
          </a:p>
          <a:p>
            <a:pPr lvl="1"/>
            <a:r>
              <a:rPr lang="en-IN" dirty="0"/>
              <a:t>The other tenant-level settings for SharePoint Online, like external sharing, ODFB Sync client settings, term store management.</a:t>
            </a:r>
            <a:endParaRPr lang="nb-NO" dirty="0"/>
          </a:p>
          <a:p>
            <a:endParaRPr lang="en-US" dirty="0"/>
          </a:p>
        </p:txBody>
      </p:sp>
      <p:sp>
        <p:nvSpPr>
          <p:cNvPr id="5" name="Rectangle 4">
            <a:extLst>
              <a:ext uri="{FF2B5EF4-FFF2-40B4-BE49-F238E27FC236}">
                <a16:creationId xmlns:a16="http://schemas.microsoft.com/office/drawing/2014/main" id="{1C2C2125-C76E-4D30-B560-C2F2D61706EC}"/>
              </a:ext>
            </a:extLst>
          </p:cNvPr>
          <p:cNvSpPr/>
          <p:nvPr/>
        </p:nvSpPr>
        <p:spPr>
          <a:xfrm>
            <a:off x="269239" y="1189177"/>
            <a:ext cx="11653523" cy="1985641"/>
          </a:xfrm>
          <a:prstGeom prst="rect">
            <a:avLst/>
          </a:prstGeom>
        </p:spPr>
        <p:txBody>
          <a:bodyPr/>
          <a:lstStyle/>
          <a:p>
            <a:pPr lvl="0">
              <a:buChar char="•"/>
            </a:pPr>
            <a:endParaRPr lang="nb-NO" dirty="0">
              <a:latin typeface="+mj-lt"/>
            </a:endParaRPr>
          </a:p>
        </p:txBody>
      </p:sp>
    </p:spTree>
    <p:extLst>
      <p:ext uri="{BB962C8B-B14F-4D97-AF65-F5344CB8AC3E}">
        <p14:creationId xmlns:p14="http://schemas.microsoft.com/office/powerpoint/2010/main" val="2990495994"/>
      </p:ext>
    </p:extLst>
  </p:cSld>
  <p:clrMapOvr>
    <a:masterClrMapping/>
  </p:clrMapOvr>
  <p:transition>
    <p:fade/>
  </p:transition>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C5A3-B43B-41E9-938A-0A1372BB13B7}"/>
              </a:ext>
            </a:extLst>
          </p:cNvPr>
          <p:cNvSpPr>
            <a:spLocks noGrp="1"/>
          </p:cNvSpPr>
          <p:nvPr>
            <p:ph type="title"/>
          </p:nvPr>
        </p:nvSpPr>
        <p:spPr>
          <a:xfrm>
            <a:off x="655637" y="630237"/>
            <a:ext cx="4352926" cy="2493962"/>
          </a:xfrm>
        </p:spPr>
        <p:txBody>
          <a:bodyPr/>
          <a:lstStyle/>
          <a:p>
            <a:r>
              <a:rPr lang="en-US" dirty="0"/>
              <a:t>Lab</a:t>
            </a:r>
          </a:p>
        </p:txBody>
      </p:sp>
      <p:sp>
        <p:nvSpPr>
          <p:cNvPr id="3" name="Text Placeholder 2">
            <a:extLst>
              <a:ext uri="{FF2B5EF4-FFF2-40B4-BE49-F238E27FC236}">
                <a16:creationId xmlns:a16="http://schemas.microsoft.com/office/drawing/2014/main" id="{40D14749-C56F-4033-94A7-89FD5067FF3D}"/>
              </a:ext>
            </a:extLst>
          </p:cNvPr>
          <p:cNvSpPr>
            <a:spLocks noGrp="1"/>
          </p:cNvSpPr>
          <p:nvPr>
            <p:ph type="body" sz="quarter" idx="10"/>
          </p:nvPr>
        </p:nvSpPr>
        <p:spPr>
          <a:xfrm>
            <a:off x="655320" y="3584448"/>
            <a:ext cx="4352925" cy="2643188"/>
          </a:xfrm>
        </p:spPr>
        <p:txBody>
          <a:bodyPr/>
          <a:lstStyle/>
          <a:p>
            <a:r>
              <a:rPr lang="en-US" dirty="0"/>
              <a:t>SharePoint Admin Tenant Administration </a:t>
            </a:r>
          </a:p>
        </p:txBody>
      </p:sp>
    </p:spTree>
    <p:extLst>
      <p:ext uri="{BB962C8B-B14F-4D97-AF65-F5344CB8AC3E}">
        <p14:creationId xmlns:p14="http://schemas.microsoft.com/office/powerpoint/2010/main" val="1056029096"/>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0DB7B0-E36C-420D-97AD-1B1A37611B27}"/>
              </a:ext>
            </a:extLst>
          </p:cNvPr>
          <p:cNvSpPr>
            <a:spLocks noGrp="1"/>
          </p:cNvSpPr>
          <p:nvPr>
            <p:ph type="body" sz="quarter" idx="11"/>
          </p:nvPr>
        </p:nvSpPr>
        <p:spPr>
          <a:xfrm>
            <a:off x="5008563" y="630238"/>
            <a:ext cx="6527800" cy="5597524"/>
          </a:xfrm>
        </p:spPr>
        <p:txBody>
          <a:bodyPr/>
          <a:lstStyle/>
          <a:p>
            <a:pPr lvl="0"/>
            <a:r>
              <a:rPr lang="en-IN" dirty="0"/>
              <a:t>After completing this lesson, you will be able to:</a:t>
            </a:r>
            <a:endParaRPr lang="nb-NO" dirty="0"/>
          </a:p>
          <a:p>
            <a:pPr lvl="1"/>
            <a:r>
              <a:rPr lang="en-IN" dirty="0"/>
              <a:t>Understand What the SharePoint Admin Center is used for?</a:t>
            </a:r>
            <a:endParaRPr lang="nb-NO" dirty="0"/>
          </a:p>
          <a:p>
            <a:pPr lvl="1"/>
            <a:r>
              <a:rPr lang="en-IN" dirty="0"/>
              <a:t>Explain how to configure the different services available in SharePoint Online Tenant</a:t>
            </a:r>
            <a:endParaRPr lang="nb-NO" dirty="0"/>
          </a:p>
          <a:p>
            <a:pPr lvl="1"/>
            <a:r>
              <a:rPr lang="en-IN" dirty="0"/>
              <a:t>Understand the settings that are available in SharePoint Online Admin Center</a:t>
            </a:r>
            <a:endParaRPr lang="nb-NO" dirty="0"/>
          </a:p>
          <a:p>
            <a:endParaRPr lang="en-US" dirty="0"/>
          </a:p>
        </p:txBody>
      </p:sp>
      <p:sp>
        <p:nvSpPr>
          <p:cNvPr id="2" name="Title 1"/>
          <p:cNvSpPr>
            <a:spLocks noGrp="1"/>
          </p:cNvSpPr>
          <p:nvPr>
            <p:ph type="title"/>
          </p:nvPr>
        </p:nvSpPr>
        <p:spPr>
          <a:xfrm>
            <a:off x="655639" y="630238"/>
            <a:ext cx="3152330" cy="5597524"/>
          </a:xfrm>
        </p:spPr>
        <p:txBody>
          <a:bodyPr/>
          <a:lstStyle/>
          <a:p>
            <a:r>
              <a:rPr lang="en-US" dirty="0"/>
              <a:t>Objective</a:t>
            </a:r>
          </a:p>
        </p:txBody>
      </p:sp>
      <p:sp>
        <p:nvSpPr>
          <p:cNvPr id="5" name="Rectangle 4">
            <a:extLst>
              <a:ext uri="{FF2B5EF4-FFF2-40B4-BE49-F238E27FC236}">
                <a16:creationId xmlns:a16="http://schemas.microsoft.com/office/drawing/2014/main" id="{781B7C32-FBB2-4872-8D14-A7C7932D01B5}"/>
              </a:ext>
            </a:extLst>
          </p:cNvPr>
          <p:cNvSpPr/>
          <p:nvPr/>
        </p:nvSpPr>
        <p:spPr>
          <a:xfrm>
            <a:off x="269239" y="1189177"/>
            <a:ext cx="11653523" cy="1985641"/>
          </a:xfrm>
          <a:prstGeom prst="rect">
            <a:avLst/>
          </a:prstGeom>
        </p:spPr>
        <p:txBody>
          <a:bodyPr/>
          <a:lstStyle/>
          <a:p>
            <a:pPr lvl="0">
              <a:buChar char="•"/>
            </a:pPr>
            <a:endParaRPr lang="nb-NO" dirty="0">
              <a:latin typeface="+mj-lt"/>
            </a:endParaRPr>
          </a:p>
        </p:txBody>
      </p:sp>
    </p:spTree>
    <p:extLst>
      <p:ext uri="{BB962C8B-B14F-4D97-AF65-F5344CB8AC3E}">
        <p14:creationId xmlns:p14="http://schemas.microsoft.com/office/powerpoint/2010/main" val="2155711900"/>
      </p:ext>
    </p:extLst>
  </p:cSld>
  <p:clrMapOvr>
    <a:masterClrMapping/>
  </p:clrMapOvr>
  <p:transition>
    <p:fade/>
  </p:transition>
</p:sld>
</file>

<file path=ppt/slides/slide4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632077"/>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dirty="0"/>
              <a:t>Services and Settings in the </a:t>
            </a:r>
            <a:br>
              <a:rPr lang="en-US" dirty="0"/>
            </a:br>
            <a:r>
              <a:rPr lang="en-US" dirty="0"/>
              <a:t>SharePoint Online Admin Center</a:t>
            </a:r>
            <a:endParaRPr lang="nb-NO" dirty="0"/>
          </a:p>
        </p:txBody>
      </p:sp>
    </p:spTree>
    <p:extLst>
      <p:ext uri="{BB962C8B-B14F-4D97-AF65-F5344CB8AC3E}">
        <p14:creationId xmlns:p14="http://schemas.microsoft.com/office/powerpoint/2010/main" val="3937023564"/>
      </p:ext>
    </p:extLst>
  </p:cSld>
  <p:clrMapOvr>
    <a:masterClrMapping/>
  </p:clrMapOvr>
  <p:transition>
    <p:fade/>
  </p:transition>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SharePoint Online Admin Center</a:t>
            </a:r>
          </a:p>
        </p:txBody>
      </p:sp>
      <p:sp>
        <p:nvSpPr>
          <p:cNvPr id="4" name="Content Placeholder 3">
            <a:extLst>
              <a:ext uri="{FF2B5EF4-FFF2-40B4-BE49-F238E27FC236}">
                <a16:creationId xmlns:a16="http://schemas.microsoft.com/office/drawing/2014/main" id="{32BD5C60-BB51-4F02-9138-92638AAB06E8}"/>
              </a:ext>
            </a:extLst>
          </p:cNvPr>
          <p:cNvSpPr>
            <a:spLocks noGrp="1"/>
          </p:cNvSpPr>
          <p:nvPr>
            <p:ph sz="quarter" idx="13"/>
          </p:nvPr>
        </p:nvSpPr>
        <p:spPr>
          <a:xfrm>
            <a:off x="655638" y="1408113"/>
            <a:ext cx="10880725" cy="823023"/>
          </a:xfrm>
        </p:spPr>
        <p:txBody>
          <a:bodyPr/>
          <a:lstStyle/>
          <a:p>
            <a:pPr marL="0" lvl="0" indent="0">
              <a:buNone/>
            </a:pPr>
            <a:r>
              <a:rPr lang="en-IN" dirty="0"/>
              <a:t>The SharePoint Online Admin Center is used by SharePoint Administrators or Global Admins to administer SharePoint Online to</a:t>
            </a:r>
            <a:endParaRPr lang="nb-NO" dirty="0"/>
          </a:p>
          <a:p>
            <a:pPr lvl="1"/>
            <a:endParaRPr lang="nb-NO" dirty="0"/>
          </a:p>
          <a:p>
            <a:endParaRPr lang="en-US" dirty="0"/>
          </a:p>
        </p:txBody>
      </p:sp>
      <p:graphicFrame>
        <p:nvGraphicFramePr>
          <p:cNvPr id="10" name="Diagram 9">
            <a:extLst>
              <a:ext uri="{FF2B5EF4-FFF2-40B4-BE49-F238E27FC236}">
                <a16:creationId xmlns:a16="http://schemas.microsoft.com/office/drawing/2014/main" id="{8ED4E33F-57D9-4A02-868F-98091CA2B74D}"/>
              </a:ext>
            </a:extLst>
          </p:cNvPr>
          <p:cNvGraphicFramePr/>
          <p:nvPr>
            <p:extLst>
              <p:ext uri="{D42A27DB-BD31-4B8C-83A1-F6EECF244321}">
                <p14:modId xmlns:p14="http://schemas.microsoft.com/office/powerpoint/2010/main" val="2959473932"/>
              </p:ext>
            </p:extLst>
          </p:nvPr>
        </p:nvGraphicFramePr>
        <p:xfrm>
          <a:off x="655638" y="2186432"/>
          <a:ext cx="10880724" cy="3490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103661"/>
      </p:ext>
    </p:extLst>
  </p:cSld>
  <p:clrMapOvr>
    <a:masterClrMapping/>
  </p:clrMapOvr>
  <p:transition>
    <p:fade/>
  </p:transition>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Access the SharePoint Admin Center</a:t>
            </a:r>
          </a:p>
        </p:txBody>
      </p:sp>
      <p:sp>
        <p:nvSpPr>
          <p:cNvPr id="4" name="Content Placeholder 3"/>
          <p:cNvSpPr>
            <a:spLocks noGrp="1"/>
          </p:cNvSpPr>
          <p:nvPr>
            <p:ph type="subTitle" idx="1"/>
          </p:nvPr>
        </p:nvSpPr>
        <p:spPr>
          <a:xfrm>
            <a:off x="655638" y="786383"/>
            <a:ext cx="10880725" cy="461665"/>
          </a:xfrm>
        </p:spPr>
        <p:txBody>
          <a:bodyPr vert="horz" lIns="0" tIns="0" rIns="0" bIns="0" rtlCol="0">
            <a:normAutofit/>
          </a:bodyPr>
          <a:lstStyle/>
          <a:p>
            <a:endParaRPr lang="en-US" kern="1200" spc="0" baseline="0">
              <a:latin typeface="+mn-lt"/>
              <a:ea typeface="+mn-ea"/>
              <a:cs typeface="Segoe UI" panose="020B0502040204020203" pitchFamily="34" charset="0"/>
            </a:endParaRPr>
          </a:p>
          <a:p>
            <a:endParaRPr lang="en-US" kern="1200" spc="0" baseline="0">
              <a:latin typeface="+mn-lt"/>
              <a:ea typeface="+mn-ea"/>
              <a:cs typeface="Segoe UI" panose="020B0502040204020203" pitchFamily="34" charset="0"/>
            </a:endParaRPr>
          </a:p>
          <a:p>
            <a:endParaRPr lang="en-US" kern="1200" spc="0" baseline="0">
              <a:latin typeface="+mn-lt"/>
              <a:ea typeface="+mn-ea"/>
              <a:cs typeface="Segoe UI" panose="020B0502040204020203" pitchFamily="34" charset="0"/>
            </a:endParaRPr>
          </a:p>
          <a:p>
            <a:endParaRPr lang="en-US" kern="1200" spc="0" baseline="0">
              <a:latin typeface="+mn-lt"/>
              <a:ea typeface="+mn-ea"/>
              <a:cs typeface="Segoe UI" panose="020B0502040204020203" pitchFamily="34" charset="0"/>
            </a:endParaRPr>
          </a:p>
        </p:txBody>
      </p:sp>
      <p:sp>
        <p:nvSpPr>
          <p:cNvPr id="7" name="Slide Number Placeholder 3"/>
          <p:cNvSpPr txBox="1">
            <a:spLocks/>
          </p:cNvSpPr>
          <p:nvPr/>
        </p:nvSpPr>
        <p:spPr>
          <a:xfrm>
            <a:off x="655638" y="1408113"/>
            <a:ext cx="5284787" cy="4819650"/>
          </a:xfrm>
          <a:prstGeom prst="rect">
            <a:avLst/>
          </a:prstGeom>
        </p:spPr>
        <p:txBody>
          <a:bodyPr vert="horz" lIns="0" tIns="0" rIns="0" bIns="0" rtlCol="0">
            <a:normAutofit/>
          </a:bodyP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lvl="0" indent="-342900" algn="l" defTabSz="932688">
              <a:spcAft>
                <a:spcPts val="600"/>
              </a:spcAft>
              <a:buClr>
                <a:schemeClr val="tx1"/>
              </a:buClr>
              <a:buSzPct val="90000"/>
              <a:buFont typeface="Arial" panose="020B0604020202020204" pitchFamily="34" charset="0"/>
              <a:buChar char="•"/>
            </a:pPr>
            <a:r>
              <a:rPr lang="en-US" sz="2400" dirty="0">
                <a:solidFill>
                  <a:schemeClr val="tx1"/>
                </a:solidFill>
              </a:rPr>
              <a:t>Go to </a:t>
            </a:r>
            <a:r>
              <a:rPr lang="en-US" sz="2400" dirty="0">
                <a:solidFill>
                  <a:schemeClr val="tx1"/>
                </a:solidFill>
                <a:hlinkClick r:id="rId3"/>
              </a:rPr>
              <a:t>http://admin.microsoft.com</a:t>
            </a:r>
            <a:r>
              <a:rPr lang="en-US" sz="2400" dirty="0">
                <a:solidFill>
                  <a:schemeClr val="tx1"/>
                </a:solidFill>
              </a:rPr>
              <a:t> and provide your admin credentials. </a:t>
            </a:r>
          </a:p>
          <a:p>
            <a:pPr marL="342900" lvl="0" indent="-342900" algn="l" defTabSz="932688">
              <a:spcAft>
                <a:spcPts val="600"/>
              </a:spcAft>
              <a:buClr>
                <a:schemeClr val="tx1"/>
              </a:buClr>
              <a:buSzPct val="90000"/>
              <a:buFont typeface="Arial" panose="020B0604020202020204" pitchFamily="34" charset="0"/>
              <a:buChar char="•"/>
            </a:pPr>
            <a:r>
              <a:rPr lang="en-US" sz="2400" dirty="0">
                <a:solidFill>
                  <a:schemeClr val="tx1"/>
                </a:solidFill>
              </a:rPr>
              <a:t>Click ADMIN centers &gt; SharePoint, at the lower-left section</a:t>
            </a:r>
          </a:p>
          <a:p>
            <a:pPr lvl="0" algn="l" defTabSz="932688">
              <a:spcAft>
                <a:spcPts val="600"/>
              </a:spcAft>
              <a:buClr>
                <a:schemeClr val="tx1"/>
              </a:buClr>
              <a:buSzPct val="90000"/>
            </a:pPr>
            <a:endParaRPr lang="en-US" sz="2400" dirty="0">
              <a:solidFill>
                <a:schemeClr val="tx1"/>
              </a:solidFill>
            </a:endParaRPr>
          </a:p>
          <a:p>
            <a:pPr lvl="0" algn="l" defTabSz="932688">
              <a:spcAft>
                <a:spcPts val="600"/>
              </a:spcAft>
              <a:buClr>
                <a:schemeClr val="tx1"/>
              </a:buClr>
              <a:buSzPct val="90000"/>
              <a:buFont typeface="Wingdings" panose="05000000000000000000" pitchFamily="2" charset="2"/>
            </a:pPr>
            <a:r>
              <a:rPr lang="en-US" sz="2400" dirty="0">
                <a:solidFill>
                  <a:schemeClr val="tx1"/>
                </a:solidFill>
              </a:rPr>
              <a:t>Can also navigate straight to it at:</a:t>
            </a:r>
          </a:p>
          <a:p>
            <a:pPr lvl="1" defTabSz="932688">
              <a:spcAft>
                <a:spcPts val="600"/>
              </a:spcAft>
              <a:buClr>
                <a:schemeClr val="tx1"/>
              </a:buClr>
              <a:buSzPct val="90000"/>
              <a:buFont typeface="Wingdings" panose="05000000000000000000" pitchFamily="2" charset="2"/>
            </a:pPr>
            <a:r>
              <a:rPr lang="en-US" dirty="0"/>
              <a:t>https://&lt;tenantname&gt;-admin.sharepoint.com</a:t>
            </a:r>
          </a:p>
          <a:p>
            <a:pPr lvl="1" defTabSz="932688">
              <a:spcAft>
                <a:spcPts val="600"/>
              </a:spcAft>
              <a:buClr>
                <a:schemeClr val="tx1"/>
              </a:buClr>
              <a:buSzPct val="90000"/>
              <a:buFont typeface="Wingdings" panose="05000000000000000000" pitchFamily="2" charset="2"/>
            </a:pPr>
            <a:r>
              <a:rPr lang="en-US" dirty="0"/>
              <a:t>OR</a:t>
            </a:r>
          </a:p>
          <a:p>
            <a:pPr lvl="1" defTabSz="932688">
              <a:spcAft>
                <a:spcPts val="600"/>
              </a:spcAft>
              <a:buClr>
                <a:schemeClr val="tx1"/>
              </a:buClr>
              <a:buSzPct val="90000"/>
              <a:buFont typeface="Wingdings" panose="05000000000000000000" pitchFamily="2" charset="2"/>
            </a:pPr>
            <a:r>
              <a:rPr lang="en-US" dirty="0"/>
              <a:t>https://admin.microsoft.com/sharepoint</a:t>
            </a:r>
          </a:p>
        </p:txBody>
      </p:sp>
      <p:pic>
        <p:nvPicPr>
          <p:cNvPr id="12" name="Content Placeholder 11">
            <a:extLst>
              <a:ext uri="{FF2B5EF4-FFF2-40B4-BE49-F238E27FC236}">
                <a16:creationId xmlns:a16="http://schemas.microsoft.com/office/drawing/2014/main" id="{6AD8B849-0333-49FF-937E-61B4BC09D7F4}"/>
              </a:ext>
            </a:extLst>
          </p:cNvPr>
          <p:cNvPicPr>
            <a:picLocks noGrp="1" noChangeAspect="1"/>
          </p:cNvPicPr>
          <p:nvPr>
            <p:ph sz="quarter" idx="14"/>
          </p:nvPr>
        </p:nvPicPr>
        <p:blipFill rotWithShape="1">
          <a:blip r:embed="rId4"/>
          <a:stretch/>
        </p:blipFill>
        <p:spPr>
          <a:xfrm>
            <a:off x="7411926" y="1408113"/>
            <a:ext cx="2964084" cy="4819650"/>
          </a:xfrm>
          <a:noFill/>
        </p:spPr>
      </p:pic>
    </p:spTree>
    <p:extLst>
      <p:ext uri="{BB962C8B-B14F-4D97-AF65-F5344CB8AC3E}">
        <p14:creationId xmlns:p14="http://schemas.microsoft.com/office/powerpoint/2010/main" val="3628261182"/>
      </p:ext>
    </p:extLst>
  </p:cSld>
  <p:clrMapOvr>
    <a:masterClrMapping/>
  </p:clrMapOvr>
  <p:transition>
    <p:fade/>
  </p:transition>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638" y="320040"/>
            <a:ext cx="10880725" cy="461665"/>
          </a:xfrm>
        </p:spPr>
        <p:txBody>
          <a:bodyPr wrap="square" anchor="t">
            <a:normAutofit/>
          </a:bodyPr>
          <a:lstStyle/>
          <a:p>
            <a:r>
              <a:rPr lang="en-US" dirty="0"/>
              <a:t>Home dashboard – Modern SharePoint Admin Center</a:t>
            </a:r>
          </a:p>
        </p:txBody>
      </p:sp>
      <p:pic>
        <p:nvPicPr>
          <p:cNvPr id="13" name="Content Placeholder 12">
            <a:extLst>
              <a:ext uri="{FF2B5EF4-FFF2-40B4-BE49-F238E27FC236}">
                <a16:creationId xmlns:a16="http://schemas.microsoft.com/office/drawing/2014/main" id="{6BA3CA26-CCF1-4709-B9B7-91D3167FD416}"/>
              </a:ext>
            </a:extLst>
          </p:cNvPr>
          <p:cNvPicPr>
            <a:picLocks noGrp="1" noChangeAspect="1"/>
          </p:cNvPicPr>
          <p:nvPr>
            <p:ph type="pic" sz="quarter" idx="22"/>
          </p:nvPr>
        </p:nvPicPr>
        <p:blipFill rotWithShape="1">
          <a:blip r:embed="rId3"/>
          <a:stretch/>
        </p:blipFill>
        <p:spPr>
          <a:xfrm>
            <a:off x="655638" y="2012514"/>
            <a:ext cx="7181850" cy="3680698"/>
          </a:xfrm>
          <a:prstGeom prst="rect">
            <a:avLst/>
          </a:prstGeom>
          <a:noFill/>
        </p:spPr>
      </p:pic>
      <p:sp>
        <p:nvSpPr>
          <p:cNvPr id="4" name="Content Placeholder 3">
            <a:extLst>
              <a:ext uri="{FF2B5EF4-FFF2-40B4-BE49-F238E27FC236}">
                <a16:creationId xmlns:a16="http://schemas.microsoft.com/office/drawing/2014/main" id="{E4A2D323-D174-4BA0-833C-6EDF21033A39}"/>
              </a:ext>
            </a:extLst>
          </p:cNvPr>
          <p:cNvSpPr>
            <a:spLocks noGrp="1"/>
          </p:cNvSpPr>
          <p:nvPr>
            <p:ph type="body" sz="quarter" idx="23"/>
          </p:nvPr>
        </p:nvSpPr>
        <p:spPr>
          <a:xfrm>
            <a:off x="8115300" y="1436689"/>
            <a:ext cx="3421062" cy="4832350"/>
          </a:xfrm>
        </p:spPr>
        <p:txBody>
          <a:bodyPr>
            <a:normAutofit/>
          </a:bodyPr>
          <a:lstStyle/>
          <a:p>
            <a:pPr lvl="0">
              <a:lnSpc>
                <a:spcPct val="90000"/>
              </a:lnSpc>
            </a:pPr>
            <a:r>
              <a:rPr lang="nb-NO" b="1" dirty="0">
                <a:latin typeface="+mn-lt"/>
              </a:rPr>
              <a:t>Files by Activity type -  </a:t>
            </a:r>
            <a:r>
              <a:rPr lang="nb-NO" dirty="0">
                <a:latin typeface="+mn-lt"/>
              </a:rPr>
              <a:t>Understand usage and growth patterns with file activity insights </a:t>
            </a:r>
          </a:p>
          <a:p>
            <a:pPr lvl="0">
              <a:lnSpc>
                <a:spcPct val="90000"/>
              </a:lnSpc>
            </a:pPr>
            <a:r>
              <a:rPr lang="nb-NO" b="1" dirty="0">
                <a:latin typeface="+mn-lt"/>
              </a:rPr>
              <a:t>Total and Active sites -</a:t>
            </a:r>
            <a:r>
              <a:rPr lang="nb-NO" dirty="0">
                <a:latin typeface="+mn-lt"/>
              </a:rPr>
              <a:t> quickly see information about your sites and how users are engaging with them </a:t>
            </a:r>
          </a:p>
          <a:p>
            <a:pPr lvl="0">
              <a:lnSpc>
                <a:spcPct val="90000"/>
              </a:lnSpc>
            </a:pPr>
            <a:r>
              <a:rPr lang="nb-NO" b="1" dirty="0">
                <a:latin typeface="+mn-lt"/>
              </a:rPr>
              <a:t>Message Center -</a:t>
            </a:r>
            <a:r>
              <a:rPr lang="nb-NO" dirty="0">
                <a:latin typeface="+mn-lt"/>
              </a:rPr>
              <a:t> Provides quick access to important notifications about SPO and ODFB</a:t>
            </a:r>
          </a:p>
          <a:p>
            <a:pPr lvl="0">
              <a:lnSpc>
                <a:spcPct val="90000"/>
              </a:lnSpc>
            </a:pPr>
            <a:r>
              <a:rPr lang="en-IN" dirty="0">
                <a:latin typeface="+mn-lt"/>
              </a:rPr>
              <a:t>Add additional cards for more admin insights </a:t>
            </a:r>
          </a:p>
          <a:p>
            <a:pPr>
              <a:lnSpc>
                <a:spcPct val="90000"/>
              </a:lnSpc>
            </a:pPr>
            <a:endParaRPr lang="en-US" dirty="0">
              <a:latin typeface="+mn-lt"/>
            </a:endParaRPr>
          </a:p>
        </p:txBody>
      </p:sp>
    </p:spTree>
    <p:extLst>
      <p:ext uri="{BB962C8B-B14F-4D97-AF65-F5344CB8AC3E}">
        <p14:creationId xmlns:p14="http://schemas.microsoft.com/office/powerpoint/2010/main" val="3102792329"/>
      </p:ext>
    </p:extLst>
  </p:cSld>
  <p:clrMapOvr>
    <a:masterClrMapping/>
  </p:clrMapOvr>
  <p:transition>
    <p:fade/>
  </p:transition>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anchor="t">
            <a:normAutofit/>
          </a:bodyPr>
          <a:lstStyle/>
          <a:p>
            <a:r>
              <a:rPr lang="en-US" dirty="0"/>
              <a:t>Site Management</a:t>
            </a:r>
          </a:p>
        </p:txBody>
      </p:sp>
      <p:sp>
        <p:nvSpPr>
          <p:cNvPr id="4" name="Content Placeholder 3">
            <a:extLst>
              <a:ext uri="{FF2B5EF4-FFF2-40B4-BE49-F238E27FC236}">
                <a16:creationId xmlns:a16="http://schemas.microsoft.com/office/drawing/2014/main" id="{E4A2D323-D174-4BA0-833C-6EDF21033A39}"/>
              </a:ext>
            </a:extLst>
          </p:cNvPr>
          <p:cNvSpPr>
            <a:spLocks noGrp="1"/>
          </p:cNvSpPr>
          <p:nvPr>
            <p:ph sz="quarter" idx="13"/>
          </p:nvPr>
        </p:nvSpPr>
        <p:spPr>
          <a:xfrm>
            <a:off x="655637" y="4949952"/>
            <a:ext cx="10880725" cy="1654048"/>
          </a:xfrm>
        </p:spPr>
        <p:txBody>
          <a:bodyPr numCol="2">
            <a:normAutofit fontScale="70000" lnSpcReduction="20000"/>
          </a:bodyPr>
          <a:lstStyle/>
          <a:p>
            <a:pPr marL="342900" lvl="0" indent="-342900">
              <a:buFont typeface="Arial" panose="020B0604020202020204" pitchFamily="34" charset="0"/>
              <a:buChar char="•"/>
            </a:pPr>
            <a:r>
              <a:rPr lang="en-IN" dirty="0"/>
              <a:t>Built in site views</a:t>
            </a:r>
          </a:p>
          <a:p>
            <a:pPr marL="342900" lvl="0" indent="-342900">
              <a:buFont typeface="Arial" panose="020B0604020202020204" pitchFamily="34" charset="0"/>
              <a:buChar char="•"/>
            </a:pPr>
            <a:r>
              <a:rPr lang="en-IN" dirty="0"/>
              <a:t>Easily filter, sort, and group sites and their settings</a:t>
            </a:r>
          </a:p>
          <a:p>
            <a:pPr marL="342900" lvl="0" indent="-342900">
              <a:buFont typeface="Arial" panose="020B0604020202020204" pitchFamily="34" charset="0"/>
              <a:buChar char="•"/>
            </a:pPr>
            <a:r>
              <a:rPr lang="nb-NO" dirty="0"/>
              <a:t>Export list of site collections to CSV</a:t>
            </a:r>
            <a:endParaRPr lang="en-IN" dirty="0"/>
          </a:p>
          <a:p>
            <a:pPr marL="342900" lvl="0" indent="-342900">
              <a:buFont typeface="Arial" panose="020B0604020202020204" pitchFamily="34" charset="0"/>
              <a:buChar char="•"/>
            </a:pPr>
            <a:r>
              <a:rPr lang="en-IN" dirty="0"/>
              <a:t>Hub site associations</a:t>
            </a:r>
            <a:endParaRPr lang="nb-NO" dirty="0"/>
          </a:p>
          <a:p>
            <a:pPr marL="342900" lvl="0" indent="-342900">
              <a:buFont typeface="Arial" panose="020B0604020202020204" pitchFamily="34" charset="0"/>
              <a:buChar char="•"/>
            </a:pPr>
            <a:endParaRPr lang="nb-NO" dirty="0"/>
          </a:p>
          <a:p>
            <a:pPr marL="342900" lvl="0" indent="-342900">
              <a:buFont typeface="Arial" panose="020B0604020202020204" pitchFamily="34" charset="0"/>
              <a:buChar char="•"/>
            </a:pPr>
            <a:r>
              <a:rPr lang="nb-NO" dirty="0"/>
              <a:t>Add or remove owners</a:t>
            </a:r>
          </a:p>
          <a:p>
            <a:pPr marL="342900" lvl="0" indent="-342900">
              <a:buFont typeface="Arial" panose="020B0604020202020204" pitchFamily="34" charset="0"/>
              <a:buChar char="•"/>
            </a:pPr>
            <a:r>
              <a:rPr lang="nb-NO" dirty="0"/>
              <a:t>Change External Sharing setting for a site collection</a:t>
            </a:r>
            <a:endParaRPr lang="en-IN" dirty="0"/>
          </a:p>
          <a:p>
            <a:pPr marL="342900" lvl="0" indent="-342900">
              <a:buFont typeface="Arial" panose="020B0604020202020204" pitchFamily="34" charset="0"/>
              <a:buChar char="•"/>
            </a:pPr>
            <a:r>
              <a:rPr lang="en-IN" dirty="0"/>
              <a:t>Stay in the know with recent activity and more</a:t>
            </a:r>
          </a:p>
          <a:p>
            <a:pPr lvl="0"/>
            <a:endParaRPr lang="nb-NO" dirty="0"/>
          </a:p>
          <a:p>
            <a:endParaRPr lang="en-US" dirty="0"/>
          </a:p>
        </p:txBody>
      </p:sp>
      <p:pic>
        <p:nvPicPr>
          <p:cNvPr id="7" name="Picture Placeholder 7">
            <a:extLst>
              <a:ext uri="{FF2B5EF4-FFF2-40B4-BE49-F238E27FC236}">
                <a16:creationId xmlns:a16="http://schemas.microsoft.com/office/drawing/2014/main" id="{45EDA650-586F-41E8-885B-78C09DC655B0}"/>
              </a:ext>
            </a:extLst>
          </p:cNvPr>
          <p:cNvPicPr>
            <a:picLocks noGrp="1" noChangeAspect="1"/>
          </p:cNvPicPr>
          <p:nvPr>
            <p:ph sz="quarter" idx="14"/>
          </p:nvPr>
        </p:nvPicPr>
        <p:blipFill rotWithShape="1">
          <a:blip r:embed="rId3"/>
          <a:stretch/>
        </p:blipFill>
        <p:spPr>
          <a:xfrm>
            <a:off x="2019808" y="952193"/>
            <a:ext cx="7567969" cy="3651040"/>
          </a:xfrm>
          <a:prstGeom prst="rect">
            <a:avLst/>
          </a:prstGeom>
          <a:noFill/>
        </p:spPr>
      </p:pic>
    </p:spTree>
    <p:extLst>
      <p:ext uri="{BB962C8B-B14F-4D97-AF65-F5344CB8AC3E}">
        <p14:creationId xmlns:p14="http://schemas.microsoft.com/office/powerpoint/2010/main" val="386454436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ark Blue.potx" id="{8C06F02B-C04B-4159-9238-07A4741BCCEC}" vid="{2BE9D8A6-2ABB-45AB-B72C-796BED035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9CE9E8F-2699-48DF-A34E-88250FDA1D74}">
  <ds:schemaRefs>
    <ds:schemaRef ds:uri="http://schemas.microsoft.com/sharepoint/v3/contenttype/forms"/>
  </ds:schemaRefs>
</ds:datastoreItem>
</file>

<file path=customXml/itemProps2.xml><?xml version="1.0" encoding="utf-8"?>
<ds:datastoreItem xmlns:ds="http://schemas.openxmlformats.org/officeDocument/2006/customXml" ds:itemID="{D2E56907-A7B5-41D9-BA8F-629795FAC305}"/>
</file>

<file path=customXml/itemProps3.xml><?xml version="1.0" encoding="utf-8"?>
<ds:datastoreItem xmlns:ds="http://schemas.openxmlformats.org/officeDocument/2006/customXml" ds:itemID="{19E78AB4-D8B2-467D-99AF-003F8C2474F3}">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Dark Blue</Template>
  <TotalTime>0</TotalTime>
  <Words>8287</Words>
  <Application>Microsoft Office PowerPoint</Application>
  <PresentationFormat>Widescreen</PresentationFormat>
  <Paragraphs>516</Paragraphs>
  <Slides>40</Slides>
  <Notes>38</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&amp;quot</vt:lpstr>
      <vt:lpstr>Arial</vt:lpstr>
      <vt:lpstr>Calibri</vt:lpstr>
      <vt:lpstr>Calibri Light</vt:lpstr>
      <vt:lpstr>Comic Sans MS</vt:lpstr>
      <vt:lpstr>Consolas</vt:lpstr>
      <vt:lpstr>Segoe UI</vt:lpstr>
      <vt:lpstr>Segoe UI Light</vt:lpstr>
      <vt:lpstr>Segoe UI Semibold</vt:lpstr>
      <vt:lpstr>Wingdings</vt:lpstr>
      <vt:lpstr>Dark Blue</vt:lpstr>
      <vt:lpstr>Manage Services and Settings in SharePoint Online Admin Center</vt:lpstr>
      <vt:lpstr>PowerPoint Presentation</vt:lpstr>
      <vt:lpstr>Students: How to View This Presentation</vt:lpstr>
      <vt:lpstr>Objective</vt:lpstr>
      <vt:lpstr>Services and Settings in the  SharePoint Online Admin Center</vt:lpstr>
      <vt:lpstr>SharePoint Online Admin Center</vt:lpstr>
      <vt:lpstr>Access the SharePoint Admin Center</vt:lpstr>
      <vt:lpstr>Home dashboard – Modern SharePoint Admin Center</vt:lpstr>
      <vt:lpstr>Site Management</vt:lpstr>
      <vt:lpstr>Site Collection Properties and Activity</vt:lpstr>
      <vt:lpstr>Deleted sites</vt:lpstr>
      <vt:lpstr>Sharing</vt:lpstr>
      <vt:lpstr>Access Control</vt:lpstr>
      <vt:lpstr>Settings</vt:lpstr>
      <vt:lpstr>Settings: Site Collection Storage Management</vt:lpstr>
      <vt:lpstr>OneDrive for Business Retention</vt:lpstr>
      <vt:lpstr>OneDrive for Business Sync </vt:lpstr>
      <vt:lpstr>Settings: Site and Subsite Creation</vt:lpstr>
      <vt:lpstr>Notes: Settings: Global Experience Version Settings</vt:lpstr>
      <vt:lpstr>Settings: Block SharePoint 2013 Workflows</vt:lpstr>
      <vt:lpstr>Content Services – Term store</vt:lpstr>
      <vt:lpstr>Term Store</vt:lpstr>
      <vt:lpstr>Term Store admin page</vt:lpstr>
      <vt:lpstr>Demonstration</vt:lpstr>
      <vt:lpstr>More Features and Services in SharePoint Online</vt:lpstr>
      <vt:lpstr>More Features Administration page</vt:lpstr>
      <vt:lpstr>User Profiles</vt:lpstr>
      <vt:lpstr>User Profiles admin page</vt:lpstr>
      <vt:lpstr>Demonstration</vt:lpstr>
      <vt:lpstr>Records Management (Classic)</vt:lpstr>
      <vt:lpstr>Records Management admin page</vt:lpstr>
      <vt:lpstr>Classic Search</vt:lpstr>
      <vt:lpstr>Classic Search admin page</vt:lpstr>
      <vt:lpstr>Apps (Add-ins)</vt:lpstr>
      <vt:lpstr>SharePoint Admin Center: Apps</vt:lpstr>
      <vt:lpstr>Settings: Site and Subsite Creation</vt:lpstr>
      <vt:lpstr>Knowledge Check</vt:lpstr>
      <vt:lpstr>Summary</vt:lpstr>
      <vt:lpstr>Lab</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2021-06-30T01:47:57.0000000Z</dcterms:created>
  <dcterms:modified xsi:type="dcterms:W3CDTF">2023-01-20T21:26:38.0000000Z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