
<file path=[Content_Types].xml><?xml version="1.0" encoding="utf-8"?>
<Types xmlns="http://schemas.openxmlformats.org/package/2006/content-types">
  <Default Extension="bin" ContentType="image/jpeg"/>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media/image5.bin" ContentType="image/png"/>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removePersonalInfoOnSave="1" saveSubsetFonts="1">
  <p:sldMasterIdLst>
    <p:sldMasterId id="2147483990" r:id="rId4"/>
  </p:sldMasterIdLst>
  <p:notesMasterIdLst>
    <p:notesMasterId r:id="rId27"/>
  </p:notesMasterIdLst>
  <p:sldIdLst>
    <p:sldId id="440" r:id="rId5"/>
    <p:sldId id="399" r:id="rId6"/>
    <p:sldId id="438" r:id="rId8"/>
    <p:sldId id="441" r:id="rId9"/>
    <p:sldId id="427" r:id="rId10"/>
    <p:sldId id="412" r:id="rId11"/>
    <p:sldId id="459" r:id="rId12"/>
    <p:sldId id="425" r:id="rId13"/>
    <p:sldId id="426" r:id="rId14"/>
    <p:sldId id="415" r:id="rId15"/>
    <p:sldId id="453" r:id="rId16"/>
    <p:sldId id="454" r:id="rId17"/>
    <p:sldId id="455" r:id="rId18"/>
    <p:sldId id="457" r:id="rId19"/>
    <p:sldId id="458" r:id="rId20"/>
    <p:sldId id="434" r:id="rId21"/>
    <p:sldId id="435" r:id="rId22"/>
    <p:sldId id="446" r:id="rId23"/>
    <p:sldId id="449" r:id="rId24"/>
    <p:sldId id="447" r:id="rId25"/>
    <p:sldId id="448" r:id="rId26"/>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440"/>
            <p14:sldId id="399"/>
            <p14:sldId id="439"/>
          </p14:sldIdLst>
        </p14:section>
        <p14:section name="Content pages" id="{7E28E96D-50B7-3247-AD53-91BDC15BF350}">
          <p14:sldIdLst>
            <p14:sldId id="438"/>
            <p14:sldId id="441"/>
            <p14:sldId id="427"/>
            <p14:sldId id="412"/>
            <p14:sldId id="459"/>
            <p14:sldId id="425"/>
            <p14:sldId id="426"/>
            <p14:sldId id="415"/>
            <p14:sldId id="453"/>
            <p14:sldId id="454"/>
            <p14:sldId id="455"/>
            <p14:sldId id="457"/>
            <p14:sldId id="458"/>
            <p14:sldId id="434"/>
            <p14:sldId id="435"/>
            <p14:sldId id="446"/>
            <p14:sldId id="449"/>
            <p14:sldId id="447"/>
            <p14:sldId id="4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D3D3D3"/>
    <a:srgbClr val="6089B4"/>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120CBC-EB76-421F-8005-449355000D78}" v="54" dt="2021-06-30T17:50:08.276"/>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85008" autoAdjust="0"/>
  </p:normalViewPr>
  <p:slideViewPr>
    <p:cSldViewPr snapToGrid="0">
      <p:cViewPr varScale="1">
        <p:scale>
          <a:sx n="85" d="100"/>
          <a:sy n="85" d="100"/>
        </p:scale>
        <p:origin x="48" y="67"/>
      </p:cViewPr>
      <p:guideLst/>
    </p:cSldViewPr>
  </p:slideViewPr>
  <p:outlineViewPr>
    <p:cViewPr>
      <p:scale>
        <a:sx n="33" d="100"/>
        <a:sy n="33" d="100"/>
      </p:scale>
      <p:origin x="0" y="-3374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slide" Target="slides/slide22.xml" Id="rId26" /><Relationship Type="http://schemas.openxmlformats.org/officeDocument/2006/relationships/customXml" Target="../customXml/item3.xml" Id="rId3" /><Relationship Type="http://schemas.openxmlformats.org/officeDocument/2006/relationships/slide" Target="slides/slide17.xml" Id="rId21"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microsoft.com/office/2015/10/relationships/revisionInfo" Target="revisionInfo.xml" Id="rId33"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presProps" Target="presProps.xml" Id="rId29"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20.xml" Id="rId24" /><Relationship Type="http://schemas.openxmlformats.org/officeDocument/2006/relationships/tableStyles" Target="tableStyles.xml" Id="rId32"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tags" Target="tags/tag1.xml" Id="rId28"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theme" Target="theme/theme1.xml" Id="rId31"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notesMaster" Target="notesMasters/notesMaster1.xml" Id="rId27" /><Relationship Type="http://schemas.openxmlformats.org/officeDocument/2006/relationships/viewProps" Target="viewProps.xml" Id="rId30" /></Relationships>
</file>

<file path=ppt/diagrams/_rels/data2.xml.rels><?xml version="1.0" encoding="UTF-8" standalone="yes"?>
<Relationships xmlns="http://schemas.openxmlformats.org/package/2006/relationships"><Relationship Id="rId1" Type="http://schemas.openxmlformats.org/officeDocument/2006/relationships/hyperlink" Target="https://docs.microsoft.com/en-us/powershell/sharepoint/sharepoint-pnp/sharepoint-pnp-cmdlets?view=sharepoint-ps" TargetMode="External"/></Relationships>
</file>

<file path=ppt/diagrams/_rels/data4.xml.rels><?xml version="1.0" encoding="UTF-8" standalone="yes"?>
<Relationships xmlns="http://schemas.openxmlformats.org/package/2006/relationships"><Relationship Id="rId1" Type="http://schemas.openxmlformats.org/officeDocument/2006/relationships/hyperlink" Target="https://github.com/powershell/powershellget"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docs.microsoft.com/en-us/powershell/sharepoint/sharepoint-pnp/sharepoint-pnp-cmdlets?view=sharepoint-ps"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github.com/powershell/powershellge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04C40A-02AC-442E-926B-C1CCBD16D4ED}" type="doc">
      <dgm:prSet loTypeId="urn:microsoft.com/office/officeart/2005/8/layout/list1" loCatId="list" qsTypeId="urn:microsoft.com/office/officeart/2005/8/quickstyle/simple1" qsCatId="simple" csTypeId="urn:microsoft.com/office/officeart/2005/8/colors/accent1_2" csCatId="accent1" phldr="0"/>
      <dgm:spPr/>
      <dgm:t>
        <a:bodyPr/>
        <a:lstStyle/>
        <a:p>
          <a:endParaRPr lang="en-US"/>
        </a:p>
      </dgm:t>
    </dgm:pt>
    <dgm:pt modelId="{19828F84-1379-4D99-879D-9A8763704C2B}">
      <dgm:prSet phldrT="[Text]" phldr="1"/>
      <dgm:spPr/>
      <dgm:t>
        <a:bodyPr/>
        <a:lstStyle/>
        <a:p>
          <a:endParaRPr lang="en-US" dirty="0"/>
        </a:p>
      </dgm:t>
    </dgm:pt>
    <dgm:pt modelId="{DEA2F1F3-E98F-4947-8D7B-5F0584ECF4B9}" type="parTrans" cxnId="{8F7811E9-6030-45DB-812A-5FB5FA4FCDE4}">
      <dgm:prSet/>
      <dgm:spPr/>
      <dgm:t>
        <a:bodyPr/>
        <a:lstStyle/>
        <a:p>
          <a:endParaRPr lang="en-US"/>
        </a:p>
      </dgm:t>
    </dgm:pt>
    <dgm:pt modelId="{AB9A1C57-A7C1-42A8-9BDB-4363B83ECD16}" type="sibTrans" cxnId="{8F7811E9-6030-45DB-812A-5FB5FA4FCDE4}">
      <dgm:prSet/>
      <dgm:spPr/>
      <dgm:t>
        <a:bodyPr/>
        <a:lstStyle/>
        <a:p>
          <a:endParaRPr lang="en-US"/>
        </a:p>
      </dgm:t>
    </dgm:pt>
    <dgm:pt modelId="{C4D3B72E-EE9F-4126-A8E6-94E7D37BCFD1}">
      <dgm:prSet phldrT="[Text]" phldr="1"/>
      <dgm:spPr/>
      <dgm:t>
        <a:bodyPr/>
        <a:lstStyle/>
        <a:p>
          <a:endParaRPr lang="en-US"/>
        </a:p>
      </dgm:t>
    </dgm:pt>
    <dgm:pt modelId="{FD242D2B-8B84-4747-9267-39BFDB9EAC3B}" type="parTrans" cxnId="{FA27AAB7-6975-4D7A-AACE-660B1EED5D92}">
      <dgm:prSet/>
      <dgm:spPr/>
      <dgm:t>
        <a:bodyPr/>
        <a:lstStyle/>
        <a:p>
          <a:endParaRPr lang="en-US"/>
        </a:p>
      </dgm:t>
    </dgm:pt>
    <dgm:pt modelId="{4E1127D2-A93D-4F85-B576-8564AA79386E}" type="sibTrans" cxnId="{FA27AAB7-6975-4D7A-AACE-660B1EED5D92}">
      <dgm:prSet/>
      <dgm:spPr/>
      <dgm:t>
        <a:bodyPr/>
        <a:lstStyle/>
        <a:p>
          <a:endParaRPr lang="en-US"/>
        </a:p>
      </dgm:t>
    </dgm:pt>
    <dgm:pt modelId="{0B07996B-FF50-47E4-9BEF-EAC04A7B712A}">
      <dgm:prSet phldrT="[Text]" phldr="1"/>
      <dgm:spPr/>
      <dgm:t>
        <a:bodyPr/>
        <a:lstStyle/>
        <a:p>
          <a:endParaRPr lang="en-US"/>
        </a:p>
      </dgm:t>
    </dgm:pt>
    <dgm:pt modelId="{BBB2C3AB-3C9B-40DE-A541-97B7164E2F3B}" type="parTrans" cxnId="{1B4339AE-510B-46E6-95D6-8BD59BA17492}">
      <dgm:prSet/>
      <dgm:spPr/>
      <dgm:t>
        <a:bodyPr/>
        <a:lstStyle/>
        <a:p>
          <a:endParaRPr lang="en-US"/>
        </a:p>
      </dgm:t>
    </dgm:pt>
    <dgm:pt modelId="{3595BE90-834D-40ED-8BBD-CF8EAE8A4F7D}" type="sibTrans" cxnId="{1B4339AE-510B-46E6-95D6-8BD59BA17492}">
      <dgm:prSet/>
      <dgm:spPr/>
      <dgm:t>
        <a:bodyPr/>
        <a:lstStyle/>
        <a:p>
          <a:endParaRPr lang="en-US"/>
        </a:p>
      </dgm:t>
    </dgm:pt>
    <dgm:pt modelId="{2A02C22B-3862-46B4-AC88-56779F1C256D}" type="pres">
      <dgm:prSet presAssocID="{1504C40A-02AC-442E-926B-C1CCBD16D4ED}" presName="linear" presStyleCnt="0">
        <dgm:presLayoutVars>
          <dgm:dir/>
          <dgm:animLvl val="lvl"/>
          <dgm:resizeHandles val="exact"/>
        </dgm:presLayoutVars>
      </dgm:prSet>
      <dgm:spPr/>
    </dgm:pt>
    <dgm:pt modelId="{ABF6A67D-3565-4CFE-A3A9-D453C9BF82DE}" type="pres">
      <dgm:prSet presAssocID="{19828F84-1379-4D99-879D-9A8763704C2B}" presName="parentLin" presStyleCnt="0"/>
      <dgm:spPr/>
    </dgm:pt>
    <dgm:pt modelId="{C1D1C60F-84E9-4721-B9AC-F927045248AA}" type="pres">
      <dgm:prSet presAssocID="{19828F84-1379-4D99-879D-9A8763704C2B}" presName="parentLeftMargin" presStyleLbl="node1" presStyleIdx="0" presStyleCnt="3"/>
      <dgm:spPr/>
    </dgm:pt>
    <dgm:pt modelId="{9ABF26A1-E35D-40CE-9C6A-6D9293AC9DE6}" type="pres">
      <dgm:prSet presAssocID="{19828F84-1379-4D99-879D-9A8763704C2B}" presName="parentText" presStyleLbl="node1" presStyleIdx="0" presStyleCnt="3">
        <dgm:presLayoutVars>
          <dgm:chMax val="0"/>
          <dgm:bulletEnabled val="1"/>
        </dgm:presLayoutVars>
      </dgm:prSet>
      <dgm:spPr/>
    </dgm:pt>
    <dgm:pt modelId="{56414D47-7877-4766-B0CD-3EDA254BAC46}" type="pres">
      <dgm:prSet presAssocID="{19828F84-1379-4D99-879D-9A8763704C2B}" presName="negativeSpace" presStyleCnt="0"/>
      <dgm:spPr/>
    </dgm:pt>
    <dgm:pt modelId="{5D58313F-9DE1-4E96-A788-2DBC72FED5EA}" type="pres">
      <dgm:prSet presAssocID="{19828F84-1379-4D99-879D-9A8763704C2B}" presName="childText" presStyleLbl="conFgAcc1" presStyleIdx="0" presStyleCnt="3">
        <dgm:presLayoutVars>
          <dgm:bulletEnabled val="1"/>
        </dgm:presLayoutVars>
      </dgm:prSet>
      <dgm:spPr/>
    </dgm:pt>
    <dgm:pt modelId="{88A9F856-8F21-4E7F-8D0F-DB5C2200F04D}" type="pres">
      <dgm:prSet presAssocID="{AB9A1C57-A7C1-42A8-9BDB-4363B83ECD16}" presName="spaceBetweenRectangles" presStyleCnt="0"/>
      <dgm:spPr/>
    </dgm:pt>
    <dgm:pt modelId="{0969E7A1-9DCA-45F5-81F1-1FA7D190F4CC}" type="pres">
      <dgm:prSet presAssocID="{C4D3B72E-EE9F-4126-A8E6-94E7D37BCFD1}" presName="parentLin" presStyleCnt="0"/>
      <dgm:spPr/>
    </dgm:pt>
    <dgm:pt modelId="{952E34DB-6AE9-4A96-8DD2-9DB32705454C}" type="pres">
      <dgm:prSet presAssocID="{C4D3B72E-EE9F-4126-A8E6-94E7D37BCFD1}" presName="parentLeftMargin" presStyleLbl="node1" presStyleIdx="0" presStyleCnt="3"/>
      <dgm:spPr/>
    </dgm:pt>
    <dgm:pt modelId="{9F7B2DF3-2C7C-490E-B6A4-FC8E9C8E88C9}" type="pres">
      <dgm:prSet presAssocID="{C4D3B72E-EE9F-4126-A8E6-94E7D37BCFD1}" presName="parentText" presStyleLbl="node1" presStyleIdx="1" presStyleCnt="3">
        <dgm:presLayoutVars>
          <dgm:chMax val="0"/>
          <dgm:bulletEnabled val="1"/>
        </dgm:presLayoutVars>
      </dgm:prSet>
      <dgm:spPr/>
    </dgm:pt>
    <dgm:pt modelId="{2930D6F8-6650-4483-A11E-E12C2299D598}" type="pres">
      <dgm:prSet presAssocID="{C4D3B72E-EE9F-4126-A8E6-94E7D37BCFD1}" presName="negativeSpace" presStyleCnt="0"/>
      <dgm:spPr/>
    </dgm:pt>
    <dgm:pt modelId="{1DA964AC-4A55-4A27-8D2A-96D58EBA493A}" type="pres">
      <dgm:prSet presAssocID="{C4D3B72E-EE9F-4126-A8E6-94E7D37BCFD1}" presName="childText" presStyleLbl="conFgAcc1" presStyleIdx="1" presStyleCnt="3">
        <dgm:presLayoutVars>
          <dgm:bulletEnabled val="1"/>
        </dgm:presLayoutVars>
      </dgm:prSet>
      <dgm:spPr/>
    </dgm:pt>
    <dgm:pt modelId="{77CFBFAF-51CB-4471-B86A-E11BD5767237}" type="pres">
      <dgm:prSet presAssocID="{4E1127D2-A93D-4F85-B576-8564AA79386E}" presName="spaceBetweenRectangles" presStyleCnt="0"/>
      <dgm:spPr/>
    </dgm:pt>
    <dgm:pt modelId="{AE143D15-17DB-423F-BF51-E9642466BC46}" type="pres">
      <dgm:prSet presAssocID="{0B07996B-FF50-47E4-9BEF-EAC04A7B712A}" presName="parentLin" presStyleCnt="0"/>
      <dgm:spPr/>
    </dgm:pt>
    <dgm:pt modelId="{552DD646-E6AC-4E8D-B29D-1613B56CCC57}" type="pres">
      <dgm:prSet presAssocID="{0B07996B-FF50-47E4-9BEF-EAC04A7B712A}" presName="parentLeftMargin" presStyleLbl="node1" presStyleIdx="1" presStyleCnt="3"/>
      <dgm:spPr/>
    </dgm:pt>
    <dgm:pt modelId="{CC44156B-E35B-4AA6-BAAD-A093BF798483}" type="pres">
      <dgm:prSet presAssocID="{0B07996B-FF50-47E4-9BEF-EAC04A7B712A}" presName="parentText" presStyleLbl="node1" presStyleIdx="2" presStyleCnt="3">
        <dgm:presLayoutVars>
          <dgm:chMax val="0"/>
          <dgm:bulletEnabled val="1"/>
        </dgm:presLayoutVars>
      </dgm:prSet>
      <dgm:spPr/>
    </dgm:pt>
    <dgm:pt modelId="{7BB38531-63C3-4F8A-A4FE-B55493C61CD3}" type="pres">
      <dgm:prSet presAssocID="{0B07996B-FF50-47E4-9BEF-EAC04A7B712A}" presName="negativeSpace" presStyleCnt="0"/>
      <dgm:spPr/>
    </dgm:pt>
    <dgm:pt modelId="{28C15B55-83BE-4F22-AB61-34F84B57745B}" type="pres">
      <dgm:prSet presAssocID="{0B07996B-FF50-47E4-9BEF-EAC04A7B712A}" presName="childText" presStyleLbl="conFgAcc1" presStyleIdx="2" presStyleCnt="3">
        <dgm:presLayoutVars>
          <dgm:bulletEnabled val="1"/>
        </dgm:presLayoutVars>
      </dgm:prSet>
      <dgm:spPr/>
    </dgm:pt>
  </dgm:ptLst>
  <dgm:cxnLst>
    <dgm:cxn modelId="{2D28FD10-DF01-4997-AD2B-B4F658E5840A}" type="presOf" srcId="{C4D3B72E-EE9F-4126-A8E6-94E7D37BCFD1}" destId="{952E34DB-6AE9-4A96-8DD2-9DB32705454C}" srcOrd="0" destOrd="0" presId="urn:microsoft.com/office/officeart/2005/8/layout/list1"/>
    <dgm:cxn modelId="{E7ADF721-BD1C-4DEB-9DE2-635EA2E3CF2A}" type="presOf" srcId="{C4D3B72E-EE9F-4126-A8E6-94E7D37BCFD1}" destId="{9F7B2DF3-2C7C-490E-B6A4-FC8E9C8E88C9}" srcOrd="1" destOrd="0" presId="urn:microsoft.com/office/officeart/2005/8/layout/list1"/>
    <dgm:cxn modelId="{594F9E4D-4806-4150-BCF0-58E6DC387F6C}" type="presOf" srcId="{19828F84-1379-4D99-879D-9A8763704C2B}" destId="{9ABF26A1-E35D-40CE-9C6A-6D9293AC9DE6}" srcOrd="1" destOrd="0" presId="urn:microsoft.com/office/officeart/2005/8/layout/list1"/>
    <dgm:cxn modelId="{FF1E207A-AEC9-4E3F-AA85-BF2F1B8B5808}" type="presOf" srcId="{1504C40A-02AC-442E-926B-C1CCBD16D4ED}" destId="{2A02C22B-3862-46B4-AC88-56779F1C256D}" srcOrd="0" destOrd="0" presId="urn:microsoft.com/office/officeart/2005/8/layout/list1"/>
    <dgm:cxn modelId="{DFB5825A-EB26-4CBF-AE62-B14B80BD9619}" type="presOf" srcId="{0B07996B-FF50-47E4-9BEF-EAC04A7B712A}" destId="{CC44156B-E35B-4AA6-BAAD-A093BF798483}" srcOrd="1" destOrd="0" presId="urn:microsoft.com/office/officeart/2005/8/layout/list1"/>
    <dgm:cxn modelId="{4A09D6A5-AD7B-4183-A95D-86C3248222DC}" type="presOf" srcId="{0B07996B-FF50-47E4-9BEF-EAC04A7B712A}" destId="{552DD646-E6AC-4E8D-B29D-1613B56CCC57}" srcOrd="0" destOrd="0" presId="urn:microsoft.com/office/officeart/2005/8/layout/list1"/>
    <dgm:cxn modelId="{1B4339AE-510B-46E6-95D6-8BD59BA17492}" srcId="{1504C40A-02AC-442E-926B-C1CCBD16D4ED}" destId="{0B07996B-FF50-47E4-9BEF-EAC04A7B712A}" srcOrd="2" destOrd="0" parTransId="{BBB2C3AB-3C9B-40DE-A541-97B7164E2F3B}" sibTransId="{3595BE90-834D-40ED-8BBD-CF8EAE8A4F7D}"/>
    <dgm:cxn modelId="{FA27AAB7-6975-4D7A-AACE-660B1EED5D92}" srcId="{1504C40A-02AC-442E-926B-C1CCBD16D4ED}" destId="{C4D3B72E-EE9F-4126-A8E6-94E7D37BCFD1}" srcOrd="1" destOrd="0" parTransId="{FD242D2B-8B84-4747-9267-39BFDB9EAC3B}" sibTransId="{4E1127D2-A93D-4F85-B576-8564AA79386E}"/>
    <dgm:cxn modelId="{DD0BB6CF-ED6F-4F0B-BFBE-67CBFC29CC24}" type="presOf" srcId="{19828F84-1379-4D99-879D-9A8763704C2B}" destId="{C1D1C60F-84E9-4721-B9AC-F927045248AA}" srcOrd="0" destOrd="0" presId="urn:microsoft.com/office/officeart/2005/8/layout/list1"/>
    <dgm:cxn modelId="{8F7811E9-6030-45DB-812A-5FB5FA4FCDE4}" srcId="{1504C40A-02AC-442E-926B-C1CCBD16D4ED}" destId="{19828F84-1379-4D99-879D-9A8763704C2B}" srcOrd="0" destOrd="0" parTransId="{DEA2F1F3-E98F-4947-8D7B-5F0584ECF4B9}" sibTransId="{AB9A1C57-A7C1-42A8-9BDB-4363B83ECD16}"/>
    <dgm:cxn modelId="{E28DAA17-B2B4-40E7-B504-43157FE85346}" type="presParOf" srcId="{2A02C22B-3862-46B4-AC88-56779F1C256D}" destId="{ABF6A67D-3565-4CFE-A3A9-D453C9BF82DE}" srcOrd="0" destOrd="0" presId="urn:microsoft.com/office/officeart/2005/8/layout/list1"/>
    <dgm:cxn modelId="{82EF835E-A189-427A-997A-65E174C57A16}" type="presParOf" srcId="{ABF6A67D-3565-4CFE-A3A9-D453C9BF82DE}" destId="{C1D1C60F-84E9-4721-B9AC-F927045248AA}" srcOrd="0" destOrd="0" presId="urn:microsoft.com/office/officeart/2005/8/layout/list1"/>
    <dgm:cxn modelId="{630A3A5A-ABF8-4CA2-9213-7D521BA2260C}" type="presParOf" srcId="{ABF6A67D-3565-4CFE-A3A9-D453C9BF82DE}" destId="{9ABF26A1-E35D-40CE-9C6A-6D9293AC9DE6}" srcOrd="1" destOrd="0" presId="urn:microsoft.com/office/officeart/2005/8/layout/list1"/>
    <dgm:cxn modelId="{80596FB0-CB0A-46EB-89BB-BB4FBAFB353C}" type="presParOf" srcId="{2A02C22B-3862-46B4-AC88-56779F1C256D}" destId="{56414D47-7877-4766-B0CD-3EDA254BAC46}" srcOrd="1" destOrd="0" presId="urn:microsoft.com/office/officeart/2005/8/layout/list1"/>
    <dgm:cxn modelId="{7ADD061E-66BC-4C87-AAAA-A14C6BC4E3CA}" type="presParOf" srcId="{2A02C22B-3862-46B4-AC88-56779F1C256D}" destId="{5D58313F-9DE1-4E96-A788-2DBC72FED5EA}" srcOrd="2" destOrd="0" presId="urn:microsoft.com/office/officeart/2005/8/layout/list1"/>
    <dgm:cxn modelId="{E5D23B60-8A5D-41A4-ADA4-F27C5D38D72C}" type="presParOf" srcId="{2A02C22B-3862-46B4-AC88-56779F1C256D}" destId="{88A9F856-8F21-4E7F-8D0F-DB5C2200F04D}" srcOrd="3" destOrd="0" presId="urn:microsoft.com/office/officeart/2005/8/layout/list1"/>
    <dgm:cxn modelId="{6427AC30-3E4B-4DD2-BBF0-DDA5C3C9A16B}" type="presParOf" srcId="{2A02C22B-3862-46B4-AC88-56779F1C256D}" destId="{0969E7A1-9DCA-45F5-81F1-1FA7D190F4CC}" srcOrd="4" destOrd="0" presId="urn:microsoft.com/office/officeart/2005/8/layout/list1"/>
    <dgm:cxn modelId="{ED7D4120-A9B3-466E-A962-AFDD07558BB1}" type="presParOf" srcId="{0969E7A1-9DCA-45F5-81F1-1FA7D190F4CC}" destId="{952E34DB-6AE9-4A96-8DD2-9DB32705454C}" srcOrd="0" destOrd="0" presId="urn:microsoft.com/office/officeart/2005/8/layout/list1"/>
    <dgm:cxn modelId="{DDD59B5B-30B3-4BA8-AFDA-A64B5B06F913}" type="presParOf" srcId="{0969E7A1-9DCA-45F5-81F1-1FA7D190F4CC}" destId="{9F7B2DF3-2C7C-490E-B6A4-FC8E9C8E88C9}" srcOrd="1" destOrd="0" presId="urn:microsoft.com/office/officeart/2005/8/layout/list1"/>
    <dgm:cxn modelId="{E70504B7-106D-42AC-A4EA-732BEC35A739}" type="presParOf" srcId="{2A02C22B-3862-46B4-AC88-56779F1C256D}" destId="{2930D6F8-6650-4483-A11E-E12C2299D598}" srcOrd="5" destOrd="0" presId="urn:microsoft.com/office/officeart/2005/8/layout/list1"/>
    <dgm:cxn modelId="{183C1249-534B-460B-8EDC-B6EAFB783F74}" type="presParOf" srcId="{2A02C22B-3862-46B4-AC88-56779F1C256D}" destId="{1DA964AC-4A55-4A27-8D2A-96D58EBA493A}" srcOrd="6" destOrd="0" presId="urn:microsoft.com/office/officeart/2005/8/layout/list1"/>
    <dgm:cxn modelId="{AE8346F3-EDD4-40B8-9596-6D5C815F85EF}" type="presParOf" srcId="{2A02C22B-3862-46B4-AC88-56779F1C256D}" destId="{77CFBFAF-51CB-4471-B86A-E11BD5767237}" srcOrd="7" destOrd="0" presId="urn:microsoft.com/office/officeart/2005/8/layout/list1"/>
    <dgm:cxn modelId="{C2300D5F-4BD3-4360-BBFE-CC2590CD8B52}" type="presParOf" srcId="{2A02C22B-3862-46B4-AC88-56779F1C256D}" destId="{AE143D15-17DB-423F-BF51-E9642466BC46}" srcOrd="8" destOrd="0" presId="urn:microsoft.com/office/officeart/2005/8/layout/list1"/>
    <dgm:cxn modelId="{136564E5-5F90-4D56-82DD-01B317B5D619}" type="presParOf" srcId="{AE143D15-17DB-423F-BF51-E9642466BC46}" destId="{552DD646-E6AC-4E8D-B29D-1613B56CCC57}" srcOrd="0" destOrd="0" presId="urn:microsoft.com/office/officeart/2005/8/layout/list1"/>
    <dgm:cxn modelId="{B6D2C1AB-3013-45E7-A567-F5DCDC9925FA}" type="presParOf" srcId="{AE143D15-17DB-423F-BF51-E9642466BC46}" destId="{CC44156B-E35B-4AA6-BAAD-A093BF798483}" srcOrd="1" destOrd="0" presId="urn:microsoft.com/office/officeart/2005/8/layout/list1"/>
    <dgm:cxn modelId="{89F7A686-4A65-41E2-A8CF-EF184AACE16C}" type="presParOf" srcId="{2A02C22B-3862-46B4-AC88-56779F1C256D}" destId="{7BB38531-63C3-4F8A-A4FE-B55493C61CD3}" srcOrd="9" destOrd="0" presId="urn:microsoft.com/office/officeart/2005/8/layout/list1"/>
    <dgm:cxn modelId="{68F54520-D1D4-4005-858E-562B85AF12F0}" type="presParOf" srcId="{2A02C22B-3862-46B4-AC88-56779F1C256D}" destId="{28C15B55-83BE-4F22-AB61-34F84B57745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3030A8-40C9-4E8C-B65F-670D9162E0A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97BE3E4-53F7-4584-89A6-F6A61A359A88}">
      <dgm:prSet/>
      <dgm:spPr/>
      <dgm:t>
        <a:bodyPr/>
        <a:lstStyle/>
        <a:p>
          <a:r>
            <a:rPr lang="en-US" baseline="0"/>
            <a:t>SharePoint PnP PowerShell Cmdlets are an open source solution available on GitHub</a:t>
          </a:r>
          <a:endParaRPr lang="en-US"/>
        </a:p>
      </dgm:t>
    </dgm:pt>
    <dgm:pt modelId="{3CE05282-E3DE-40AE-BFAF-19AC17A5C24B}" type="parTrans" cxnId="{B6EEF32F-1F5E-422E-94A8-A40CC92D0300}">
      <dgm:prSet/>
      <dgm:spPr/>
      <dgm:t>
        <a:bodyPr/>
        <a:lstStyle/>
        <a:p>
          <a:endParaRPr lang="en-US"/>
        </a:p>
      </dgm:t>
    </dgm:pt>
    <dgm:pt modelId="{A68309BB-1CF0-43AD-AB52-9AB84622B01B}" type="sibTrans" cxnId="{B6EEF32F-1F5E-422E-94A8-A40CC92D0300}">
      <dgm:prSet/>
      <dgm:spPr/>
      <dgm:t>
        <a:bodyPr/>
        <a:lstStyle/>
        <a:p>
          <a:endParaRPr lang="en-US"/>
        </a:p>
      </dgm:t>
    </dgm:pt>
    <dgm:pt modelId="{2C78C14F-1A40-4297-93B0-D778AA57C270}">
      <dgm:prSet/>
      <dgm:spPr/>
      <dgm:t>
        <a:bodyPr/>
        <a:lstStyle/>
        <a:p>
          <a:r>
            <a:rPr lang="en-US" baseline="0"/>
            <a:t>GitHub is one of the largest open source communities in the world</a:t>
          </a:r>
          <a:endParaRPr lang="en-US"/>
        </a:p>
      </dgm:t>
    </dgm:pt>
    <dgm:pt modelId="{17820724-1845-4490-8783-F004F11BCB63}" type="parTrans" cxnId="{44FBA982-EE82-41BF-A146-075E09DB9F0A}">
      <dgm:prSet/>
      <dgm:spPr/>
      <dgm:t>
        <a:bodyPr/>
        <a:lstStyle/>
        <a:p>
          <a:endParaRPr lang="en-US"/>
        </a:p>
      </dgm:t>
    </dgm:pt>
    <dgm:pt modelId="{35AB242D-86CD-45CA-B7C9-DE73C369FE60}" type="sibTrans" cxnId="{44FBA982-EE82-41BF-A146-075E09DB9F0A}">
      <dgm:prSet/>
      <dgm:spPr/>
      <dgm:t>
        <a:bodyPr/>
        <a:lstStyle/>
        <a:p>
          <a:endParaRPr lang="en-US"/>
        </a:p>
      </dgm:t>
    </dgm:pt>
    <dgm:pt modelId="{F639CEAC-1F1B-4FF5-B526-612C0EF12B84}">
      <dgm:prSet/>
      <dgm:spPr/>
      <dgm:t>
        <a:bodyPr/>
        <a:lstStyle/>
        <a:p>
          <a:r>
            <a:rPr lang="en-US" baseline="0"/>
            <a:t>The SharePoint PnP PowerShell cmdlets are based on the Client Side Object Module (CSOM)</a:t>
          </a:r>
          <a:endParaRPr lang="en-US"/>
        </a:p>
      </dgm:t>
    </dgm:pt>
    <dgm:pt modelId="{745F0B13-D3EA-4791-A006-0B8EC41F5D8B}" type="parTrans" cxnId="{B392ACC0-CB3E-4D95-979C-C33E50EDC66C}">
      <dgm:prSet/>
      <dgm:spPr/>
      <dgm:t>
        <a:bodyPr/>
        <a:lstStyle/>
        <a:p>
          <a:endParaRPr lang="en-US"/>
        </a:p>
      </dgm:t>
    </dgm:pt>
    <dgm:pt modelId="{921F231A-128D-4784-837F-EA72B0C1899F}" type="sibTrans" cxnId="{B392ACC0-CB3E-4D95-979C-C33E50EDC66C}">
      <dgm:prSet/>
      <dgm:spPr/>
      <dgm:t>
        <a:bodyPr/>
        <a:lstStyle/>
        <a:p>
          <a:endParaRPr lang="en-US"/>
        </a:p>
      </dgm:t>
    </dgm:pt>
    <dgm:pt modelId="{6DCDC36D-E553-4ECC-8589-F0360649A616}">
      <dgm:prSet/>
      <dgm:spPr/>
      <dgm:t>
        <a:bodyPr/>
        <a:lstStyle/>
        <a:p>
          <a:r>
            <a:rPr lang="en-US" baseline="0"/>
            <a:t>It is a package of SharePoint Online PowerShell cmdlets for working with Lists, List Items, complex provisioning and artifact management actions towards SharePoint</a:t>
          </a:r>
          <a:endParaRPr lang="en-US"/>
        </a:p>
      </dgm:t>
    </dgm:pt>
    <dgm:pt modelId="{7085A0F8-F401-476D-8783-C30C8572F75E}" type="parTrans" cxnId="{D22584DA-0B82-4617-9534-E328E991E090}">
      <dgm:prSet/>
      <dgm:spPr/>
      <dgm:t>
        <a:bodyPr/>
        <a:lstStyle/>
        <a:p>
          <a:endParaRPr lang="en-US"/>
        </a:p>
      </dgm:t>
    </dgm:pt>
    <dgm:pt modelId="{D1C15DAD-27C0-422A-BEF4-EF873D18B4D3}" type="sibTrans" cxnId="{D22584DA-0B82-4617-9534-E328E991E090}">
      <dgm:prSet/>
      <dgm:spPr/>
      <dgm:t>
        <a:bodyPr/>
        <a:lstStyle/>
        <a:p>
          <a:endParaRPr lang="en-US"/>
        </a:p>
      </dgm:t>
    </dgm:pt>
    <dgm:pt modelId="{3D87616D-5C82-4470-920A-9683DBF13F41}">
      <dgm:prSet/>
      <dgm:spPr/>
      <dgm:t>
        <a:bodyPr/>
        <a:lstStyle/>
        <a:p>
          <a:r>
            <a:rPr lang="en-US" baseline="0"/>
            <a:t>New PnP PowerShell cmdlets are added and released monthly</a:t>
          </a:r>
          <a:endParaRPr lang="en-US"/>
        </a:p>
      </dgm:t>
    </dgm:pt>
    <dgm:pt modelId="{CF5FB645-FC26-4F64-A704-50642D68EB6B}" type="parTrans" cxnId="{7178BBA5-EA4E-423B-AFDF-740414CDBDC7}">
      <dgm:prSet/>
      <dgm:spPr/>
      <dgm:t>
        <a:bodyPr/>
        <a:lstStyle/>
        <a:p>
          <a:endParaRPr lang="en-US"/>
        </a:p>
      </dgm:t>
    </dgm:pt>
    <dgm:pt modelId="{26EF9CCC-5286-4268-AE88-D891EEFEC8C4}" type="sibTrans" cxnId="{7178BBA5-EA4E-423B-AFDF-740414CDBDC7}">
      <dgm:prSet/>
      <dgm:spPr/>
      <dgm:t>
        <a:bodyPr/>
        <a:lstStyle/>
        <a:p>
          <a:endParaRPr lang="en-US"/>
        </a:p>
      </dgm:t>
    </dgm:pt>
    <dgm:pt modelId="{6D13CE79-6A93-4B02-A850-CA760CE06E1F}">
      <dgm:prSet/>
      <dgm:spPr/>
      <dgm:t>
        <a:bodyPr/>
        <a:lstStyle/>
        <a:p>
          <a:r>
            <a:rPr lang="en-US" baseline="0"/>
            <a:t>The latest documentation can be found at: </a:t>
          </a:r>
          <a:r>
            <a:rPr lang="en-US" baseline="0">
              <a:hlinkClick xmlns:r="http://schemas.openxmlformats.org/officeDocument/2006/relationships" r:id="rId1"/>
            </a:rPr>
            <a:t>https://docs.microsoft.com/en-us/powershell/sharepoint/sharepoint-pnp/sharepoint-pnp-cmdlets?view=sharepoint-ps</a:t>
          </a:r>
          <a:endParaRPr lang="en-US"/>
        </a:p>
      </dgm:t>
    </dgm:pt>
    <dgm:pt modelId="{ABFF07CE-48F3-41A0-9B19-18C2A8769134}" type="parTrans" cxnId="{3196F448-1DBC-4D0E-B8F5-EC31B99894EC}">
      <dgm:prSet/>
      <dgm:spPr/>
      <dgm:t>
        <a:bodyPr/>
        <a:lstStyle/>
        <a:p>
          <a:endParaRPr lang="en-US"/>
        </a:p>
      </dgm:t>
    </dgm:pt>
    <dgm:pt modelId="{55E1E8C3-BE0E-497E-8D07-B3CC60A23B86}" type="sibTrans" cxnId="{3196F448-1DBC-4D0E-B8F5-EC31B99894EC}">
      <dgm:prSet/>
      <dgm:spPr/>
      <dgm:t>
        <a:bodyPr/>
        <a:lstStyle/>
        <a:p>
          <a:endParaRPr lang="en-US"/>
        </a:p>
      </dgm:t>
    </dgm:pt>
    <dgm:pt modelId="{8E1F141B-F093-4456-BC45-9871722738D1}" type="pres">
      <dgm:prSet presAssocID="{123030A8-40C9-4E8C-B65F-670D9162E0A9}" presName="vert0" presStyleCnt="0">
        <dgm:presLayoutVars>
          <dgm:dir/>
          <dgm:animOne val="branch"/>
          <dgm:animLvl val="lvl"/>
        </dgm:presLayoutVars>
      </dgm:prSet>
      <dgm:spPr/>
    </dgm:pt>
    <dgm:pt modelId="{8C5E7938-65EE-4554-8ECF-41EDB891420D}" type="pres">
      <dgm:prSet presAssocID="{E97BE3E4-53F7-4584-89A6-F6A61A359A88}" presName="thickLine" presStyleLbl="alignNode1" presStyleIdx="0" presStyleCnt="6"/>
      <dgm:spPr/>
    </dgm:pt>
    <dgm:pt modelId="{E3B144A8-6836-4271-AC19-D1A59D4BC632}" type="pres">
      <dgm:prSet presAssocID="{E97BE3E4-53F7-4584-89A6-F6A61A359A88}" presName="horz1" presStyleCnt="0"/>
      <dgm:spPr/>
    </dgm:pt>
    <dgm:pt modelId="{6A617881-C468-4A7B-8E72-BD14003FBD77}" type="pres">
      <dgm:prSet presAssocID="{E97BE3E4-53F7-4584-89A6-F6A61A359A88}" presName="tx1" presStyleLbl="revTx" presStyleIdx="0" presStyleCnt="6"/>
      <dgm:spPr/>
    </dgm:pt>
    <dgm:pt modelId="{3E085527-E6A9-43EB-9649-37E72BA99630}" type="pres">
      <dgm:prSet presAssocID="{E97BE3E4-53F7-4584-89A6-F6A61A359A88}" presName="vert1" presStyleCnt="0"/>
      <dgm:spPr/>
    </dgm:pt>
    <dgm:pt modelId="{A40B2F67-64E6-4B80-B178-3748A14D657F}" type="pres">
      <dgm:prSet presAssocID="{2C78C14F-1A40-4297-93B0-D778AA57C270}" presName="thickLine" presStyleLbl="alignNode1" presStyleIdx="1" presStyleCnt="6"/>
      <dgm:spPr/>
    </dgm:pt>
    <dgm:pt modelId="{5A9F5683-C7B2-46ED-81C3-7A2DB53558A1}" type="pres">
      <dgm:prSet presAssocID="{2C78C14F-1A40-4297-93B0-D778AA57C270}" presName="horz1" presStyleCnt="0"/>
      <dgm:spPr/>
    </dgm:pt>
    <dgm:pt modelId="{76FEC385-CDA8-47B4-A2A6-A982603D753B}" type="pres">
      <dgm:prSet presAssocID="{2C78C14F-1A40-4297-93B0-D778AA57C270}" presName="tx1" presStyleLbl="revTx" presStyleIdx="1" presStyleCnt="6"/>
      <dgm:spPr/>
    </dgm:pt>
    <dgm:pt modelId="{86D1A4CB-038C-42BE-902C-208020480AF7}" type="pres">
      <dgm:prSet presAssocID="{2C78C14F-1A40-4297-93B0-D778AA57C270}" presName="vert1" presStyleCnt="0"/>
      <dgm:spPr/>
    </dgm:pt>
    <dgm:pt modelId="{7371FE89-CC8E-4802-AA34-69D9CD40BBFF}" type="pres">
      <dgm:prSet presAssocID="{F639CEAC-1F1B-4FF5-B526-612C0EF12B84}" presName="thickLine" presStyleLbl="alignNode1" presStyleIdx="2" presStyleCnt="6"/>
      <dgm:spPr/>
    </dgm:pt>
    <dgm:pt modelId="{3F9F2603-6598-4A04-B5A2-D9432FB4B9D0}" type="pres">
      <dgm:prSet presAssocID="{F639CEAC-1F1B-4FF5-B526-612C0EF12B84}" presName="horz1" presStyleCnt="0"/>
      <dgm:spPr/>
    </dgm:pt>
    <dgm:pt modelId="{12527AF5-50FF-45A2-B4B9-D45A2A3EA295}" type="pres">
      <dgm:prSet presAssocID="{F639CEAC-1F1B-4FF5-B526-612C0EF12B84}" presName="tx1" presStyleLbl="revTx" presStyleIdx="2" presStyleCnt="6"/>
      <dgm:spPr/>
    </dgm:pt>
    <dgm:pt modelId="{E9EA6794-129C-4E93-97F8-C6D32F4F69C3}" type="pres">
      <dgm:prSet presAssocID="{F639CEAC-1F1B-4FF5-B526-612C0EF12B84}" presName="vert1" presStyleCnt="0"/>
      <dgm:spPr/>
    </dgm:pt>
    <dgm:pt modelId="{E9158820-034B-4DDD-83F4-762DBA8E3A54}" type="pres">
      <dgm:prSet presAssocID="{6DCDC36D-E553-4ECC-8589-F0360649A616}" presName="thickLine" presStyleLbl="alignNode1" presStyleIdx="3" presStyleCnt="6"/>
      <dgm:spPr/>
    </dgm:pt>
    <dgm:pt modelId="{0413BCC5-7743-46AB-815F-C862F778F70C}" type="pres">
      <dgm:prSet presAssocID="{6DCDC36D-E553-4ECC-8589-F0360649A616}" presName="horz1" presStyleCnt="0"/>
      <dgm:spPr/>
    </dgm:pt>
    <dgm:pt modelId="{941545B9-ABB2-45B4-8DFB-6EE9D0DDC8D0}" type="pres">
      <dgm:prSet presAssocID="{6DCDC36D-E553-4ECC-8589-F0360649A616}" presName="tx1" presStyleLbl="revTx" presStyleIdx="3" presStyleCnt="6"/>
      <dgm:spPr/>
    </dgm:pt>
    <dgm:pt modelId="{3317E3F0-1832-4DC0-95BF-701C9D5DB321}" type="pres">
      <dgm:prSet presAssocID="{6DCDC36D-E553-4ECC-8589-F0360649A616}" presName="vert1" presStyleCnt="0"/>
      <dgm:spPr/>
    </dgm:pt>
    <dgm:pt modelId="{74345F3A-9396-4AA1-8FEF-60E9CFA0DCC2}" type="pres">
      <dgm:prSet presAssocID="{3D87616D-5C82-4470-920A-9683DBF13F41}" presName="thickLine" presStyleLbl="alignNode1" presStyleIdx="4" presStyleCnt="6"/>
      <dgm:spPr/>
    </dgm:pt>
    <dgm:pt modelId="{88D9409B-FAEE-40C1-BDB4-B281B3F11A84}" type="pres">
      <dgm:prSet presAssocID="{3D87616D-5C82-4470-920A-9683DBF13F41}" presName="horz1" presStyleCnt="0"/>
      <dgm:spPr/>
    </dgm:pt>
    <dgm:pt modelId="{925BA9F8-CFC9-45BC-B26D-31DC1FF96DAF}" type="pres">
      <dgm:prSet presAssocID="{3D87616D-5C82-4470-920A-9683DBF13F41}" presName="tx1" presStyleLbl="revTx" presStyleIdx="4" presStyleCnt="6"/>
      <dgm:spPr/>
    </dgm:pt>
    <dgm:pt modelId="{D85148DD-C6C8-4B51-B2E9-DC42D33555EA}" type="pres">
      <dgm:prSet presAssocID="{3D87616D-5C82-4470-920A-9683DBF13F41}" presName="vert1" presStyleCnt="0"/>
      <dgm:spPr/>
    </dgm:pt>
    <dgm:pt modelId="{69A17EAD-0F4E-441C-BBFA-AC709D037E6A}" type="pres">
      <dgm:prSet presAssocID="{6D13CE79-6A93-4B02-A850-CA760CE06E1F}" presName="thickLine" presStyleLbl="alignNode1" presStyleIdx="5" presStyleCnt="6"/>
      <dgm:spPr/>
    </dgm:pt>
    <dgm:pt modelId="{138A9C72-8202-495B-A1C4-2EA93ADEAE2F}" type="pres">
      <dgm:prSet presAssocID="{6D13CE79-6A93-4B02-A850-CA760CE06E1F}" presName="horz1" presStyleCnt="0"/>
      <dgm:spPr/>
    </dgm:pt>
    <dgm:pt modelId="{A8F62632-F191-47C0-B339-7B5524A421C4}" type="pres">
      <dgm:prSet presAssocID="{6D13CE79-6A93-4B02-A850-CA760CE06E1F}" presName="tx1" presStyleLbl="revTx" presStyleIdx="5" presStyleCnt="6"/>
      <dgm:spPr/>
    </dgm:pt>
    <dgm:pt modelId="{A7C5818D-D997-4C8E-AF3D-50DCAC538333}" type="pres">
      <dgm:prSet presAssocID="{6D13CE79-6A93-4B02-A850-CA760CE06E1F}" presName="vert1" presStyleCnt="0"/>
      <dgm:spPr/>
    </dgm:pt>
  </dgm:ptLst>
  <dgm:cxnLst>
    <dgm:cxn modelId="{B6EEF32F-1F5E-422E-94A8-A40CC92D0300}" srcId="{123030A8-40C9-4E8C-B65F-670D9162E0A9}" destId="{E97BE3E4-53F7-4584-89A6-F6A61A359A88}" srcOrd="0" destOrd="0" parTransId="{3CE05282-E3DE-40AE-BFAF-19AC17A5C24B}" sibTransId="{A68309BB-1CF0-43AD-AB52-9AB84622B01B}"/>
    <dgm:cxn modelId="{3746763F-FBBB-42EE-AA08-67825E7F049A}" type="presOf" srcId="{E97BE3E4-53F7-4584-89A6-F6A61A359A88}" destId="{6A617881-C468-4A7B-8E72-BD14003FBD77}" srcOrd="0" destOrd="0" presId="urn:microsoft.com/office/officeart/2008/layout/LinedList"/>
    <dgm:cxn modelId="{3196F448-1DBC-4D0E-B8F5-EC31B99894EC}" srcId="{123030A8-40C9-4E8C-B65F-670D9162E0A9}" destId="{6D13CE79-6A93-4B02-A850-CA760CE06E1F}" srcOrd="5" destOrd="0" parTransId="{ABFF07CE-48F3-41A0-9B19-18C2A8769134}" sibTransId="{55E1E8C3-BE0E-497E-8D07-B3CC60A23B86}"/>
    <dgm:cxn modelId="{0819D96F-84B6-4D72-B5DD-0230843EDFDB}" type="presOf" srcId="{123030A8-40C9-4E8C-B65F-670D9162E0A9}" destId="{8E1F141B-F093-4456-BC45-9871722738D1}" srcOrd="0" destOrd="0" presId="urn:microsoft.com/office/officeart/2008/layout/LinedList"/>
    <dgm:cxn modelId="{3550B459-3744-427A-BA75-6C93A912881D}" type="presOf" srcId="{6DCDC36D-E553-4ECC-8589-F0360649A616}" destId="{941545B9-ABB2-45B4-8DFB-6EE9D0DDC8D0}" srcOrd="0" destOrd="0" presId="urn:microsoft.com/office/officeart/2008/layout/LinedList"/>
    <dgm:cxn modelId="{3843F27C-B3BC-47C8-94CA-4FEAFB086661}" type="presOf" srcId="{6D13CE79-6A93-4B02-A850-CA760CE06E1F}" destId="{A8F62632-F191-47C0-B339-7B5524A421C4}" srcOrd="0" destOrd="0" presId="urn:microsoft.com/office/officeart/2008/layout/LinedList"/>
    <dgm:cxn modelId="{44FBA982-EE82-41BF-A146-075E09DB9F0A}" srcId="{123030A8-40C9-4E8C-B65F-670D9162E0A9}" destId="{2C78C14F-1A40-4297-93B0-D778AA57C270}" srcOrd="1" destOrd="0" parTransId="{17820724-1845-4490-8783-F004F11BCB63}" sibTransId="{35AB242D-86CD-45CA-B7C9-DE73C369FE60}"/>
    <dgm:cxn modelId="{B1B448A0-B948-43A7-B644-AA83414DA53A}" type="presOf" srcId="{3D87616D-5C82-4470-920A-9683DBF13F41}" destId="{925BA9F8-CFC9-45BC-B26D-31DC1FF96DAF}" srcOrd="0" destOrd="0" presId="urn:microsoft.com/office/officeart/2008/layout/LinedList"/>
    <dgm:cxn modelId="{7178BBA5-EA4E-423B-AFDF-740414CDBDC7}" srcId="{123030A8-40C9-4E8C-B65F-670D9162E0A9}" destId="{3D87616D-5C82-4470-920A-9683DBF13F41}" srcOrd="4" destOrd="0" parTransId="{CF5FB645-FC26-4F64-A704-50642D68EB6B}" sibTransId="{26EF9CCC-5286-4268-AE88-D891EEFEC8C4}"/>
    <dgm:cxn modelId="{90EC1AA7-4023-4820-AC5E-2F27C27220B0}" type="presOf" srcId="{2C78C14F-1A40-4297-93B0-D778AA57C270}" destId="{76FEC385-CDA8-47B4-A2A6-A982603D753B}" srcOrd="0" destOrd="0" presId="urn:microsoft.com/office/officeart/2008/layout/LinedList"/>
    <dgm:cxn modelId="{B392ACC0-CB3E-4D95-979C-C33E50EDC66C}" srcId="{123030A8-40C9-4E8C-B65F-670D9162E0A9}" destId="{F639CEAC-1F1B-4FF5-B526-612C0EF12B84}" srcOrd="2" destOrd="0" parTransId="{745F0B13-D3EA-4791-A006-0B8EC41F5D8B}" sibTransId="{921F231A-128D-4784-837F-EA72B0C1899F}"/>
    <dgm:cxn modelId="{D8BFA1D2-67AA-47F1-98D6-18C0BC8CAA43}" type="presOf" srcId="{F639CEAC-1F1B-4FF5-B526-612C0EF12B84}" destId="{12527AF5-50FF-45A2-B4B9-D45A2A3EA295}" srcOrd="0" destOrd="0" presId="urn:microsoft.com/office/officeart/2008/layout/LinedList"/>
    <dgm:cxn modelId="{D22584DA-0B82-4617-9534-E328E991E090}" srcId="{123030A8-40C9-4E8C-B65F-670D9162E0A9}" destId="{6DCDC36D-E553-4ECC-8589-F0360649A616}" srcOrd="3" destOrd="0" parTransId="{7085A0F8-F401-476D-8783-C30C8572F75E}" sibTransId="{D1C15DAD-27C0-422A-BEF4-EF873D18B4D3}"/>
    <dgm:cxn modelId="{FABAB08C-B833-463C-8905-36FC71468BEC}" type="presParOf" srcId="{8E1F141B-F093-4456-BC45-9871722738D1}" destId="{8C5E7938-65EE-4554-8ECF-41EDB891420D}" srcOrd="0" destOrd="0" presId="urn:microsoft.com/office/officeart/2008/layout/LinedList"/>
    <dgm:cxn modelId="{CD0977A5-F982-4518-8B93-071A027DAB5D}" type="presParOf" srcId="{8E1F141B-F093-4456-BC45-9871722738D1}" destId="{E3B144A8-6836-4271-AC19-D1A59D4BC632}" srcOrd="1" destOrd="0" presId="urn:microsoft.com/office/officeart/2008/layout/LinedList"/>
    <dgm:cxn modelId="{1A5B5F55-5FA5-407B-B955-46540EBCE872}" type="presParOf" srcId="{E3B144A8-6836-4271-AC19-D1A59D4BC632}" destId="{6A617881-C468-4A7B-8E72-BD14003FBD77}" srcOrd="0" destOrd="0" presId="urn:microsoft.com/office/officeart/2008/layout/LinedList"/>
    <dgm:cxn modelId="{A7DCE47A-DEDF-4EE1-921C-DAFE815B7CAA}" type="presParOf" srcId="{E3B144A8-6836-4271-AC19-D1A59D4BC632}" destId="{3E085527-E6A9-43EB-9649-37E72BA99630}" srcOrd="1" destOrd="0" presId="urn:microsoft.com/office/officeart/2008/layout/LinedList"/>
    <dgm:cxn modelId="{334C46E2-3D70-4AC9-8D4D-4191D2345E9D}" type="presParOf" srcId="{8E1F141B-F093-4456-BC45-9871722738D1}" destId="{A40B2F67-64E6-4B80-B178-3748A14D657F}" srcOrd="2" destOrd="0" presId="urn:microsoft.com/office/officeart/2008/layout/LinedList"/>
    <dgm:cxn modelId="{5A634BC3-CA6F-4D83-9CFF-85AB86E124FB}" type="presParOf" srcId="{8E1F141B-F093-4456-BC45-9871722738D1}" destId="{5A9F5683-C7B2-46ED-81C3-7A2DB53558A1}" srcOrd="3" destOrd="0" presId="urn:microsoft.com/office/officeart/2008/layout/LinedList"/>
    <dgm:cxn modelId="{14928007-913F-4151-B9A7-3FD5B042B538}" type="presParOf" srcId="{5A9F5683-C7B2-46ED-81C3-7A2DB53558A1}" destId="{76FEC385-CDA8-47B4-A2A6-A982603D753B}" srcOrd="0" destOrd="0" presId="urn:microsoft.com/office/officeart/2008/layout/LinedList"/>
    <dgm:cxn modelId="{0FD88752-595B-4C14-A5FC-448CF2D474DD}" type="presParOf" srcId="{5A9F5683-C7B2-46ED-81C3-7A2DB53558A1}" destId="{86D1A4CB-038C-42BE-902C-208020480AF7}" srcOrd="1" destOrd="0" presId="urn:microsoft.com/office/officeart/2008/layout/LinedList"/>
    <dgm:cxn modelId="{4DA4DB70-031A-4943-8F94-107B0175B2A8}" type="presParOf" srcId="{8E1F141B-F093-4456-BC45-9871722738D1}" destId="{7371FE89-CC8E-4802-AA34-69D9CD40BBFF}" srcOrd="4" destOrd="0" presId="urn:microsoft.com/office/officeart/2008/layout/LinedList"/>
    <dgm:cxn modelId="{42319512-71F1-49AF-AD67-2CE4602350DD}" type="presParOf" srcId="{8E1F141B-F093-4456-BC45-9871722738D1}" destId="{3F9F2603-6598-4A04-B5A2-D9432FB4B9D0}" srcOrd="5" destOrd="0" presId="urn:microsoft.com/office/officeart/2008/layout/LinedList"/>
    <dgm:cxn modelId="{16FD31C7-733F-4710-B15C-BCCE694B8CB8}" type="presParOf" srcId="{3F9F2603-6598-4A04-B5A2-D9432FB4B9D0}" destId="{12527AF5-50FF-45A2-B4B9-D45A2A3EA295}" srcOrd="0" destOrd="0" presId="urn:microsoft.com/office/officeart/2008/layout/LinedList"/>
    <dgm:cxn modelId="{93877FCF-A8FA-4F52-B76A-00BC3934619A}" type="presParOf" srcId="{3F9F2603-6598-4A04-B5A2-D9432FB4B9D0}" destId="{E9EA6794-129C-4E93-97F8-C6D32F4F69C3}" srcOrd="1" destOrd="0" presId="urn:microsoft.com/office/officeart/2008/layout/LinedList"/>
    <dgm:cxn modelId="{DD2A94BE-8743-4CDC-81AC-78DA001306B1}" type="presParOf" srcId="{8E1F141B-F093-4456-BC45-9871722738D1}" destId="{E9158820-034B-4DDD-83F4-762DBA8E3A54}" srcOrd="6" destOrd="0" presId="urn:microsoft.com/office/officeart/2008/layout/LinedList"/>
    <dgm:cxn modelId="{C9491FFD-E4B7-49C8-BA56-E5D01884E38C}" type="presParOf" srcId="{8E1F141B-F093-4456-BC45-9871722738D1}" destId="{0413BCC5-7743-46AB-815F-C862F778F70C}" srcOrd="7" destOrd="0" presId="urn:microsoft.com/office/officeart/2008/layout/LinedList"/>
    <dgm:cxn modelId="{8B4A4B93-3177-456B-A8B6-D3C865E80FE9}" type="presParOf" srcId="{0413BCC5-7743-46AB-815F-C862F778F70C}" destId="{941545B9-ABB2-45B4-8DFB-6EE9D0DDC8D0}" srcOrd="0" destOrd="0" presId="urn:microsoft.com/office/officeart/2008/layout/LinedList"/>
    <dgm:cxn modelId="{8B1B2138-E51D-4987-81EC-CC04BB6CEC89}" type="presParOf" srcId="{0413BCC5-7743-46AB-815F-C862F778F70C}" destId="{3317E3F0-1832-4DC0-95BF-701C9D5DB321}" srcOrd="1" destOrd="0" presId="urn:microsoft.com/office/officeart/2008/layout/LinedList"/>
    <dgm:cxn modelId="{850C9A28-4C64-4A99-A0B1-50932885DDE8}" type="presParOf" srcId="{8E1F141B-F093-4456-BC45-9871722738D1}" destId="{74345F3A-9396-4AA1-8FEF-60E9CFA0DCC2}" srcOrd="8" destOrd="0" presId="urn:microsoft.com/office/officeart/2008/layout/LinedList"/>
    <dgm:cxn modelId="{3FF87402-ABB0-4CF7-86C3-4A4228BAAC85}" type="presParOf" srcId="{8E1F141B-F093-4456-BC45-9871722738D1}" destId="{88D9409B-FAEE-40C1-BDB4-B281B3F11A84}" srcOrd="9" destOrd="0" presId="urn:microsoft.com/office/officeart/2008/layout/LinedList"/>
    <dgm:cxn modelId="{075D3282-2C8E-4A4D-B3E2-E44166E8A3F3}" type="presParOf" srcId="{88D9409B-FAEE-40C1-BDB4-B281B3F11A84}" destId="{925BA9F8-CFC9-45BC-B26D-31DC1FF96DAF}" srcOrd="0" destOrd="0" presId="urn:microsoft.com/office/officeart/2008/layout/LinedList"/>
    <dgm:cxn modelId="{2A2D1910-3D67-4720-8F2E-76B7E9A891A8}" type="presParOf" srcId="{88D9409B-FAEE-40C1-BDB4-B281B3F11A84}" destId="{D85148DD-C6C8-4B51-B2E9-DC42D33555EA}" srcOrd="1" destOrd="0" presId="urn:microsoft.com/office/officeart/2008/layout/LinedList"/>
    <dgm:cxn modelId="{EF541FE9-C3DF-48B5-A275-16B0F15C5FAF}" type="presParOf" srcId="{8E1F141B-F093-4456-BC45-9871722738D1}" destId="{69A17EAD-0F4E-441C-BBFA-AC709D037E6A}" srcOrd="10" destOrd="0" presId="urn:microsoft.com/office/officeart/2008/layout/LinedList"/>
    <dgm:cxn modelId="{BA17F033-F1D9-45A8-998C-106EB89F140D}" type="presParOf" srcId="{8E1F141B-F093-4456-BC45-9871722738D1}" destId="{138A9C72-8202-495B-A1C4-2EA93ADEAE2F}" srcOrd="11" destOrd="0" presId="urn:microsoft.com/office/officeart/2008/layout/LinedList"/>
    <dgm:cxn modelId="{7F7E8CF4-663C-43C4-93D6-0BD14C138EE6}" type="presParOf" srcId="{138A9C72-8202-495B-A1C4-2EA93ADEAE2F}" destId="{A8F62632-F191-47C0-B339-7B5524A421C4}" srcOrd="0" destOrd="0" presId="urn:microsoft.com/office/officeart/2008/layout/LinedList"/>
    <dgm:cxn modelId="{FD07690A-D69A-4CDD-9997-9F7205C8A204}" type="presParOf" srcId="{138A9C72-8202-495B-A1C4-2EA93ADEAE2F}" destId="{A7C5818D-D997-4C8E-AF3D-50DCAC53833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2C7605-3838-4008-8EC5-C9916280B9BC}"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D63E6702-D690-41E4-B062-98CBFA04496D}">
      <dgm:prSet/>
      <dgm:spPr/>
      <dgm:t>
        <a:bodyPr/>
        <a:lstStyle/>
        <a:p>
          <a:r>
            <a:rPr lang="en-US" baseline="0"/>
            <a:t>As new releases of the module become available, you can run the following cmdlet to install the latest updated version:</a:t>
          </a:r>
          <a:endParaRPr lang="en-US"/>
        </a:p>
      </dgm:t>
    </dgm:pt>
    <dgm:pt modelId="{44645E20-3A16-4350-A133-A2823FCDA366}" type="parTrans" cxnId="{6200C5E2-1949-4F7C-A703-2A7ECBF9FDF3}">
      <dgm:prSet/>
      <dgm:spPr/>
      <dgm:t>
        <a:bodyPr/>
        <a:lstStyle/>
        <a:p>
          <a:endParaRPr lang="en-US"/>
        </a:p>
      </dgm:t>
    </dgm:pt>
    <dgm:pt modelId="{B9472405-4B18-413B-B6F2-F18874DA0466}" type="sibTrans" cxnId="{6200C5E2-1949-4F7C-A703-2A7ECBF9FDF3}">
      <dgm:prSet/>
      <dgm:spPr/>
      <dgm:t>
        <a:bodyPr/>
        <a:lstStyle/>
        <a:p>
          <a:endParaRPr lang="en-US"/>
        </a:p>
      </dgm:t>
    </dgm:pt>
    <dgm:pt modelId="{6877EC35-2628-4496-A6BD-E3DB286B741F}">
      <dgm:prSet/>
      <dgm:spPr/>
      <dgm:t>
        <a:bodyPr/>
        <a:lstStyle/>
        <a:p>
          <a:r>
            <a:rPr lang="en-US" baseline="0" dirty="0"/>
            <a:t>Update-Module </a:t>
          </a:r>
          <a:r>
            <a:rPr lang="en-US" baseline="0" dirty="0" err="1"/>
            <a:t>SharePointPnPPowerShellOnline</a:t>
          </a:r>
          <a:endParaRPr lang="en-US" dirty="0"/>
        </a:p>
      </dgm:t>
    </dgm:pt>
    <dgm:pt modelId="{B6A6A51C-15D8-4E30-8537-499D74F38EFA}" type="parTrans" cxnId="{17839AED-0365-4D33-906C-38C234EB2D78}">
      <dgm:prSet/>
      <dgm:spPr/>
      <dgm:t>
        <a:bodyPr/>
        <a:lstStyle/>
        <a:p>
          <a:endParaRPr lang="en-US"/>
        </a:p>
      </dgm:t>
    </dgm:pt>
    <dgm:pt modelId="{777BBFB3-A76D-48AB-9917-B1011CFE7CC3}" type="sibTrans" cxnId="{17839AED-0365-4D33-906C-38C234EB2D78}">
      <dgm:prSet/>
      <dgm:spPr/>
      <dgm:t>
        <a:bodyPr/>
        <a:lstStyle/>
        <a:p>
          <a:endParaRPr lang="en-US"/>
        </a:p>
      </dgm:t>
    </dgm:pt>
    <dgm:pt modelId="{E3EC60C9-B01D-4B92-AFFD-3F6A514DBA52}">
      <dgm:prSet/>
      <dgm:spPr/>
      <dgm:t>
        <a:bodyPr/>
        <a:lstStyle/>
        <a:p>
          <a:r>
            <a:rPr lang="en-US" baseline="0"/>
            <a:t>To use the library, you first need to connect to a PnP site :</a:t>
          </a:r>
          <a:endParaRPr lang="en-US"/>
        </a:p>
      </dgm:t>
    </dgm:pt>
    <dgm:pt modelId="{AC44C8BD-DA6F-4EF0-97CD-A7A397777072}" type="parTrans" cxnId="{E06D9100-FF9B-41BE-A529-AD3A38B1A687}">
      <dgm:prSet/>
      <dgm:spPr/>
      <dgm:t>
        <a:bodyPr/>
        <a:lstStyle/>
        <a:p>
          <a:endParaRPr lang="en-US"/>
        </a:p>
      </dgm:t>
    </dgm:pt>
    <dgm:pt modelId="{FF27DF10-B017-4F41-8A00-F26DA6FC8D24}" type="sibTrans" cxnId="{E06D9100-FF9B-41BE-A529-AD3A38B1A687}">
      <dgm:prSet/>
      <dgm:spPr/>
      <dgm:t>
        <a:bodyPr/>
        <a:lstStyle/>
        <a:p>
          <a:endParaRPr lang="en-US"/>
        </a:p>
      </dgm:t>
    </dgm:pt>
    <dgm:pt modelId="{1F6FE508-0BF2-4F3E-ACDF-B5221C5EB2F4}">
      <dgm:prSet/>
      <dgm:spPr/>
      <dgm:t>
        <a:bodyPr/>
        <a:lstStyle/>
        <a:p>
          <a:r>
            <a:rPr lang="en-US" baseline="0"/>
            <a:t>Connect-PnPOnline –Url https://&lt;tenantname&gt;.sharepoint.com –UseWebLogin </a:t>
          </a:r>
          <a:endParaRPr lang="en-US"/>
        </a:p>
      </dgm:t>
    </dgm:pt>
    <dgm:pt modelId="{70262715-0492-4660-A03F-5738228F80B9}" type="parTrans" cxnId="{338E6BC5-7686-4575-B18D-FBF337A169FA}">
      <dgm:prSet/>
      <dgm:spPr/>
      <dgm:t>
        <a:bodyPr/>
        <a:lstStyle/>
        <a:p>
          <a:endParaRPr lang="en-US"/>
        </a:p>
      </dgm:t>
    </dgm:pt>
    <dgm:pt modelId="{F8A63573-B35B-4561-B3E5-922FD00A02EE}" type="sibTrans" cxnId="{338E6BC5-7686-4575-B18D-FBF337A169FA}">
      <dgm:prSet/>
      <dgm:spPr/>
      <dgm:t>
        <a:bodyPr/>
        <a:lstStyle/>
        <a:p>
          <a:endParaRPr lang="en-US"/>
        </a:p>
      </dgm:t>
    </dgm:pt>
    <dgm:pt modelId="{A0358ABE-A97C-46DE-A418-D3303566D0A0}">
      <dgm:prSet/>
      <dgm:spPr/>
      <dgm:t>
        <a:bodyPr/>
        <a:lstStyle/>
        <a:p>
          <a:r>
            <a:rPr lang="nb-NO" baseline="0"/>
            <a:t>This command is compatibible with MFA</a:t>
          </a:r>
          <a:endParaRPr lang="en-US"/>
        </a:p>
      </dgm:t>
    </dgm:pt>
    <dgm:pt modelId="{DFFC479E-285F-4BCD-A9B4-5776C8471606}" type="parTrans" cxnId="{021C57D2-A229-4701-ABF8-3DF41990B414}">
      <dgm:prSet/>
      <dgm:spPr/>
      <dgm:t>
        <a:bodyPr/>
        <a:lstStyle/>
        <a:p>
          <a:endParaRPr lang="en-US"/>
        </a:p>
      </dgm:t>
    </dgm:pt>
    <dgm:pt modelId="{A7AF799A-B1CC-41E6-9124-852767CA01DC}" type="sibTrans" cxnId="{021C57D2-A229-4701-ABF8-3DF41990B414}">
      <dgm:prSet/>
      <dgm:spPr/>
      <dgm:t>
        <a:bodyPr/>
        <a:lstStyle/>
        <a:p>
          <a:endParaRPr lang="en-US"/>
        </a:p>
      </dgm:t>
    </dgm:pt>
    <dgm:pt modelId="{29974A27-95C4-4F57-B1AA-92DD18C833DD}">
      <dgm:prSet/>
      <dgm:spPr/>
      <dgm:t>
        <a:bodyPr/>
        <a:lstStyle/>
        <a:p>
          <a:r>
            <a:rPr lang="en-US" baseline="0" dirty="0"/>
            <a:t>To view all cmdlets, use:</a:t>
          </a:r>
          <a:endParaRPr lang="en-US" dirty="0"/>
        </a:p>
      </dgm:t>
    </dgm:pt>
    <dgm:pt modelId="{47F63E68-384A-4F3F-B68A-B1A5D34991A9}" type="parTrans" cxnId="{B858B064-8E99-4C9A-B6F3-4EB077A4A8DA}">
      <dgm:prSet/>
      <dgm:spPr/>
      <dgm:t>
        <a:bodyPr/>
        <a:lstStyle/>
        <a:p>
          <a:endParaRPr lang="en-US"/>
        </a:p>
      </dgm:t>
    </dgm:pt>
    <dgm:pt modelId="{AD952447-461C-4C2A-9FDE-08F2DDA762F0}" type="sibTrans" cxnId="{B858B064-8E99-4C9A-B6F3-4EB077A4A8DA}">
      <dgm:prSet/>
      <dgm:spPr/>
      <dgm:t>
        <a:bodyPr/>
        <a:lstStyle/>
        <a:p>
          <a:endParaRPr lang="en-US"/>
        </a:p>
      </dgm:t>
    </dgm:pt>
    <dgm:pt modelId="{6E66161E-61C4-4DA6-BBA3-C6B8DE7F2462}">
      <dgm:prSet/>
      <dgm:spPr/>
      <dgm:t>
        <a:bodyPr/>
        <a:lstStyle/>
        <a:p>
          <a:r>
            <a:rPr lang="en-US" baseline="0"/>
            <a:t>Get-command -module SharePointPnPPowerShellOnline</a:t>
          </a:r>
          <a:endParaRPr lang="en-US" dirty="0"/>
        </a:p>
      </dgm:t>
    </dgm:pt>
    <dgm:pt modelId="{D42B8E22-02D4-4DBD-B111-5AAED4D76DDE}" type="parTrans" cxnId="{4A661A26-6C3E-4745-8086-7A1FC5418EE7}">
      <dgm:prSet/>
      <dgm:spPr/>
      <dgm:t>
        <a:bodyPr/>
        <a:lstStyle/>
        <a:p>
          <a:endParaRPr lang="en-US"/>
        </a:p>
      </dgm:t>
    </dgm:pt>
    <dgm:pt modelId="{C351F841-F2DD-4C6B-BBAF-F194E13A31FB}" type="sibTrans" cxnId="{4A661A26-6C3E-4745-8086-7A1FC5418EE7}">
      <dgm:prSet/>
      <dgm:spPr/>
      <dgm:t>
        <a:bodyPr/>
        <a:lstStyle/>
        <a:p>
          <a:endParaRPr lang="en-US"/>
        </a:p>
      </dgm:t>
    </dgm:pt>
    <dgm:pt modelId="{2EAACFC0-77CB-4F49-A53A-6ACD04D4FDA2}" type="pres">
      <dgm:prSet presAssocID="{7E2C7605-3838-4008-8EC5-C9916280B9BC}" presName="vert0" presStyleCnt="0">
        <dgm:presLayoutVars>
          <dgm:dir/>
          <dgm:animOne val="branch"/>
          <dgm:animLvl val="lvl"/>
        </dgm:presLayoutVars>
      </dgm:prSet>
      <dgm:spPr/>
    </dgm:pt>
    <dgm:pt modelId="{FB9CEA90-649F-46B1-AD4D-204DB9B6A265}" type="pres">
      <dgm:prSet presAssocID="{D63E6702-D690-41E4-B062-98CBFA04496D}" presName="thickLine" presStyleLbl="alignNode1" presStyleIdx="0" presStyleCnt="3"/>
      <dgm:spPr/>
    </dgm:pt>
    <dgm:pt modelId="{16BB2E25-16E2-4723-89AA-1B7551DDC376}" type="pres">
      <dgm:prSet presAssocID="{D63E6702-D690-41E4-B062-98CBFA04496D}" presName="horz1" presStyleCnt="0"/>
      <dgm:spPr/>
    </dgm:pt>
    <dgm:pt modelId="{3437CEFF-A446-4508-8504-CE237126127B}" type="pres">
      <dgm:prSet presAssocID="{D63E6702-D690-41E4-B062-98CBFA04496D}" presName="tx1" presStyleLbl="revTx" presStyleIdx="0" presStyleCnt="7"/>
      <dgm:spPr/>
    </dgm:pt>
    <dgm:pt modelId="{5CF52A8F-91B4-4C6B-BB84-ACAAB977F73D}" type="pres">
      <dgm:prSet presAssocID="{D63E6702-D690-41E4-B062-98CBFA04496D}" presName="vert1" presStyleCnt="0"/>
      <dgm:spPr/>
    </dgm:pt>
    <dgm:pt modelId="{A7D23BCB-0E4A-4908-B931-F60CD663B64D}" type="pres">
      <dgm:prSet presAssocID="{6877EC35-2628-4496-A6BD-E3DB286B741F}" presName="vertSpace2a" presStyleCnt="0"/>
      <dgm:spPr/>
    </dgm:pt>
    <dgm:pt modelId="{2E08E023-3CE4-4A64-A690-A5EC678D76FB}" type="pres">
      <dgm:prSet presAssocID="{6877EC35-2628-4496-A6BD-E3DB286B741F}" presName="horz2" presStyleCnt="0"/>
      <dgm:spPr/>
    </dgm:pt>
    <dgm:pt modelId="{22D5B0B5-9633-4F3B-9643-8FB39D5E1E74}" type="pres">
      <dgm:prSet presAssocID="{6877EC35-2628-4496-A6BD-E3DB286B741F}" presName="horzSpace2" presStyleCnt="0"/>
      <dgm:spPr/>
    </dgm:pt>
    <dgm:pt modelId="{97D73DAA-D4C6-48DA-BA43-10B651C4ADF2}" type="pres">
      <dgm:prSet presAssocID="{6877EC35-2628-4496-A6BD-E3DB286B741F}" presName="tx2" presStyleLbl="revTx" presStyleIdx="1" presStyleCnt="7"/>
      <dgm:spPr/>
    </dgm:pt>
    <dgm:pt modelId="{754108C7-57C3-41D6-BFCB-1A0AFB064DE9}" type="pres">
      <dgm:prSet presAssocID="{6877EC35-2628-4496-A6BD-E3DB286B741F}" presName="vert2" presStyleCnt="0"/>
      <dgm:spPr/>
    </dgm:pt>
    <dgm:pt modelId="{F55214EA-301F-4E14-B6D1-EC648CA2F8B0}" type="pres">
      <dgm:prSet presAssocID="{6877EC35-2628-4496-A6BD-E3DB286B741F}" presName="thinLine2b" presStyleLbl="callout" presStyleIdx="0" presStyleCnt="4"/>
      <dgm:spPr/>
    </dgm:pt>
    <dgm:pt modelId="{692A3829-9814-4F23-AB03-AAD58885A418}" type="pres">
      <dgm:prSet presAssocID="{6877EC35-2628-4496-A6BD-E3DB286B741F}" presName="vertSpace2b" presStyleCnt="0"/>
      <dgm:spPr/>
    </dgm:pt>
    <dgm:pt modelId="{E3658009-AF20-439E-A813-104F36C8A4E9}" type="pres">
      <dgm:prSet presAssocID="{E3EC60C9-B01D-4B92-AFFD-3F6A514DBA52}" presName="thickLine" presStyleLbl="alignNode1" presStyleIdx="1" presStyleCnt="3"/>
      <dgm:spPr/>
    </dgm:pt>
    <dgm:pt modelId="{A9F195B7-1EB6-44A6-91D9-C153FCD7310E}" type="pres">
      <dgm:prSet presAssocID="{E3EC60C9-B01D-4B92-AFFD-3F6A514DBA52}" presName="horz1" presStyleCnt="0"/>
      <dgm:spPr/>
    </dgm:pt>
    <dgm:pt modelId="{B8EFD052-44FF-4888-B18A-8A318C220DA6}" type="pres">
      <dgm:prSet presAssocID="{E3EC60C9-B01D-4B92-AFFD-3F6A514DBA52}" presName="tx1" presStyleLbl="revTx" presStyleIdx="2" presStyleCnt="7"/>
      <dgm:spPr/>
    </dgm:pt>
    <dgm:pt modelId="{6BE88FBE-D230-411D-A010-B6A7FC843385}" type="pres">
      <dgm:prSet presAssocID="{E3EC60C9-B01D-4B92-AFFD-3F6A514DBA52}" presName="vert1" presStyleCnt="0"/>
      <dgm:spPr/>
    </dgm:pt>
    <dgm:pt modelId="{A774B58A-A3AF-4049-BEA6-8A9BB54D6F2E}" type="pres">
      <dgm:prSet presAssocID="{1F6FE508-0BF2-4F3E-ACDF-B5221C5EB2F4}" presName="vertSpace2a" presStyleCnt="0"/>
      <dgm:spPr/>
    </dgm:pt>
    <dgm:pt modelId="{91C44102-678F-45E4-AD12-CBA6B244BB03}" type="pres">
      <dgm:prSet presAssocID="{1F6FE508-0BF2-4F3E-ACDF-B5221C5EB2F4}" presName="horz2" presStyleCnt="0"/>
      <dgm:spPr/>
    </dgm:pt>
    <dgm:pt modelId="{926C93AB-6F92-482F-B297-4DC27C68DBEC}" type="pres">
      <dgm:prSet presAssocID="{1F6FE508-0BF2-4F3E-ACDF-B5221C5EB2F4}" presName="horzSpace2" presStyleCnt="0"/>
      <dgm:spPr/>
    </dgm:pt>
    <dgm:pt modelId="{1E0A5177-3016-4B9B-AC7F-79009145FDFB}" type="pres">
      <dgm:prSet presAssocID="{1F6FE508-0BF2-4F3E-ACDF-B5221C5EB2F4}" presName="tx2" presStyleLbl="revTx" presStyleIdx="3" presStyleCnt="7"/>
      <dgm:spPr/>
    </dgm:pt>
    <dgm:pt modelId="{48AE61D9-448B-4B35-8F29-85D5FBBBBA51}" type="pres">
      <dgm:prSet presAssocID="{1F6FE508-0BF2-4F3E-ACDF-B5221C5EB2F4}" presName="vert2" presStyleCnt="0"/>
      <dgm:spPr/>
    </dgm:pt>
    <dgm:pt modelId="{EFE2D5B5-26CF-4B63-8B1F-853D35959DBB}" type="pres">
      <dgm:prSet presAssocID="{1F6FE508-0BF2-4F3E-ACDF-B5221C5EB2F4}" presName="thinLine2b" presStyleLbl="callout" presStyleIdx="1" presStyleCnt="4"/>
      <dgm:spPr/>
    </dgm:pt>
    <dgm:pt modelId="{732CDE1C-D7CF-41EB-AC42-09158475FFED}" type="pres">
      <dgm:prSet presAssocID="{1F6FE508-0BF2-4F3E-ACDF-B5221C5EB2F4}" presName="vertSpace2b" presStyleCnt="0"/>
      <dgm:spPr/>
    </dgm:pt>
    <dgm:pt modelId="{D32EC29B-BE78-44DE-BECE-353B4CB23961}" type="pres">
      <dgm:prSet presAssocID="{A0358ABE-A97C-46DE-A418-D3303566D0A0}" presName="horz2" presStyleCnt="0"/>
      <dgm:spPr/>
    </dgm:pt>
    <dgm:pt modelId="{D60D6876-7510-40C4-A310-214C2EF74FDD}" type="pres">
      <dgm:prSet presAssocID="{A0358ABE-A97C-46DE-A418-D3303566D0A0}" presName="horzSpace2" presStyleCnt="0"/>
      <dgm:spPr/>
    </dgm:pt>
    <dgm:pt modelId="{F02BD467-AF7E-4B98-8170-C42CE8078BDD}" type="pres">
      <dgm:prSet presAssocID="{A0358ABE-A97C-46DE-A418-D3303566D0A0}" presName="tx2" presStyleLbl="revTx" presStyleIdx="4" presStyleCnt="7"/>
      <dgm:spPr/>
    </dgm:pt>
    <dgm:pt modelId="{C3A52C8E-0E6F-4423-8EED-D46A5394597A}" type="pres">
      <dgm:prSet presAssocID="{A0358ABE-A97C-46DE-A418-D3303566D0A0}" presName="vert2" presStyleCnt="0"/>
      <dgm:spPr/>
    </dgm:pt>
    <dgm:pt modelId="{95AEB08F-2FFF-42B1-A700-5EB0ACBD8574}" type="pres">
      <dgm:prSet presAssocID="{A0358ABE-A97C-46DE-A418-D3303566D0A0}" presName="thinLine2b" presStyleLbl="callout" presStyleIdx="2" presStyleCnt="4"/>
      <dgm:spPr/>
    </dgm:pt>
    <dgm:pt modelId="{049FF324-6EDB-45F4-B5A5-7E0DD9E53276}" type="pres">
      <dgm:prSet presAssocID="{A0358ABE-A97C-46DE-A418-D3303566D0A0}" presName="vertSpace2b" presStyleCnt="0"/>
      <dgm:spPr/>
    </dgm:pt>
    <dgm:pt modelId="{73DD285B-0E93-4D30-8942-FA83DF70A511}" type="pres">
      <dgm:prSet presAssocID="{29974A27-95C4-4F57-B1AA-92DD18C833DD}" presName="thickLine" presStyleLbl="alignNode1" presStyleIdx="2" presStyleCnt="3"/>
      <dgm:spPr/>
    </dgm:pt>
    <dgm:pt modelId="{5B70D7C4-48FD-4DF6-8F47-2C636FB385DB}" type="pres">
      <dgm:prSet presAssocID="{29974A27-95C4-4F57-B1AA-92DD18C833DD}" presName="horz1" presStyleCnt="0"/>
      <dgm:spPr/>
    </dgm:pt>
    <dgm:pt modelId="{83C93796-4E02-4A78-AA7C-EC96250366ED}" type="pres">
      <dgm:prSet presAssocID="{29974A27-95C4-4F57-B1AA-92DD18C833DD}" presName="tx1" presStyleLbl="revTx" presStyleIdx="5" presStyleCnt="7"/>
      <dgm:spPr/>
    </dgm:pt>
    <dgm:pt modelId="{E85E0A62-85D0-490E-8982-C0459CE5E836}" type="pres">
      <dgm:prSet presAssocID="{29974A27-95C4-4F57-B1AA-92DD18C833DD}" presName="vert1" presStyleCnt="0"/>
      <dgm:spPr/>
    </dgm:pt>
    <dgm:pt modelId="{6D1E314C-A836-41F1-A48C-A565C1ADED65}" type="pres">
      <dgm:prSet presAssocID="{6E66161E-61C4-4DA6-BBA3-C6B8DE7F2462}" presName="vertSpace2a" presStyleCnt="0"/>
      <dgm:spPr/>
    </dgm:pt>
    <dgm:pt modelId="{A54C049E-7921-4DA2-AED0-509398D409D7}" type="pres">
      <dgm:prSet presAssocID="{6E66161E-61C4-4DA6-BBA3-C6B8DE7F2462}" presName="horz2" presStyleCnt="0"/>
      <dgm:spPr/>
    </dgm:pt>
    <dgm:pt modelId="{D75E9ACF-9486-4B9A-90DB-D50A503044D2}" type="pres">
      <dgm:prSet presAssocID="{6E66161E-61C4-4DA6-BBA3-C6B8DE7F2462}" presName="horzSpace2" presStyleCnt="0"/>
      <dgm:spPr/>
    </dgm:pt>
    <dgm:pt modelId="{02B5D774-78E3-4DCA-B28D-EE8F2F8E3340}" type="pres">
      <dgm:prSet presAssocID="{6E66161E-61C4-4DA6-BBA3-C6B8DE7F2462}" presName="tx2" presStyleLbl="revTx" presStyleIdx="6" presStyleCnt="7"/>
      <dgm:spPr/>
    </dgm:pt>
    <dgm:pt modelId="{3BC3657C-12DF-4164-A263-6984A3A9DF1E}" type="pres">
      <dgm:prSet presAssocID="{6E66161E-61C4-4DA6-BBA3-C6B8DE7F2462}" presName="vert2" presStyleCnt="0"/>
      <dgm:spPr/>
    </dgm:pt>
    <dgm:pt modelId="{367D1CA1-A168-4843-81C5-B0CD12F4FE39}" type="pres">
      <dgm:prSet presAssocID="{6E66161E-61C4-4DA6-BBA3-C6B8DE7F2462}" presName="thinLine2b" presStyleLbl="callout" presStyleIdx="3" presStyleCnt="4"/>
      <dgm:spPr/>
    </dgm:pt>
    <dgm:pt modelId="{FC1A1831-3F64-4946-BEDA-F01B756BFFC6}" type="pres">
      <dgm:prSet presAssocID="{6E66161E-61C4-4DA6-BBA3-C6B8DE7F2462}" presName="vertSpace2b" presStyleCnt="0"/>
      <dgm:spPr/>
    </dgm:pt>
  </dgm:ptLst>
  <dgm:cxnLst>
    <dgm:cxn modelId="{A8BA1D00-83E8-44F4-ACAC-F87B8DBBC09D}" type="presOf" srcId="{D63E6702-D690-41E4-B062-98CBFA04496D}" destId="{3437CEFF-A446-4508-8504-CE237126127B}" srcOrd="0" destOrd="0" presId="urn:microsoft.com/office/officeart/2008/layout/LinedList"/>
    <dgm:cxn modelId="{E06D9100-FF9B-41BE-A529-AD3A38B1A687}" srcId="{7E2C7605-3838-4008-8EC5-C9916280B9BC}" destId="{E3EC60C9-B01D-4B92-AFFD-3F6A514DBA52}" srcOrd="1" destOrd="0" parTransId="{AC44C8BD-DA6F-4EF0-97CD-A7A397777072}" sibTransId="{FF27DF10-B017-4F41-8A00-F26DA6FC8D24}"/>
    <dgm:cxn modelId="{CECACE09-2706-4BED-AADD-F78D612AFA7B}" type="presOf" srcId="{A0358ABE-A97C-46DE-A418-D3303566D0A0}" destId="{F02BD467-AF7E-4B98-8170-C42CE8078BDD}" srcOrd="0" destOrd="0" presId="urn:microsoft.com/office/officeart/2008/layout/LinedList"/>
    <dgm:cxn modelId="{5013960F-1085-4C7E-9364-98617165A958}" type="presOf" srcId="{6877EC35-2628-4496-A6BD-E3DB286B741F}" destId="{97D73DAA-D4C6-48DA-BA43-10B651C4ADF2}" srcOrd="0" destOrd="0" presId="urn:microsoft.com/office/officeart/2008/layout/LinedList"/>
    <dgm:cxn modelId="{4A661A26-6C3E-4745-8086-7A1FC5418EE7}" srcId="{29974A27-95C4-4F57-B1AA-92DD18C833DD}" destId="{6E66161E-61C4-4DA6-BBA3-C6B8DE7F2462}" srcOrd="0" destOrd="0" parTransId="{D42B8E22-02D4-4DBD-B111-5AAED4D76DDE}" sibTransId="{C351F841-F2DD-4C6B-BBAF-F194E13A31FB}"/>
    <dgm:cxn modelId="{C313E227-E527-44D5-91DD-58F957184901}" type="presOf" srcId="{E3EC60C9-B01D-4B92-AFFD-3F6A514DBA52}" destId="{B8EFD052-44FF-4888-B18A-8A318C220DA6}" srcOrd="0" destOrd="0" presId="urn:microsoft.com/office/officeart/2008/layout/LinedList"/>
    <dgm:cxn modelId="{43DAA240-7C86-4B48-BBE9-B4BDBC48ACEF}" type="presOf" srcId="{7E2C7605-3838-4008-8EC5-C9916280B9BC}" destId="{2EAACFC0-77CB-4F49-A53A-6ACD04D4FDA2}" srcOrd="0" destOrd="0" presId="urn:microsoft.com/office/officeart/2008/layout/LinedList"/>
    <dgm:cxn modelId="{B858B064-8E99-4C9A-B6F3-4EB077A4A8DA}" srcId="{7E2C7605-3838-4008-8EC5-C9916280B9BC}" destId="{29974A27-95C4-4F57-B1AA-92DD18C833DD}" srcOrd="2" destOrd="0" parTransId="{47F63E68-384A-4F3F-B68A-B1A5D34991A9}" sibTransId="{AD952447-461C-4C2A-9FDE-08F2DDA762F0}"/>
    <dgm:cxn modelId="{523BF395-7953-4D10-9ADE-9113DE401B55}" type="presOf" srcId="{29974A27-95C4-4F57-B1AA-92DD18C833DD}" destId="{83C93796-4E02-4A78-AA7C-EC96250366ED}" srcOrd="0" destOrd="0" presId="urn:microsoft.com/office/officeart/2008/layout/LinedList"/>
    <dgm:cxn modelId="{DC90A3B5-E727-4635-8F6C-E66F5E9240C7}" type="presOf" srcId="{1F6FE508-0BF2-4F3E-ACDF-B5221C5EB2F4}" destId="{1E0A5177-3016-4B9B-AC7F-79009145FDFB}" srcOrd="0" destOrd="0" presId="urn:microsoft.com/office/officeart/2008/layout/LinedList"/>
    <dgm:cxn modelId="{5AA314BF-5F13-40EC-84A7-0140D8EB6D83}" type="presOf" srcId="{6E66161E-61C4-4DA6-BBA3-C6B8DE7F2462}" destId="{02B5D774-78E3-4DCA-B28D-EE8F2F8E3340}" srcOrd="0" destOrd="0" presId="urn:microsoft.com/office/officeart/2008/layout/LinedList"/>
    <dgm:cxn modelId="{338E6BC5-7686-4575-B18D-FBF337A169FA}" srcId="{E3EC60C9-B01D-4B92-AFFD-3F6A514DBA52}" destId="{1F6FE508-0BF2-4F3E-ACDF-B5221C5EB2F4}" srcOrd="0" destOrd="0" parTransId="{70262715-0492-4660-A03F-5738228F80B9}" sibTransId="{F8A63573-B35B-4561-B3E5-922FD00A02EE}"/>
    <dgm:cxn modelId="{021C57D2-A229-4701-ABF8-3DF41990B414}" srcId="{E3EC60C9-B01D-4B92-AFFD-3F6A514DBA52}" destId="{A0358ABE-A97C-46DE-A418-D3303566D0A0}" srcOrd="1" destOrd="0" parTransId="{DFFC479E-285F-4BCD-A9B4-5776C8471606}" sibTransId="{A7AF799A-B1CC-41E6-9124-852767CA01DC}"/>
    <dgm:cxn modelId="{6200C5E2-1949-4F7C-A703-2A7ECBF9FDF3}" srcId="{7E2C7605-3838-4008-8EC5-C9916280B9BC}" destId="{D63E6702-D690-41E4-B062-98CBFA04496D}" srcOrd="0" destOrd="0" parTransId="{44645E20-3A16-4350-A133-A2823FCDA366}" sibTransId="{B9472405-4B18-413B-B6F2-F18874DA0466}"/>
    <dgm:cxn modelId="{17839AED-0365-4D33-906C-38C234EB2D78}" srcId="{D63E6702-D690-41E4-B062-98CBFA04496D}" destId="{6877EC35-2628-4496-A6BD-E3DB286B741F}" srcOrd="0" destOrd="0" parTransId="{B6A6A51C-15D8-4E30-8537-499D74F38EFA}" sibTransId="{777BBFB3-A76D-48AB-9917-B1011CFE7CC3}"/>
    <dgm:cxn modelId="{C795FEE7-CBF4-40D7-87AF-6D55FE548088}" type="presParOf" srcId="{2EAACFC0-77CB-4F49-A53A-6ACD04D4FDA2}" destId="{FB9CEA90-649F-46B1-AD4D-204DB9B6A265}" srcOrd="0" destOrd="0" presId="urn:microsoft.com/office/officeart/2008/layout/LinedList"/>
    <dgm:cxn modelId="{7D4140F2-388D-4D5E-ABF7-E060DD085DC2}" type="presParOf" srcId="{2EAACFC0-77CB-4F49-A53A-6ACD04D4FDA2}" destId="{16BB2E25-16E2-4723-89AA-1B7551DDC376}" srcOrd="1" destOrd="0" presId="urn:microsoft.com/office/officeart/2008/layout/LinedList"/>
    <dgm:cxn modelId="{4A351BF4-2BCC-4F7E-B6E9-0ED283300BAB}" type="presParOf" srcId="{16BB2E25-16E2-4723-89AA-1B7551DDC376}" destId="{3437CEFF-A446-4508-8504-CE237126127B}" srcOrd="0" destOrd="0" presId="urn:microsoft.com/office/officeart/2008/layout/LinedList"/>
    <dgm:cxn modelId="{C4DDA459-C56E-4E99-B545-984A65DE27D7}" type="presParOf" srcId="{16BB2E25-16E2-4723-89AA-1B7551DDC376}" destId="{5CF52A8F-91B4-4C6B-BB84-ACAAB977F73D}" srcOrd="1" destOrd="0" presId="urn:microsoft.com/office/officeart/2008/layout/LinedList"/>
    <dgm:cxn modelId="{D6F564B7-7CF9-441F-8EB7-FA473F9FB04F}" type="presParOf" srcId="{5CF52A8F-91B4-4C6B-BB84-ACAAB977F73D}" destId="{A7D23BCB-0E4A-4908-B931-F60CD663B64D}" srcOrd="0" destOrd="0" presId="urn:microsoft.com/office/officeart/2008/layout/LinedList"/>
    <dgm:cxn modelId="{2388F95C-5B7E-4D5A-B855-AA1CC7D4F36F}" type="presParOf" srcId="{5CF52A8F-91B4-4C6B-BB84-ACAAB977F73D}" destId="{2E08E023-3CE4-4A64-A690-A5EC678D76FB}" srcOrd="1" destOrd="0" presId="urn:microsoft.com/office/officeart/2008/layout/LinedList"/>
    <dgm:cxn modelId="{37014D2D-F07C-433D-B3A0-660EFA8F5B3E}" type="presParOf" srcId="{2E08E023-3CE4-4A64-A690-A5EC678D76FB}" destId="{22D5B0B5-9633-4F3B-9643-8FB39D5E1E74}" srcOrd="0" destOrd="0" presId="urn:microsoft.com/office/officeart/2008/layout/LinedList"/>
    <dgm:cxn modelId="{EECB01D6-A303-4EB2-9AB3-46765D06FA04}" type="presParOf" srcId="{2E08E023-3CE4-4A64-A690-A5EC678D76FB}" destId="{97D73DAA-D4C6-48DA-BA43-10B651C4ADF2}" srcOrd="1" destOrd="0" presId="urn:microsoft.com/office/officeart/2008/layout/LinedList"/>
    <dgm:cxn modelId="{55DF19FF-9A82-42AF-8D56-457E3030564B}" type="presParOf" srcId="{2E08E023-3CE4-4A64-A690-A5EC678D76FB}" destId="{754108C7-57C3-41D6-BFCB-1A0AFB064DE9}" srcOrd="2" destOrd="0" presId="urn:microsoft.com/office/officeart/2008/layout/LinedList"/>
    <dgm:cxn modelId="{BCC94CC2-0A0E-4CD4-BB1D-C556D156122F}" type="presParOf" srcId="{5CF52A8F-91B4-4C6B-BB84-ACAAB977F73D}" destId="{F55214EA-301F-4E14-B6D1-EC648CA2F8B0}" srcOrd="2" destOrd="0" presId="urn:microsoft.com/office/officeart/2008/layout/LinedList"/>
    <dgm:cxn modelId="{0E1C8CEB-0ABC-4024-AB49-CEC9CFDC992D}" type="presParOf" srcId="{5CF52A8F-91B4-4C6B-BB84-ACAAB977F73D}" destId="{692A3829-9814-4F23-AB03-AAD58885A418}" srcOrd="3" destOrd="0" presId="urn:microsoft.com/office/officeart/2008/layout/LinedList"/>
    <dgm:cxn modelId="{D70AFB71-AB87-4C94-99CF-3625B65E848F}" type="presParOf" srcId="{2EAACFC0-77CB-4F49-A53A-6ACD04D4FDA2}" destId="{E3658009-AF20-439E-A813-104F36C8A4E9}" srcOrd="2" destOrd="0" presId="urn:microsoft.com/office/officeart/2008/layout/LinedList"/>
    <dgm:cxn modelId="{54A706C0-5162-4D31-A02C-B5EDAD30A055}" type="presParOf" srcId="{2EAACFC0-77CB-4F49-A53A-6ACD04D4FDA2}" destId="{A9F195B7-1EB6-44A6-91D9-C153FCD7310E}" srcOrd="3" destOrd="0" presId="urn:microsoft.com/office/officeart/2008/layout/LinedList"/>
    <dgm:cxn modelId="{7C672267-F9E3-439C-9905-0AC54FB01D31}" type="presParOf" srcId="{A9F195B7-1EB6-44A6-91D9-C153FCD7310E}" destId="{B8EFD052-44FF-4888-B18A-8A318C220DA6}" srcOrd="0" destOrd="0" presId="urn:microsoft.com/office/officeart/2008/layout/LinedList"/>
    <dgm:cxn modelId="{CB58A2C0-762F-44EF-B724-896FA5FE510D}" type="presParOf" srcId="{A9F195B7-1EB6-44A6-91D9-C153FCD7310E}" destId="{6BE88FBE-D230-411D-A010-B6A7FC843385}" srcOrd="1" destOrd="0" presId="urn:microsoft.com/office/officeart/2008/layout/LinedList"/>
    <dgm:cxn modelId="{988EF8C1-5837-477C-8D02-9742B00B34F9}" type="presParOf" srcId="{6BE88FBE-D230-411D-A010-B6A7FC843385}" destId="{A774B58A-A3AF-4049-BEA6-8A9BB54D6F2E}" srcOrd="0" destOrd="0" presId="urn:microsoft.com/office/officeart/2008/layout/LinedList"/>
    <dgm:cxn modelId="{42A8D638-61D6-47EB-A843-18E52840DE99}" type="presParOf" srcId="{6BE88FBE-D230-411D-A010-B6A7FC843385}" destId="{91C44102-678F-45E4-AD12-CBA6B244BB03}" srcOrd="1" destOrd="0" presId="urn:microsoft.com/office/officeart/2008/layout/LinedList"/>
    <dgm:cxn modelId="{4B2E37C4-C100-428F-AD24-B640A1CA6AB6}" type="presParOf" srcId="{91C44102-678F-45E4-AD12-CBA6B244BB03}" destId="{926C93AB-6F92-482F-B297-4DC27C68DBEC}" srcOrd="0" destOrd="0" presId="urn:microsoft.com/office/officeart/2008/layout/LinedList"/>
    <dgm:cxn modelId="{1C03FB3A-5404-422C-BEC0-57B6981B4C11}" type="presParOf" srcId="{91C44102-678F-45E4-AD12-CBA6B244BB03}" destId="{1E0A5177-3016-4B9B-AC7F-79009145FDFB}" srcOrd="1" destOrd="0" presId="urn:microsoft.com/office/officeart/2008/layout/LinedList"/>
    <dgm:cxn modelId="{9F3DC9E5-7730-4E04-944A-D62AC2A5A03A}" type="presParOf" srcId="{91C44102-678F-45E4-AD12-CBA6B244BB03}" destId="{48AE61D9-448B-4B35-8F29-85D5FBBBBA51}" srcOrd="2" destOrd="0" presId="urn:microsoft.com/office/officeart/2008/layout/LinedList"/>
    <dgm:cxn modelId="{67EAB81B-CD0E-4A6D-82F6-3BBC3A50BEA2}" type="presParOf" srcId="{6BE88FBE-D230-411D-A010-B6A7FC843385}" destId="{EFE2D5B5-26CF-4B63-8B1F-853D35959DBB}" srcOrd="2" destOrd="0" presId="urn:microsoft.com/office/officeart/2008/layout/LinedList"/>
    <dgm:cxn modelId="{4DF5574B-FD34-4A40-8F64-8D07F7735F41}" type="presParOf" srcId="{6BE88FBE-D230-411D-A010-B6A7FC843385}" destId="{732CDE1C-D7CF-41EB-AC42-09158475FFED}" srcOrd="3" destOrd="0" presId="urn:microsoft.com/office/officeart/2008/layout/LinedList"/>
    <dgm:cxn modelId="{817309B1-A094-4BCB-8315-64A980502296}" type="presParOf" srcId="{6BE88FBE-D230-411D-A010-B6A7FC843385}" destId="{D32EC29B-BE78-44DE-BECE-353B4CB23961}" srcOrd="4" destOrd="0" presId="urn:microsoft.com/office/officeart/2008/layout/LinedList"/>
    <dgm:cxn modelId="{6C685D52-12C8-4097-A345-CD0E6281775D}" type="presParOf" srcId="{D32EC29B-BE78-44DE-BECE-353B4CB23961}" destId="{D60D6876-7510-40C4-A310-214C2EF74FDD}" srcOrd="0" destOrd="0" presId="urn:microsoft.com/office/officeart/2008/layout/LinedList"/>
    <dgm:cxn modelId="{FCE11FB8-714C-4430-84EE-22BCA03D0DEC}" type="presParOf" srcId="{D32EC29B-BE78-44DE-BECE-353B4CB23961}" destId="{F02BD467-AF7E-4B98-8170-C42CE8078BDD}" srcOrd="1" destOrd="0" presId="urn:microsoft.com/office/officeart/2008/layout/LinedList"/>
    <dgm:cxn modelId="{71E92CD4-CBAE-4CD4-94E8-FF3820D2F8F0}" type="presParOf" srcId="{D32EC29B-BE78-44DE-BECE-353B4CB23961}" destId="{C3A52C8E-0E6F-4423-8EED-D46A5394597A}" srcOrd="2" destOrd="0" presId="urn:microsoft.com/office/officeart/2008/layout/LinedList"/>
    <dgm:cxn modelId="{F41B895F-9AEE-48A4-B6D2-3ED5F4379023}" type="presParOf" srcId="{6BE88FBE-D230-411D-A010-B6A7FC843385}" destId="{95AEB08F-2FFF-42B1-A700-5EB0ACBD8574}" srcOrd="5" destOrd="0" presId="urn:microsoft.com/office/officeart/2008/layout/LinedList"/>
    <dgm:cxn modelId="{EE245191-209F-4409-83BC-F37666C5DDFC}" type="presParOf" srcId="{6BE88FBE-D230-411D-A010-B6A7FC843385}" destId="{049FF324-6EDB-45F4-B5A5-7E0DD9E53276}" srcOrd="6" destOrd="0" presId="urn:microsoft.com/office/officeart/2008/layout/LinedList"/>
    <dgm:cxn modelId="{89469966-9F68-45C5-956E-8F45E5A33182}" type="presParOf" srcId="{2EAACFC0-77CB-4F49-A53A-6ACD04D4FDA2}" destId="{73DD285B-0E93-4D30-8942-FA83DF70A511}" srcOrd="4" destOrd="0" presId="urn:microsoft.com/office/officeart/2008/layout/LinedList"/>
    <dgm:cxn modelId="{CB71528C-2F4B-4968-A157-9E7C164E310A}" type="presParOf" srcId="{2EAACFC0-77CB-4F49-A53A-6ACD04D4FDA2}" destId="{5B70D7C4-48FD-4DF6-8F47-2C636FB385DB}" srcOrd="5" destOrd="0" presId="urn:microsoft.com/office/officeart/2008/layout/LinedList"/>
    <dgm:cxn modelId="{EDA4E09F-6004-4609-8FFC-991D1A523930}" type="presParOf" srcId="{5B70D7C4-48FD-4DF6-8F47-2C636FB385DB}" destId="{83C93796-4E02-4A78-AA7C-EC96250366ED}" srcOrd="0" destOrd="0" presId="urn:microsoft.com/office/officeart/2008/layout/LinedList"/>
    <dgm:cxn modelId="{D8B5E12C-87CF-4242-BD04-3A8F63A92DFD}" type="presParOf" srcId="{5B70D7C4-48FD-4DF6-8F47-2C636FB385DB}" destId="{E85E0A62-85D0-490E-8982-C0459CE5E836}" srcOrd="1" destOrd="0" presId="urn:microsoft.com/office/officeart/2008/layout/LinedList"/>
    <dgm:cxn modelId="{9DC93354-24AF-43CA-B356-31D2094CEB8B}" type="presParOf" srcId="{E85E0A62-85D0-490E-8982-C0459CE5E836}" destId="{6D1E314C-A836-41F1-A48C-A565C1ADED65}" srcOrd="0" destOrd="0" presId="urn:microsoft.com/office/officeart/2008/layout/LinedList"/>
    <dgm:cxn modelId="{EFCDA814-C3C0-4D85-A3C8-116A610AD220}" type="presParOf" srcId="{E85E0A62-85D0-490E-8982-C0459CE5E836}" destId="{A54C049E-7921-4DA2-AED0-509398D409D7}" srcOrd="1" destOrd="0" presId="urn:microsoft.com/office/officeart/2008/layout/LinedList"/>
    <dgm:cxn modelId="{2A7D83AA-D3C2-4511-9F0C-82677AD3DAC3}" type="presParOf" srcId="{A54C049E-7921-4DA2-AED0-509398D409D7}" destId="{D75E9ACF-9486-4B9A-90DB-D50A503044D2}" srcOrd="0" destOrd="0" presId="urn:microsoft.com/office/officeart/2008/layout/LinedList"/>
    <dgm:cxn modelId="{8BFC583E-F619-4D71-9A36-DC83DDEA2673}" type="presParOf" srcId="{A54C049E-7921-4DA2-AED0-509398D409D7}" destId="{02B5D774-78E3-4DCA-B28D-EE8F2F8E3340}" srcOrd="1" destOrd="0" presId="urn:microsoft.com/office/officeart/2008/layout/LinedList"/>
    <dgm:cxn modelId="{F309FC6E-43C5-49F4-A1A3-A2D5B3EEDE7B}" type="presParOf" srcId="{A54C049E-7921-4DA2-AED0-509398D409D7}" destId="{3BC3657C-12DF-4164-A263-6984A3A9DF1E}" srcOrd="2" destOrd="0" presId="urn:microsoft.com/office/officeart/2008/layout/LinedList"/>
    <dgm:cxn modelId="{8AD85350-66A5-4E73-B614-9A73044ABDEF}" type="presParOf" srcId="{E85E0A62-85D0-490E-8982-C0459CE5E836}" destId="{367D1CA1-A168-4843-81C5-B0CD12F4FE39}" srcOrd="2" destOrd="0" presId="urn:microsoft.com/office/officeart/2008/layout/LinedList"/>
    <dgm:cxn modelId="{AFC8DA25-4565-4B54-A546-59C6562DC5EB}" type="presParOf" srcId="{E85E0A62-85D0-490E-8982-C0459CE5E836}" destId="{FC1A1831-3F64-4946-BEDA-F01B756BFFC6}"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9B4B86-EC85-4AD0-9171-BDA0D3616BEC}"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1C3D1124-9D23-4E46-B9DD-1AE4325E46AB}">
      <dgm:prSet custT="1"/>
      <dgm:spPr/>
      <dgm:t>
        <a:bodyPr/>
        <a:lstStyle/>
        <a:p>
          <a:r>
            <a:rPr lang="en-US" sz="1700" dirty="0"/>
            <a:t>On Windows 10, or if you have </a:t>
          </a:r>
          <a:r>
            <a:rPr lang="en-US" sz="1700" dirty="0">
              <a:hlinkClick xmlns:r="http://schemas.openxmlformats.org/officeDocument/2006/relationships" r:id="rId1">
                <a:extLst>
                  <a:ext uri="{A12FA001-AC4F-418D-AE19-62706E023703}">
                    <ahyp:hlinkClr xmlns:ahyp="http://schemas.microsoft.com/office/drawing/2018/hyperlinkcolor" val="tx"/>
                  </a:ext>
                </a:extLst>
              </a:hlinkClick>
            </a:rPr>
            <a:t>PowerShellGet</a:t>
          </a:r>
          <a:r>
            <a:rPr lang="en-US" sz="1700" dirty="0"/>
            <a:t> installed, what command do you run to install the PnP PowerShell module for SharePoint Online? </a:t>
          </a:r>
          <a:endParaRPr lang="nb-NO" sz="1700" dirty="0"/>
        </a:p>
      </dgm:t>
    </dgm:pt>
    <dgm:pt modelId="{0DDD5FFB-0583-48FD-B2CD-6011651E6C26}" type="parTrans" cxnId="{CD0852A7-09DF-4A18-83B7-65CA27098DAF}">
      <dgm:prSet/>
      <dgm:spPr/>
      <dgm:t>
        <a:bodyPr/>
        <a:lstStyle/>
        <a:p>
          <a:endParaRPr lang="en-US" sz="1800"/>
        </a:p>
      </dgm:t>
    </dgm:pt>
    <dgm:pt modelId="{640B5F77-E248-478B-80A3-73B4C0C49AA7}" type="sibTrans" cxnId="{CD0852A7-09DF-4A18-83B7-65CA27098DAF}">
      <dgm:prSet/>
      <dgm:spPr/>
      <dgm:t>
        <a:bodyPr/>
        <a:lstStyle/>
        <a:p>
          <a:endParaRPr lang="en-US" sz="1800"/>
        </a:p>
      </dgm:t>
    </dgm:pt>
    <dgm:pt modelId="{C33FFEFF-E1EB-43D7-B068-D775250B7ABF}">
      <dgm:prSet custT="1"/>
      <dgm:spPr/>
      <dgm:t>
        <a:bodyPr/>
        <a:lstStyle/>
        <a:p>
          <a:r>
            <a:rPr lang="en-IN" sz="1800" dirty="0"/>
            <a:t>What PnP command must you run in order to connect to your SharePoint Online tenant or Site Collection?</a:t>
          </a:r>
          <a:endParaRPr lang="nb-NO" sz="1800" dirty="0"/>
        </a:p>
      </dgm:t>
    </dgm:pt>
    <dgm:pt modelId="{96BCFB3D-C4E3-4CB4-A3CE-74605F4475C8}" type="parTrans" cxnId="{101B3D91-FA61-4E5F-A82B-3109B2286B1F}">
      <dgm:prSet/>
      <dgm:spPr/>
      <dgm:t>
        <a:bodyPr/>
        <a:lstStyle/>
        <a:p>
          <a:endParaRPr lang="en-US" sz="1800"/>
        </a:p>
      </dgm:t>
    </dgm:pt>
    <dgm:pt modelId="{B54A650D-E66A-47DF-94B2-E302C1F5FE07}" type="sibTrans" cxnId="{101B3D91-FA61-4E5F-A82B-3109B2286B1F}">
      <dgm:prSet/>
      <dgm:spPr/>
      <dgm:t>
        <a:bodyPr/>
        <a:lstStyle/>
        <a:p>
          <a:endParaRPr lang="en-US" sz="1800"/>
        </a:p>
      </dgm:t>
    </dgm:pt>
    <dgm:pt modelId="{17681089-F8E8-4D53-B83C-08FF3B27ED0A}">
      <dgm:prSet custT="1"/>
      <dgm:spPr/>
      <dgm:t>
        <a:bodyPr/>
        <a:lstStyle/>
        <a:p>
          <a:r>
            <a:rPr lang="en-IN" sz="1800" dirty="0"/>
            <a:t>What PnP cmdlet would you run if you want to add a fields to a list in SharePoint Online?</a:t>
          </a:r>
          <a:endParaRPr lang="nb-NO" sz="1800" dirty="0"/>
        </a:p>
      </dgm:t>
    </dgm:pt>
    <dgm:pt modelId="{7AA0775A-681C-43A6-BE6A-26DFBD4609E2}" type="parTrans" cxnId="{90C0BD74-A6D6-4A96-9644-CCCD4AF2C79B}">
      <dgm:prSet/>
      <dgm:spPr/>
      <dgm:t>
        <a:bodyPr/>
        <a:lstStyle/>
        <a:p>
          <a:endParaRPr lang="en-US" sz="1800"/>
        </a:p>
      </dgm:t>
    </dgm:pt>
    <dgm:pt modelId="{F27C9347-A9CA-426E-B0D9-CA4255DEB0B7}" type="sibTrans" cxnId="{90C0BD74-A6D6-4A96-9644-CCCD4AF2C79B}">
      <dgm:prSet/>
      <dgm:spPr/>
      <dgm:t>
        <a:bodyPr/>
        <a:lstStyle/>
        <a:p>
          <a:endParaRPr lang="en-US" sz="1800"/>
        </a:p>
      </dgm:t>
    </dgm:pt>
    <dgm:pt modelId="{CA65B4C8-7D3C-45EC-A97E-FFDE765AAC7F}">
      <dgm:prSet custT="1"/>
      <dgm:spPr/>
      <dgm:t>
        <a:bodyPr/>
        <a:lstStyle/>
        <a:p>
          <a:r>
            <a:rPr lang="en-US" sz="1800" dirty="0"/>
            <a:t>Install-Module SharePointPnPPowerShellOnline</a:t>
          </a:r>
          <a:endParaRPr lang="nb-NO" sz="1800" dirty="0"/>
        </a:p>
      </dgm:t>
    </dgm:pt>
    <dgm:pt modelId="{8B172E37-392F-4532-B699-93581539CACA}" type="parTrans" cxnId="{985E5D88-6AA7-4ED3-B2B4-26705FFFA913}">
      <dgm:prSet/>
      <dgm:spPr/>
      <dgm:t>
        <a:bodyPr/>
        <a:lstStyle/>
        <a:p>
          <a:endParaRPr lang="en-US" sz="1800"/>
        </a:p>
      </dgm:t>
    </dgm:pt>
    <dgm:pt modelId="{48B50CA0-EB06-403E-BE03-4DDD8D011ED2}" type="sibTrans" cxnId="{985E5D88-6AA7-4ED3-B2B4-26705FFFA913}">
      <dgm:prSet/>
      <dgm:spPr/>
      <dgm:t>
        <a:bodyPr/>
        <a:lstStyle/>
        <a:p>
          <a:endParaRPr lang="en-US" sz="1800"/>
        </a:p>
      </dgm:t>
    </dgm:pt>
    <dgm:pt modelId="{11C3154F-1975-45FC-A85C-3230D334884C}">
      <dgm:prSet custT="1"/>
      <dgm:spPr/>
      <dgm:t>
        <a:bodyPr/>
        <a:lstStyle/>
        <a:p>
          <a:r>
            <a:rPr lang="en-US" sz="1800" dirty="0"/>
            <a:t>Connect-</a:t>
          </a:r>
          <a:r>
            <a:rPr lang="en-US" sz="1800" dirty="0" err="1"/>
            <a:t>PnPOnline</a:t>
          </a:r>
          <a:r>
            <a:rPr lang="en-US" sz="1800" dirty="0"/>
            <a:t> –</a:t>
          </a:r>
          <a:r>
            <a:rPr lang="en-US" sz="1800" dirty="0" err="1"/>
            <a:t>Url</a:t>
          </a:r>
          <a:r>
            <a:rPr lang="en-US" sz="1800" dirty="0"/>
            <a:t> https://yoursite.sharepoint.com –</a:t>
          </a:r>
          <a:r>
            <a:rPr lang="en-US" sz="1800" dirty="0" err="1"/>
            <a:t>UseWebLogin</a:t>
          </a:r>
          <a:endParaRPr lang="nb-NO" sz="1800" dirty="0"/>
        </a:p>
      </dgm:t>
    </dgm:pt>
    <dgm:pt modelId="{C9465640-BDF3-43AA-BC46-9FDA9E00C6C7}" type="parTrans" cxnId="{2CCBB37E-3DF2-4EA7-B7D4-9B2FA5ED6E42}">
      <dgm:prSet/>
      <dgm:spPr/>
      <dgm:t>
        <a:bodyPr/>
        <a:lstStyle/>
        <a:p>
          <a:endParaRPr lang="en-US" sz="1800"/>
        </a:p>
      </dgm:t>
    </dgm:pt>
    <dgm:pt modelId="{DD6FF489-8CFB-4EEC-A2C1-33E66753E93F}" type="sibTrans" cxnId="{2CCBB37E-3DF2-4EA7-B7D4-9B2FA5ED6E42}">
      <dgm:prSet/>
      <dgm:spPr/>
      <dgm:t>
        <a:bodyPr/>
        <a:lstStyle/>
        <a:p>
          <a:endParaRPr lang="en-US" sz="1800"/>
        </a:p>
      </dgm:t>
    </dgm:pt>
    <dgm:pt modelId="{1D2B218E-0E66-4267-AC72-8E00F2585AF7}">
      <dgm:prSet custT="1"/>
      <dgm:spPr/>
      <dgm:t>
        <a:bodyPr/>
        <a:lstStyle/>
        <a:p>
          <a:r>
            <a:rPr lang="en-US" sz="1800" dirty="0"/>
            <a:t>Add-</a:t>
          </a:r>
          <a:r>
            <a:rPr lang="en-US" sz="1800" dirty="0" err="1"/>
            <a:t>PnPField</a:t>
          </a:r>
          <a:br>
            <a:rPr lang="en-US" sz="1800" dirty="0"/>
          </a:br>
          <a:endParaRPr lang="nb-NO" sz="1800" dirty="0"/>
        </a:p>
      </dgm:t>
    </dgm:pt>
    <dgm:pt modelId="{DA028EC0-4FCC-454D-A024-42B0D80CE9F2}" type="parTrans" cxnId="{70A11894-C655-4053-BB9E-1C2B64AF44D2}">
      <dgm:prSet/>
      <dgm:spPr/>
      <dgm:t>
        <a:bodyPr/>
        <a:lstStyle/>
        <a:p>
          <a:endParaRPr lang="en-US" sz="1800"/>
        </a:p>
      </dgm:t>
    </dgm:pt>
    <dgm:pt modelId="{49251ED7-D66E-400F-B9CC-6F275DF74197}" type="sibTrans" cxnId="{70A11894-C655-4053-BB9E-1C2B64AF44D2}">
      <dgm:prSet/>
      <dgm:spPr/>
      <dgm:t>
        <a:bodyPr/>
        <a:lstStyle/>
        <a:p>
          <a:endParaRPr lang="en-US" sz="1800"/>
        </a:p>
      </dgm:t>
    </dgm:pt>
    <dgm:pt modelId="{940E26F9-D774-4C4F-9765-A5EE58BB3FBF}" type="pres">
      <dgm:prSet presAssocID="{ED9B4B86-EC85-4AD0-9171-BDA0D3616BEC}" presName="linear" presStyleCnt="0">
        <dgm:presLayoutVars>
          <dgm:dir/>
          <dgm:animLvl val="lvl"/>
          <dgm:resizeHandles val="exact"/>
        </dgm:presLayoutVars>
      </dgm:prSet>
      <dgm:spPr/>
    </dgm:pt>
    <dgm:pt modelId="{B808208A-D2A1-4F56-8BD3-99E43FB969CD}" type="pres">
      <dgm:prSet presAssocID="{1C3D1124-9D23-4E46-B9DD-1AE4325E46AB}" presName="parentLin" presStyleCnt="0"/>
      <dgm:spPr/>
    </dgm:pt>
    <dgm:pt modelId="{F02A21D5-111D-4B1B-9AFA-6BAC8967B287}" type="pres">
      <dgm:prSet presAssocID="{1C3D1124-9D23-4E46-B9DD-1AE4325E46AB}" presName="parentLeftMargin" presStyleLbl="node1" presStyleIdx="0" presStyleCnt="3"/>
      <dgm:spPr/>
    </dgm:pt>
    <dgm:pt modelId="{E19422D8-0888-4B03-B8D7-F1FA78FBC98B}" type="pres">
      <dgm:prSet presAssocID="{1C3D1124-9D23-4E46-B9DD-1AE4325E46AB}" presName="parentText" presStyleLbl="node1" presStyleIdx="0" presStyleCnt="3">
        <dgm:presLayoutVars>
          <dgm:chMax val="0"/>
          <dgm:bulletEnabled val="1"/>
        </dgm:presLayoutVars>
      </dgm:prSet>
      <dgm:spPr/>
    </dgm:pt>
    <dgm:pt modelId="{202D0FF6-C1BC-46D0-8900-28716753971E}" type="pres">
      <dgm:prSet presAssocID="{1C3D1124-9D23-4E46-B9DD-1AE4325E46AB}" presName="negativeSpace" presStyleCnt="0"/>
      <dgm:spPr/>
    </dgm:pt>
    <dgm:pt modelId="{535D1F27-B19D-41D2-9565-555BD5026A07}" type="pres">
      <dgm:prSet presAssocID="{1C3D1124-9D23-4E46-B9DD-1AE4325E46AB}" presName="childText" presStyleLbl="conFgAcc1" presStyleIdx="0" presStyleCnt="3">
        <dgm:presLayoutVars>
          <dgm:bulletEnabled val="1"/>
        </dgm:presLayoutVars>
      </dgm:prSet>
      <dgm:spPr/>
    </dgm:pt>
    <dgm:pt modelId="{CC006BE5-5232-40E0-AC4C-FD9FCD9DAC51}" type="pres">
      <dgm:prSet presAssocID="{640B5F77-E248-478B-80A3-73B4C0C49AA7}" presName="spaceBetweenRectangles" presStyleCnt="0"/>
      <dgm:spPr/>
    </dgm:pt>
    <dgm:pt modelId="{79ADFB9C-7FD4-4C9B-9595-EE3739302DFD}" type="pres">
      <dgm:prSet presAssocID="{C33FFEFF-E1EB-43D7-B068-D775250B7ABF}" presName="parentLin" presStyleCnt="0"/>
      <dgm:spPr/>
    </dgm:pt>
    <dgm:pt modelId="{2036E6DA-9A80-42FF-9E55-9EEAD1C03CEB}" type="pres">
      <dgm:prSet presAssocID="{C33FFEFF-E1EB-43D7-B068-D775250B7ABF}" presName="parentLeftMargin" presStyleLbl="node1" presStyleIdx="0" presStyleCnt="3"/>
      <dgm:spPr/>
    </dgm:pt>
    <dgm:pt modelId="{146D1F55-B418-43AF-A991-B9FC09BE5471}" type="pres">
      <dgm:prSet presAssocID="{C33FFEFF-E1EB-43D7-B068-D775250B7ABF}" presName="parentText" presStyleLbl="node1" presStyleIdx="1" presStyleCnt="3">
        <dgm:presLayoutVars>
          <dgm:chMax val="0"/>
          <dgm:bulletEnabled val="1"/>
        </dgm:presLayoutVars>
      </dgm:prSet>
      <dgm:spPr/>
    </dgm:pt>
    <dgm:pt modelId="{73B72688-0B3D-448D-88FD-C15D12FC5086}" type="pres">
      <dgm:prSet presAssocID="{C33FFEFF-E1EB-43D7-B068-D775250B7ABF}" presName="negativeSpace" presStyleCnt="0"/>
      <dgm:spPr/>
    </dgm:pt>
    <dgm:pt modelId="{EDDDC83A-3FD6-4F45-A949-7AF96F3472CC}" type="pres">
      <dgm:prSet presAssocID="{C33FFEFF-E1EB-43D7-B068-D775250B7ABF}" presName="childText" presStyleLbl="conFgAcc1" presStyleIdx="1" presStyleCnt="3">
        <dgm:presLayoutVars>
          <dgm:bulletEnabled val="1"/>
        </dgm:presLayoutVars>
      </dgm:prSet>
      <dgm:spPr/>
    </dgm:pt>
    <dgm:pt modelId="{050FA5C0-D472-42DB-B197-36F5178360F2}" type="pres">
      <dgm:prSet presAssocID="{B54A650D-E66A-47DF-94B2-E302C1F5FE07}" presName="spaceBetweenRectangles" presStyleCnt="0"/>
      <dgm:spPr/>
    </dgm:pt>
    <dgm:pt modelId="{162B1C29-340B-48E6-82D0-0FEDBB1151EE}" type="pres">
      <dgm:prSet presAssocID="{17681089-F8E8-4D53-B83C-08FF3B27ED0A}" presName="parentLin" presStyleCnt="0"/>
      <dgm:spPr/>
    </dgm:pt>
    <dgm:pt modelId="{3175BD6F-D309-4C22-8F90-088396A2208E}" type="pres">
      <dgm:prSet presAssocID="{17681089-F8E8-4D53-B83C-08FF3B27ED0A}" presName="parentLeftMargin" presStyleLbl="node1" presStyleIdx="1" presStyleCnt="3"/>
      <dgm:spPr/>
    </dgm:pt>
    <dgm:pt modelId="{335E8F22-1029-4978-8079-FE218E8985CC}" type="pres">
      <dgm:prSet presAssocID="{17681089-F8E8-4D53-B83C-08FF3B27ED0A}" presName="parentText" presStyleLbl="node1" presStyleIdx="2" presStyleCnt="3">
        <dgm:presLayoutVars>
          <dgm:chMax val="0"/>
          <dgm:bulletEnabled val="1"/>
        </dgm:presLayoutVars>
      </dgm:prSet>
      <dgm:spPr/>
    </dgm:pt>
    <dgm:pt modelId="{A95DFF6D-D1A9-4F03-A6A1-17040B9A3209}" type="pres">
      <dgm:prSet presAssocID="{17681089-F8E8-4D53-B83C-08FF3B27ED0A}" presName="negativeSpace" presStyleCnt="0"/>
      <dgm:spPr/>
    </dgm:pt>
    <dgm:pt modelId="{5A82716C-64EF-4BC2-AD61-8232B340EF2A}" type="pres">
      <dgm:prSet presAssocID="{17681089-F8E8-4D53-B83C-08FF3B27ED0A}" presName="childText" presStyleLbl="conFgAcc1" presStyleIdx="2" presStyleCnt="3">
        <dgm:presLayoutVars>
          <dgm:bulletEnabled val="1"/>
        </dgm:presLayoutVars>
      </dgm:prSet>
      <dgm:spPr/>
    </dgm:pt>
  </dgm:ptLst>
  <dgm:cxnLst>
    <dgm:cxn modelId="{1445AE20-7DF7-426C-8F94-92C4B8E0DEC3}" type="presOf" srcId="{17681089-F8E8-4D53-B83C-08FF3B27ED0A}" destId="{335E8F22-1029-4978-8079-FE218E8985CC}" srcOrd="1" destOrd="0" presId="urn:microsoft.com/office/officeart/2005/8/layout/list1"/>
    <dgm:cxn modelId="{5B0B4E30-F71E-4E72-AEBF-D40CF2B59A9B}" type="presOf" srcId="{ED9B4B86-EC85-4AD0-9171-BDA0D3616BEC}" destId="{940E26F9-D774-4C4F-9765-A5EE58BB3FBF}" srcOrd="0" destOrd="0" presId="urn:microsoft.com/office/officeart/2005/8/layout/list1"/>
    <dgm:cxn modelId="{38E8C346-E367-463D-9D56-9F7256A196F2}" type="presOf" srcId="{11C3154F-1975-45FC-A85C-3230D334884C}" destId="{EDDDC83A-3FD6-4F45-A949-7AF96F3472CC}" srcOrd="0" destOrd="0" presId="urn:microsoft.com/office/officeart/2005/8/layout/list1"/>
    <dgm:cxn modelId="{108FD768-10B9-4FAB-AAC5-410DF624EEC1}" type="presOf" srcId="{CA65B4C8-7D3C-45EC-A97E-FFDE765AAC7F}" destId="{535D1F27-B19D-41D2-9565-555BD5026A07}" srcOrd="0" destOrd="0" presId="urn:microsoft.com/office/officeart/2005/8/layout/list1"/>
    <dgm:cxn modelId="{90C0BD74-A6D6-4A96-9644-CCCD4AF2C79B}" srcId="{ED9B4B86-EC85-4AD0-9171-BDA0D3616BEC}" destId="{17681089-F8E8-4D53-B83C-08FF3B27ED0A}" srcOrd="2" destOrd="0" parTransId="{7AA0775A-681C-43A6-BE6A-26DFBD4609E2}" sibTransId="{F27C9347-A9CA-426E-B0D9-CA4255DEB0B7}"/>
    <dgm:cxn modelId="{2CCBB37E-3DF2-4EA7-B7D4-9B2FA5ED6E42}" srcId="{C33FFEFF-E1EB-43D7-B068-D775250B7ABF}" destId="{11C3154F-1975-45FC-A85C-3230D334884C}" srcOrd="0" destOrd="0" parTransId="{C9465640-BDF3-43AA-BC46-9FDA9E00C6C7}" sibTransId="{DD6FF489-8CFB-4EEC-A2C1-33E66753E93F}"/>
    <dgm:cxn modelId="{985E5D88-6AA7-4ED3-B2B4-26705FFFA913}" srcId="{1C3D1124-9D23-4E46-B9DD-1AE4325E46AB}" destId="{CA65B4C8-7D3C-45EC-A97E-FFDE765AAC7F}" srcOrd="0" destOrd="0" parTransId="{8B172E37-392F-4532-B699-93581539CACA}" sibTransId="{48B50CA0-EB06-403E-BE03-4DDD8D011ED2}"/>
    <dgm:cxn modelId="{101B3D91-FA61-4E5F-A82B-3109B2286B1F}" srcId="{ED9B4B86-EC85-4AD0-9171-BDA0D3616BEC}" destId="{C33FFEFF-E1EB-43D7-B068-D775250B7ABF}" srcOrd="1" destOrd="0" parTransId="{96BCFB3D-C4E3-4CB4-A3CE-74605F4475C8}" sibTransId="{B54A650D-E66A-47DF-94B2-E302C1F5FE07}"/>
    <dgm:cxn modelId="{61454191-A5E1-4EDC-A492-2A598ACB98EF}" type="presOf" srcId="{C33FFEFF-E1EB-43D7-B068-D775250B7ABF}" destId="{146D1F55-B418-43AF-A991-B9FC09BE5471}" srcOrd="1" destOrd="0" presId="urn:microsoft.com/office/officeart/2005/8/layout/list1"/>
    <dgm:cxn modelId="{70A11894-C655-4053-BB9E-1C2B64AF44D2}" srcId="{17681089-F8E8-4D53-B83C-08FF3B27ED0A}" destId="{1D2B218E-0E66-4267-AC72-8E00F2585AF7}" srcOrd="0" destOrd="0" parTransId="{DA028EC0-4FCC-454D-A024-42B0D80CE9F2}" sibTransId="{49251ED7-D66E-400F-B9CC-6F275DF74197}"/>
    <dgm:cxn modelId="{CD0852A7-09DF-4A18-83B7-65CA27098DAF}" srcId="{ED9B4B86-EC85-4AD0-9171-BDA0D3616BEC}" destId="{1C3D1124-9D23-4E46-B9DD-1AE4325E46AB}" srcOrd="0" destOrd="0" parTransId="{0DDD5FFB-0583-48FD-B2CD-6011651E6C26}" sibTransId="{640B5F77-E248-478B-80A3-73B4C0C49AA7}"/>
    <dgm:cxn modelId="{2F9604CB-B5F1-4003-B424-F5CF9234EE53}" type="presOf" srcId="{17681089-F8E8-4D53-B83C-08FF3B27ED0A}" destId="{3175BD6F-D309-4C22-8F90-088396A2208E}" srcOrd="0" destOrd="0" presId="urn:microsoft.com/office/officeart/2005/8/layout/list1"/>
    <dgm:cxn modelId="{2F26F0D2-910F-41EE-8968-D3F4EF6D5BA1}" type="presOf" srcId="{C33FFEFF-E1EB-43D7-B068-D775250B7ABF}" destId="{2036E6DA-9A80-42FF-9E55-9EEAD1C03CEB}" srcOrd="0" destOrd="0" presId="urn:microsoft.com/office/officeart/2005/8/layout/list1"/>
    <dgm:cxn modelId="{FB1BBED7-37C4-4D63-8D18-25E249EB3178}" type="presOf" srcId="{1C3D1124-9D23-4E46-B9DD-1AE4325E46AB}" destId="{E19422D8-0888-4B03-B8D7-F1FA78FBC98B}" srcOrd="1" destOrd="0" presId="urn:microsoft.com/office/officeart/2005/8/layout/list1"/>
    <dgm:cxn modelId="{CF93ABF0-233A-4710-9785-CA4E99E751BA}" type="presOf" srcId="{1D2B218E-0E66-4267-AC72-8E00F2585AF7}" destId="{5A82716C-64EF-4BC2-AD61-8232B340EF2A}" srcOrd="0" destOrd="0" presId="urn:microsoft.com/office/officeart/2005/8/layout/list1"/>
    <dgm:cxn modelId="{53212DF9-1984-4778-9F67-B28B97CAE03F}" type="presOf" srcId="{1C3D1124-9D23-4E46-B9DD-1AE4325E46AB}" destId="{F02A21D5-111D-4B1B-9AFA-6BAC8967B287}" srcOrd="0" destOrd="0" presId="urn:microsoft.com/office/officeart/2005/8/layout/list1"/>
    <dgm:cxn modelId="{AC8F1F5B-EBB4-4D32-9AC8-AF13E8E6D462}" type="presParOf" srcId="{940E26F9-D774-4C4F-9765-A5EE58BB3FBF}" destId="{B808208A-D2A1-4F56-8BD3-99E43FB969CD}" srcOrd="0" destOrd="0" presId="urn:microsoft.com/office/officeart/2005/8/layout/list1"/>
    <dgm:cxn modelId="{877F126D-EC7F-4296-92B6-2532B850968B}" type="presParOf" srcId="{B808208A-D2A1-4F56-8BD3-99E43FB969CD}" destId="{F02A21D5-111D-4B1B-9AFA-6BAC8967B287}" srcOrd="0" destOrd="0" presId="urn:microsoft.com/office/officeart/2005/8/layout/list1"/>
    <dgm:cxn modelId="{C4B6FBAC-19FF-4979-881E-DCFE8E0B7199}" type="presParOf" srcId="{B808208A-D2A1-4F56-8BD3-99E43FB969CD}" destId="{E19422D8-0888-4B03-B8D7-F1FA78FBC98B}" srcOrd="1" destOrd="0" presId="urn:microsoft.com/office/officeart/2005/8/layout/list1"/>
    <dgm:cxn modelId="{6360CC75-A652-471D-AFCE-BD17A5764734}" type="presParOf" srcId="{940E26F9-D774-4C4F-9765-A5EE58BB3FBF}" destId="{202D0FF6-C1BC-46D0-8900-28716753971E}" srcOrd="1" destOrd="0" presId="urn:microsoft.com/office/officeart/2005/8/layout/list1"/>
    <dgm:cxn modelId="{E2F66946-B749-48D7-9895-5A3583728F08}" type="presParOf" srcId="{940E26F9-D774-4C4F-9765-A5EE58BB3FBF}" destId="{535D1F27-B19D-41D2-9565-555BD5026A07}" srcOrd="2" destOrd="0" presId="urn:microsoft.com/office/officeart/2005/8/layout/list1"/>
    <dgm:cxn modelId="{8C9E01D9-450B-4027-8F6C-932CFB6B7883}" type="presParOf" srcId="{940E26F9-D774-4C4F-9765-A5EE58BB3FBF}" destId="{CC006BE5-5232-40E0-AC4C-FD9FCD9DAC51}" srcOrd="3" destOrd="0" presId="urn:microsoft.com/office/officeart/2005/8/layout/list1"/>
    <dgm:cxn modelId="{3B8461D5-0F6F-4778-8D15-3A452679D425}" type="presParOf" srcId="{940E26F9-D774-4C4F-9765-A5EE58BB3FBF}" destId="{79ADFB9C-7FD4-4C9B-9595-EE3739302DFD}" srcOrd="4" destOrd="0" presId="urn:microsoft.com/office/officeart/2005/8/layout/list1"/>
    <dgm:cxn modelId="{8F0F7559-74C2-4898-92C6-901957BB0456}" type="presParOf" srcId="{79ADFB9C-7FD4-4C9B-9595-EE3739302DFD}" destId="{2036E6DA-9A80-42FF-9E55-9EEAD1C03CEB}" srcOrd="0" destOrd="0" presId="urn:microsoft.com/office/officeart/2005/8/layout/list1"/>
    <dgm:cxn modelId="{151D2663-A71C-4B94-BD59-7F6B23245213}" type="presParOf" srcId="{79ADFB9C-7FD4-4C9B-9595-EE3739302DFD}" destId="{146D1F55-B418-43AF-A991-B9FC09BE5471}" srcOrd="1" destOrd="0" presId="urn:microsoft.com/office/officeart/2005/8/layout/list1"/>
    <dgm:cxn modelId="{B8F643E9-97A7-4224-A37D-BE0CE8BFC3EE}" type="presParOf" srcId="{940E26F9-D774-4C4F-9765-A5EE58BB3FBF}" destId="{73B72688-0B3D-448D-88FD-C15D12FC5086}" srcOrd="5" destOrd="0" presId="urn:microsoft.com/office/officeart/2005/8/layout/list1"/>
    <dgm:cxn modelId="{3D92F2A0-9AFE-4852-BC98-5ACA86635194}" type="presParOf" srcId="{940E26F9-D774-4C4F-9765-A5EE58BB3FBF}" destId="{EDDDC83A-3FD6-4F45-A949-7AF96F3472CC}" srcOrd="6" destOrd="0" presId="urn:microsoft.com/office/officeart/2005/8/layout/list1"/>
    <dgm:cxn modelId="{76250862-E319-4B72-AE6D-0B13AE8F060A}" type="presParOf" srcId="{940E26F9-D774-4C4F-9765-A5EE58BB3FBF}" destId="{050FA5C0-D472-42DB-B197-36F5178360F2}" srcOrd="7" destOrd="0" presId="urn:microsoft.com/office/officeart/2005/8/layout/list1"/>
    <dgm:cxn modelId="{C6062C68-AF5C-416D-A271-4F21BCA0319E}" type="presParOf" srcId="{940E26F9-D774-4C4F-9765-A5EE58BB3FBF}" destId="{162B1C29-340B-48E6-82D0-0FEDBB1151EE}" srcOrd="8" destOrd="0" presId="urn:microsoft.com/office/officeart/2005/8/layout/list1"/>
    <dgm:cxn modelId="{34809730-5419-4EEE-9AA5-4A1B878C9FF1}" type="presParOf" srcId="{162B1C29-340B-48E6-82D0-0FEDBB1151EE}" destId="{3175BD6F-D309-4C22-8F90-088396A2208E}" srcOrd="0" destOrd="0" presId="urn:microsoft.com/office/officeart/2005/8/layout/list1"/>
    <dgm:cxn modelId="{71BBA129-CC7D-4F14-8B52-01F14F2904A8}" type="presParOf" srcId="{162B1C29-340B-48E6-82D0-0FEDBB1151EE}" destId="{335E8F22-1029-4978-8079-FE218E8985CC}" srcOrd="1" destOrd="0" presId="urn:microsoft.com/office/officeart/2005/8/layout/list1"/>
    <dgm:cxn modelId="{E16D7E84-831E-45E4-AAAF-22AD016707F1}" type="presParOf" srcId="{940E26F9-D774-4C4F-9765-A5EE58BB3FBF}" destId="{A95DFF6D-D1A9-4F03-A6A1-17040B9A3209}" srcOrd="9" destOrd="0" presId="urn:microsoft.com/office/officeart/2005/8/layout/list1"/>
    <dgm:cxn modelId="{6E3DF7F1-56F8-4013-8B5B-8C287E4D750F}" type="presParOf" srcId="{940E26F9-D774-4C4F-9765-A5EE58BB3FBF}" destId="{5A82716C-64EF-4BC2-AD61-8232B340EF2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8313F-9DE1-4E96-A788-2DBC72FED5EA}">
      <dsp:nvSpPr>
        <dsp:cNvPr id="0" name=""/>
        <dsp:cNvSpPr/>
      </dsp:nvSpPr>
      <dsp:spPr>
        <a:xfrm>
          <a:off x="0" y="580585"/>
          <a:ext cx="10880723"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BF26A1-E35D-40CE-9C6A-6D9293AC9DE6}">
      <dsp:nvSpPr>
        <dsp:cNvPr id="0" name=""/>
        <dsp:cNvSpPr/>
      </dsp:nvSpPr>
      <dsp:spPr>
        <a:xfrm>
          <a:off x="544036" y="63985"/>
          <a:ext cx="7616506"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555750">
            <a:lnSpc>
              <a:spcPct val="90000"/>
            </a:lnSpc>
            <a:spcBef>
              <a:spcPct val="0"/>
            </a:spcBef>
            <a:spcAft>
              <a:spcPct val="35000"/>
            </a:spcAft>
            <a:buNone/>
          </a:pPr>
          <a:endParaRPr lang="en-US" sz="3500" kern="1200"/>
        </a:p>
      </dsp:txBody>
      <dsp:txXfrm>
        <a:off x="594473" y="114422"/>
        <a:ext cx="7515632" cy="932326"/>
      </dsp:txXfrm>
    </dsp:sp>
    <dsp:sp modelId="{1DA964AC-4A55-4A27-8D2A-96D58EBA493A}">
      <dsp:nvSpPr>
        <dsp:cNvPr id="0" name=""/>
        <dsp:cNvSpPr/>
      </dsp:nvSpPr>
      <dsp:spPr>
        <a:xfrm>
          <a:off x="0" y="2168185"/>
          <a:ext cx="10880723"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7B2DF3-2C7C-490E-B6A4-FC8E9C8E88C9}">
      <dsp:nvSpPr>
        <dsp:cNvPr id="0" name=""/>
        <dsp:cNvSpPr/>
      </dsp:nvSpPr>
      <dsp:spPr>
        <a:xfrm>
          <a:off x="544036" y="1651585"/>
          <a:ext cx="7616506"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555750">
            <a:lnSpc>
              <a:spcPct val="90000"/>
            </a:lnSpc>
            <a:spcBef>
              <a:spcPct val="0"/>
            </a:spcBef>
            <a:spcAft>
              <a:spcPct val="35000"/>
            </a:spcAft>
            <a:buNone/>
          </a:pPr>
          <a:endParaRPr lang="en-US" sz="3500" kern="1200"/>
        </a:p>
      </dsp:txBody>
      <dsp:txXfrm>
        <a:off x="594473" y="1702022"/>
        <a:ext cx="7515632" cy="932326"/>
      </dsp:txXfrm>
    </dsp:sp>
    <dsp:sp modelId="{28C15B55-83BE-4F22-AB61-34F84B57745B}">
      <dsp:nvSpPr>
        <dsp:cNvPr id="0" name=""/>
        <dsp:cNvSpPr/>
      </dsp:nvSpPr>
      <dsp:spPr>
        <a:xfrm>
          <a:off x="0" y="3755785"/>
          <a:ext cx="10880723"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44156B-E35B-4AA6-BAAD-A093BF798483}">
      <dsp:nvSpPr>
        <dsp:cNvPr id="0" name=""/>
        <dsp:cNvSpPr/>
      </dsp:nvSpPr>
      <dsp:spPr>
        <a:xfrm>
          <a:off x="544036" y="3239185"/>
          <a:ext cx="7616506"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555750">
            <a:lnSpc>
              <a:spcPct val="90000"/>
            </a:lnSpc>
            <a:spcBef>
              <a:spcPct val="0"/>
            </a:spcBef>
            <a:spcAft>
              <a:spcPct val="35000"/>
            </a:spcAft>
            <a:buNone/>
          </a:pPr>
          <a:endParaRPr lang="en-US" sz="3500" kern="1200"/>
        </a:p>
      </dsp:txBody>
      <dsp:txXfrm>
        <a:off x="594473" y="3289622"/>
        <a:ext cx="7515632" cy="932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E7938-65EE-4554-8ECF-41EDB891420D}">
      <dsp:nvSpPr>
        <dsp:cNvPr id="0" name=""/>
        <dsp:cNvSpPr/>
      </dsp:nvSpPr>
      <dsp:spPr>
        <a:xfrm>
          <a:off x="0" y="2353"/>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17881-C468-4A7B-8E72-BD14003FBD77}">
      <dsp:nvSpPr>
        <dsp:cNvPr id="0" name=""/>
        <dsp:cNvSpPr/>
      </dsp:nvSpPr>
      <dsp:spPr>
        <a:xfrm>
          <a:off x="0" y="2353"/>
          <a:ext cx="10880726" cy="80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SharePoint PnP PowerShell Cmdlets are an open source solution available on GitHub</a:t>
          </a:r>
          <a:endParaRPr lang="en-US" sz="2100" kern="1200"/>
        </a:p>
      </dsp:txBody>
      <dsp:txXfrm>
        <a:off x="0" y="2353"/>
        <a:ext cx="10880726" cy="802490"/>
      </dsp:txXfrm>
    </dsp:sp>
    <dsp:sp modelId="{A40B2F67-64E6-4B80-B178-3748A14D657F}">
      <dsp:nvSpPr>
        <dsp:cNvPr id="0" name=""/>
        <dsp:cNvSpPr/>
      </dsp:nvSpPr>
      <dsp:spPr>
        <a:xfrm>
          <a:off x="0" y="804843"/>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FEC385-CDA8-47B4-A2A6-A982603D753B}">
      <dsp:nvSpPr>
        <dsp:cNvPr id="0" name=""/>
        <dsp:cNvSpPr/>
      </dsp:nvSpPr>
      <dsp:spPr>
        <a:xfrm>
          <a:off x="0" y="804843"/>
          <a:ext cx="10880726" cy="80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GitHub is one of the largest open source communities in the world</a:t>
          </a:r>
          <a:endParaRPr lang="en-US" sz="2100" kern="1200"/>
        </a:p>
      </dsp:txBody>
      <dsp:txXfrm>
        <a:off x="0" y="804843"/>
        <a:ext cx="10880726" cy="802490"/>
      </dsp:txXfrm>
    </dsp:sp>
    <dsp:sp modelId="{7371FE89-CC8E-4802-AA34-69D9CD40BBFF}">
      <dsp:nvSpPr>
        <dsp:cNvPr id="0" name=""/>
        <dsp:cNvSpPr/>
      </dsp:nvSpPr>
      <dsp:spPr>
        <a:xfrm>
          <a:off x="0" y="1607334"/>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527AF5-50FF-45A2-B4B9-D45A2A3EA295}">
      <dsp:nvSpPr>
        <dsp:cNvPr id="0" name=""/>
        <dsp:cNvSpPr/>
      </dsp:nvSpPr>
      <dsp:spPr>
        <a:xfrm>
          <a:off x="0" y="1607334"/>
          <a:ext cx="10880726" cy="80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The SharePoint PnP PowerShell cmdlets are based on the Client Side Object Module (CSOM)</a:t>
          </a:r>
          <a:endParaRPr lang="en-US" sz="2100" kern="1200"/>
        </a:p>
      </dsp:txBody>
      <dsp:txXfrm>
        <a:off x="0" y="1607334"/>
        <a:ext cx="10880726" cy="802490"/>
      </dsp:txXfrm>
    </dsp:sp>
    <dsp:sp modelId="{E9158820-034B-4DDD-83F4-762DBA8E3A54}">
      <dsp:nvSpPr>
        <dsp:cNvPr id="0" name=""/>
        <dsp:cNvSpPr/>
      </dsp:nvSpPr>
      <dsp:spPr>
        <a:xfrm>
          <a:off x="0" y="2409824"/>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1545B9-ABB2-45B4-8DFB-6EE9D0DDC8D0}">
      <dsp:nvSpPr>
        <dsp:cNvPr id="0" name=""/>
        <dsp:cNvSpPr/>
      </dsp:nvSpPr>
      <dsp:spPr>
        <a:xfrm>
          <a:off x="0" y="2409824"/>
          <a:ext cx="10880726" cy="80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It is a package of SharePoint Online PowerShell cmdlets for working with Lists, List Items, complex provisioning and artifact management actions towards SharePoint</a:t>
          </a:r>
          <a:endParaRPr lang="en-US" sz="2100" kern="1200"/>
        </a:p>
      </dsp:txBody>
      <dsp:txXfrm>
        <a:off x="0" y="2409824"/>
        <a:ext cx="10880726" cy="802490"/>
      </dsp:txXfrm>
    </dsp:sp>
    <dsp:sp modelId="{74345F3A-9396-4AA1-8FEF-60E9CFA0DCC2}">
      <dsp:nvSpPr>
        <dsp:cNvPr id="0" name=""/>
        <dsp:cNvSpPr/>
      </dsp:nvSpPr>
      <dsp:spPr>
        <a:xfrm>
          <a:off x="0" y="3212315"/>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5BA9F8-CFC9-45BC-B26D-31DC1FF96DAF}">
      <dsp:nvSpPr>
        <dsp:cNvPr id="0" name=""/>
        <dsp:cNvSpPr/>
      </dsp:nvSpPr>
      <dsp:spPr>
        <a:xfrm>
          <a:off x="0" y="3212315"/>
          <a:ext cx="10880726" cy="80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New PnP PowerShell cmdlets are added and released monthly</a:t>
          </a:r>
          <a:endParaRPr lang="en-US" sz="2100" kern="1200"/>
        </a:p>
      </dsp:txBody>
      <dsp:txXfrm>
        <a:off x="0" y="3212315"/>
        <a:ext cx="10880726" cy="802490"/>
      </dsp:txXfrm>
    </dsp:sp>
    <dsp:sp modelId="{69A17EAD-0F4E-441C-BBFA-AC709D037E6A}">
      <dsp:nvSpPr>
        <dsp:cNvPr id="0" name=""/>
        <dsp:cNvSpPr/>
      </dsp:nvSpPr>
      <dsp:spPr>
        <a:xfrm>
          <a:off x="0" y="4014806"/>
          <a:ext cx="108807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F62632-F191-47C0-B339-7B5524A421C4}">
      <dsp:nvSpPr>
        <dsp:cNvPr id="0" name=""/>
        <dsp:cNvSpPr/>
      </dsp:nvSpPr>
      <dsp:spPr>
        <a:xfrm>
          <a:off x="0" y="4014806"/>
          <a:ext cx="10880726" cy="80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The latest documentation can be found at: </a:t>
          </a:r>
          <a:r>
            <a:rPr lang="en-US" sz="2100" kern="1200" baseline="0">
              <a:hlinkClick xmlns:r="http://schemas.openxmlformats.org/officeDocument/2006/relationships" r:id="rId1"/>
            </a:rPr>
            <a:t>https://docs.microsoft.com/en-us/powershell/sharepoint/sharepoint-pnp/sharepoint-pnp-cmdlets?view=sharepoint-ps</a:t>
          </a:r>
          <a:endParaRPr lang="en-US" sz="2100" kern="1200"/>
        </a:p>
      </dsp:txBody>
      <dsp:txXfrm>
        <a:off x="0" y="4014806"/>
        <a:ext cx="10880726" cy="802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CEA90-649F-46B1-AD4D-204DB9B6A265}">
      <dsp:nvSpPr>
        <dsp:cNvPr id="0" name=""/>
        <dsp:cNvSpPr/>
      </dsp:nvSpPr>
      <dsp:spPr>
        <a:xfrm>
          <a:off x="0" y="2353"/>
          <a:ext cx="1088072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37CEFF-A446-4508-8504-CE237126127B}">
      <dsp:nvSpPr>
        <dsp:cNvPr id="0" name=""/>
        <dsp:cNvSpPr/>
      </dsp:nvSpPr>
      <dsp:spPr>
        <a:xfrm>
          <a:off x="0" y="2353"/>
          <a:ext cx="2176145" cy="1604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baseline="0"/>
            <a:t>As new releases of the module become available, you can run the following cmdlet to install the latest updated version:</a:t>
          </a:r>
          <a:endParaRPr lang="en-US" sz="1600" kern="1200"/>
        </a:p>
      </dsp:txBody>
      <dsp:txXfrm>
        <a:off x="0" y="2353"/>
        <a:ext cx="2176145" cy="1604981"/>
      </dsp:txXfrm>
    </dsp:sp>
    <dsp:sp modelId="{97D73DAA-D4C6-48DA-BA43-10B651C4ADF2}">
      <dsp:nvSpPr>
        <dsp:cNvPr id="0" name=""/>
        <dsp:cNvSpPr/>
      </dsp:nvSpPr>
      <dsp:spPr>
        <a:xfrm>
          <a:off x="2339355" y="75235"/>
          <a:ext cx="8541369" cy="1457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baseline="0" dirty="0"/>
            <a:t>Update-Module </a:t>
          </a:r>
          <a:r>
            <a:rPr lang="en-US" sz="1900" kern="1200" baseline="0" dirty="0" err="1"/>
            <a:t>SharePointPnPPowerShellOnline</a:t>
          </a:r>
          <a:endParaRPr lang="en-US" sz="1900" kern="1200" dirty="0"/>
        </a:p>
      </dsp:txBody>
      <dsp:txXfrm>
        <a:off x="2339355" y="75235"/>
        <a:ext cx="8541369" cy="1457648"/>
      </dsp:txXfrm>
    </dsp:sp>
    <dsp:sp modelId="{F55214EA-301F-4E14-B6D1-EC648CA2F8B0}">
      <dsp:nvSpPr>
        <dsp:cNvPr id="0" name=""/>
        <dsp:cNvSpPr/>
      </dsp:nvSpPr>
      <dsp:spPr>
        <a:xfrm>
          <a:off x="2176145" y="1532884"/>
          <a:ext cx="87045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658009-AF20-439E-A813-104F36C8A4E9}">
      <dsp:nvSpPr>
        <dsp:cNvPr id="0" name=""/>
        <dsp:cNvSpPr/>
      </dsp:nvSpPr>
      <dsp:spPr>
        <a:xfrm>
          <a:off x="0" y="1607334"/>
          <a:ext cx="1088072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EFD052-44FF-4888-B18A-8A318C220DA6}">
      <dsp:nvSpPr>
        <dsp:cNvPr id="0" name=""/>
        <dsp:cNvSpPr/>
      </dsp:nvSpPr>
      <dsp:spPr>
        <a:xfrm>
          <a:off x="0" y="1607334"/>
          <a:ext cx="2176145" cy="1604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baseline="0"/>
            <a:t>To use the library, you first need to connect to a PnP site :</a:t>
          </a:r>
          <a:endParaRPr lang="en-US" sz="1600" kern="1200"/>
        </a:p>
      </dsp:txBody>
      <dsp:txXfrm>
        <a:off x="0" y="1607334"/>
        <a:ext cx="2176145" cy="1604981"/>
      </dsp:txXfrm>
    </dsp:sp>
    <dsp:sp modelId="{1E0A5177-3016-4B9B-AC7F-79009145FDFB}">
      <dsp:nvSpPr>
        <dsp:cNvPr id="0" name=""/>
        <dsp:cNvSpPr/>
      </dsp:nvSpPr>
      <dsp:spPr>
        <a:xfrm>
          <a:off x="2339355" y="1644637"/>
          <a:ext cx="8541369" cy="746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baseline="0"/>
            <a:t>Connect-PnPOnline –Url https://&lt;tenantname&gt;.sharepoint.com –UseWebLogin </a:t>
          </a:r>
          <a:endParaRPr lang="en-US" sz="1900" kern="1200"/>
        </a:p>
      </dsp:txBody>
      <dsp:txXfrm>
        <a:off x="2339355" y="1644637"/>
        <a:ext cx="8541369" cy="746065"/>
      </dsp:txXfrm>
    </dsp:sp>
    <dsp:sp modelId="{EFE2D5B5-26CF-4B63-8B1F-853D35959DBB}">
      <dsp:nvSpPr>
        <dsp:cNvPr id="0" name=""/>
        <dsp:cNvSpPr/>
      </dsp:nvSpPr>
      <dsp:spPr>
        <a:xfrm>
          <a:off x="2176145" y="2390703"/>
          <a:ext cx="87045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2BD467-AF7E-4B98-8170-C42CE8078BDD}">
      <dsp:nvSpPr>
        <dsp:cNvPr id="0" name=""/>
        <dsp:cNvSpPr/>
      </dsp:nvSpPr>
      <dsp:spPr>
        <a:xfrm>
          <a:off x="2339355" y="2428006"/>
          <a:ext cx="8541369" cy="746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nb-NO" sz="1900" kern="1200" baseline="0"/>
            <a:t>This command is compatibible with MFA</a:t>
          </a:r>
          <a:endParaRPr lang="en-US" sz="1900" kern="1200"/>
        </a:p>
      </dsp:txBody>
      <dsp:txXfrm>
        <a:off x="2339355" y="2428006"/>
        <a:ext cx="8541369" cy="746065"/>
      </dsp:txXfrm>
    </dsp:sp>
    <dsp:sp modelId="{95AEB08F-2FFF-42B1-A700-5EB0ACBD8574}">
      <dsp:nvSpPr>
        <dsp:cNvPr id="0" name=""/>
        <dsp:cNvSpPr/>
      </dsp:nvSpPr>
      <dsp:spPr>
        <a:xfrm>
          <a:off x="2176145" y="3174071"/>
          <a:ext cx="87045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DD285B-0E93-4D30-8942-FA83DF70A511}">
      <dsp:nvSpPr>
        <dsp:cNvPr id="0" name=""/>
        <dsp:cNvSpPr/>
      </dsp:nvSpPr>
      <dsp:spPr>
        <a:xfrm>
          <a:off x="0" y="3212315"/>
          <a:ext cx="1088072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C93796-4E02-4A78-AA7C-EC96250366ED}">
      <dsp:nvSpPr>
        <dsp:cNvPr id="0" name=""/>
        <dsp:cNvSpPr/>
      </dsp:nvSpPr>
      <dsp:spPr>
        <a:xfrm>
          <a:off x="0" y="3212315"/>
          <a:ext cx="2176145" cy="1604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baseline="0" dirty="0"/>
            <a:t>To view all cmdlets, use:</a:t>
          </a:r>
          <a:endParaRPr lang="en-US" sz="1600" kern="1200" dirty="0"/>
        </a:p>
      </dsp:txBody>
      <dsp:txXfrm>
        <a:off x="0" y="3212315"/>
        <a:ext cx="2176145" cy="1604981"/>
      </dsp:txXfrm>
    </dsp:sp>
    <dsp:sp modelId="{02B5D774-78E3-4DCA-B28D-EE8F2F8E3340}">
      <dsp:nvSpPr>
        <dsp:cNvPr id="0" name=""/>
        <dsp:cNvSpPr/>
      </dsp:nvSpPr>
      <dsp:spPr>
        <a:xfrm>
          <a:off x="2339355" y="3285197"/>
          <a:ext cx="8541369" cy="1457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baseline="0"/>
            <a:t>Get-command -module SharePointPnPPowerShellOnline</a:t>
          </a:r>
          <a:endParaRPr lang="en-US" sz="1900" kern="1200" dirty="0"/>
        </a:p>
      </dsp:txBody>
      <dsp:txXfrm>
        <a:off x="2339355" y="3285197"/>
        <a:ext cx="8541369" cy="1457648"/>
      </dsp:txXfrm>
    </dsp:sp>
    <dsp:sp modelId="{367D1CA1-A168-4843-81C5-B0CD12F4FE39}">
      <dsp:nvSpPr>
        <dsp:cNvPr id="0" name=""/>
        <dsp:cNvSpPr/>
      </dsp:nvSpPr>
      <dsp:spPr>
        <a:xfrm>
          <a:off x="2176145" y="4742846"/>
          <a:ext cx="87045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D1F27-B19D-41D2-9565-555BD5026A07}">
      <dsp:nvSpPr>
        <dsp:cNvPr id="0" name=""/>
        <dsp:cNvSpPr/>
      </dsp:nvSpPr>
      <dsp:spPr>
        <a:xfrm>
          <a:off x="0" y="449921"/>
          <a:ext cx="10880726" cy="97807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562356"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Install-Module SharePointPnPPowerShellOnline</a:t>
          </a:r>
          <a:endParaRPr lang="nb-NO" sz="1800" kern="1200" dirty="0"/>
        </a:p>
      </dsp:txBody>
      <dsp:txXfrm>
        <a:off x="0" y="449921"/>
        <a:ext cx="10880726" cy="978075"/>
      </dsp:txXfrm>
    </dsp:sp>
    <dsp:sp modelId="{E19422D8-0888-4B03-B8D7-F1FA78FBC98B}">
      <dsp:nvSpPr>
        <dsp:cNvPr id="0" name=""/>
        <dsp:cNvSpPr/>
      </dsp:nvSpPr>
      <dsp:spPr>
        <a:xfrm>
          <a:off x="544036" y="51401"/>
          <a:ext cx="7616508" cy="7970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55650">
            <a:lnSpc>
              <a:spcPct val="90000"/>
            </a:lnSpc>
            <a:spcBef>
              <a:spcPct val="0"/>
            </a:spcBef>
            <a:spcAft>
              <a:spcPct val="35000"/>
            </a:spcAft>
            <a:buNone/>
          </a:pPr>
          <a:r>
            <a:rPr lang="en-US" sz="1700" kern="1200" dirty="0"/>
            <a:t>On Windows 10, or if you have </a:t>
          </a:r>
          <a:r>
            <a:rPr lang="en-US" sz="1700" kern="1200" dirty="0">
              <a:hlinkClick xmlns:r="http://schemas.openxmlformats.org/officeDocument/2006/relationships" r:id="rId1">
                <a:extLst>
                  <a:ext uri="{A12FA001-AC4F-418D-AE19-62706E023703}">
                    <ahyp:hlinkClr xmlns:ahyp="http://schemas.microsoft.com/office/drawing/2018/hyperlinkcolor" val="tx"/>
                  </a:ext>
                </a:extLst>
              </a:hlinkClick>
            </a:rPr>
            <a:t>PowerShellGet</a:t>
          </a:r>
          <a:r>
            <a:rPr lang="en-US" sz="1700" kern="1200" dirty="0"/>
            <a:t> installed, what command do you run to install the PnP PowerShell module for SharePoint Online? </a:t>
          </a:r>
          <a:endParaRPr lang="nb-NO" sz="1700" kern="1200" dirty="0"/>
        </a:p>
      </dsp:txBody>
      <dsp:txXfrm>
        <a:off x="582944" y="90309"/>
        <a:ext cx="7538692" cy="719224"/>
      </dsp:txXfrm>
    </dsp:sp>
    <dsp:sp modelId="{EDDDC83A-3FD6-4F45-A949-7AF96F3472CC}">
      <dsp:nvSpPr>
        <dsp:cNvPr id="0" name=""/>
        <dsp:cNvSpPr/>
      </dsp:nvSpPr>
      <dsp:spPr>
        <a:xfrm>
          <a:off x="0" y="1972316"/>
          <a:ext cx="10880726" cy="97807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562356"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Connect-</a:t>
          </a:r>
          <a:r>
            <a:rPr lang="en-US" sz="1800" kern="1200" dirty="0" err="1"/>
            <a:t>PnPOnline</a:t>
          </a:r>
          <a:r>
            <a:rPr lang="en-US" sz="1800" kern="1200" dirty="0"/>
            <a:t> –</a:t>
          </a:r>
          <a:r>
            <a:rPr lang="en-US" sz="1800" kern="1200" dirty="0" err="1"/>
            <a:t>Url</a:t>
          </a:r>
          <a:r>
            <a:rPr lang="en-US" sz="1800" kern="1200" dirty="0"/>
            <a:t> https://yoursite.sharepoint.com –</a:t>
          </a:r>
          <a:r>
            <a:rPr lang="en-US" sz="1800" kern="1200" dirty="0" err="1"/>
            <a:t>UseWebLogin</a:t>
          </a:r>
          <a:endParaRPr lang="nb-NO" sz="1800" kern="1200" dirty="0"/>
        </a:p>
      </dsp:txBody>
      <dsp:txXfrm>
        <a:off x="0" y="1972316"/>
        <a:ext cx="10880726" cy="978075"/>
      </dsp:txXfrm>
    </dsp:sp>
    <dsp:sp modelId="{146D1F55-B418-43AF-A991-B9FC09BE5471}">
      <dsp:nvSpPr>
        <dsp:cNvPr id="0" name=""/>
        <dsp:cNvSpPr/>
      </dsp:nvSpPr>
      <dsp:spPr>
        <a:xfrm>
          <a:off x="544036" y="1573796"/>
          <a:ext cx="7616508" cy="7970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IN" sz="1800" kern="1200" dirty="0"/>
            <a:t>What PnP command must you run in order to connect to your SharePoint Online tenant or Site Collection?</a:t>
          </a:r>
          <a:endParaRPr lang="nb-NO" sz="1800" kern="1200" dirty="0"/>
        </a:p>
      </dsp:txBody>
      <dsp:txXfrm>
        <a:off x="582944" y="1612704"/>
        <a:ext cx="7538692" cy="719224"/>
      </dsp:txXfrm>
    </dsp:sp>
    <dsp:sp modelId="{5A82716C-64EF-4BC2-AD61-8232B340EF2A}">
      <dsp:nvSpPr>
        <dsp:cNvPr id="0" name=""/>
        <dsp:cNvSpPr/>
      </dsp:nvSpPr>
      <dsp:spPr>
        <a:xfrm>
          <a:off x="0" y="3494711"/>
          <a:ext cx="10880726" cy="1254487"/>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562356"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Add-</a:t>
          </a:r>
          <a:r>
            <a:rPr lang="en-US" sz="1800" kern="1200" dirty="0" err="1"/>
            <a:t>PnPField</a:t>
          </a:r>
          <a:br>
            <a:rPr lang="en-US" sz="1800" kern="1200" dirty="0"/>
          </a:br>
          <a:endParaRPr lang="nb-NO" sz="1800" kern="1200" dirty="0"/>
        </a:p>
      </dsp:txBody>
      <dsp:txXfrm>
        <a:off x="0" y="3494711"/>
        <a:ext cx="10880726" cy="1254487"/>
      </dsp:txXfrm>
    </dsp:sp>
    <dsp:sp modelId="{335E8F22-1029-4978-8079-FE218E8985CC}">
      <dsp:nvSpPr>
        <dsp:cNvPr id="0" name=""/>
        <dsp:cNvSpPr/>
      </dsp:nvSpPr>
      <dsp:spPr>
        <a:xfrm>
          <a:off x="544036" y="3096191"/>
          <a:ext cx="7616508" cy="7970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IN" sz="1800" kern="1200" dirty="0"/>
            <a:t>What PnP cmdlet would you run if you want to add a fields to a list in SharePoint Online?</a:t>
          </a:r>
          <a:endParaRPr lang="nb-NO" sz="1800" kern="1200" dirty="0"/>
        </a:p>
      </dsp:txBody>
      <dsp:txXfrm>
        <a:off x="582944" y="3135099"/>
        <a:ext cx="7538692"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9/3/2021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portal.microsoftonline.com/Signup/MainSignup15.aspx?OfferId=D214930B-46C2-4FD2-B7F9-EC134993F34A&amp;dl=ENTERPRISEPACK_B_PILOT&amp;pc=O365-Preview-2012&amp;ali=1"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0389D-FF46-4768-A925-E36350538AC7}" type="slidenum">
              <a:rPr lang="en-US" smtClean="0"/>
              <a:t>1</a:t>
            </a:fld>
            <a:endParaRPr lang="en-US" dirty="0"/>
          </a:p>
        </p:txBody>
      </p:sp>
    </p:spTree>
    <p:extLst>
      <p:ext uri="{BB962C8B-B14F-4D97-AF65-F5344CB8AC3E}">
        <p14:creationId xmlns:p14="http://schemas.microsoft.com/office/powerpoint/2010/main" val="2924163065"/>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0389D-FF46-4768-A925-E36350538AC7}" type="slidenum">
              <a:rPr lang="en-US" smtClean="0"/>
              <a:t>11</a:t>
            </a:fld>
            <a:endParaRPr lang="en-US" dirty="0"/>
          </a:p>
        </p:txBody>
      </p:sp>
    </p:spTree>
    <p:extLst>
      <p:ext uri="{BB962C8B-B14F-4D97-AF65-F5344CB8AC3E}">
        <p14:creationId xmlns:p14="http://schemas.microsoft.com/office/powerpoint/2010/main" val="1579317677"/>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0389D-FF46-4768-A925-E36350538AC7}" type="slidenum">
              <a:rPr lang="en-US" smtClean="0"/>
              <a:t>12</a:t>
            </a:fld>
            <a:endParaRPr lang="en-US" dirty="0"/>
          </a:p>
        </p:txBody>
      </p:sp>
    </p:spTree>
    <p:extLst>
      <p:ext uri="{BB962C8B-B14F-4D97-AF65-F5344CB8AC3E}">
        <p14:creationId xmlns:p14="http://schemas.microsoft.com/office/powerpoint/2010/main" val="207818860"/>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0389D-FF46-4768-A925-E36350538AC7}" type="slidenum">
              <a:rPr lang="en-US" smtClean="0"/>
              <a:t>13</a:t>
            </a:fld>
            <a:endParaRPr lang="en-US" dirty="0"/>
          </a:p>
        </p:txBody>
      </p:sp>
    </p:spTree>
    <p:extLst>
      <p:ext uri="{BB962C8B-B14F-4D97-AF65-F5344CB8AC3E}">
        <p14:creationId xmlns:p14="http://schemas.microsoft.com/office/powerpoint/2010/main" val="2835791060"/>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0389D-FF46-4768-A925-E36350538AC7}" type="slidenum">
              <a:rPr lang="en-US" smtClean="0"/>
              <a:t>14</a:t>
            </a:fld>
            <a:endParaRPr lang="en-US" dirty="0"/>
          </a:p>
        </p:txBody>
      </p:sp>
    </p:spTree>
    <p:extLst>
      <p:ext uri="{BB962C8B-B14F-4D97-AF65-F5344CB8AC3E}">
        <p14:creationId xmlns:p14="http://schemas.microsoft.com/office/powerpoint/2010/main" val="2569228008"/>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0389D-FF46-4768-A925-E36350538AC7}" type="slidenum">
              <a:rPr lang="en-US" smtClean="0"/>
              <a:t>15</a:t>
            </a:fld>
            <a:endParaRPr lang="en-US" dirty="0"/>
          </a:p>
        </p:txBody>
      </p:sp>
    </p:spTree>
    <p:extLst>
      <p:ext uri="{BB962C8B-B14F-4D97-AF65-F5344CB8AC3E}">
        <p14:creationId xmlns:p14="http://schemas.microsoft.com/office/powerpoint/2010/main" val="2638569280"/>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0389D-FF46-4768-A925-E36350538AC7}" type="slidenum">
              <a:rPr lang="en-US" smtClean="0"/>
              <a:t>16</a:t>
            </a:fld>
            <a:endParaRPr lang="en-US" dirty="0"/>
          </a:p>
        </p:txBody>
      </p:sp>
    </p:spTree>
    <p:extLst>
      <p:ext uri="{BB962C8B-B14F-4D97-AF65-F5344CB8AC3E}">
        <p14:creationId xmlns:p14="http://schemas.microsoft.com/office/powerpoint/2010/main" val="3144814582"/>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0389D-FF46-4768-A925-E36350538AC7}" type="slidenum">
              <a:rPr lang="en-US" smtClean="0"/>
              <a:t>17</a:t>
            </a:fld>
            <a:endParaRPr lang="en-US" dirty="0"/>
          </a:p>
        </p:txBody>
      </p:sp>
    </p:spTree>
    <p:extLst>
      <p:ext uri="{BB962C8B-B14F-4D97-AF65-F5344CB8AC3E}">
        <p14:creationId xmlns:p14="http://schemas.microsoft.com/office/powerpoint/2010/main" val="192590864"/>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0389D-FF46-4768-A925-E36350538AC7}" type="slidenum">
              <a:rPr lang="en-US" smtClean="0"/>
              <a:t>18</a:t>
            </a:fld>
            <a:endParaRPr lang="en-US" dirty="0"/>
          </a:p>
        </p:txBody>
      </p:sp>
    </p:spTree>
    <p:extLst>
      <p:ext uri="{BB962C8B-B14F-4D97-AF65-F5344CB8AC3E}">
        <p14:creationId xmlns:p14="http://schemas.microsoft.com/office/powerpoint/2010/main" val="573681664"/>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1930444476"/>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a:p>
        </p:txBody>
      </p:sp>
      <p:sp>
        <p:nvSpPr>
          <p:cNvPr id="2" name="Slide Number Placeholder 1"/>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8620389D-FF46-4768-A925-E36350538A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66806757"/>
      </p:ext>
    </p:extLst>
  </p:cSld>
  <p:clrMapOvr>
    <a:masterClrMapping/>
  </p:clrMapOvr>
</p:notes>
</file>

<file path=ppt/notesSlides/notesSlide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0389D-FF46-4768-A925-E36350538AC7}" type="slidenum">
              <a:rPr lang="en-US" smtClean="0"/>
              <a:t>2</a:t>
            </a:fld>
            <a:endParaRPr lang="en-US" dirty="0"/>
          </a:p>
        </p:txBody>
      </p:sp>
    </p:spTree>
    <p:extLst>
      <p:ext uri="{BB962C8B-B14F-4D97-AF65-F5344CB8AC3E}">
        <p14:creationId xmlns:p14="http://schemas.microsoft.com/office/powerpoint/2010/main" val="3452875526"/>
      </p:ext>
    </p:extLst>
  </p:cSld>
  <p:clrMapOvr>
    <a:masterClrMapping/>
  </p:clrMapOvr>
</p:notes>
</file>

<file path=ppt/notesSlides/notesSlide2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Introduction</a:t>
            </a:r>
            <a:endParaRPr lang="en-US" dirty="0"/>
          </a:p>
          <a:p>
            <a:r>
              <a:rPr lang="en-US" dirty="0"/>
              <a:t>In this lab, you will utilize the SharePoint Online Management Shell to manage and configure key objects within a SharePoint Online environment. You will also use the SharePoint Online Management Shell to automate common SharePoint Online administrative tasks, such as creating site collections in bulk and pulling site collection version information.</a:t>
            </a:r>
          </a:p>
          <a:p>
            <a:pPr marL="0" indent="0">
              <a:buNone/>
            </a:pPr>
            <a:endParaRPr lang="en-US" b="1" dirty="0"/>
          </a:p>
          <a:p>
            <a:pPr marL="0" indent="0">
              <a:buNone/>
            </a:pPr>
            <a:r>
              <a:rPr lang="en-US" b="1" dirty="0"/>
              <a:t>Objectives </a:t>
            </a:r>
            <a:endParaRPr lang="en-US" dirty="0"/>
          </a:p>
          <a:p>
            <a:pPr marL="0" indent="0">
              <a:buNone/>
            </a:pPr>
            <a:r>
              <a:rPr lang="en-US" dirty="0"/>
              <a:t>After completing this lab, you will be able to: </a:t>
            </a:r>
          </a:p>
          <a:p>
            <a:r>
              <a:rPr lang="en-US" dirty="0"/>
              <a:t>Connect the SharePoint Online Management Shell to an Microsoft 365 SharePoint Online tenant.</a:t>
            </a:r>
          </a:p>
          <a:p>
            <a:r>
              <a:rPr lang="en-US" dirty="0"/>
              <a:t>Use the SharePoint Online Management Shell to perform various SharePoint Online configuration and management functions.</a:t>
            </a:r>
          </a:p>
          <a:p>
            <a:pPr marL="0" indent="0">
              <a:buNone/>
            </a:pPr>
            <a:endParaRPr lang="en-US" b="1" dirty="0"/>
          </a:p>
          <a:p>
            <a:pPr marL="0" indent="0">
              <a:buNone/>
            </a:pPr>
            <a:r>
              <a:rPr lang="en-US" b="1" dirty="0"/>
              <a:t>Prerequisites </a:t>
            </a:r>
            <a:endParaRPr lang="en-US" dirty="0"/>
          </a:p>
          <a:p>
            <a:r>
              <a:rPr lang="en-US" dirty="0"/>
              <a:t>This lab requires that students have their own Wave 15 Microsoft 365 trial tenant. If you do not already have a Wave 15 Microsoft 365 trial tenant, you can obtain one by going to the following web page and following the instructions on the page: </a:t>
            </a:r>
            <a:r>
              <a:rPr lang="en-US" u="sng" dirty="0">
                <a:hlinkClick r:id="rId3"/>
              </a:rPr>
              <a:t>https://portal.microsoftonline.com/Signup/MainSignup15.aspx?OfferId=D214930B-46C2-4FD2-B7F9-EC134993F34A&amp;dl=ENTERPRISEPACK_B_PILOT&amp;pc=O365-Preview-2012&amp;ali=1</a:t>
            </a:r>
            <a:endParaRPr lang="en-US" dirty="0"/>
          </a:p>
          <a:p>
            <a:pPr marL="0" indent="0">
              <a:buNone/>
            </a:pPr>
            <a:endParaRPr lang="en-US" b="1" dirty="0"/>
          </a:p>
          <a:p>
            <a:pPr marL="0" indent="0">
              <a:buNone/>
            </a:pPr>
            <a:r>
              <a:rPr lang="en-US" b="1" dirty="0"/>
              <a:t>Estimated Time to Complete This Lab </a:t>
            </a:r>
            <a:endParaRPr lang="en-US" dirty="0"/>
          </a:p>
          <a:p>
            <a:r>
              <a:rPr lang="en-US" dirty="0"/>
              <a:t>45 minutes</a:t>
            </a:r>
          </a:p>
          <a:p>
            <a:endParaRPr lang="nb-NO"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1189376529"/>
      </p:ext>
    </p:extLst>
  </p:cSld>
  <p:clrMapOvr>
    <a:masterClrMapping/>
  </p:clrMapOvr>
</p:notes>
</file>

<file path=ppt/notesSlides/notesSlide2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0389D-FF46-4768-A925-E36350538AC7}" type="slidenum">
              <a:rPr lang="en-US" smtClean="0"/>
              <a:t>22</a:t>
            </a:fld>
            <a:endParaRPr lang="en-US"/>
          </a:p>
        </p:txBody>
      </p:sp>
    </p:spTree>
    <p:extLst>
      <p:ext uri="{BB962C8B-B14F-4D97-AF65-F5344CB8AC3E}">
        <p14:creationId xmlns:p14="http://schemas.microsoft.com/office/powerpoint/2010/main" val="3666814709"/>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a:p>
        </p:txBody>
      </p:sp>
      <p:sp>
        <p:nvSpPr>
          <p:cNvPr id="8" name="Slide Image Placeholder 7"/>
          <p:cNvSpPr>
            <a:spLocks noGrp="1" noRot="1" noChangeAspect="1"/>
          </p:cNvSpPr>
          <p:nvPr>
            <p:ph type="sldImg"/>
          </p:nvPr>
        </p:nvSpPr>
        <p:spPr>
          <a:xfrm>
            <a:off x="381000" y="482600"/>
            <a:ext cx="6096000" cy="3429000"/>
          </a:xfrm>
        </p:spPr>
      </p:sp>
      <p:sp>
        <p:nvSpPr>
          <p:cNvPr id="2" name="Slide Number Placeholder 1"/>
          <p:cNvSpPr>
            <a:spLocks noGrp="1"/>
          </p:cNvSpPr>
          <p:nvPr>
            <p:ph type="sldNum" sz="quarter" idx="10"/>
          </p:nvPr>
        </p:nvSpPr>
        <p:spPr/>
        <p:txBody>
          <a:bodyPr/>
          <a:lstStyle/>
          <a:p>
            <a:fld id="{8620389D-FF46-4768-A925-E36350538AC7}" type="slidenum">
              <a:rPr lang="en-US" smtClean="0"/>
              <a:t>4</a:t>
            </a:fld>
            <a:endParaRPr lang="en-US"/>
          </a:p>
        </p:txBody>
      </p:sp>
    </p:spTree>
    <p:extLst>
      <p:ext uri="{BB962C8B-B14F-4D97-AF65-F5344CB8AC3E}">
        <p14:creationId xmlns:p14="http://schemas.microsoft.com/office/powerpoint/2010/main" val="839186988"/>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0389D-FF46-4768-A925-E36350538AC7}" type="slidenum">
              <a:rPr lang="en-US" smtClean="0"/>
              <a:t>5</a:t>
            </a:fld>
            <a:endParaRPr lang="en-US"/>
          </a:p>
        </p:txBody>
      </p:sp>
    </p:spTree>
    <p:extLst>
      <p:ext uri="{BB962C8B-B14F-4D97-AF65-F5344CB8AC3E}">
        <p14:creationId xmlns:p14="http://schemas.microsoft.com/office/powerpoint/2010/main" val="2816367665"/>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0389D-FF46-4768-A925-E36350538AC7}" type="slidenum">
              <a:rPr lang="en-US" smtClean="0"/>
              <a:t>6</a:t>
            </a:fld>
            <a:endParaRPr lang="en-US"/>
          </a:p>
        </p:txBody>
      </p:sp>
    </p:spTree>
    <p:extLst>
      <p:ext uri="{BB962C8B-B14F-4D97-AF65-F5344CB8AC3E}">
        <p14:creationId xmlns:p14="http://schemas.microsoft.com/office/powerpoint/2010/main" val="223440234"/>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0389D-FF46-4768-A925-E36350538AC7}" type="slidenum">
              <a:rPr lang="en-US" smtClean="0"/>
              <a:t>7</a:t>
            </a:fld>
            <a:endParaRPr lang="en-US" dirty="0"/>
          </a:p>
        </p:txBody>
      </p:sp>
    </p:spTree>
    <p:extLst>
      <p:ext uri="{BB962C8B-B14F-4D97-AF65-F5344CB8AC3E}">
        <p14:creationId xmlns:p14="http://schemas.microsoft.com/office/powerpoint/2010/main" val="99479424"/>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0389D-FF46-4768-A925-E36350538AC7}" type="slidenum">
              <a:rPr lang="en-US" smtClean="0"/>
              <a:t>9</a:t>
            </a:fld>
            <a:endParaRPr lang="en-US" dirty="0"/>
          </a:p>
        </p:txBody>
      </p:sp>
    </p:spTree>
    <p:extLst>
      <p:ext uri="{BB962C8B-B14F-4D97-AF65-F5344CB8AC3E}">
        <p14:creationId xmlns:p14="http://schemas.microsoft.com/office/powerpoint/2010/main" val="479525198"/>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or examples can be customized too as this is Open Source.</a:t>
            </a:r>
          </a:p>
          <a:p>
            <a:endParaRPr lang="en-US" dirty="0"/>
          </a:p>
          <a:p>
            <a:pPr marL="285750" indent="-285750">
              <a:buFont typeface="Arial" panose="020B0604020202020204" pitchFamily="34" charset="0"/>
              <a:buChar char="•"/>
            </a:pPr>
            <a:r>
              <a:rPr lang="en-US" sz="1100" dirty="0"/>
              <a:t>To get help on a cmdlet:</a:t>
            </a:r>
          </a:p>
          <a:p>
            <a:r>
              <a:rPr lang="en-US" sz="105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SYNTAX: Get-Help </a:t>
            </a:r>
            <a:r>
              <a:rPr lang="en-US" sz="1050" b="1" u="sng"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&lt;PnP Pnp Cmdlt&gt;</a:t>
            </a:r>
            <a:r>
              <a:rPr lang="en-US" sz="105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-Detailed</a:t>
            </a:r>
          </a:p>
          <a:p>
            <a:r>
              <a:rPr lang="en-US" sz="105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Example: Get-Help Connect-Pnpnline –Detailed</a:t>
            </a:r>
          </a:p>
          <a:p>
            <a:endParaRPr lang="en-US" dirty="0"/>
          </a:p>
        </p:txBody>
      </p:sp>
      <p:sp>
        <p:nvSpPr>
          <p:cNvPr id="4" name="Slide Number Placeholder 3"/>
          <p:cNvSpPr>
            <a:spLocks noGrp="1"/>
          </p:cNvSpPr>
          <p:nvPr>
            <p:ph type="sldNum" sz="quarter" idx="10"/>
          </p:nvPr>
        </p:nvSpPr>
        <p:spPr/>
        <p:txBody>
          <a:bodyPr/>
          <a:lstStyle/>
          <a:p>
            <a:fld id="{8620389D-FF46-4768-A925-E36350538AC7}" type="slidenum">
              <a:rPr lang="en-US" smtClean="0"/>
              <a:t>10</a:t>
            </a:fld>
            <a:endParaRPr lang="en-US" dirty="0"/>
          </a:p>
        </p:txBody>
      </p:sp>
    </p:spTree>
    <p:extLst>
      <p:ext uri="{BB962C8B-B14F-4D97-AF65-F5344CB8AC3E}">
        <p14:creationId xmlns:p14="http://schemas.microsoft.com/office/powerpoint/2010/main" val="32454507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bin"/><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hasCustomPrompt="1"/>
          </p:nvPr>
        </p:nvSpPr>
        <p:spPr>
          <a:xfrm>
            <a:off x="655637" y="2487168"/>
            <a:ext cx="4352925" cy="1097280"/>
          </a:xfrm>
        </p:spPr>
        <p:txBody>
          <a:bodyPr bIns="45720" anchor="b">
            <a:noAutofit/>
          </a:bodyPr>
          <a:lstStyle>
            <a:lvl1pPr algn="l">
              <a:defRPr sz="2800">
                <a:solidFill>
                  <a:schemeClr val="tx1"/>
                </a:solidFill>
              </a:defRPr>
            </a:lvl1pPr>
          </a:lstStyle>
          <a:p>
            <a:r>
              <a:rPr lang="en-US" noProof="0" dirty="0"/>
              <a:t>Title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hasCustomPrompt="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Module x</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6" name="M365CO19_ENT_Android_236" descr="Male business executive looking out office window with Android mobile device in hand.">
            <a:extLst>
              <a:ext uri="{FF2B5EF4-FFF2-40B4-BE49-F238E27FC236}">
                <a16:creationId xmlns:a16="http://schemas.microsoft.com/office/drawing/2014/main" id="{63F1F8C3-0B3D-4E7A-88CD-282F1ECB1A70}"/>
              </a:ext>
            </a:extLst>
          </p:cNvPr>
          <p:cNvPicPr>
            <a:picLocks noChangeAspect="1"/>
          </p:cNvPicPr>
          <p:nvPr userDrawn="1">
            <p:custDataLst>
              <p:tags r:id="rId1"/>
            </p:custDataLst>
          </p:nvPr>
        </p:nvPicPr>
        <p:blipFill rotWithShape="1">
          <a:blip r:embed="rId4" cstate="screen">
            <a:extLst>
              <a:ext uri="{28A0092B-C50C-407E-A947-70E740481C1C}">
                <a14:useLocalDpi xmlns:a14="http://schemas.microsoft.com/office/drawing/2010/main"/>
              </a:ext>
            </a:extLst>
          </a:blip>
          <a:srcRect l="16617" r="16617"/>
          <a:stretch/>
        </p:blipFill>
        <p:spPr>
          <a:xfrm>
            <a:off x="5334000" y="3175"/>
            <a:ext cx="6858000" cy="6858000"/>
          </a:xfrm>
          <a:prstGeom prst="rect">
            <a:avLst/>
          </a:prstGeom>
        </p:spPr>
      </p:pic>
    </p:spTree>
    <p:extLst>
      <p:ext uri="{BB962C8B-B14F-4D97-AF65-F5344CB8AC3E}">
        <p14:creationId xmlns:p14="http://schemas.microsoft.com/office/powerpoint/2010/main" val="2611871824"/>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hasCustomPrompt="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Sub-Heading</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a:defRPr sz="2400"/>
            </a:lvl1pPr>
            <a:lvl5pPr>
              <a:defRPr/>
            </a:lvl5pPr>
          </a:lstStyle>
          <a:p>
            <a:pPr lvl="0"/>
            <a:r>
              <a:rPr lang="en-US" noProof="0" dirty="0"/>
              <a:t>List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6654630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1685582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0172558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M">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graphicFrame>
        <p:nvGraphicFramePr>
          <p:cNvPr id="3" name="Diagram 2">
            <a:extLst>
              <a:ext uri="{FF2B5EF4-FFF2-40B4-BE49-F238E27FC236}">
                <a16:creationId xmlns:a16="http://schemas.microsoft.com/office/drawing/2014/main" id="{535EA832-A1A7-41CD-8707-A69029427CB3}"/>
              </a:ext>
            </a:extLst>
          </p:cNvPr>
          <p:cNvGraphicFramePr/>
          <p:nvPr userDrawn="1">
            <p:extLst>
              <p:ext uri="{D42A27DB-BD31-4B8C-83A1-F6EECF244321}">
                <p14:modId xmlns:p14="http://schemas.microsoft.com/office/powerpoint/2010/main" val="3905927016"/>
              </p:ext>
            </p:extLst>
          </p:nvPr>
        </p:nvGraphicFramePr>
        <p:xfrm>
          <a:off x="655636" y="1408114"/>
          <a:ext cx="10880724" cy="4701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000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9ABF26A1-E35D-40CE-9C6A-6D9293AC9DE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5D58313F-9DE1-4E96-A788-2DBC72FED5E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9F7B2DF3-2C7C-490E-B6A4-FC8E9C8E88C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1DA964AC-4A55-4A27-8D2A-96D58EBA493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CC44156B-E35B-4AA6-BAAD-A093BF798483}"/>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graphicEl>
                                              <a:dgm id="{28C15B55-83BE-4F22-AB61-34F84B57745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75611891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Only">
    <p:bg>
      <p:bgPr>
        <a:solidFill>
          <a:srgbClr val="243A5E"/>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lvl1pPr>
              <a:defRPr>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97331166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3213831"/>
            <a:ext cx="5284787" cy="3013931"/>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3213831"/>
            <a:ext cx="5284785" cy="301393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3 Content Placeholder left">
            <a:extLst>
              <a:ext uri="{FF2B5EF4-FFF2-40B4-BE49-F238E27FC236}">
                <a16:creationId xmlns:a16="http://schemas.microsoft.com/office/drawing/2014/main" id="{0809F1C3-92E0-43D9-A1DD-84447DEDF05A}"/>
              </a:ext>
            </a:extLst>
          </p:cNvPr>
          <p:cNvSpPr>
            <a:spLocks noGrp="1"/>
          </p:cNvSpPr>
          <p:nvPr>
            <p:ph sz="quarter" idx="15"/>
          </p:nvPr>
        </p:nvSpPr>
        <p:spPr>
          <a:xfrm>
            <a:off x="655637" y="1248048"/>
            <a:ext cx="10880724" cy="174168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644884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3738880"/>
            <a:ext cx="10880726" cy="248888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2344528"/>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98294161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71695787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71761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a:extLst>
              <a:ext uri="{FF2B5EF4-FFF2-40B4-BE49-F238E27FC236}">
                <a16:creationId xmlns:a16="http://schemas.microsoft.com/office/drawing/2014/main" id="{7951AEF9-47FF-4DE6-B6CD-00229DD8D6D5}"/>
              </a:ext>
            </a:extLst>
          </p:cNvPr>
          <p:cNvSpPr>
            <a:spLocks noGrp="1"/>
          </p:cNvSpPr>
          <p:nvPr>
            <p:ph type="body" sz="quarter" idx="11"/>
          </p:nvPr>
        </p:nvSpPr>
        <p:spPr>
          <a:xfrm>
            <a:off x="5008563" y="630238"/>
            <a:ext cx="6527800" cy="559752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8C5A3FB9-3681-4470-9515-9E433CB99DCD}"/>
              </a:ext>
            </a:extLst>
          </p:cNvPr>
          <p:cNvSpPr>
            <a:spLocks noGrp="1"/>
          </p:cNvSpPr>
          <p:nvPr>
            <p:ph type="title"/>
          </p:nvPr>
        </p:nvSpPr>
        <p:spPr>
          <a:xfrm>
            <a:off x="655639" y="630238"/>
            <a:ext cx="3152330" cy="5597524"/>
          </a:xfrm>
        </p:spPr>
        <p:txBody>
          <a:bodyPr anchor="ct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184326568"/>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75577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434779669"/>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216216901"/>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20697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915827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633096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5381791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57085871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3069407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2444447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p:nvPr>
        </p:nvSpPr>
        <p:spPr>
          <a:xfrm>
            <a:off x="8420100" y="630237"/>
            <a:ext cx="3116263" cy="5597525"/>
          </a:xfrm>
        </p:spPr>
        <p:txBody>
          <a:bodyPr anchor="ctr">
            <a:noAutofit/>
          </a:bodyPr>
          <a:lstStyle>
            <a:lvl1pPr>
              <a:defRPr>
                <a:solidFill>
                  <a:schemeClr val="bg1"/>
                </a:solidFill>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736881" y="630236"/>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p:txBody>
      </p:sp>
    </p:spTree>
    <p:extLst>
      <p:ext uri="{BB962C8B-B14F-4D97-AF65-F5344CB8AC3E}">
        <p14:creationId xmlns:p14="http://schemas.microsoft.com/office/powerpoint/2010/main" val="180315995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3738177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904165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768499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44209349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346248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1241805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09628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44161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1835361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0" indent="0">
              <a:spcAft>
                <a:spcPts val="1200"/>
              </a:spcAft>
              <a:buFont typeface="Arial" panose="020B0604020202020204" pitchFamily="34" charset="0"/>
              <a:buNone/>
              <a:defRPr sz="2400"/>
            </a:lvl1pPr>
            <a:lvl2pPr marL="342900" indent="-342900">
              <a:buFont typeface="Arial" panose="020B0604020202020204" pitchFamily="34" charset="0"/>
              <a:buChar cha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95046949"/>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7007326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16247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43245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24645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334346"/>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dirty="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dirty="0">
                <a:solidFill>
                  <a:srgbClr val="323130"/>
                </a:solidFill>
                <a:effectLst/>
                <a:latin typeface="&amp;quot"/>
                <a:ea typeface="Times New Roman" panose="02020603050405020304" pitchFamily="18" charset="0"/>
                <a:cs typeface="Times New Roman" panose="02020603050405020304" pitchFamily="18" charset="0"/>
              </a:rPr>
              <a:t> </a:t>
            </a:r>
            <a:endParaRPr lang="en-US" sz="1800" dirty="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A5BBA"/>
                </a:solidFill>
                <a:latin typeface="&amp;quot"/>
                <a:ea typeface="+mn-ea"/>
                <a:cs typeface="+mn-cs"/>
              </a:rPr>
              <a:t>© Microsoft Corporation.  All rights reserved</a:t>
            </a:r>
            <a:r>
              <a:rPr lang="en-US" sz="1600" kern="1200" dirty="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61492002"/>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9658073"/>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817261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3340007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2555916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7864727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64134387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387628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&lt;&lt;Demonstration&gt;&gt;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PS Read line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02BDC52-EDD0-4378-9D43-56BE2973EC68}"/>
              </a:ext>
            </a:extLst>
          </p:cNvPr>
          <p:cNvPicPr>
            <a:picLocks noChangeAspect="1"/>
          </p:cNvPicPr>
          <p:nvPr userDrawn="1">
            <p:custDataLst>
              <p:tags r:id="rId1"/>
            </p:custDataLst>
          </p:nvPr>
        </p:nvPicPr>
        <p:blipFill rotWithShape="1">
          <a:blip r:embed="rId3" cstate="screen">
            <a:extLst>
              <a:ext uri="{28A0092B-C50C-407E-A947-70E740481C1C}">
                <a14:useLocalDpi xmlns:a14="http://schemas.microsoft.com/office/drawing/2010/main"/>
              </a:ext>
            </a:extLst>
          </a:blip>
          <a:srcRect l="5986" r="5986"/>
          <a:stretch/>
        </p:blipFill>
        <p:spPr>
          <a:xfrm>
            <a:off x="5362448" y="0"/>
            <a:ext cx="6858000" cy="6858000"/>
          </a:xfrm>
          <a:prstGeom prst="rect">
            <a:avLst/>
          </a:prstGeom>
        </p:spPr>
      </p:pic>
    </p:spTree>
    <p:extLst>
      <p:ext uri="{BB962C8B-B14F-4D97-AF65-F5344CB8AC3E}">
        <p14:creationId xmlns:p14="http://schemas.microsoft.com/office/powerpoint/2010/main" val="288100259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&lt;&lt;Lab Name&gt;&gt;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Lab Description</a:t>
            </a:r>
          </a:p>
        </p:txBody>
      </p:sp>
      <p:sp>
        <p:nvSpPr>
          <p:cNvPr id="2" name="Rectangle 1">
            <a:extLst>
              <a:ext uri="{FF2B5EF4-FFF2-40B4-BE49-F238E27FC236}">
                <a16:creationId xmlns:a16="http://schemas.microsoft.com/office/drawing/2014/main" id="{405788CB-F0FB-4D26-A100-302434447E8B}"/>
              </a:ext>
            </a:extLst>
          </p:cNvPr>
          <p:cNvSpPr/>
          <p:nvPr userDrawn="1"/>
        </p:nvSpPr>
        <p:spPr bwMode="auto">
          <a:xfrm>
            <a:off x="5327904" y="0"/>
            <a:ext cx="6864096"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Lab" descr="A close up of a sign&#10;">
            <a:extLst>
              <a:ext uri="{FF2B5EF4-FFF2-40B4-BE49-F238E27FC236}">
                <a16:creationId xmlns:a16="http://schemas.microsoft.com/office/drawing/2014/main" id="{C0E3C3B5-9CC7-46D1-A4EF-077A0F4B5F52}"/>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7682268" y="1215499"/>
            <a:ext cx="2567228" cy="4959305"/>
          </a:xfrm>
          <a:prstGeom prst="rect">
            <a:avLst/>
          </a:prstGeom>
        </p:spPr>
      </p:pic>
    </p:spTree>
    <p:extLst>
      <p:ext uri="{BB962C8B-B14F-4D97-AF65-F5344CB8AC3E}">
        <p14:creationId xmlns:p14="http://schemas.microsoft.com/office/powerpoint/2010/main" val="3442786769"/>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&lt;&lt;Questions?&gt;&gt;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pic>
        <p:nvPicPr>
          <p:cNvPr id="7" name="Multiple Question Marks" descr="Multiple Question Marks">
            <a:extLst>
              <a:ext uri="{FF2B5EF4-FFF2-40B4-BE49-F238E27FC236}">
                <a16:creationId xmlns:a16="http://schemas.microsoft.com/office/drawing/2014/main" id="{DFA98C70-EDD1-4FDA-BC92-DE43A3A9C9C7}"/>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5283518" y="0"/>
            <a:ext cx="6908482" cy="6858000"/>
          </a:xfrm>
          <a:prstGeom prst="rect">
            <a:avLst/>
          </a:prstGeom>
        </p:spPr>
      </p:pic>
    </p:spTree>
    <p:extLst>
      <p:ext uri="{BB962C8B-B14F-4D97-AF65-F5344CB8AC3E}">
        <p14:creationId xmlns:p14="http://schemas.microsoft.com/office/powerpoint/2010/main" val="335309443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_Square_Photo">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0355509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5"/>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3"/>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8866671"/>
      </p:ext>
    </p:extLst>
  </p:cSld>
  <p:clrMap bg1="lt1" tx1="dk1" bg2="lt2" tx2="dk2" accent1="accent1" accent2="accent2" accent3="accent3" accent4="accent4" accent5="accent5" accent6="accent6" hlink="hlink" folHlink="folHlink"/>
  <p:sldLayoutIdLst>
    <p:sldLayoutId id="2147483993" r:id="rId1"/>
    <p:sldLayoutId id="2147484026" r:id="rId2"/>
    <p:sldLayoutId id="2147484039" r:id="rId3"/>
    <p:sldLayoutId id="2147484006" r:id="rId4"/>
    <p:sldLayoutId id="2147484007" r:id="rId5"/>
    <p:sldLayoutId id="2147484010" r:id="rId6"/>
    <p:sldLayoutId id="2147484035" r:id="rId7"/>
    <p:sldLayoutId id="2147484036" r:id="rId8"/>
    <p:sldLayoutId id="2147484037" r:id="rId9"/>
    <p:sldLayoutId id="2147483999" r:id="rId10"/>
    <p:sldLayoutId id="2147483998" r:id="rId11"/>
    <p:sldLayoutId id="2147484000" r:id="rId12"/>
    <p:sldLayoutId id="2147484043" r:id="rId13"/>
    <p:sldLayoutId id="2147484004" r:id="rId14"/>
    <p:sldLayoutId id="2147484038" r:id="rId15"/>
    <p:sldLayoutId id="2147484041" r:id="rId16"/>
    <p:sldLayoutId id="2147484042" r:id="rId17"/>
    <p:sldLayoutId id="2147484001" r:id="rId18"/>
    <p:sldLayoutId id="2147484002" r:id="rId19"/>
    <p:sldLayoutId id="2147484003" r:id="rId20"/>
    <p:sldLayoutId id="2147484005" r:id="rId21"/>
    <p:sldLayoutId id="2147484008" r:id="rId22"/>
    <p:sldLayoutId id="2147484009" r:id="rId23"/>
    <p:sldLayoutId id="2147484011" r:id="rId24"/>
    <p:sldLayoutId id="2147484012" r:id="rId25"/>
    <p:sldLayoutId id="2147484013" r:id="rId26"/>
    <p:sldLayoutId id="2147484014" r:id="rId27"/>
    <p:sldLayoutId id="2147484015" r:id="rId28"/>
    <p:sldLayoutId id="2147484016" r:id="rId29"/>
    <p:sldLayoutId id="2147484017" r:id="rId30"/>
    <p:sldLayoutId id="2147484018" r:id="rId31"/>
    <p:sldLayoutId id="2147484019" r:id="rId32"/>
    <p:sldLayoutId id="2147484020" r:id="rId33"/>
    <p:sldLayoutId id="2147484021" r:id="rId34"/>
    <p:sldLayoutId id="2147484022" r:id="rId35"/>
    <p:sldLayoutId id="2147484023" r:id="rId36"/>
    <p:sldLayoutId id="2147484024" r:id="rId37"/>
    <p:sldLayoutId id="2147484025" r:id="rId38"/>
    <p:sldLayoutId id="2147484027" r:id="rId39"/>
    <p:sldLayoutId id="2147484028" r:id="rId40"/>
    <p:sldLayoutId id="2147484029" r:id="rId41"/>
    <p:sldLayoutId id="2147484030" r:id="rId42"/>
    <p:sldLayoutId id="2147484031" r:id="rId43"/>
    <p:sldLayoutId id="2147484032" r:id="rId44"/>
    <p:sldLayoutId id="2147484033" r:id="rId45"/>
    <p:sldLayoutId id="2147483994" r:id="rId46"/>
    <p:sldLayoutId id="2147483995" r:id="rId47"/>
    <p:sldLayoutId id="2147483996" r:id="rId48"/>
    <p:sldLayoutId id="2147483997" r:id="rId49"/>
    <p:sldLayoutId id="2147484034" r:id="rId50"/>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hyperlink" Target="https://docs.microsoft.com/en-us/powershell/module/sharepoint-pnp/get-pnplistitem?view=sharepoint-ps" TargetMode="External"/><Relationship Id="rId3" Type="http://schemas.openxmlformats.org/officeDocument/2006/relationships/hyperlink" Target="https://docs.microsoft.com/en-us/powershell/module/sharepoint-pnp/get-pnplist?view=sharepoint-ps" TargetMode="External"/><Relationship Id="rId7" Type="http://schemas.openxmlformats.org/officeDocument/2006/relationships/hyperlink" Target="https://docs.microsoft.com/en-us/powershell/module/sharepoint-pnp/add-pnplistitem?view=sharepoint-ps" TargetMode="External"/><Relationship Id="rId12" Type="http://schemas.openxmlformats.org/officeDocument/2006/relationships/hyperlink" Target="https://docs.microsoft.com/en-us/powershell/module/sharepoint-pnp/move-pnplistitemtorecyclebin?view=sharepoint-ps"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hyperlink" Target="https://docs.microsoft.com/en-us/powershell/module/sharepoint-pnp/set-pnplist?view=sharepoint-ps" TargetMode="External"/><Relationship Id="rId11" Type="http://schemas.openxmlformats.org/officeDocument/2006/relationships/hyperlink" Target="https://docs.microsoft.com/en-us/powershell/module/sharepoint-pnp/set-pnplistitempermission?view=sharepoint-ps" TargetMode="External"/><Relationship Id="rId5" Type="http://schemas.openxmlformats.org/officeDocument/2006/relationships/hyperlink" Target="https://docs.microsoft.com/en-us/powershell/module/sharepoint-pnp/remove-pnplist?view=sharepoint-ps" TargetMode="External"/><Relationship Id="rId10" Type="http://schemas.openxmlformats.org/officeDocument/2006/relationships/hyperlink" Target="https://docs.microsoft.com/en-us/powershell/module/sharepoint-pnp/set-pnplistitem?view=sharepoint-ps" TargetMode="External"/><Relationship Id="rId4" Type="http://schemas.openxmlformats.org/officeDocument/2006/relationships/hyperlink" Target="https://docs.microsoft.com/en-us/powershell/module/sharepoint-pnp/new-pnplist?view=sharepoint-ps" TargetMode="External"/><Relationship Id="rId9" Type="http://schemas.openxmlformats.org/officeDocument/2006/relationships/hyperlink" Target="https://docs.microsoft.com/en-us/powershell/module/sharepoint-pnp/remove-pnplistitem?view=sharepoint-p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ocs.microsoft.com/en-us/powershell/module/sharepoint-pnp/remove-pnpfile?view=sharepoint-ps" TargetMode="External"/><Relationship Id="rId3" Type="http://schemas.openxmlformats.org/officeDocument/2006/relationships/hyperlink" Target="https://docs.microsoft.com/en-us/powershell/module/sharepoint-pnp/add-pnpfile?view=sharepoint-ps" TargetMode="External"/><Relationship Id="rId7" Type="http://schemas.openxmlformats.org/officeDocument/2006/relationships/hyperlink" Target="https://docs.microsoft.com/en-us/powershell/module/sharepoint-pnp/move-pnpfile?view=sharepoint-ps"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hyperlink" Target="https://docs.microsoft.com/en-us/powershell/module/sharepoint-pnp/get-pnpfile?view=sharepoint-ps" TargetMode="External"/><Relationship Id="rId11" Type="http://schemas.openxmlformats.org/officeDocument/2006/relationships/hyperlink" Target="https://docs.microsoft.com/en-us/powershell/module/sharepoint-pnp/set-pnpfilecheckedout?view=sharepoint-ps" TargetMode="External"/><Relationship Id="rId5" Type="http://schemas.openxmlformats.org/officeDocument/2006/relationships/hyperlink" Target="https://docs.microsoft.com/en-us/powershell/module/sharepoint-pnp/find-pnpfile?view=sharepoint-ps" TargetMode="External"/><Relationship Id="rId10" Type="http://schemas.openxmlformats.org/officeDocument/2006/relationships/hyperlink" Target="https://docs.microsoft.com/en-us/powershell/module/sharepoint-pnp/set-pnpfilecheckedin?view=sharepoint-ps" TargetMode="External"/><Relationship Id="rId4" Type="http://schemas.openxmlformats.org/officeDocument/2006/relationships/hyperlink" Target="https://docs.microsoft.com/en-us/powershell/module/sharepoint-pnp/copy-pnpfile?view=sharepoint-ps" TargetMode="External"/><Relationship Id="rId9" Type="http://schemas.openxmlformats.org/officeDocument/2006/relationships/hyperlink" Target="https://docs.microsoft.com/en-us/powershell/module/sharepoint-pnp/rename-pnpfile?view=sharepoint-p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en-us/powershell/module/sharepoint-pnp/resolve-pnpfolder?view=sharepoint-ps" TargetMode="External"/><Relationship Id="rId3" Type="http://schemas.openxmlformats.org/officeDocument/2006/relationships/hyperlink" Target="https://docs.microsoft.com/en-us/powershell/module/sharepoint-pnp/add-pnpfolder?view=sharepoint-ps" TargetMode="External"/><Relationship Id="rId7" Type="http://schemas.openxmlformats.org/officeDocument/2006/relationships/hyperlink" Target="https://docs.microsoft.com/en-us/powershell/module/sharepoint-pnp/rename-pnpfolder?view=sharepoint-ps"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hyperlink" Target="https://docs.microsoft.com/en-us/powershell/module/sharepoint-pnp/remove-pnpfolder?view=sharepoint-ps" TargetMode="External"/><Relationship Id="rId11" Type="http://schemas.openxmlformats.org/officeDocument/2006/relationships/hyperlink" Target="https://docs.microsoft.com/en-us/powershell/module/sharepoint-pnp/move-pnpitemproxy?view=sharepoint-ps" TargetMode="External"/><Relationship Id="rId5" Type="http://schemas.openxmlformats.org/officeDocument/2006/relationships/hyperlink" Target="https://docs.microsoft.com/en-us/powershell/module/sharepoint-pnp/move-pnpfolder?view=sharepoint-ps" TargetMode="External"/><Relationship Id="rId10" Type="http://schemas.openxmlformats.org/officeDocument/2006/relationships/hyperlink" Target="https://docs.microsoft.com/en-us/powershell/module/sharepoint-pnp/copy-pnpitemproxy?view=sharepoint-ps" TargetMode="External"/><Relationship Id="rId4" Type="http://schemas.openxmlformats.org/officeDocument/2006/relationships/hyperlink" Target="https://docs.microsoft.com/en-us/powershell/module/sharepoint-pnp/get-pnpfolder?view=sharepoint-ps" TargetMode="External"/><Relationship Id="rId9" Type="http://schemas.openxmlformats.org/officeDocument/2006/relationships/hyperlink" Target="https://docs.microsoft.com/en-us/powershell/module/sharepoint-pnp/get-pnpfolderitem?view=sharepoint-p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docs.microsoft.com/en-us/powershell/module/sharepoint-pnp/set-pnpsiteclosure?view=sharepoint-ps" TargetMode="External"/><Relationship Id="rId3" Type="http://schemas.openxmlformats.org/officeDocument/2006/relationships/hyperlink" Target="https://docs.microsoft.com/en-us/powershell/module/sharepoint-pnp/get-pnplabel?view=sharepoint-ps" TargetMode="External"/><Relationship Id="rId7" Type="http://schemas.openxmlformats.org/officeDocument/2006/relationships/hyperlink" Target="https://docs.microsoft.com/en-us/powershell/module/sharepoint-pnp/get-pnpsiteclosure?view=sharepoint-ps"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hyperlink" Target="https://docs.microsoft.com/en-us/powershell/module/sharepoint-pnp/set-pnplistinformationrightsmanagement?view=sharepoint-ps" TargetMode="External"/><Relationship Id="rId5" Type="http://schemas.openxmlformats.org/officeDocument/2006/relationships/hyperlink" Target="https://docs.microsoft.com/en-us/powershell/module/sharepoint-pnp/get-pnplistinformationrightsmanagement?view=sharepoint-ps" TargetMode="External"/><Relationship Id="rId10" Type="http://schemas.openxmlformats.org/officeDocument/2006/relationships/hyperlink" Target="https://docs.microsoft.com/en-us/powershell/module/sharepoint-pnp/get-pnpsitepolicy?view=sharepoint-ps" TargetMode="External"/><Relationship Id="rId4" Type="http://schemas.openxmlformats.org/officeDocument/2006/relationships/hyperlink" Target="https://docs.microsoft.com/en-us/powershell/module/sharepoint-pnp/set-pnplabel?view=sharepoint-ps" TargetMode="External"/><Relationship Id="rId9" Type="http://schemas.openxmlformats.org/officeDocument/2006/relationships/hyperlink" Target="https://docs.microsoft.com/en-us/powershell/module/sharepoint-pnp/set-pnpsitepolicy?view=sharepoint-ps"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docs.microsoft.com/en-us/powershell/module/sharepoint-pnp/add-pnpcontenttypetolist?view=sharepoint-ps" TargetMode="External"/><Relationship Id="rId3" Type="http://schemas.openxmlformats.org/officeDocument/2006/relationships/hyperlink" Target="https://docs.microsoft.com/en-us/powershell/module/sharepoint-pnp/add-pnpcontenttype?view=sharepoint-ps" TargetMode="External"/><Relationship Id="rId7" Type="http://schemas.openxmlformats.org/officeDocument/2006/relationships/hyperlink" Target="https://docs.microsoft.com/en-us/powershell/module/sharepoint-pnp/get-pnpcontenttypepublishinghuburl?view=sharepoint-ps"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hyperlink" Target="https://docs.microsoft.com/en-us/powershell/module/sharepoint-pnp/remove-pnpcontenttypefromlist?view=sharepoint-ps" TargetMode="External"/><Relationship Id="rId5" Type="http://schemas.openxmlformats.org/officeDocument/2006/relationships/hyperlink" Target="https://docs.microsoft.com/en-us/powershell/module/sharepoint-pnp/remove-pnpcontenttype?view=sharepoint-ps" TargetMode="External"/><Relationship Id="rId10" Type="http://schemas.openxmlformats.org/officeDocument/2006/relationships/hyperlink" Target="https://docs.microsoft.com/en-us/powershell/module/sharepoint-pnp/remove-pnpfieldfromcontenttype?view=sharepoint-ps" TargetMode="External"/><Relationship Id="rId4" Type="http://schemas.openxmlformats.org/officeDocument/2006/relationships/hyperlink" Target="https://docs.microsoft.com/en-us/powershell/module/sharepoint-pnp/get-pnpcontenttype?view=sharepoint-ps" TargetMode="External"/><Relationship Id="rId9" Type="http://schemas.openxmlformats.org/officeDocument/2006/relationships/hyperlink" Target="https://docs.microsoft.com/en-us/powershell/module/sharepoint-pnp/set-pnpdefaultcontenttypetolist?view=sharepoint-p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harePoint/pnp-powershell/releas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powershell/powershellget"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637" y="2487168"/>
            <a:ext cx="4352925" cy="1097280"/>
          </a:xfrm>
        </p:spPr>
        <p:txBody>
          <a:bodyPr/>
          <a:lstStyle/>
          <a:p>
            <a:r>
              <a:rPr lang="en-US" dirty="0"/>
              <a:t>What is SharePoint PnP PowerShell for SharePoint Online</a:t>
            </a:r>
            <a:endParaRPr lang="nb-NO" dirty="0"/>
          </a:p>
        </p:txBody>
      </p:sp>
      <p:sp>
        <p:nvSpPr>
          <p:cNvPr id="3" name="Text Placeholder 2"/>
          <p:cNvSpPr>
            <a:spLocks noGrp="1"/>
          </p:cNvSpPr>
          <p:nvPr>
            <p:ph type="subTitle" idx="1"/>
          </p:nvPr>
        </p:nvSpPr>
        <p:spPr>
          <a:xfrm>
            <a:off x="655638" y="3895090"/>
            <a:ext cx="4352924" cy="311150"/>
          </a:xfrm>
        </p:spPr>
        <p:txBody>
          <a:bodyPr>
            <a:normAutofit lnSpcReduction="10000"/>
          </a:bodyPr>
          <a:lstStyle/>
          <a:p>
            <a:r>
              <a:rPr lang="nb-NO" dirty="0"/>
              <a:t>Speaker Name</a:t>
            </a:r>
          </a:p>
        </p:txBody>
      </p:sp>
      <p:sp>
        <p:nvSpPr>
          <p:cNvPr id="8" name="Picture Placeholder 7">
            <a:extLst>
              <a:ext uri="{FF2B5EF4-FFF2-40B4-BE49-F238E27FC236}">
                <a16:creationId xmlns:a16="http://schemas.microsoft.com/office/drawing/2014/main" id="{0B2E4679-C8F5-4FF1-91FE-7081A76DE4F3}"/>
              </a:ext>
            </a:extLst>
          </p:cNvPr>
          <p:cNvSpPr>
            <a:spLocks noGrp="1"/>
          </p:cNvSpPr>
          <p:nvPr>
            <p:ph type="pic" sz="quarter" idx="17"/>
          </p:nvPr>
        </p:nvSpPr>
        <p:spPr/>
      </p:sp>
    </p:spTree>
    <p:extLst>
      <p:ext uri="{BB962C8B-B14F-4D97-AF65-F5344CB8AC3E}">
        <p14:creationId xmlns:p14="http://schemas.microsoft.com/office/powerpoint/2010/main" val="990100308"/>
      </p:ext>
    </p:extLst>
  </p:cSld>
  <p:clrMapOvr>
    <a:masterClrMapping/>
  </p:clrMapOvr>
  <p:transition>
    <p:fade/>
  </p:transition>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normAutofit/>
          </a:bodyPr>
          <a:lstStyle/>
          <a:p>
            <a:r>
              <a:rPr lang="en-US" altLang="en-US" dirty="0"/>
              <a:t>Get-Help</a:t>
            </a:r>
            <a:endParaRPr lang="en-US" dirty="0"/>
          </a:p>
        </p:txBody>
      </p:sp>
      <p:pic>
        <p:nvPicPr>
          <p:cNvPr id="9" name="Content Placeholder 8">
            <a:extLst>
              <a:ext uri="{FF2B5EF4-FFF2-40B4-BE49-F238E27FC236}">
                <a16:creationId xmlns:a16="http://schemas.microsoft.com/office/drawing/2014/main" id="{3B1243AF-76CB-442E-A9BC-AFFBDE04EB70}"/>
              </a:ext>
            </a:extLst>
          </p:cNvPr>
          <p:cNvPicPr>
            <a:picLocks noGrp="1" noChangeAspect="1"/>
          </p:cNvPicPr>
          <p:nvPr>
            <p:ph sz="quarter" idx="13"/>
          </p:nvPr>
        </p:nvPicPr>
        <p:blipFill>
          <a:blip r:embed="rId3"/>
          <a:stretch>
            <a:fillRect/>
          </a:stretch>
        </p:blipFill>
        <p:spPr>
          <a:xfrm>
            <a:off x="655637" y="2287715"/>
            <a:ext cx="10440313" cy="4249610"/>
          </a:xfrm>
        </p:spPr>
      </p:pic>
      <p:sp>
        <p:nvSpPr>
          <p:cNvPr id="8" name="Content Placeholder 7">
            <a:extLst>
              <a:ext uri="{FF2B5EF4-FFF2-40B4-BE49-F238E27FC236}">
                <a16:creationId xmlns:a16="http://schemas.microsoft.com/office/drawing/2014/main" id="{D9CCEC2B-C0FC-4760-B937-82FE345BCDCA}"/>
              </a:ext>
            </a:extLst>
          </p:cNvPr>
          <p:cNvSpPr>
            <a:spLocks noGrp="1"/>
          </p:cNvSpPr>
          <p:nvPr>
            <p:ph sz="quarter" idx="14"/>
          </p:nvPr>
        </p:nvSpPr>
        <p:spPr>
          <a:xfrm>
            <a:off x="655637" y="1248048"/>
            <a:ext cx="10880726" cy="2344528"/>
          </a:xfrm>
        </p:spPr>
        <p:txBody>
          <a:bodyPr/>
          <a:lstStyle/>
          <a:p>
            <a:pPr lvl="0"/>
            <a:r>
              <a:rPr lang="en-US" dirty="0"/>
              <a:t>SYNTAX: Get-Help &lt;</a:t>
            </a:r>
            <a:r>
              <a:rPr lang="en-US" dirty="0" err="1"/>
              <a:t>PnPOnline</a:t>
            </a:r>
            <a:r>
              <a:rPr lang="en-US" dirty="0"/>
              <a:t> </a:t>
            </a:r>
            <a:r>
              <a:rPr lang="en-US" dirty="0" err="1"/>
              <a:t>Cmdlt</a:t>
            </a:r>
            <a:r>
              <a:rPr lang="en-US" dirty="0"/>
              <a:t>&gt; -Detailed</a:t>
            </a:r>
            <a:endParaRPr lang="nb-NO" dirty="0"/>
          </a:p>
          <a:p>
            <a:pPr lvl="0"/>
            <a:r>
              <a:rPr lang="en-US" dirty="0"/>
              <a:t>Example: Get-Help Connect-</a:t>
            </a:r>
            <a:r>
              <a:rPr lang="en-US" dirty="0" err="1"/>
              <a:t>PnPOnline</a:t>
            </a:r>
            <a:r>
              <a:rPr lang="en-US" dirty="0"/>
              <a:t> -Detailed</a:t>
            </a:r>
            <a:endParaRPr lang="nb-NO" dirty="0"/>
          </a:p>
          <a:p>
            <a:endParaRPr lang="en-US" dirty="0"/>
          </a:p>
        </p:txBody>
      </p:sp>
    </p:spTree>
    <p:extLst>
      <p:ext uri="{BB962C8B-B14F-4D97-AF65-F5344CB8AC3E}">
        <p14:creationId xmlns:p14="http://schemas.microsoft.com/office/powerpoint/2010/main" val="4184282364"/>
      </p:ext>
    </p:extLst>
  </p:cSld>
  <p:clrMapOvr>
    <a:masterClrMapping/>
  </p:clrMapOvr>
  <p:transition>
    <p:fade/>
  </p:transition>
</p:sld>
</file>

<file path=ppt/slides/slide11.xml><?xml version="1.0" encoding="utf-8"?>
<p:sld xmlns:p14="http://schemas.microsoft.com/office/powerpoint/2010/main"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normAutofit/>
          </a:bodyPr>
          <a:lstStyle/>
          <a:p>
            <a:r>
              <a:rPr lang="en-US" altLang="en-US" dirty="0"/>
              <a:t>Commonly used Base PnP PowerShell Cmdlets</a:t>
            </a:r>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411003791"/>
              </p:ext>
            </p:extLst>
          </p:nvPr>
        </p:nvGraphicFramePr>
        <p:xfrm>
          <a:off x="655638" y="952945"/>
          <a:ext cx="10880726" cy="5486400"/>
        </p:xfrm>
        <a:graphic>
          <a:graphicData uri="http://schemas.openxmlformats.org/drawingml/2006/table">
            <a:tbl>
              <a:tblPr firstRow="1" bandRow="1">
                <a:tableStyleId>{B301B821-A1FF-4177-AEE7-76D212191A09}</a:tableStyleId>
              </a:tblPr>
              <a:tblGrid>
                <a:gridCol w="2741866">
                  <a:extLst>
                    <a:ext uri="{9D8B030D-6E8A-4147-A177-3AD203B41FA5}">
                      <a16:colId xmlns:a16="http://schemas.microsoft.com/office/drawing/2014/main" val="2472292165"/>
                    </a:ext>
                  </a:extLst>
                </a:gridCol>
                <a:gridCol w="8138860">
                  <a:extLst>
                    <a:ext uri="{9D8B030D-6E8A-4147-A177-3AD203B41FA5}">
                      <a16:colId xmlns:a16="http://schemas.microsoft.com/office/drawing/2014/main" val="4165705323"/>
                    </a:ext>
                  </a:extLst>
                </a:gridCol>
              </a:tblGrid>
              <a:tr h="548640">
                <a:tc>
                  <a:txBody>
                    <a:bodyPr/>
                    <a:lstStyle/>
                    <a:p>
                      <a:pPr algn="l"/>
                      <a:r>
                        <a:rPr lang="en-US" sz="1800" dirty="0">
                          <a:solidFill>
                            <a:schemeClr val="bg1"/>
                          </a:solidFill>
                        </a:rPr>
                        <a:t>Cmdlet</a:t>
                      </a:r>
                    </a:p>
                  </a:txBody>
                  <a:tcPr marL="60174" marR="60174" marT="30087" marB="30087" anchor="ctr"/>
                </a:tc>
                <a:tc>
                  <a:txBody>
                    <a:bodyPr/>
                    <a:lstStyle/>
                    <a:p>
                      <a:pPr algn="l"/>
                      <a:r>
                        <a:rPr lang="en-US" sz="1800" dirty="0">
                          <a:solidFill>
                            <a:schemeClr val="bg1"/>
                          </a:solidFill>
                        </a:rPr>
                        <a:t>Description</a:t>
                      </a:r>
                    </a:p>
                  </a:txBody>
                  <a:tcPr marL="60174" marR="60174" marT="30087" marB="30087" anchor="ctr"/>
                </a:tc>
                <a:extLst>
                  <a:ext uri="{0D108BD9-81ED-4DB2-BD59-A6C34878D82A}">
                    <a16:rowId xmlns:a16="http://schemas.microsoft.com/office/drawing/2014/main" val="2863370103"/>
                  </a:ext>
                </a:extLst>
              </a:tr>
              <a:tr h="548640">
                <a:tc>
                  <a:txBody>
                    <a:bodyPr/>
                    <a:lstStyle/>
                    <a:p>
                      <a:pPr algn="l"/>
                      <a:r>
                        <a:rPr lang="en-US" sz="1800" b="1" u="sng" kern="1200" dirty="0">
                          <a:solidFill>
                            <a:schemeClr val="dk1"/>
                          </a:solidFill>
                        </a:rPr>
                        <a:t>Add-</a:t>
                      </a:r>
                      <a:r>
                        <a:rPr lang="en-US" sz="1800" b="1" u="sng" kern="1200" dirty="0" err="1">
                          <a:solidFill>
                            <a:schemeClr val="dk1"/>
                          </a:solidFill>
                        </a:rPr>
                        <a:t>PnPField</a:t>
                      </a:r>
                      <a:endParaRPr lang="en-US" sz="1800" b="1" u="sng" kern="1200" dirty="0">
                        <a:solidFill>
                          <a:schemeClr val="dk1"/>
                        </a:solidFill>
                        <a:latin typeface="+mn-lt"/>
                        <a:ea typeface="+mn-ea"/>
                        <a:cs typeface="+mn-cs"/>
                      </a:endParaRPr>
                    </a:p>
                  </a:txBody>
                  <a:tcPr marL="60174" marR="60174" marT="30087" marB="30087" anchor="ctr"/>
                </a:tc>
                <a:tc>
                  <a:txBody>
                    <a:bodyPr/>
                    <a:lstStyle/>
                    <a:p>
                      <a:pPr algn="l"/>
                      <a:r>
                        <a:rPr lang="en-US" sz="1800" dirty="0">
                          <a:solidFill>
                            <a:schemeClr val="tx1"/>
                          </a:solidFill>
                        </a:rPr>
                        <a:t>Add a field to a list or library</a:t>
                      </a:r>
                    </a:p>
                  </a:txBody>
                  <a:tcPr marL="60174" marR="60174" marT="30087" marB="30087" anchor="ctr"/>
                </a:tc>
                <a:extLst>
                  <a:ext uri="{0D108BD9-81ED-4DB2-BD59-A6C34878D82A}">
                    <a16:rowId xmlns:a16="http://schemas.microsoft.com/office/drawing/2014/main" val="3373079584"/>
                  </a:ext>
                </a:extLst>
              </a:tr>
              <a:tr h="548640">
                <a:tc>
                  <a:txBody>
                    <a:bodyPr/>
                    <a:lstStyle/>
                    <a:p>
                      <a:pPr algn="l"/>
                      <a:r>
                        <a:rPr lang="en-US" sz="1800" b="1" u="sng" kern="1200" dirty="0">
                          <a:solidFill>
                            <a:schemeClr val="dk1"/>
                          </a:solidFill>
                        </a:rPr>
                        <a:t>Get‑</a:t>
                      </a:r>
                      <a:r>
                        <a:rPr lang="en-US" sz="1800" b="1" u="sng" kern="1200" dirty="0" err="1">
                          <a:solidFill>
                            <a:schemeClr val="dk1"/>
                          </a:solidFill>
                        </a:rPr>
                        <a:t>PnPField</a:t>
                      </a:r>
                      <a:endParaRPr lang="en-US" sz="1800" b="1" u="sng" kern="1200" dirty="0">
                        <a:solidFill>
                          <a:schemeClr val="dk1"/>
                        </a:solidFill>
                        <a:latin typeface="+mn-lt"/>
                        <a:ea typeface="+mn-ea"/>
                        <a:cs typeface="+mn-cs"/>
                      </a:endParaRPr>
                    </a:p>
                  </a:txBody>
                  <a:tcPr marL="60174" marR="60174" marT="30087" marB="30087" anchor="ctr"/>
                </a:tc>
                <a:tc>
                  <a:txBody>
                    <a:bodyPr/>
                    <a:lstStyle/>
                    <a:p>
                      <a:pPr algn="l"/>
                      <a:r>
                        <a:rPr lang="en-US" sz="1800" dirty="0">
                          <a:solidFill>
                            <a:schemeClr val="tx1"/>
                          </a:solidFill>
                        </a:rPr>
                        <a:t>Gets fields from site, list or library</a:t>
                      </a:r>
                    </a:p>
                  </a:txBody>
                  <a:tcPr marL="60174" marR="60174" marT="30087" marB="30087" anchor="ctr"/>
                </a:tc>
                <a:extLst>
                  <a:ext uri="{0D108BD9-81ED-4DB2-BD59-A6C34878D82A}">
                    <a16:rowId xmlns:a16="http://schemas.microsoft.com/office/drawing/2014/main" val="2394443773"/>
                  </a:ext>
                </a:extLst>
              </a:tr>
              <a:tr h="548640">
                <a:tc>
                  <a:txBody>
                    <a:bodyPr/>
                    <a:lstStyle/>
                    <a:p>
                      <a:pPr algn="l"/>
                      <a:r>
                        <a:rPr lang="en-US" sz="1800" b="1" u="sng" kern="1200" dirty="0">
                          <a:solidFill>
                            <a:schemeClr val="dk1"/>
                          </a:solidFill>
                        </a:rPr>
                        <a:t>Import-</a:t>
                      </a:r>
                      <a:r>
                        <a:rPr lang="en-US" sz="1800" b="1" u="sng" kern="1200" dirty="0" err="1">
                          <a:solidFill>
                            <a:schemeClr val="dk1"/>
                          </a:solidFill>
                        </a:rPr>
                        <a:t>PnPTaxonomy</a:t>
                      </a:r>
                      <a:endParaRPr lang="en-US" sz="1800" b="1" u="sng" kern="1200" dirty="0">
                        <a:solidFill>
                          <a:schemeClr val="dk1"/>
                        </a:solidFill>
                        <a:latin typeface="+mn-lt"/>
                        <a:ea typeface="+mn-ea"/>
                        <a:cs typeface="+mn-cs"/>
                      </a:endParaRPr>
                    </a:p>
                  </a:txBody>
                  <a:tcPr marL="60174" marR="60174" marT="30087" marB="30087" anchor="ctr"/>
                </a:tc>
                <a:tc>
                  <a:txBody>
                    <a:bodyPr/>
                    <a:lstStyle/>
                    <a:p>
                      <a:pPr algn="l"/>
                      <a:r>
                        <a:rPr lang="en-US" sz="1800" b="0" kern="1200" dirty="0">
                          <a:solidFill>
                            <a:schemeClr val="dk1"/>
                          </a:solidFill>
                          <a:effectLst/>
                        </a:rPr>
                        <a:t>Imports a taxonomy from either a string array or a file</a:t>
                      </a:r>
                      <a:endParaRPr lang="en-US" sz="1800" dirty="0">
                        <a:solidFill>
                          <a:schemeClr val="tx1"/>
                        </a:solidFill>
                      </a:endParaRPr>
                    </a:p>
                  </a:txBody>
                  <a:tcPr marL="60174" marR="60174" marT="30087" marB="30087" anchor="ctr"/>
                </a:tc>
                <a:extLst>
                  <a:ext uri="{0D108BD9-81ED-4DB2-BD59-A6C34878D82A}">
                    <a16:rowId xmlns:a16="http://schemas.microsoft.com/office/drawing/2014/main" val="3625727279"/>
                  </a:ext>
                </a:extLst>
              </a:tr>
              <a:tr h="548640">
                <a:tc>
                  <a:txBody>
                    <a:bodyPr/>
                    <a:lstStyle/>
                    <a:p>
                      <a:pPr algn="l"/>
                      <a:r>
                        <a:rPr lang="en-US" sz="1800" b="1" u="sng" kern="1200" dirty="0">
                          <a:solidFill>
                            <a:schemeClr val="dk1"/>
                          </a:solidFill>
                        </a:rPr>
                        <a:t>New-</a:t>
                      </a:r>
                      <a:r>
                        <a:rPr lang="en-US" sz="1800" b="1" u="sng" kern="1200" dirty="0" err="1">
                          <a:solidFill>
                            <a:schemeClr val="dk1"/>
                          </a:solidFill>
                        </a:rPr>
                        <a:t>PnPPersonalSite</a:t>
                      </a:r>
                      <a:endParaRPr lang="en-US" sz="1800" b="1" u="sng" kern="1200" dirty="0">
                        <a:solidFill>
                          <a:schemeClr val="dk1"/>
                        </a:solidFill>
                        <a:latin typeface="+mn-lt"/>
                        <a:ea typeface="+mn-ea"/>
                        <a:cs typeface="+mn-cs"/>
                      </a:endParaRPr>
                    </a:p>
                  </a:txBody>
                  <a:tcPr marL="60174" marR="60174" marT="30087" marB="30087" anchor="ctr"/>
                </a:tc>
                <a:tc>
                  <a:txBody>
                    <a:bodyPr/>
                    <a:lstStyle/>
                    <a:p>
                      <a:pPr algn="l"/>
                      <a:r>
                        <a:rPr lang="en-US" sz="1800" b="0" kern="1200" dirty="0">
                          <a:solidFill>
                            <a:schemeClr val="dk1"/>
                          </a:solidFill>
                          <a:effectLst/>
                        </a:rPr>
                        <a:t>Creates a personal / OneDrive For Business site</a:t>
                      </a:r>
                      <a:endParaRPr lang="en-US" sz="1800" dirty="0">
                        <a:solidFill>
                          <a:schemeClr val="tx1"/>
                        </a:solidFill>
                      </a:endParaRPr>
                    </a:p>
                  </a:txBody>
                  <a:tcPr marL="60174" marR="60174" marT="30087" marB="30087" anchor="ctr"/>
                </a:tc>
                <a:extLst>
                  <a:ext uri="{0D108BD9-81ED-4DB2-BD59-A6C34878D82A}">
                    <a16:rowId xmlns:a16="http://schemas.microsoft.com/office/drawing/2014/main" val="1618891010"/>
                  </a:ext>
                </a:extLst>
              </a:tr>
              <a:tr h="548640">
                <a:tc>
                  <a:txBody>
                    <a:bodyPr/>
                    <a:lstStyle/>
                    <a:p>
                      <a:pPr algn="l"/>
                      <a:r>
                        <a:rPr lang="en-US" sz="1800" b="1" u="sng" kern="1200" dirty="0">
                          <a:solidFill>
                            <a:schemeClr val="dk1"/>
                          </a:solidFill>
                        </a:rPr>
                        <a:t>Connect‑PnpOnline</a:t>
                      </a:r>
                      <a:endParaRPr lang="en-US" sz="1800" b="1" u="sng" kern="1200" dirty="0">
                        <a:solidFill>
                          <a:schemeClr val="dk1"/>
                        </a:solidFill>
                        <a:latin typeface="+mn-lt"/>
                        <a:ea typeface="+mn-ea"/>
                        <a:cs typeface="+mn-cs"/>
                      </a:endParaRPr>
                    </a:p>
                  </a:txBody>
                  <a:tcPr marL="60174" marR="60174" marT="30087" marB="30087" anchor="ctr"/>
                </a:tc>
                <a:tc>
                  <a:txBody>
                    <a:bodyPr/>
                    <a:lstStyle/>
                    <a:p>
                      <a:pPr algn="l"/>
                      <a:r>
                        <a:rPr lang="en-US" sz="1800" dirty="0">
                          <a:solidFill>
                            <a:schemeClr val="tx1"/>
                          </a:solidFill>
                        </a:rPr>
                        <a:t>Connects to a SharePoint site and creates an in-memory context</a:t>
                      </a:r>
                    </a:p>
                  </a:txBody>
                  <a:tcPr marL="60174" marR="60174" marT="30087" marB="30087" anchor="ctr"/>
                </a:tc>
                <a:extLst>
                  <a:ext uri="{0D108BD9-81ED-4DB2-BD59-A6C34878D82A}">
                    <a16:rowId xmlns:a16="http://schemas.microsoft.com/office/drawing/2014/main" val="3412399248"/>
                  </a:ext>
                </a:extLst>
              </a:tr>
              <a:tr h="548640">
                <a:tc>
                  <a:txBody>
                    <a:bodyPr/>
                    <a:lstStyle/>
                    <a:p>
                      <a:pPr algn="l"/>
                      <a:r>
                        <a:rPr lang="en-US" sz="1800" b="1" u="sng" kern="1200" dirty="0">
                          <a:solidFill>
                            <a:schemeClr val="dk1"/>
                          </a:solidFill>
                        </a:rPr>
                        <a:t>Get‑</a:t>
                      </a:r>
                      <a:r>
                        <a:rPr lang="en-US" sz="1800" b="1" u="sng" kern="1200" dirty="0" err="1">
                          <a:solidFill>
                            <a:schemeClr val="dk1"/>
                          </a:solidFill>
                        </a:rPr>
                        <a:t>PnPSite</a:t>
                      </a:r>
                      <a:r>
                        <a:rPr lang="en-US" sz="1800" b="1" u="sng" kern="1200" dirty="0">
                          <a:solidFill>
                            <a:schemeClr val="dk1"/>
                          </a:solidFill>
                        </a:rPr>
                        <a:t> </a:t>
                      </a:r>
                      <a:endParaRPr lang="en-US" sz="1800" b="1" u="sng" kern="1200" dirty="0">
                        <a:solidFill>
                          <a:schemeClr val="dk1"/>
                        </a:solidFill>
                        <a:latin typeface="+mn-lt"/>
                        <a:ea typeface="+mn-ea"/>
                        <a:cs typeface="+mn-cs"/>
                      </a:endParaRPr>
                    </a:p>
                  </a:txBody>
                  <a:tcPr marL="60174" marR="60174" marT="30087" marB="30087" anchor="ctr"/>
                </a:tc>
                <a:tc>
                  <a:txBody>
                    <a:bodyPr/>
                    <a:lstStyle/>
                    <a:p>
                      <a:pPr algn="l"/>
                      <a:r>
                        <a:rPr lang="en-US" sz="1800" dirty="0">
                          <a:solidFill>
                            <a:schemeClr val="tx1"/>
                          </a:solidFill>
                        </a:rPr>
                        <a:t>Returns the current site collection from the context</a:t>
                      </a:r>
                    </a:p>
                  </a:txBody>
                  <a:tcPr marL="60174" marR="60174" marT="30087" marB="30087" anchor="ctr"/>
                </a:tc>
                <a:extLst>
                  <a:ext uri="{0D108BD9-81ED-4DB2-BD59-A6C34878D82A}">
                    <a16:rowId xmlns:a16="http://schemas.microsoft.com/office/drawing/2014/main" val="2554743570"/>
                  </a:ext>
                </a:extLst>
              </a:tr>
              <a:tr h="548640">
                <a:tc>
                  <a:txBody>
                    <a:bodyPr/>
                    <a:lstStyle/>
                    <a:p>
                      <a:pPr algn="l"/>
                      <a:r>
                        <a:rPr lang="en-US" sz="1800" b="1" u="sng" kern="1200" dirty="0">
                          <a:solidFill>
                            <a:schemeClr val="dk1"/>
                          </a:solidFill>
                        </a:rPr>
                        <a:t>Set-</a:t>
                      </a:r>
                      <a:r>
                        <a:rPr lang="en-US" sz="1800" b="1" u="sng" kern="1200" dirty="0" err="1">
                          <a:solidFill>
                            <a:schemeClr val="dk1"/>
                          </a:solidFill>
                        </a:rPr>
                        <a:t>PnPHomeSite</a:t>
                      </a:r>
                      <a:endParaRPr lang="en-US" sz="1800" b="1" u="sng" kern="1200" dirty="0">
                        <a:solidFill>
                          <a:schemeClr val="dk1"/>
                        </a:solidFill>
                        <a:latin typeface="+mn-lt"/>
                        <a:ea typeface="+mn-ea"/>
                        <a:cs typeface="+mn-cs"/>
                      </a:endParaRPr>
                    </a:p>
                  </a:txBody>
                  <a:tcPr marL="60174" marR="60174" marT="30087" marB="30087" anchor="ctr"/>
                </a:tc>
                <a:tc>
                  <a:txBody>
                    <a:bodyPr/>
                    <a:lstStyle/>
                    <a:p>
                      <a:pPr algn="l"/>
                      <a:r>
                        <a:rPr lang="en-US" sz="1800" dirty="0">
                          <a:solidFill>
                            <a:schemeClr val="tx1"/>
                          </a:solidFill>
                        </a:rPr>
                        <a:t>Sets the home site for your tenant</a:t>
                      </a:r>
                    </a:p>
                  </a:txBody>
                  <a:tcPr marL="60174" marR="60174" marT="30087" marB="30087" anchor="ctr"/>
                </a:tc>
                <a:extLst>
                  <a:ext uri="{0D108BD9-81ED-4DB2-BD59-A6C34878D82A}">
                    <a16:rowId xmlns:a16="http://schemas.microsoft.com/office/drawing/2014/main" val="2091254246"/>
                  </a:ext>
                </a:extLst>
              </a:tr>
              <a:tr h="548640">
                <a:tc>
                  <a:txBody>
                    <a:bodyPr/>
                    <a:lstStyle/>
                    <a:p>
                      <a:pPr algn="l"/>
                      <a:r>
                        <a:rPr lang="en-US" sz="1800" b="1" u="sng" kern="1200" dirty="0">
                          <a:solidFill>
                            <a:schemeClr val="dk1"/>
                          </a:solidFill>
                        </a:rPr>
                        <a:t>Add-</a:t>
                      </a:r>
                      <a:r>
                        <a:rPr lang="en-US" sz="1800" b="1" u="sng" kern="1200" dirty="0" err="1">
                          <a:solidFill>
                            <a:schemeClr val="dk1"/>
                          </a:solidFill>
                        </a:rPr>
                        <a:t>PnPSiteDesign</a:t>
                      </a:r>
                      <a:endParaRPr lang="en-US" sz="1800" b="1" u="sng" kern="1200" dirty="0">
                        <a:solidFill>
                          <a:schemeClr val="dk1"/>
                        </a:solidFill>
                        <a:latin typeface="+mn-lt"/>
                        <a:ea typeface="+mn-ea"/>
                        <a:cs typeface="+mn-cs"/>
                      </a:endParaRPr>
                    </a:p>
                  </a:txBody>
                  <a:tcPr marL="60174" marR="60174" marT="30087" marB="30087" anchor="ctr"/>
                </a:tc>
                <a:tc>
                  <a:txBody>
                    <a:bodyPr/>
                    <a:lstStyle/>
                    <a:p>
                      <a:pPr algn="l"/>
                      <a:r>
                        <a:rPr lang="en-US" sz="1800" dirty="0">
                          <a:solidFill>
                            <a:schemeClr val="tx1"/>
                          </a:solidFill>
                        </a:rPr>
                        <a:t>Creates a new site design on the current tenant</a:t>
                      </a:r>
                    </a:p>
                  </a:txBody>
                  <a:tcPr marL="60174" marR="60174" marT="30087" marB="30087" anchor="ctr"/>
                </a:tc>
                <a:extLst>
                  <a:ext uri="{0D108BD9-81ED-4DB2-BD59-A6C34878D82A}">
                    <a16:rowId xmlns:a16="http://schemas.microsoft.com/office/drawing/2014/main" val="2463754771"/>
                  </a:ext>
                </a:extLst>
              </a:tr>
              <a:tr h="548640">
                <a:tc>
                  <a:txBody>
                    <a:bodyPr/>
                    <a:lstStyle/>
                    <a:p>
                      <a:pPr algn="l"/>
                      <a:r>
                        <a:rPr lang="en-US" sz="1800" b="1" u="sng" kern="1200" dirty="0">
                          <a:solidFill>
                            <a:schemeClr val="dk1"/>
                          </a:solidFill>
                        </a:rPr>
                        <a:t>Add-</a:t>
                      </a:r>
                      <a:r>
                        <a:rPr lang="en-US" sz="1800" b="1" u="sng" kern="1200" dirty="0" err="1">
                          <a:solidFill>
                            <a:schemeClr val="dk1"/>
                          </a:solidFill>
                        </a:rPr>
                        <a:t>PnPSiteScript</a:t>
                      </a:r>
                      <a:endParaRPr lang="en-US" sz="1800" b="1" u="sng" kern="1200" dirty="0">
                        <a:solidFill>
                          <a:schemeClr val="dk1"/>
                        </a:solidFill>
                        <a:latin typeface="+mn-lt"/>
                        <a:ea typeface="+mn-ea"/>
                        <a:cs typeface="+mn-cs"/>
                      </a:endParaRPr>
                    </a:p>
                  </a:txBody>
                  <a:tcPr marL="60174" marR="60174" marT="30087" marB="30087" anchor="ctr"/>
                </a:tc>
                <a:tc>
                  <a:txBody>
                    <a:bodyPr/>
                    <a:lstStyle/>
                    <a:p>
                      <a:pPr algn="l"/>
                      <a:r>
                        <a:rPr lang="en-US" sz="1800" dirty="0">
                          <a:solidFill>
                            <a:schemeClr val="tx1"/>
                          </a:solidFill>
                        </a:rPr>
                        <a:t>Creates a new Site Script on the current tenant</a:t>
                      </a:r>
                    </a:p>
                  </a:txBody>
                  <a:tcPr marL="60174" marR="60174" marT="30087" marB="30087" anchor="ctr"/>
                </a:tc>
                <a:extLst>
                  <a:ext uri="{0D108BD9-81ED-4DB2-BD59-A6C34878D82A}">
                    <a16:rowId xmlns:a16="http://schemas.microsoft.com/office/drawing/2014/main" val="4133171932"/>
                  </a:ext>
                </a:extLst>
              </a:tr>
            </a:tbl>
          </a:graphicData>
        </a:graphic>
      </p:graphicFrame>
    </p:spTree>
    <p:extLst>
      <p:ext uri="{BB962C8B-B14F-4D97-AF65-F5344CB8AC3E}">
        <p14:creationId xmlns:p14="http://schemas.microsoft.com/office/powerpoint/2010/main" val="2721677855"/>
      </p:ext>
    </p:extLst>
  </p:cSld>
  <p:clrMapOvr>
    <a:masterClrMapping/>
  </p:clrMapOvr>
  <p:transition>
    <p:fade/>
  </p:transition>
</p:sld>
</file>

<file path=ppt/slides/slide12.xml><?xml version="1.0" encoding="utf-8"?>
<p:sld xmlns:p14="http://schemas.microsoft.com/office/powerpoint/2010/main" xmlns:a16="http://schemas.microsoft.com/office/drawing/2014/main" xmlns:ahyp="http://schemas.microsoft.com/office/drawing/2018/hyperlinkcolo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normAutofit/>
          </a:bodyPr>
          <a:lstStyle/>
          <a:p>
            <a:r>
              <a:rPr lang="en-US" altLang="en-US" dirty="0"/>
              <a:t>List Management PnP Cmdlets</a:t>
            </a:r>
            <a:endParaRPr lang="en-US"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234178642"/>
              </p:ext>
            </p:extLst>
          </p:nvPr>
        </p:nvGraphicFramePr>
        <p:xfrm>
          <a:off x="655638" y="969201"/>
          <a:ext cx="10880724" cy="5504724"/>
        </p:xfrm>
        <a:graphic>
          <a:graphicData uri="http://schemas.openxmlformats.org/drawingml/2006/table">
            <a:tbl>
              <a:tblPr firstRow="1" bandRow="1">
                <a:tableStyleId>{B301B821-A1FF-4177-AEE7-76D212191A09}</a:tableStyleId>
              </a:tblPr>
              <a:tblGrid>
                <a:gridCol w="3700970">
                  <a:extLst>
                    <a:ext uri="{9D8B030D-6E8A-4147-A177-3AD203B41FA5}">
                      <a16:colId xmlns:a16="http://schemas.microsoft.com/office/drawing/2014/main" val="1496840156"/>
                    </a:ext>
                  </a:extLst>
                </a:gridCol>
                <a:gridCol w="7179754">
                  <a:extLst>
                    <a:ext uri="{9D8B030D-6E8A-4147-A177-3AD203B41FA5}">
                      <a16:colId xmlns:a16="http://schemas.microsoft.com/office/drawing/2014/main" val="3280564808"/>
                    </a:ext>
                  </a:extLst>
                </a:gridCol>
              </a:tblGrid>
              <a:tr h="362272">
                <a:tc>
                  <a:txBody>
                    <a:bodyPr/>
                    <a:lstStyle/>
                    <a:p>
                      <a:pPr algn="l"/>
                      <a:r>
                        <a:rPr lang="en-US" sz="1800" u="none" dirty="0"/>
                        <a:t>Cmdlet</a:t>
                      </a:r>
                      <a:endParaRPr lang="en-US" sz="1800" b="0" u="none" dirty="0">
                        <a:latin typeface="+mn-lt"/>
                      </a:endParaRPr>
                    </a:p>
                  </a:txBody>
                  <a:tcPr marL="68580" marR="68580" marT="34290" marB="34290" anchor="ctr"/>
                </a:tc>
                <a:tc>
                  <a:txBody>
                    <a:bodyPr/>
                    <a:lstStyle/>
                    <a:p>
                      <a:pPr algn="l"/>
                      <a:r>
                        <a:rPr lang="en-US" sz="1800" dirty="0"/>
                        <a:t>Description</a:t>
                      </a:r>
                      <a:endParaRPr lang="en-US" sz="1800" b="0" dirty="0">
                        <a:latin typeface="+mn-lt"/>
                      </a:endParaRPr>
                    </a:p>
                  </a:txBody>
                  <a:tcPr marL="68580" marR="68580" marT="34290" marB="34290" anchor="ctr"/>
                </a:tc>
                <a:extLst>
                  <a:ext uri="{0D108BD9-81ED-4DB2-BD59-A6C34878D82A}">
                    <a16:rowId xmlns:a16="http://schemas.microsoft.com/office/drawing/2014/main" val="4066779548"/>
                  </a:ext>
                </a:extLst>
              </a:tr>
              <a:tr h="415558">
                <a:tc>
                  <a:txBody>
                    <a:bodyPr/>
                    <a:lstStyle/>
                    <a:p>
                      <a:pPr algn="l" fontAlgn="t"/>
                      <a:r>
                        <a:rPr lang="sv-SE" sz="1800" b="1" kern="1200" dirty="0">
                          <a:solidFill>
                            <a:schemeClr val="dk1"/>
                          </a:solidFill>
                          <a:hlinkClick r:id="rId3">
                            <a:extLst>
                              <a:ext uri="{A12FA001-AC4F-418D-AE19-62706E023703}">
                                <ahyp:hlinkClr xmlns:ahyp="http://schemas.microsoft.com/office/drawing/2018/hyperlinkcolor" val="tx"/>
                              </a:ext>
                            </a:extLst>
                          </a:hlinkClick>
                        </a:rPr>
                        <a:t>Get‑PnPList</a:t>
                      </a:r>
                      <a:endParaRPr lang="sv-SE" sz="1800" b="1" kern="1200" dirty="0">
                        <a:solidFill>
                          <a:schemeClr val="dk1"/>
                        </a:solidFill>
                        <a:latin typeface="+mn-lt"/>
                        <a:ea typeface="+mn-ea"/>
                        <a:cs typeface="+mn-cs"/>
                      </a:endParaRPr>
                    </a:p>
                  </a:txBody>
                  <a:tcPr marL="152400" marR="152400" marT="114300" marB="114300"/>
                </a:tc>
                <a:tc>
                  <a:txBody>
                    <a:bodyPr/>
                    <a:lstStyle/>
                    <a:p>
                      <a:pPr algn="l" fontAlgn="t"/>
                      <a:r>
                        <a:rPr lang="sv-SE" sz="1800" kern="1200" dirty="0">
                          <a:solidFill>
                            <a:schemeClr val="dk1"/>
                          </a:solidFill>
                        </a:rPr>
                        <a:t>Returns a List object.</a:t>
                      </a:r>
                      <a:endParaRPr lang="en-US" sz="1800" kern="1200" dirty="0">
                        <a:solidFill>
                          <a:schemeClr val="dk1"/>
                        </a:solidFill>
                        <a:latin typeface="+mn-lt"/>
                        <a:ea typeface="+mn-ea"/>
                        <a:cs typeface="+mn-cs"/>
                      </a:endParaRPr>
                    </a:p>
                  </a:txBody>
                  <a:tcPr marL="152400" marR="152400" marT="114300" marB="114300"/>
                </a:tc>
                <a:extLst>
                  <a:ext uri="{0D108BD9-81ED-4DB2-BD59-A6C34878D82A}">
                    <a16:rowId xmlns:a16="http://schemas.microsoft.com/office/drawing/2014/main" val="1407172907"/>
                  </a:ext>
                </a:extLst>
              </a:tr>
              <a:tr h="415558">
                <a:tc>
                  <a:txBody>
                    <a:bodyPr/>
                    <a:lstStyle/>
                    <a:p>
                      <a:pPr algn="l" fontAlgn="t"/>
                      <a:r>
                        <a:rPr lang="sv-SE" sz="1800" b="1" kern="1200" dirty="0">
                          <a:solidFill>
                            <a:schemeClr val="dk1"/>
                          </a:solidFill>
                          <a:hlinkClick r:id="rId4">
                            <a:extLst>
                              <a:ext uri="{A12FA001-AC4F-418D-AE19-62706E023703}">
                                <ahyp:hlinkClr xmlns:ahyp="http://schemas.microsoft.com/office/drawing/2018/hyperlinkcolor" val="tx"/>
                              </a:ext>
                            </a:extLst>
                          </a:hlinkClick>
                        </a:rPr>
                        <a:t>New‑PnPList</a:t>
                      </a:r>
                      <a:endParaRPr lang="sv-SE" sz="1800" b="1" kern="1200" dirty="0">
                        <a:solidFill>
                          <a:schemeClr val="dk1"/>
                        </a:solidFill>
                        <a:latin typeface="+mn-lt"/>
                        <a:ea typeface="+mn-ea"/>
                        <a:cs typeface="+mn-cs"/>
                      </a:endParaRPr>
                    </a:p>
                  </a:txBody>
                  <a:tcPr marL="152400" marR="152400" marT="114300" marB="114300"/>
                </a:tc>
                <a:tc>
                  <a:txBody>
                    <a:bodyPr/>
                    <a:lstStyle/>
                    <a:p>
                      <a:pPr algn="l" fontAlgn="t"/>
                      <a:r>
                        <a:rPr lang="sv-SE" sz="1800" kern="1200" dirty="0">
                          <a:solidFill>
                            <a:schemeClr val="dk1"/>
                          </a:solidFill>
                        </a:rPr>
                        <a:t>Creates a new list.</a:t>
                      </a:r>
                      <a:endParaRPr lang="en-US" sz="1800" kern="1200" dirty="0">
                        <a:solidFill>
                          <a:schemeClr val="dk1"/>
                        </a:solidFill>
                        <a:latin typeface="+mn-lt"/>
                        <a:ea typeface="+mn-ea"/>
                        <a:cs typeface="+mn-cs"/>
                      </a:endParaRPr>
                    </a:p>
                  </a:txBody>
                  <a:tcPr marL="152400" marR="152400" marT="114300" marB="114300"/>
                </a:tc>
                <a:extLst>
                  <a:ext uri="{0D108BD9-81ED-4DB2-BD59-A6C34878D82A}">
                    <a16:rowId xmlns:a16="http://schemas.microsoft.com/office/drawing/2014/main" val="1823219950"/>
                  </a:ext>
                </a:extLst>
              </a:tr>
              <a:tr h="415558">
                <a:tc>
                  <a:txBody>
                    <a:bodyPr/>
                    <a:lstStyle/>
                    <a:p>
                      <a:pPr algn="l" fontAlgn="t"/>
                      <a:r>
                        <a:rPr lang="sv-SE" sz="1800" b="1" kern="1200" dirty="0">
                          <a:solidFill>
                            <a:schemeClr val="dk1"/>
                          </a:solidFill>
                          <a:hlinkClick r:id="rId5">
                            <a:extLst>
                              <a:ext uri="{A12FA001-AC4F-418D-AE19-62706E023703}">
                                <ahyp:hlinkClr xmlns:ahyp="http://schemas.microsoft.com/office/drawing/2018/hyperlinkcolor" val="tx"/>
                              </a:ext>
                            </a:extLst>
                          </a:hlinkClick>
                        </a:rPr>
                        <a:t>Remove‑PnPList</a:t>
                      </a:r>
                      <a:endParaRPr lang="sv-SE" sz="1800" b="1" kern="1200" dirty="0">
                        <a:solidFill>
                          <a:schemeClr val="dk1"/>
                        </a:solidFill>
                        <a:latin typeface="+mn-lt"/>
                        <a:ea typeface="+mn-ea"/>
                        <a:cs typeface="+mn-cs"/>
                      </a:endParaRPr>
                    </a:p>
                  </a:txBody>
                  <a:tcPr marL="152400" marR="152400" marT="114300" marB="114300"/>
                </a:tc>
                <a:tc>
                  <a:txBody>
                    <a:bodyPr/>
                    <a:lstStyle/>
                    <a:p>
                      <a:pPr algn="l" fontAlgn="t"/>
                      <a:r>
                        <a:rPr lang="sv-SE" sz="1800" kern="1200" dirty="0">
                          <a:solidFill>
                            <a:schemeClr val="dk1"/>
                          </a:solidFill>
                        </a:rPr>
                        <a:t>Deletes a list.</a:t>
                      </a:r>
                      <a:endParaRPr lang="en-US" sz="1800" kern="1200" dirty="0">
                        <a:solidFill>
                          <a:schemeClr val="dk1"/>
                        </a:solidFill>
                        <a:latin typeface="+mn-lt"/>
                        <a:ea typeface="+mn-ea"/>
                        <a:cs typeface="+mn-cs"/>
                      </a:endParaRPr>
                    </a:p>
                  </a:txBody>
                  <a:tcPr marL="152400" marR="152400" marT="114300" marB="114300"/>
                </a:tc>
                <a:extLst>
                  <a:ext uri="{0D108BD9-81ED-4DB2-BD59-A6C34878D82A}">
                    <a16:rowId xmlns:a16="http://schemas.microsoft.com/office/drawing/2014/main" val="2075138946"/>
                  </a:ext>
                </a:extLst>
              </a:tr>
              <a:tr h="415558">
                <a:tc>
                  <a:txBody>
                    <a:bodyPr/>
                    <a:lstStyle/>
                    <a:p>
                      <a:pPr algn="l" fontAlgn="t"/>
                      <a:r>
                        <a:rPr lang="sv-SE" sz="1800" b="1" kern="1200" dirty="0">
                          <a:solidFill>
                            <a:schemeClr val="dk1"/>
                          </a:solidFill>
                          <a:hlinkClick r:id="rId6">
                            <a:extLst>
                              <a:ext uri="{A12FA001-AC4F-418D-AE19-62706E023703}">
                                <ahyp:hlinkClr xmlns:ahyp="http://schemas.microsoft.com/office/drawing/2018/hyperlinkcolor" val="tx"/>
                              </a:ext>
                            </a:extLst>
                          </a:hlinkClick>
                        </a:rPr>
                        <a:t>Set‑PnPList</a:t>
                      </a:r>
                      <a:endParaRPr lang="sv-SE" sz="1800" b="1" kern="1200" dirty="0">
                        <a:solidFill>
                          <a:schemeClr val="dk1"/>
                        </a:solidFill>
                        <a:latin typeface="+mn-lt"/>
                        <a:ea typeface="+mn-ea"/>
                        <a:cs typeface="+mn-cs"/>
                      </a:endParaRPr>
                    </a:p>
                  </a:txBody>
                  <a:tcPr marL="152400" marR="152400" marT="114300" marB="114300"/>
                </a:tc>
                <a:tc>
                  <a:txBody>
                    <a:bodyPr/>
                    <a:lstStyle/>
                    <a:p>
                      <a:pPr algn="l" fontAlgn="t"/>
                      <a:r>
                        <a:rPr lang="sv-SE" sz="1800" kern="1200" dirty="0">
                          <a:solidFill>
                            <a:schemeClr val="dk1"/>
                          </a:solidFill>
                        </a:rPr>
                        <a:t>Updates list settings.</a:t>
                      </a:r>
                      <a:endParaRPr lang="en-US" sz="1800" kern="1200" dirty="0">
                        <a:solidFill>
                          <a:schemeClr val="dk1"/>
                        </a:solidFill>
                        <a:latin typeface="+mn-lt"/>
                        <a:ea typeface="+mn-ea"/>
                        <a:cs typeface="+mn-cs"/>
                      </a:endParaRPr>
                    </a:p>
                  </a:txBody>
                  <a:tcPr marL="152400" marR="152400" marT="114300" marB="114300"/>
                </a:tc>
                <a:extLst>
                  <a:ext uri="{0D108BD9-81ED-4DB2-BD59-A6C34878D82A}">
                    <a16:rowId xmlns:a16="http://schemas.microsoft.com/office/drawing/2014/main" val="2724622294"/>
                  </a:ext>
                </a:extLst>
              </a:tr>
              <a:tr h="415558">
                <a:tc>
                  <a:txBody>
                    <a:bodyPr/>
                    <a:lstStyle/>
                    <a:p>
                      <a:pPr algn="l" fontAlgn="t"/>
                      <a:r>
                        <a:rPr lang="sv-SE" sz="1800" b="1" kern="1200" dirty="0">
                          <a:solidFill>
                            <a:schemeClr val="dk1"/>
                          </a:solidFill>
                          <a:hlinkClick r:id="rId7">
                            <a:extLst>
                              <a:ext uri="{A12FA001-AC4F-418D-AE19-62706E023703}">
                                <ahyp:hlinkClr xmlns:ahyp="http://schemas.microsoft.com/office/drawing/2018/hyperlinkcolor" val="tx"/>
                              </a:ext>
                            </a:extLst>
                          </a:hlinkClick>
                        </a:rPr>
                        <a:t>Add‑PnPListItem</a:t>
                      </a:r>
                      <a:endParaRPr lang="sv-SE" sz="1800" b="1" kern="1200" dirty="0">
                        <a:solidFill>
                          <a:schemeClr val="dk1"/>
                        </a:solidFill>
                        <a:latin typeface="+mn-lt"/>
                        <a:ea typeface="+mn-ea"/>
                        <a:cs typeface="+mn-cs"/>
                      </a:endParaRPr>
                    </a:p>
                  </a:txBody>
                  <a:tcPr marL="152400" marR="152400" marT="114300" marB="114300"/>
                </a:tc>
                <a:tc>
                  <a:txBody>
                    <a:bodyPr/>
                    <a:lstStyle/>
                    <a:p>
                      <a:pPr algn="l" fontAlgn="t"/>
                      <a:r>
                        <a:rPr lang="en-US" sz="1800" kern="1200" dirty="0">
                          <a:solidFill>
                            <a:schemeClr val="dk1"/>
                          </a:solidFill>
                        </a:rPr>
                        <a:t>Adds an item to a list.</a:t>
                      </a:r>
                      <a:endParaRPr lang="en-US" sz="1800" kern="1200" dirty="0">
                        <a:solidFill>
                          <a:schemeClr val="dk1"/>
                        </a:solidFill>
                        <a:latin typeface="+mn-lt"/>
                        <a:ea typeface="+mn-ea"/>
                        <a:cs typeface="+mn-cs"/>
                      </a:endParaRPr>
                    </a:p>
                  </a:txBody>
                  <a:tcPr marL="152400" marR="152400" marT="114300" marB="114300"/>
                </a:tc>
                <a:extLst>
                  <a:ext uri="{0D108BD9-81ED-4DB2-BD59-A6C34878D82A}">
                    <a16:rowId xmlns:a16="http://schemas.microsoft.com/office/drawing/2014/main" val="3368025804"/>
                  </a:ext>
                </a:extLst>
              </a:tr>
              <a:tr h="415558">
                <a:tc>
                  <a:txBody>
                    <a:bodyPr/>
                    <a:lstStyle/>
                    <a:p>
                      <a:pPr algn="l" fontAlgn="t"/>
                      <a:r>
                        <a:rPr lang="sv-SE" sz="1800" b="1" kern="1200" dirty="0">
                          <a:solidFill>
                            <a:schemeClr val="dk1"/>
                          </a:solidFill>
                          <a:hlinkClick r:id="rId8">
                            <a:extLst>
                              <a:ext uri="{A12FA001-AC4F-418D-AE19-62706E023703}">
                                <ahyp:hlinkClr xmlns:ahyp="http://schemas.microsoft.com/office/drawing/2018/hyperlinkcolor" val="tx"/>
                              </a:ext>
                            </a:extLst>
                          </a:hlinkClick>
                        </a:rPr>
                        <a:t>Get‑PnPListItem</a:t>
                      </a:r>
                      <a:endParaRPr lang="sv-SE" sz="1800" b="1" kern="1200" dirty="0">
                        <a:solidFill>
                          <a:schemeClr val="dk1"/>
                        </a:solidFill>
                        <a:latin typeface="+mn-lt"/>
                        <a:ea typeface="+mn-ea"/>
                        <a:cs typeface="+mn-cs"/>
                      </a:endParaRPr>
                    </a:p>
                  </a:txBody>
                  <a:tcPr marL="152400" marR="152400" marT="114300" marB="114300"/>
                </a:tc>
                <a:tc>
                  <a:txBody>
                    <a:bodyPr/>
                    <a:lstStyle/>
                    <a:p>
                      <a:pPr algn="l" fontAlgn="t"/>
                      <a:r>
                        <a:rPr lang="sv-SE" sz="1800" kern="1200" dirty="0">
                          <a:solidFill>
                            <a:schemeClr val="dk1"/>
                          </a:solidFill>
                        </a:rPr>
                        <a:t>Retrieves list items.</a:t>
                      </a:r>
                      <a:endParaRPr lang="en-US" sz="1800" kern="1200" dirty="0">
                        <a:solidFill>
                          <a:schemeClr val="dk1"/>
                        </a:solidFill>
                        <a:latin typeface="+mn-lt"/>
                        <a:ea typeface="+mn-ea"/>
                        <a:cs typeface="+mn-cs"/>
                      </a:endParaRPr>
                    </a:p>
                  </a:txBody>
                  <a:tcPr marL="152400" marR="152400" marT="114300" marB="114300"/>
                </a:tc>
                <a:extLst>
                  <a:ext uri="{0D108BD9-81ED-4DB2-BD59-A6C34878D82A}">
                    <a16:rowId xmlns:a16="http://schemas.microsoft.com/office/drawing/2014/main" val="3890609805"/>
                  </a:ext>
                </a:extLst>
              </a:tr>
              <a:tr h="415558">
                <a:tc>
                  <a:txBody>
                    <a:bodyPr/>
                    <a:lstStyle/>
                    <a:p>
                      <a:pPr algn="l" fontAlgn="t"/>
                      <a:r>
                        <a:rPr lang="sv-SE" sz="1800" b="1" kern="1200" dirty="0">
                          <a:solidFill>
                            <a:schemeClr val="dk1"/>
                          </a:solidFill>
                          <a:hlinkClick r:id="rId9">
                            <a:extLst>
                              <a:ext uri="{A12FA001-AC4F-418D-AE19-62706E023703}">
                                <ahyp:hlinkClr xmlns:ahyp="http://schemas.microsoft.com/office/drawing/2018/hyperlinkcolor" val="tx"/>
                              </a:ext>
                            </a:extLst>
                          </a:hlinkClick>
                        </a:rPr>
                        <a:t>Remove‑PnPListItem</a:t>
                      </a:r>
                      <a:endParaRPr lang="sv-SE" sz="1800" b="1" kern="1200" dirty="0">
                        <a:solidFill>
                          <a:schemeClr val="dk1"/>
                        </a:solidFill>
                        <a:latin typeface="+mn-lt"/>
                        <a:ea typeface="+mn-ea"/>
                        <a:cs typeface="+mn-cs"/>
                      </a:endParaRPr>
                    </a:p>
                  </a:txBody>
                  <a:tcPr marL="152400" marR="152400" marT="114300" marB="114300"/>
                </a:tc>
                <a:tc>
                  <a:txBody>
                    <a:bodyPr/>
                    <a:lstStyle/>
                    <a:p>
                      <a:pPr algn="l" fontAlgn="t"/>
                      <a:r>
                        <a:rPr lang="en-US" sz="1800" kern="1200" dirty="0">
                          <a:solidFill>
                            <a:schemeClr val="dk1"/>
                          </a:solidFill>
                        </a:rPr>
                        <a:t>Deletes an item from a list.</a:t>
                      </a:r>
                      <a:endParaRPr lang="en-US" sz="1800" kern="1200" dirty="0">
                        <a:solidFill>
                          <a:schemeClr val="dk1"/>
                        </a:solidFill>
                        <a:latin typeface="+mn-lt"/>
                        <a:ea typeface="+mn-ea"/>
                        <a:cs typeface="+mn-cs"/>
                      </a:endParaRPr>
                    </a:p>
                  </a:txBody>
                  <a:tcPr marL="152400" marR="152400" marT="114300" marB="114300"/>
                </a:tc>
                <a:extLst>
                  <a:ext uri="{0D108BD9-81ED-4DB2-BD59-A6C34878D82A}">
                    <a16:rowId xmlns:a16="http://schemas.microsoft.com/office/drawing/2014/main" val="2969951844"/>
                  </a:ext>
                </a:extLst>
              </a:tr>
              <a:tr h="415558">
                <a:tc>
                  <a:txBody>
                    <a:bodyPr/>
                    <a:lstStyle/>
                    <a:p>
                      <a:pPr algn="l" fontAlgn="t"/>
                      <a:r>
                        <a:rPr lang="sv-SE" sz="1800" b="1" kern="1200">
                          <a:solidFill>
                            <a:schemeClr val="dk1"/>
                          </a:solidFill>
                          <a:hlinkClick r:id="rId10">
                            <a:extLst>
                              <a:ext uri="{A12FA001-AC4F-418D-AE19-62706E023703}">
                                <ahyp:hlinkClr xmlns:ahyp="http://schemas.microsoft.com/office/drawing/2018/hyperlinkcolor" val="tx"/>
                              </a:ext>
                            </a:extLst>
                          </a:hlinkClick>
                        </a:rPr>
                        <a:t>Set‑PnPListItem</a:t>
                      </a:r>
                      <a:endParaRPr lang="sv-SE" sz="1800" b="1" kern="1200">
                        <a:solidFill>
                          <a:schemeClr val="dk1"/>
                        </a:solidFill>
                        <a:latin typeface="+mn-lt"/>
                        <a:ea typeface="+mn-ea"/>
                        <a:cs typeface="+mn-cs"/>
                      </a:endParaRPr>
                    </a:p>
                  </a:txBody>
                  <a:tcPr marL="152400" marR="152400" marT="114300" marB="114300"/>
                </a:tc>
                <a:tc>
                  <a:txBody>
                    <a:bodyPr/>
                    <a:lstStyle/>
                    <a:p>
                      <a:pPr algn="l" fontAlgn="t"/>
                      <a:r>
                        <a:rPr lang="sv-SE" sz="1800" kern="1200" dirty="0">
                          <a:solidFill>
                            <a:schemeClr val="dk1"/>
                          </a:solidFill>
                        </a:rPr>
                        <a:t>Updates a list item.</a:t>
                      </a:r>
                      <a:endParaRPr lang="en-US" sz="1800" kern="1200" dirty="0">
                        <a:solidFill>
                          <a:schemeClr val="dk1"/>
                        </a:solidFill>
                        <a:latin typeface="+mn-lt"/>
                        <a:ea typeface="+mn-ea"/>
                        <a:cs typeface="+mn-cs"/>
                      </a:endParaRPr>
                    </a:p>
                  </a:txBody>
                  <a:tcPr marL="152400" marR="152400" marT="114300" marB="114300"/>
                </a:tc>
                <a:extLst>
                  <a:ext uri="{0D108BD9-81ED-4DB2-BD59-A6C34878D82A}">
                    <a16:rowId xmlns:a16="http://schemas.microsoft.com/office/drawing/2014/main" val="938843840"/>
                  </a:ext>
                </a:extLst>
              </a:tr>
              <a:tr h="415558">
                <a:tc>
                  <a:txBody>
                    <a:bodyPr/>
                    <a:lstStyle/>
                    <a:p>
                      <a:pPr algn="l" fontAlgn="t"/>
                      <a:r>
                        <a:rPr lang="sv-SE" sz="1800" b="1" kern="1200" dirty="0">
                          <a:solidFill>
                            <a:schemeClr val="dk1"/>
                          </a:solidFill>
                          <a:hlinkClick r:id="rId11">
                            <a:extLst>
                              <a:ext uri="{A12FA001-AC4F-418D-AE19-62706E023703}">
                                <ahyp:hlinkClr xmlns:ahyp="http://schemas.microsoft.com/office/drawing/2018/hyperlinkcolor" val="tx"/>
                              </a:ext>
                            </a:extLst>
                          </a:hlinkClick>
                        </a:rPr>
                        <a:t>Set‑PnPListItemPermission</a:t>
                      </a:r>
                      <a:endParaRPr lang="sv-SE" sz="1800" b="1" kern="1200" dirty="0">
                        <a:solidFill>
                          <a:schemeClr val="dk1"/>
                        </a:solidFill>
                        <a:latin typeface="+mn-lt"/>
                        <a:ea typeface="+mn-ea"/>
                        <a:cs typeface="+mn-cs"/>
                      </a:endParaRPr>
                    </a:p>
                  </a:txBody>
                  <a:tcPr marL="152400" marR="152400" marT="114300" marB="114300"/>
                </a:tc>
                <a:tc>
                  <a:txBody>
                    <a:bodyPr/>
                    <a:lstStyle/>
                    <a:p>
                      <a:pPr algn="l" fontAlgn="t"/>
                      <a:r>
                        <a:rPr lang="sv-SE" sz="1800" kern="1200" dirty="0">
                          <a:solidFill>
                            <a:schemeClr val="dk1"/>
                          </a:solidFill>
                        </a:rPr>
                        <a:t>Sets list item permissions.</a:t>
                      </a:r>
                      <a:endParaRPr lang="en-US" sz="1800" kern="1200" dirty="0">
                        <a:solidFill>
                          <a:schemeClr val="dk1"/>
                        </a:solidFill>
                        <a:latin typeface="+mn-lt"/>
                        <a:ea typeface="+mn-ea"/>
                        <a:cs typeface="+mn-cs"/>
                      </a:endParaRPr>
                    </a:p>
                  </a:txBody>
                  <a:tcPr marL="152400" marR="152400" marT="114300" marB="114300"/>
                </a:tc>
                <a:extLst>
                  <a:ext uri="{0D108BD9-81ED-4DB2-BD59-A6C34878D82A}">
                    <a16:rowId xmlns:a16="http://schemas.microsoft.com/office/drawing/2014/main" val="2838335559"/>
                  </a:ext>
                </a:extLst>
              </a:tr>
              <a:tr h="616172">
                <a:tc>
                  <a:txBody>
                    <a:bodyPr/>
                    <a:lstStyle/>
                    <a:p>
                      <a:pPr algn="l" fontAlgn="t"/>
                      <a:r>
                        <a:rPr lang="sv-SE" sz="1800" b="1" kern="1200" dirty="0">
                          <a:solidFill>
                            <a:schemeClr val="dk1"/>
                          </a:solidFill>
                          <a:hlinkClick r:id="rId12">
                            <a:extLst>
                              <a:ext uri="{A12FA001-AC4F-418D-AE19-62706E023703}">
                                <ahyp:hlinkClr xmlns:ahyp="http://schemas.microsoft.com/office/drawing/2018/hyperlinkcolor" val="tx"/>
                              </a:ext>
                            </a:extLst>
                          </a:hlinkClick>
                        </a:rPr>
                        <a:t>Move‑PnPListItemToRecycleBin</a:t>
                      </a:r>
                      <a:endParaRPr lang="sv-SE" sz="1800" b="1" kern="1200" dirty="0">
                        <a:solidFill>
                          <a:schemeClr val="dk1"/>
                        </a:solidFill>
                        <a:latin typeface="+mn-lt"/>
                        <a:ea typeface="+mn-ea"/>
                        <a:cs typeface="+mn-cs"/>
                      </a:endParaRPr>
                    </a:p>
                  </a:txBody>
                  <a:tcPr marL="152400" marR="152400" marT="114300" marB="114300"/>
                </a:tc>
                <a:tc>
                  <a:txBody>
                    <a:bodyPr/>
                    <a:lstStyle/>
                    <a:p>
                      <a:pPr algn="l" fontAlgn="t"/>
                      <a:r>
                        <a:rPr lang="en-US" sz="1800" kern="1200" dirty="0">
                          <a:solidFill>
                            <a:schemeClr val="dk1"/>
                          </a:solidFill>
                        </a:rPr>
                        <a:t>Moves an item from a list to the Recycle Bin.</a:t>
                      </a:r>
                      <a:endParaRPr lang="en-US" sz="1800" kern="1200" dirty="0">
                        <a:solidFill>
                          <a:schemeClr val="dk1"/>
                        </a:solidFill>
                        <a:latin typeface="+mn-lt"/>
                        <a:ea typeface="+mn-ea"/>
                        <a:cs typeface="+mn-cs"/>
                      </a:endParaRPr>
                    </a:p>
                  </a:txBody>
                  <a:tcPr marL="152400" marR="152400" marT="114300" marB="114300"/>
                </a:tc>
                <a:extLst>
                  <a:ext uri="{0D108BD9-81ED-4DB2-BD59-A6C34878D82A}">
                    <a16:rowId xmlns:a16="http://schemas.microsoft.com/office/drawing/2014/main" val="2574899961"/>
                  </a:ext>
                </a:extLst>
              </a:tr>
            </a:tbl>
          </a:graphicData>
        </a:graphic>
      </p:graphicFrame>
    </p:spTree>
    <p:extLst>
      <p:ext uri="{BB962C8B-B14F-4D97-AF65-F5344CB8AC3E}">
        <p14:creationId xmlns:p14="http://schemas.microsoft.com/office/powerpoint/2010/main" val="3822735669"/>
      </p:ext>
    </p:extLst>
  </p:cSld>
  <p:clrMapOvr>
    <a:masterClrMapping/>
  </p:clrMapOvr>
  <p:transition>
    <p:fade/>
  </p:transition>
</p:sld>
</file>

<file path=ppt/slides/slide13.xml><?xml version="1.0" encoding="utf-8"?>
<p:sld xmlns:p14="http://schemas.microsoft.com/office/powerpoint/2010/main" xmlns:a16="http://schemas.microsoft.com/office/drawing/2014/main" xmlns:ahyp="http://schemas.microsoft.com/office/drawing/2018/hyperlinkcolo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normAutofit/>
          </a:bodyPr>
          <a:lstStyle/>
          <a:p>
            <a:r>
              <a:rPr lang="en-US" altLang="en-US" dirty="0"/>
              <a:t>File Management PnP Cmdlets</a:t>
            </a:r>
            <a:endParaRPr lang="en-US"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156523345"/>
              </p:ext>
            </p:extLst>
          </p:nvPr>
        </p:nvGraphicFramePr>
        <p:xfrm>
          <a:off x="655639" y="973265"/>
          <a:ext cx="10880724" cy="5459796"/>
        </p:xfrm>
        <a:graphic>
          <a:graphicData uri="http://schemas.openxmlformats.org/drawingml/2006/table">
            <a:tbl>
              <a:tblPr firstRow="1" bandRow="1">
                <a:tableStyleId>{B301B821-A1FF-4177-AEE7-76D212191A09}</a:tableStyleId>
              </a:tblPr>
              <a:tblGrid>
                <a:gridCol w="2989096">
                  <a:extLst>
                    <a:ext uri="{9D8B030D-6E8A-4147-A177-3AD203B41FA5}">
                      <a16:colId xmlns:a16="http://schemas.microsoft.com/office/drawing/2014/main" val="1496840156"/>
                    </a:ext>
                  </a:extLst>
                </a:gridCol>
                <a:gridCol w="7891628">
                  <a:extLst>
                    <a:ext uri="{9D8B030D-6E8A-4147-A177-3AD203B41FA5}">
                      <a16:colId xmlns:a16="http://schemas.microsoft.com/office/drawing/2014/main" val="3280564808"/>
                    </a:ext>
                  </a:extLst>
                </a:gridCol>
              </a:tblGrid>
              <a:tr h="343281">
                <a:tc>
                  <a:txBody>
                    <a:bodyPr/>
                    <a:lstStyle/>
                    <a:p>
                      <a:pPr algn="l"/>
                      <a:r>
                        <a:rPr lang="en-US" sz="1800" u="none" dirty="0"/>
                        <a:t>Cmdlet</a:t>
                      </a:r>
                      <a:endParaRPr lang="en-US" sz="1800" b="0" u="none" dirty="0">
                        <a:latin typeface="+mn-lt"/>
                      </a:endParaRPr>
                    </a:p>
                  </a:txBody>
                  <a:tcPr marL="68580" marR="68580" marT="34290" marB="34290" anchor="ctr"/>
                </a:tc>
                <a:tc>
                  <a:txBody>
                    <a:bodyPr/>
                    <a:lstStyle/>
                    <a:p>
                      <a:pPr algn="l"/>
                      <a:r>
                        <a:rPr lang="en-US" sz="1800" dirty="0"/>
                        <a:t>Description</a:t>
                      </a:r>
                      <a:endParaRPr lang="en-US" sz="1800" b="0" dirty="0">
                        <a:latin typeface="+mn-lt"/>
                      </a:endParaRPr>
                    </a:p>
                  </a:txBody>
                  <a:tcPr marL="68580" marR="68580" marT="34290" marB="34290" anchor="ctr"/>
                </a:tc>
                <a:extLst>
                  <a:ext uri="{0D108BD9-81ED-4DB2-BD59-A6C34878D82A}">
                    <a16:rowId xmlns:a16="http://schemas.microsoft.com/office/drawing/2014/main" val="4066779548"/>
                  </a:ext>
                </a:extLst>
              </a:tr>
              <a:tr h="443885">
                <a:tc>
                  <a:txBody>
                    <a:bodyPr/>
                    <a:lstStyle/>
                    <a:p>
                      <a:pPr marL="0" algn="l" defTabSz="914367" rtl="0" eaLnBrk="1" fontAlgn="t" latinLnBrk="0" hangingPunct="1"/>
                      <a:r>
                        <a:rPr lang="sv-SE" sz="1800" b="1" kern="1200" dirty="0">
                          <a:solidFill>
                            <a:schemeClr val="dk1"/>
                          </a:solidFill>
                          <a:hlinkClick r:id="rId3">
                            <a:extLst>
                              <a:ext uri="{A12FA001-AC4F-418D-AE19-62706E023703}">
                                <ahyp:hlinkClr xmlns:ahyp="http://schemas.microsoft.com/office/drawing/2018/hyperlinkcolor" val="tx"/>
                              </a:ext>
                            </a:extLst>
                          </a:hlinkClick>
                        </a:rPr>
                        <a:t>Add‑PnPFile</a:t>
                      </a:r>
                      <a:endParaRPr lang="sv-SE" sz="1800" b="1" kern="1200" dirty="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en-US" sz="1800" kern="1200" dirty="0">
                          <a:solidFill>
                            <a:schemeClr val="dk1"/>
                          </a:solidFill>
                        </a:rPr>
                        <a:t>Uploads a file to Web</a:t>
                      </a:r>
                      <a:endParaRPr lang="en-US" sz="1800" kern="1200" dirty="0">
                        <a:solidFill>
                          <a:schemeClr val="dk1"/>
                        </a:solidFill>
                        <a:latin typeface="+mn-lt"/>
                        <a:ea typeface="+mn-ea"/>
                        <a:cs typeface="+mn-cs"/>
                      </a:endParaRPr>
                    </a:p>
                  </a:txBody>
                  <a:tcPr marL="152400" marR="152400" marT="114300" marB="114300"/>
                </a:tc>
                <a:extLst>
                  <a:ext uri="{0D108BD9-81ED-4DB2-BD59-A6C34878D82A}">
                    <a16:rowId xmlns:a16="http://schemas.microsoft.com/office/drawing/2014/main" val="1823219950"/>
                  </a:ext>
                </a:extLst>
              </a:tr>
              <a:tr h="443885">
                <a:tc>
                  <a:txBody>
                    <a:bodyPr/>
                    <a:lstStyle/>
                    <a:p>
                      <a:pPr marL="0" algn="l" defTabSz="914367" rtl="0" eaLnBrk="1" fontAlgn="t" latinLnBrk="0" hangingPunct="1"/>
                      <a:r>
                        <a:rPr lang="sv-SE" sz="1800" b="1" kern="1200" dirty="0">
                          <a:solidFill>
                            <a:schemeClr val="dk1"/>
                          </a:solidFill>
                          <a:hlinkClick r:id="rId4">
                            <a:extLst>
                              <a:ext uri="{A12FA001-AC4F-418D-AE19-62706E023703}">
                                <ahyp:hlinkClr xmlns:ahyp="http://schemas.microsoft.com/office/drawing/2018/hyperlinkcolor" val="tx"/>
                              </a:ext>
                            </a:extLst>
                          </a:hlinkClick>
                        </a:rPr>
                        <a:t>Copy‑PnPFile</a:t>
                      </a:r>
                      <a:endParaRPr lang="sv-SE" sz="1800" b="1" kern="1200" dirty="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en-US" sz="1800" kern="1200" dirty="0">
                          <a:solidFill>
                            <a:schemeClr val="dk1"/>
                          </a:solidFill>
                        </a:rPr>
                        <a:t>Copies a file or folder to a different location</a:t>
                      </a:r>
                      <a:endParaRPr lang="en-US" sz="1800" kern="1200" dirty="0">
                        <a:solidFill>
                          <a:schemeClr val="dk1"/>
                        </a:solidFill>
                        <a:latin typeface="+mn-lt"/>
                        <a:ea typeface="+mn-ea"/>
                        <a:cs typeface="+mn-cs"/>
                      </a:endParaRPr>
                    </a:p>
                  </a:txBody>
                  <a:tcPr marL="152400" marR="152400" marT="114300" marB="114300"/>
                </a:tc>
                <a:extLst>
                  <a:ext uri="{0D108BD9-81ED-4DB2-BD59-A6C34878D82A}">
                    <a16:rowId xmlns:a16="http://schemas.microsoft.com/office/drawing/2014/main" val="2075138946"/>
                  </a:ext>
                </a:extLst>
              </a:tr>
              <a:tr h="620967">
                <a:tc>
                  <a:txBody>
                    <a:bodyPr/>
                    <a:lstStyle/>
                    <a:p>
                      <a:pPr marL="0" algn="l" defTabSz="914367" rtl="0" eaLnBrk="1" fontAlgn="t" latinLnBrk="0" hangingPunct="1"/>
                      <a:r>
                        <a:rPr lang="sv-SE" sz="1800" b="1" kern="1200">
                          <a:solidFill>
                            <a:schemeClr val="dk1"/>
                          </a:solidFill>
                          <a:hlinkClick r:id="rId5">
                            <a:extLst>
                              <a:ext uri="{A12FA001-AC4F-418D-AE19-62706E023703}">
                                <ahyp:hlinkClr xmlns:ahyp="http://schemas.microsoft.com/office/drawing/2018/hyperlinkcolor" val="tx"/>
                              </a:ext>
                            </a:extLst>
                          </a:hlinkClick>
                        </a:rPr>
                        <a:t>Find‑PnPFile</a:t>
                      </a:r>
                      <a:endParaRPr lang="sv-SE" sz="1800" b="1" kern="120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en-US" sz="1800" kern="1200" dirty="0">
                          <a:solidFill>
                            <a:schemeClr val="dk1"/>
                          </a:solidFill>
                        </a:rPr>
                        <a:t>Finds a file in the virtual file system of the web.</a:t>
                      </a:r>
                      <a:endParaRPr lang="en-US" sz="1800" kern="1200" dirty="0">
                        <a:solidFill>
                          <a:schemeClr val="dk1"/>
                        </a:solidFill>
                        <a:latin typeface="+mn-lt"/>
                        <a:ea typeface="+mn-ea"/>
                        <a:cs typeface="+mn-cs"/>
                      </a:endParaRPr>
                    </a:p>
                  </a:txBody>
                  <a:tcPr marL="152400" marR="152400" marT="114300" marB="114300"/>
                </a:tc>
                <a:extLst>
                  <a:ext uri="{0D108BD9-81ED-4DB2-BD59-A6C34878D82A}">
                    <a16:rowId xmlns:a16="http://schemas.microsoft.com/office/drawing/2014/main" val="2724622294"/>
                  </a:ext>
                </a:extLst>
              </a:tr>
              <a:tr h="443885">
                <a:tc>
                  <a:txBody>
                    <a:bodyPr/>
                    <a:lstStyle/>
                    <a:p>
                      <a:pPr marL="0" algn="l" defTabSz="914367" rtl="0" eaLnBrk="1" fontAlgn="t" latinLnBrk="0" hangingPunct="1"/>
                      <a:r>
                        <a:rPr lang="sv-SE" sz="1800" b="1" kern="1200" dirty="0">
                          <a:solidFill>
                            <a:schemeClr val="dk1"/>
                          </a:solidFill>
                          <a:hlinkClick r:id="rId6">
                            <a:extLst>
                              <a:ext uri="{A12FA001-AC4F-418D-AE19-62706E023703}">
                                <ahyp:hlinkClr xmlns:ahyp="http://schemas.microsoft.com/office/drawing/2018/hyperlinkcolor" val="tx"/>
                              </a:ext>
                            </a:extLst>
                          </a:hlinkClick>
                        </a:rPr>
                        <a:t>Get‑PnPFile</a:t>
                      </a:r>
                      <a:endParaRPr lang="sv-SE" sz="1800" b="1" kern="1200" dirty="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sv-SE" sz="1800" kern="1200" dirty="0">
                          <a:solidFill>
                            <a:schemeClr val="dk1"/>
                          </a:solidFill>
                        </a:rPr>
                        <a:t>Downloads a file.</a:t>
                      </a:r>
                      <a:endParaRPr lang="sv-SE" sz="1800" kern="1200" dirty="0">
                        <a:solidFill>
                          <a:schemeClr val="dk1"/>
                        </a:solidFill>
                        <a:latin typeface="+mn-lt"/>
                        <a:ea typeface="+mn-ea"/>
                        <a:cs typeface="+mn-cs"/>
                      </a:endParaRPr>
                    </a:p>
                  </a:txBody>
                  <a:tcPr marL="152400" marR="152400" marT="114300" marB="114300"/>
                </a:tc>
                <a:extLst>
                  <a:ext uri="{0D108BD9-81ED-4DB2-BD59-A6C34878D82A}">
                    <a16:rowId xmlns:a16="http://schemas.microsoft.com/office/drawing/2014/main" val="3368025804"/>
                  </a:ext>
                </a:extLst>
              </a:tr>
              <a:tr h="443885">
                <a:tc>
                  <a:txBody>
                    <a:bodyPr/>
                    <a:lstStyle/>
                    <a:p>
                      <a:pPr marL="0" algn="l" defTabSz="914367" rtl="0" eaLnBrk="1" fontAlgn="t" latinLnBrk="0" hangingPunct="1"/>
                      <a:r>
                        <a:rPr lang="sv-SE" sz="1800" b="1" kern="1200">
                          <a:solidFill>
                            <a:schemeClr val="dk1"/>
                          </a:solidFill>
                          <a:hlinkClick r:id="rId7">
                            <a:extLst>
                              <a:ext uri="{A12FA001-AC4F-418D-AE19-62706E023703}">
                                <ahyp:hlinkClr xmlns:ahyp="http://schemas.microsoft.com/office/drawing/2018/hyperlinkcolor" val="tx"/>
                              </a:ext>
                            </a:extLst>
                          </a:hlinkClick>
                        </a:rPr>
                        <a:t>Move‑PnPFile</a:t>
                      </a:r>
                      <a:endParaRPr lang="sv-SE" sz="1800" b="1" kern="120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en-US" sz="1800" kern="1200" dirty="0">
                          <a:solidFill>
                            <a:schemeClr val="dk1"/>
                          </a:solidFill>
                        </a:rPr>
                        <a:t>Moves a file to a different location</a:t>
                      </a:r>
                      <a:endParaRPr lang="en-US" sz="1800" kern="1200" dirty="0">
                        <a:solidFill>
                          <a:schemeClr val="dk1"/>
                        </a:solidFill>
                        <a:latin typeface="+mn-lt"/>
                        <a:ea typeface="+mn-ea"/>
                        <a:cs typeface="+mn-cs"/>
                      </a:endParaRPr>
                    </a:p>
                  </a:txBody>
                  <a:tcPr marL="152400" marR="152400" marT="114300" marB="114300"/>
                </a:tc>
                <a:extLst>
                  <a:ext uri="{0D108BD9-81ED-4DB2-BD59-A6C34878D82A}">
                    <a16:rowId xmlns:a16="http://schemas.microsoft.com/office/drawing/2014/main" val="3890609805"/>
                  </a:ext>
                </a:extLst>
              </a:tr>
              <a:tr h="620967">
                <a:tc>
                  <a:txBody>
                    <a:bodyPr/>
                    <a:lstStyle/>
                    <a:p>
                      <a:pPr marL="0" algn="l" defTabSz="914367" rtl="0" eaLnBrk="1" fontAlgn="t" latinLnBrk="0" hangingPunct="1"/>
                      <a:r>
                        <a:rPr lang="sv-SE" sz="1800" b="1" kern="1200">
                          <a:solidFill>
                            <a:schemeClr val="dk1"/>
                          </a:solidFill>
                          <a:hlinkClick r:id="rId8">
                            <a:extLst>
                              <a:ext uri="{A12FA001-AC4F-418D-AE19-62706E023703}">
                                <ahyp:hlinkClr xmlns:ahyp="http://schemas.microsoft.com/office/drawing/2018/hyperlinkcolor" val="tx"/>
                              </a:ext>
                            </a:extLst>
                          </a:hlinkClick>
                        </a:rPr>
                        <a:t>Remove‑PnPFile</a:t>
                      </a:r>
                      <a:endParaRPr lang="sv-SE" sz="1800" b="1" kern="120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sv-SE" sz="1800" kern="1200" dirty="0">
                          <a:solidFill>
                            <a:schemeClr val="dk1"/>
                          </a:solidFill>
                        </a:rPr>
                        <a:t>Removes a file.</a:t>
                      </a:r>
                      <a:endParaRPr lang="sv-SE" sz="1800" kern="1200" dirty="0">
                        <a:solidFill>
                          <a:schemeClr val="dk1"/>
                        </a:solidFill>
                        <a:latin typeface="+mn-lt"/>
                        <a:ea typeface="+mn-ea"/>
                        <a:cs typeface="+mn-cs"/>
                      </a:endParaRPr>
                    </a:p>
                  </a:txBody>
                  <a:tcPr marL="152400" marR="152400" marT="114300" marB="114300"/>
                </a:tc>
                <a:extLst>
                  <a:ext uri="{0D108BD9-81ED-4DB2-BD59-A6C34878D82A}">
                    <a16:rowId xmlns:a16="http://schemas.microsoft.com/office/drawing/2014/main" val="2969951844"/>
                  </a:ext>
                </a:extLst>
              </a:tr>
              <a:tr h="620967">
                <a:tc>
                  <a:txBody>
                    <a:bodyPr/>
                    <a:lstStyle/>
                    <a:p>
                      <a:pPr marL="0" algn="l" defTabSz="914367" rtl="0" eaLnBrk="1" fontAlgn="t" latinLnBrk="0" hangingPunct="1"/>
                      <a:r>
                        <a:rPr lang="sv-SE" sz="1800" b="1" kern="1200">
                          <a:solidFill>
                            <a:schemeClr val="dk1"/>
                          </a:solidFill>
                          <a:hlinkClick r:id="rId9">
                            <a:extLst>
                              <a:ext uri="{A12FA001-AC4F-418D-AE19-62706E023703}">
                                <ahyp:hlinkClr xmlns:ahyp="http://schemas.microsoft.com/office/drawing/2018/hyperlinkcolor" val="tx"/>
                              </a:ext>
                            </a:extLst>
                          </a:hlinkClick>
                        </a:rPr>
                        <a:t>Rename‑PnPFile</a:t>
                      </a:r>
                      <a:endParaRPr lang="sv-SE" sz="1800" b="1" kern="120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en-US" sz="1800" kern="1200" dirty="0">
                          <a:solidFill>
                            <a:schemeClr val="dk1"/>
                          </a:solidFill>
                        </a:rPr>
                        <a:t>Renames a file in its current location</a:t>
                      </a:r>
                      <a:endParaRPr lang="en-US" sz="1800" kern="1200" dirty="0">
                        <a:solidFill>
                          <a:schemeClr val="dk1"/>
                        </a:solidFill>
                        <a:latin typeface="+mn-lt"/>
                        <a:ea typeface="+mn-ea"/>
                        <a:cs typeface="+mn-cs"/>
                      </a:endParaRPr>
                    </a:p>
                  </a:txBody>
                  <a:tcPr marL="152400" marR="152400" marT="114300" marB="114300"/>
                </a:tc>
                <a:extLst>
                  <a:ext uri="{0D108BD9-81ED-4DB2-BD59-A6C34878D82A}">
                    <a16:rowId xmlns:a16="http://schemas.microsoft.com/office/drawing/2014/main" val="938843840"/>
                  </a:ext>
                </a:extLst>
              </a:tr>
              <a:tr h="620967">
                <a:tc>
                  <a:txBody>
                    <a:bodyPr/>
                    <a:lstStyle/>
                    <a:p>
                      <a:pPr marL="0" algn="l" defTabSz="914367" rtl="0" eaLnBrk="1" fontAlgn="t" latinLnBrk="0" hangingPunct="1"/>
                      <a:r>
                        <a:rPr lang="sv-SE" sz="1800" b="1" kern="1200">
                          <a:solidFill>
                            <a:schemeClr val="dk1"/>
                          </a:solidFill>
                          <a:hlinkClick r:id="rId10">
                            <a:extLst>
                              <a:ext uri="{A12FA001-AC4F-418D-AE19-62706E023703}">
                                <ahyp:hlinkClr xmlns:ahyp="http://schemas.microsoft.com/office/drawing/2018/hyperlinkcolor" val="tx"/>
                              </a:ext>
                            </a:extLst>
                          </a:hlinkClick>
                        </a:rPr>
                        <a:t>Set‑PnPFileCheckedIn</a:t>
                      </a:r>
                      <a:endParaRPr lang="sv-SE" sz="1800" b="1" kern="120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sv-SE" sz="1800" kern="1200" dirty="0">
                          <a:solidFill>
                            <a:schemeClr val="dk1"/>
                          </a:solidFill>
                        </a:rPr>
                        <a:t>Checks in a file</a:t>
                      </a:r>
                      <a:endParaRPr lang="sv-SE" sz="1800" kern="1200" dirty="0">
                        <a:solidFill>
                          <a:schemeClr val="dk1"/>
                        </a:solidFill>
                        <a:latin typeface="+mn-lt"/>
                        <a:ea typeface="+mn-ea"/>
                        <a:cs typeface="+mn-cs"/>
                      </a:endParaRPr>
                    </a:p>
                  </a:txBody>
                  <a:tcPr marL="152400" marR="152400" marT="114300" marB="114300"/>
                </a:tc>
                <a:extLst>
                  <a:ext uri="{0D108BD9-81ED-4DB2-BD59-A6C34878D82A}">
                    <a16:rowId xmlns:a16="http://schemas.microsoft.com/office/drawing/2014/main" val="2838335559"/>
                  </a:ext>
                </a:extLst>
              </a:tr>
              <a:tr h="620967">
                <a:tc>
                  <a:txBody>
                    <a:bodyPr/>
                    <a:lstStyle/>
                    <a:p>
                      <a:pPr marL="0" algn="l" defTabSz="914367" rtl="0" eaLnBrk="1" fontAlgn="t" latinLnBrk="0" hangingPunct="1"/>
                      <a:r>
                        <a:rPr lang="sv-SE" sz="1800" b="1" kern="1200">
                          <a:solidFill>
                            <a:schemeClr val="dk1"/>
                          </a:solidFill>
                          <a:hlinkClick r:id="rId11">
                            <a:extLst>
                              <a:ext uri="{A12FA001-AC4F-418D-AE19-62706E023703}">
                                <ahyp:hlinkClr xmlns:ahyp="http://schemas.microsoft.com/office/drawing/2018/hyperlinkcolor" val="tx"/>
                              </a:ext>
                            </a:extLst>
                          </a:hlinkClick>
                        </a:rPr>
                        <a:t>Set‑PnPFileCheckedOut</a:t>
                      </a:r>
                      <a:endParaRPr lang="sv-SE" sz="1800" b="1" kern="120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sv-SE" sz="1800" kern="1200" dirty="0">
                          <a:solidFill>
                            <a:schemeClr val="dk1"/>
                          </a:solidFill>
                        </a:rPr>
                        <a:t>Checks out a file</a:t>
                      </a:r>
                      <a:endParaRPr lang="sv-SE" sz="1800" kern="1200" dirty="0">
                        <a:solidFill>
                          <a:schemeClr val="dk1"/>
                        </a:solidFill>
                        <a:latin typeface="+mn-lt"/>
                        <a:ea typeface="+mn-ea"/>
                        <a:cs typeface="+mn-cs"/>
                      </a:endParaRPr>
                    </a:p>
                  </a:txBody>
                  <a:tcPr marL="152400" marR="152400" marT="114300" marB="114300"/>
                </a:tc>
                <a:extLst>
                  <a:ext uri="{0D108BD9-81ED-4DB2-BD59-A6C34878D82A}">
                    <a16:rowId xmlns:a16="http://schemas.microsoft.com/office/drawing/2014/main" val="2574899961"/>
                  </a:ext>
                </a:extLst>
              </a:tr>
            </a:tbl>
          </a:graphicData>
        </a:graphic>
      </p:graphicFrame>
    </p:spTree>
    <p:extLst>
      <p:ext uri="{BB962C8B-B14F-4D97-AF65-F5344CB8AC3E}">
        <p14:creationId xmlns:p14="http://schemas.microsoft.com/office/powerpoint/2010/main" val="1226127019"/>
      </p:ext>
    </p:extLst>
  </p:cSld>
  <p:clrMapOvr>
    <a:masterClrMapping/>
  </p:clrMapOvr>
  <p:transition>
    <p:fade/>
  </p:transition>
</p:sld>
</file>

<file path=ppt/slides/slide14.xml><?xml version="1.0" encoding="utf-8"?>
<p:sld xmlns:p14="http://schemas.microsoft.com/office/powerpoint/2010/main" xmlns:a16="http://schemas.microsoft.com/office/drawing/2014/main" xmlns:ahyp="http://schemas.microsoft.com/office/drawing/2018/hyperlinkcolo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normAutofit/>
          </a:bodyPr>
          <a:lstStyle/>
          <a:p>
            <a:r>
              <a:rPr lang="en-US" altLang="en-US" dirty="0"/>
              <a:t>Folder Management PnP Cmdlets</a:t>
            </a:r>
            <a:endParaRPr lang="en-US"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404512481"/>
              </p:ext>
            </p:extLst>
          </p:nvPr>
        </p:nvGraphicFramePr>
        <p:xfrm>
          <a:off x="655639" y="855409"/>
          <a:ext cx="10880724" cy="5781344"/>
        </p:xfrm>
        <a:graphic>
          <a:graphicData uri="http://schemas.openxmlformats.org/drawingml/2006/table">
            <a:tbl>
              <a:tblPr firstRow="1" bandRow="1">
                <a:tableStyleId>{B301B821-A1FF-4177-AEE7-76D212191A09}</a:tableStyleId>
              </a:tblPr>
              <a:tblGrid>
                <a:gridCol w="2989095">
                  <a:extLst>
                    <a:ext uri="{9D8B030D-6E8A-4147-A177-3AD203B41FA5}">
                      <a16:colId xmlns:a16="http://schemas.microsoft.com/office/drawing/2014/main" val="1496840156"/>
                    </a:ext>
                  </a:extLst>
                </a:gridCol>
                <a:gridCol w="7891629">
                  <a:extLst>
                    <a:ext uri="{9D8B030D-6E8A-4147-A177-3AD203B41FA5}">
                      <a16:colId xmlns:a16="http://schemas.microsoft.com/office/drawing/2014/main" val="3280564808"/>
                    </a:ext>
                  </a:extLst>
                </a:gridCol>
              </a:tblGrid>
              <a:tr h="315706">
                <a:tc>
                  <a:txBody>
                    <a:bodyPr/>
                    <a:lstStyle/>
                    <a:p>
                      <a:pPr algn="l"/>
                      <a:r>
                        <a:rPr lang="en-US" sz="1800" u="none" dirty="0"/>
                        <a:t>Cmdlet</a:t>
                      </a:r>
                      <a:endParaRPr lang="en-US" sz="1800" b="0" u="none" dirty="0">
                        <a:latin typeface="+mn-lt"/>
                      </a:endParaRPr>
                    </a:p>
                  </a:txBody>
                  <a:tcPr marL="68580" marR="68580" marT="34290" marB="34290" anchor="ctr"/>
                </a:tc>
                <a:tc>
                  <a:txBody>
                    <a:bodyPr/>
                    <a:lstStyle/>
                    <a:p>
                      <a:pPr algn="l"/>
                      <a:r>
                        <a:rPr lang="en-US" sz="1800" dirty="0"/>
                        <a:t>Description</a:t>
                      </a:r>
                      <a:endParaRPr lang="en-US" sz="1800" b="0" dirty="0">
                        <a:latin typeface="+mn-lt"/>
                      </a:endParaRPr>
                    </a:p>
                  </a:txBody>
                  <a:tcPr marL="68580" marR="68580" marT="34290" marB="34290" anchor="ctr"/>
                </a:tc>
                <a:extLst>
                  <a:ext uri="{0D108BD9-81ED-4DB2-BD59-A6C34878D82A}">
                    <a16:rowId xmlns:a16="http://schemas.microsoft.com/office/drawing/2014/main" val="4066779548"/>
                  </a:ext>
                </a:extLst>
              </a:tr>
              <a:tr h="446608">
                <a:tc>
                  <a:txBody>
                    <a:bodyPr/>
                    <a:lstStyle/>
                    <a:p>
                      <a:pPr algn="l" fontAlgn="t"/>
                      <a:r>
                        <a:rPr lang="sv-SE" sz="1800" b="1" kern="1200">
                          <a:solidFill>
                            <a:schemeClr val="dk1"/>
                          </a:solidFill>
                          <a:latin typeface="+mn-lt"/>
                          <a:ea typeface="+mn-ea"/>
                          <a:cs typeface="+mn-cs"/>
                          <a:hlinkClick r:id="rId3">
                            <a:extLst>
                              <a:ext uri="{A12FA001-AC4F-418D-AE19-62706E023703}">
                                <ahyp:hlinkClr xmlns:ahyp="http://schemas.microsoft.com/office/drawing/2018/hyperlinkcolor" val="tx"/>
                              </a:ext>
                            </a:extLst>
                          </a:hlinkClick>
                        </a:rPr>
                        <a:t>Add‑PnPFolder</a:t>
                      </a:r>
                      <a:endParaRPr lang="sv-SE" sz="1800" b="1" kern="120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en-US" sz="1800" kern="1200" dirty="0">
                          <a:solidFill>
                            <a:schemeClr val="dk1"/>
                          </a:solidFill>
                          <a:latin typeface="+mn-lt"/>
                          <a:ea typeface="+mn-ea"/>
                          <a:cs typeface="+mn-cs"/>
                        </a:rPr>
                        <a:t>Creates a folder within a parent folder</a:t>
                      </a:r>
                    </a:p>
                  </a:txBody>
                  <a:tcPr marL="152400" marR="152400" marT="114300" marB="114300"/>
                </a:tc>
                <a:extLst>
                  <a:ext uri="{0D108BD9-81ED-4DB2-BD59-A6C34878D82A}">
                    <a16:rowId xmlns:a16="http://schemas.microsoft.com/office/drawing/2014/main" val="1407172907"/>
                  </a:ext>
                </a:extLst>
              </a:tr>
              <a:tr h="446608">
                <a:tc>
                  <a:txBody>
                    <a:bodyPr/>
                    <a:lstStyle/>
                    <a:p>
                      <a:pPr algn="l" fontAlgn="t"/>
                      <a:r>
                        <a:rPr lang="sv-SE" sz="1800" b="1" kern="1200">
                          <a:solidFill>
                            <a:schemeClr val="dk1"/>
                          </a:solidFill>
                          <a:latin typeface="+mn-lt"/>
                          <a:ea typeface="+mn-ea"/>
                          <a:cs typeface="+mn-cs"/>
                          <a:hlinkClick r:id="rId4">
                            <a:extLst>
                              <a:ext uri="{A12FA001-AC4F-418D-AE19-62706E023703}">
                                <ahyp:hlinkClr xmlns:ahyp="http://schemas.microsoft.com/office/drawing/2018/hyperlinkcolor" val="tx"/>
                              </a:ext>
                            </a:extLst>
                          </a:hlinkClick>
                        </a:rPr>
                        <a:t>Get‑PnPFolder</a:t>
                      </a:r>
                      <a:endParaRPr lang="sv-SE" sz="1800" b="1" kern="120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sv-SE" sz="1800" kern="1200" dirty="0">
                          <a:solidFill>
                            <a:schemeClr val="dk1"/>
                          </a:solidFill>
                          <a:latin typeface="+mn-lt"/>
                          <a:ea typeface="+mn-ea"/>
                          <a:cs typeface="+mn-cs"/>
                        </a:rPr>
                        <a:t>Return a folder object</a:t>
                      </a:r>
                    </a:p>
                  </a:txBody>
                  <a:tcPr marL="152400" marR="152400" marT="114300" marB="114300"/>
                </a:tc>
                <a:extLst>
                  <a:ext uri="{0D108BD9-81ED-4DB2-BD59-A6C34878D82A}">
                    <a16:rowId xmlns:a16="http://schemas.microsoft.com/office/drawing/2014/main" val="1823219950"/>
                  </a:ext>
                </a:extLst>
              </a:tr>
              <a:tr h="525221">
                <a:tc>
                  <a:txBody>
                    <a:bodyPr/>
                    <a:lstStyle/>
                    <a:p>
                      <a:pPr algn="l" fontAlgn="t"/>
                      <a:r>
                        <a:rPr lang="sv-SE" sz="1800" b="1" kern="1200">
                          <a:solidFill>
                            <a:schemeClr val="dk1"/>
                          </a:solidFill>
                          <a:latin typeface="+mn-lt"/>
                          <a:ea typeface="+mn-ea"/>
                          <a:cs typeface="+mn-cs"/>
                          <a:hlinkClick r:id="rId5">
                            <a:extLst>
                              <a:ext uri="{A12FA001-AC4F-418D-AE19-62706E023703}">
                                <ahyp:hlinkClr xmlns:ahyp="http://schemas.microsoft.com/office/drawing/2018/hyperlinkcolor" val="tx"/>
                              </a:ext>
                            </a:extLst>
                          </a:hlinkClick>
                        </a:rPr>
                        <a:t>Move‑PnPFolder</a:t>
                      </a:r>
                      <a:endParaRPr lang="sv-SE" sz="1800" b="1" kern="120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en-US" sz="1800" kern="1200">
                          <a:solidFill>
                            <a:schemeClr val="dk1"/>
                          </a:solidFill>
                          <a:latin typeface="+mn-lt"/>
                          <a:ea typeface="+mn-ea"/>
                          <a:cs typeface="+mn-cs"/>
                        </a:rPr>
                        <a:t>Move a folder to another location in the current web</a:t>
                      </a:r>
                    </a:p>
                  </a:txBody>
                  <a:tcPr marL="152400" marR="152400" marT="114300" marB="114300"/>
                </a:tc>
                <a:extLst>
                  <a:ext uri="{0D108BD9-81ED-4DB2-BD59-A6C34878D82A}">
                    <a16:rowId xmlns:a16="http://schemas.microsoft.com/office/drawing/2014/main" val="2075138946"/>
                  </a:ext>
                </a:extLst>
              </a:tr>
              <a:tr h="525221">
                <a:tc>
                  <a:txBody>
                    <a:bodyPr/>
                    <a:lstStyle/>
                    <a:p>
                      <a:pPr algn="l" fontAlgn="t"/>
                      <a:r>
                        <a:rPr lang="sv-SE" sz="1800" b="1" kern="1200">
                          <a:solidFill>
                            <a:schemeClr val="dk1"/>
                          </a:solidFill>
                          <a:latin typeface="+mn-lt"/>
                          <a:ea typeface="+mn-ea"/>
                          <a:cs typeface="+mn-cs"/>
                          <a:hlinkClick r:id="rId6">
                            <a:extLst>
                              <a:ext uri="{A12FA001-AC4F-418D-AE19-62706E023703}">
                                <ahyp:hlinkClr xmlns:ahyp="http://schemas.microsoft.com/office/drawing/2018/hyperlinkcolor" val="tx"/>
                              </a:ext>
                            </a:extLst>
                          </a:hlinkClick>
                        </a:rPr>
                        <a:t>Remove‑PnPFolder</a:t>
                      </a:r>
                      <a:endParaRPr lang="sv-SE" sz="1800" b="1" kern="120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en-US" sz="1800" kern="1200" dirty="0">
                          <a:solidFill>
                            <a:schemeClr val="dk1"/>
                          </a:solidFill>
                          <a:latin typeface="+mn-lt"/>
                          <a:ea typeface="+mn-ea"/>
                          <a:cs typeface="+mn-cs"/>
                        </a:rPr>
                        <a:t>Deletes a folder within a parent folder</a:t>
                      </a:r>
                    </a:p>
                  </a:txBody>
                  <a:tcPr marL="152400" marR="152400" marT="114300" marB="114300"/>
                </a:tc>
                <a:extLst>
                  <a:ext uri="{0D108BD9-81ED-4DB2-BD59-A6C34878D82A}">
                    <a16:rowId xmlns:a16="http://schemas.microsoft.com/office/drawing/2014/main" val="2724622294"/>
                  </a:ext>
                </a:extLst>
              </a:tr>
              <a:tr h="525221">
                <a:tc>
                  <a:txBody>
                    <a:bodyPr/>
                    <a:lstStyle/>
                    <a:p>
                      <a:pPr algn="l" fontAlgn="t"/>
                      <a:r>
                        <a:rPr lang="sv-SE" sz="1800" b="1" kern="1200">
                          <a:solidFill>
                            <a:schemeClr val="dk1"/>
                          </a:solidFill>
                          <a:latin typeface="+mn-lt"/>
                          <a:ea typeface="+mn-ea"/>
                          <a:cs typeface="+mn-cs"/>
                          <a:hlinkClick r:id="rId7">
                            <a:extLst>
                              <a:ext uri="{A12FA001-AC4F-418D-AE19-62706E023703}">
                                <ahyp:hlinkClr xmlns:ahyp="http://schemas.microsoft.com/office/drawing/2018/hyperlinkcolor" val="tx"/>
                              </a:ext>
                            </a:extLst>
                          </a:hlinkClick>
                        </a:rPr>
                        <a:t>Rename‑PnPFolder</a:t>
                      </a:r>
                      <a:endParaRPr lang="sv-SE" sz="1800" b="1" kern="120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sv-SE" sz="1800" kern="1200">
                          <a:solidFill>
                            <a:schemeClr val="dk1"/>
                          </a:solidFill>
                          <a:latin typeface="+mn-lt"/>
                          <a:ea typeface="+mn-ea"/>
                          <a:cs typeface="+mn-cs"/>
                        </a:rPr>
                        <a:t>Renames a folder</a:t>
                      </a:r>
                    </a:p>
                  </a:txBody>
                  <a:tcPr marL="152400" marR="152400" marT="114300" marB="114300"/>
                </a:tc>
                <a:extLst>
                  <a:ext uri="{0D108BD9-81ED-4DB2-BD59-A6C34878D82A}">
                    <a16:rowId xmlns:a16="http://schemas.microsoft.com/office/drawing/2014/main" val="3368025804"/>
                  </a:ext>
                </a:extLst>
              </a:tr>
              <a:tr h="525221">
                <a:tc>
                  <a:txBody>
                    <a:bodyPr/>
                    <a:lstStyle/>
                    <a:p>
                      <a:pPr algn="l" fontAlgn="t"/>
                      <a:r>
                        <a:rPr lang="sv-SE" sz="1800" b="1" kern="1200">
                          <a:solidFill>
                            <a:schemeClr val="dk1"/>
                          </a:solidFill>
                          <a:latin typeface="+mn-lt"/>
                          <a:ea typeface="+mn-ea"/>
                          <a:cs typeface="+mn-cs"/>
                          <a:hlinkClick r:id="rId8">
                            <a:extLst>
                              <a:ext uri="{A12FA001-AC4F-418D-AE19-62706E023703}">
                                <ahyp:hlinkClr xmlns:ahyp="http://schemas.microsoft.com/office/drawing/2018/hyperlinkcolor" val="tx"/>
                              </a:ext>
                            </a:extLst>
                          </a:hlinkClick>
                        </a:rPr>
                        <a:t>Resolve‑PnPFolder</a:t>
                      </a:r>
                      <a:endParaRPr lang="sv-SE" sz="1800" b="1" kern="120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en-US" sz="1800" kern="1200">
                          <a:solidFill>
                            <a:schemeClr val="dk1"/>
                          </a:solidFill>
                          <a:latin typeface="+mn-lt"/>
                          <a:ea typeface="+mn-ea"/>
                          <a:cs typeface="+mn-cs"/>
                        </a:rPr>
                        <a:t>Returns a folder from a given site relative path, and will create it if it does not exist.</a:t>
                      </a:r>
                    </a:p>
                  </a:txBody>
                  <a:tcPr marL="152400" marR="152400" marT="114300" marB="114300"/>
                </a:tc>
                <a:extLst>
                  <a:ext uri="{0D108BD9-81ED-4DB2-BD59-A6C34878D82A}">
                    <a16:rowId xmlns:a16="http://schemas.microsoft.com/office/drawing/2014/main" val="3890609805"/>
                  </a:ext>
                </a:extLst>
              </a:tr>
              <a:tr h="525221">
                <a:tc>
                  <a:txBody>
                    <a:bodyPr/>
                    <a:lstStyle/>
                    <a:p>
                      <a:pPr algn="l" fontAlgn="t"/>
                      <a:r>
                        <a:rPr lang="sv-SE" sz="1800" b="1" kern="1200">
                          <a:solidFill>
                            <a:schemeClr val="dk1"/>
                          </a:solidFill>
                          <a:latin typeface="+mn-lt"/>
                          <a:ea typeface="+mn-ea"/>
                          <a:cs typeface="+mn-cs"/>
                          <a:hlinkClick r:id="rId9">
                            <a:extLst>
                              <a:ext uri="{A12FA001-AC4F-418D-AE19-62706E023703}">
                                <ahyp:hlinkClr xmlns:ahyp="http://schemas.microsoft.com/office/drawing/2018/hyperlinkcolor" val="tx"/>
                              </a:ext>
                            </a:extLst>
                          </a:hlinkClick>
                        </a:rPr>
                        <a:t>Get‑PnPFolderItem</a:t>
                      </a:r>
                      <a:endParaRPr lang="sv-SE" sz="1800" b="1" kern="120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sv-SE" sz="1800" kern="1200">
                          <a:solidFill>
                            <a:schemeClr val="dk1"/>
                          </a:solidFill>
                          <a:latin typeface="+mn-lt"/>
                          <a:ea typeface="+mn-ea"/>
                          <a:cs typeface="+mn-cs"/>
                        </a:rPr>
                        <a:t>List content in folder</a:t>
                      </a:r>
                    </a:p>
                  </a:txBody>
                  <a:tcPr marL="152400" marR="152400" marT="114300" marB="114300"/>
                </a:tc>
                <a:extLst>
                  <a:ext uri="{0D108BD9-81ED-4DB2-BD59-A6C34878D82A}">
                    <a16:rowId xmlns:a16="http://schemas.microsoft.com/office/drawing/2014/main" val="2969951844"/>
                  </a:ext>
                </a:extLst>
              </a:tr>
              <a:tr h="525221">
                <a:tc>
                  <a:txBody>
                    <a:bodyPr/>
                    <a:lstStyle/>
                    <a:p>
                      <a:pPr algn="l" fontAlgn="t"/>
                      <a:r>
                        <a:rPr lang="sv-SE" sz="1800" b="1" kern="1200">
                          <a:solidFill>
                            <a:schemeClr val="dk1"/>
                          </a:solidFill>
                          <a:latin typeface="+mn-lt"/>
                          <a:ea typeface="+mn-ea"/>
                          <a:cs typeface="+mn-cs"/>
                          <a:hlinkClick r:id="rId10">
                            <a:extLst>
                              <a:ext uri="{A12FA001-AC4F-418D-AE19-62706E023703}">
                                <ahyp:hlinkClr xmlns:ahyp="http://schemas.microsoft.com/office/drawing/2018/hyperlinkcolor" val="tx"/>
                              </a:ext>
                            </a:extLst>
                          </a:hlinkClick>
                        </a:rPr>
                        <a:t>Copy‑PnPItemProxy</a:t>
                      </a:r>
                      <a:endParaRPr lang="sv-SE" sz="1800" b="1" kern="120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en-US" sz="1800" kern="1200">
                          <a:solidFill>
                            <a:schemeClr val="dk1"/>
                          </a:solidFill>
                          <a:latin typeface="+mn-lt"/>
                          <a:ea typeface="+mn-ea"/>
                          <a:cs typeface="+mn-cs"/>
                        </a:rPr>
                        <a:t>Proxy cmdlet for using Copy-Item between SharePoint provider and FileSystem provider</a:t>
                      </a:r>
                    </a:p>
                  </a:txBody>
                  <a:tcPr marL="152400" marR="152400" marT="114300" marB="114300"/>
                </a:tc>
                <a:extLst>
                  <a:ext uri="{0D108BD9-81ED-4DB2-BD59-A6C34878D82A}">
                    <a16:rowId xmlns:a16="http://schemas.microsoft.com/office/drawing/2014/main" val="938843840"/>
                  </a:ext>
                </a:extLst>
              </a:tr>
              <a:tr h="525221">
                <a:tc>
                  <a:txBody>
                    <a:bodyPr/>
                    <a:lstStyle/>
                    <a:p>
                      <a:pPr algn="l" fontAlgn="t"/>
                      <a:r>
                        <a:rPr lang="sv-SE" sz="1800" b="1" kern="1200" dirty="0">
                          <a:solidFill>
                            <a:schemeClr val="dk1"/>
                          </a:solidFill>
                          <a:latin typeface="+mn-lt"/>
                          <a:ea typeface="+mn-ea"/>
                          <a:cs typeface="+mn-cs"/>
                          <a:hlinkClick r:id="rId11">
                            <a:extLst>
                              <a:ext uri="{A12FA001-AC4F-418D-AE19-62706E023703}">
                                <ahyp:hlinkClr xmlns:ahyp="http://schemas.microsoft.com/office/drawing/2018/hyperlinkcolor" val="tx"/>
                              </a:ext>
                            </a:extLst>
                          </a:hlinkClick>
                        </a:rPr>
                        <a:t>Move‑PnPItemProxy</a:t>
                      </a:r>
                      <a:endParaRPr lang="sv-SE" sz="1800" b="1" kern="1200" dirty="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en-US" sz="1800" kern="1200" dirty="0">
                          <a:solidFill>
                            <a:schemeClr val="dk1"/>
                          </a:solidFill>
                          <a:latin typeface="+mn-lt"/>
                          <a:ea typeface="+mn-ea"/>
                          <a:cs typeface="+mn-cs"/>
                        </a:rPr>
                        <a:t>Proxy cmdlet for using Move-Item between SharePoint provider and </a:t>
                      </a:r>
                      <a:r>
                        <a:rPr lang="en-US" sz="1800" kern="1200" dirty="0" err="1">
                          <a:solidFill>
                            <a:schemeClr val="dk1"/>
                          </a:solidFill>
                          <a:latin typeface="+mn-lt"/>
                          <a:ea typeface="+mn-ea"/>
                          <a:cs typeface="+mn-cs"/>
                        </a:rPr>
                        <a:t>FileSystem</a:t>
                      </a:r>
                      <a:r>
                        <a:rPr lang="en-US" sz="1800" kern="1200" dirty="0">
                          <a:solidFill>
                            <a:schemeClr val="dk1"/>
                          </a:solidFill>
                          <a:latin typeface="+mn-lt"/>
                          <a:ea typeface="+mn-ea"/>
                          <a:cs typeface="+mn-cs"/>
                        </a:rPr>
                        <a:t> provider</a:t>
                      </a:r>
                    </a:p>
                  </a:txBody>
                  <a:tcPr marL="152400" marR="152400" marT="114300" marB="114300"/>
                </a:tc>
                <a:extLst>
                  <a:ext uri="{0D108BD9-81ED-4DB2-BD59-A6C34878D82A}">
                    <a16:rowId xmlns:a16="http://schemas.microsoft.com/office/drawing/2014/main" val="2838335559"/>
                  </a:ext>
                </a:extLst>
              </a:tr>
            </a:tbl>
          </a:graphicData>
        </a:graphic>
      </p:graphicFrame>
    </p:spTree>
    <p:extLst>
      <p:ext uri="{BB962C8B-B14F-4D97-AF65-F5344CB8AC3E}">
        <p14:creationId xmlns:p14="http://schemas.microsoft.com/office/powerpoint/2010/main" val="4181049612"/>
      </p:ext>
    </p:extLst>
  </p:cSld>
  <p:clrMapOvr>
    <a:masterClrMapping/>
  </p:clrMapOvr>
  <p:transition>
    <p:fade/>
  </p:transition>
</p:sld>
</file>

<file path=ppt/slides/slide15.xml><?xml version="1.0" encoding="utf-8"?>
<p:sld xmlns:p14="http://schemas.microsoft.com/office/powerpoint/2010/main" xmlns:a16="http://schemas.microsoft.com/office/drawing/2014/main" xmlns:ahyp="http://schemas.microsoft.com/office/drawing/2018/hyperlinkcolo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noAutofit/>
          </a:bodyPr>
          <a:lstStyle/>
          <a:p>
            <a:r>
              <a:rPr lang="en-US" altLang="en-US" dirty="0"/>
              <a:t>Retention and Information Rights Management PnP Cmdlets</a:t>
            </a:r>
            <a:endParaRPr lang="en-US"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2755462360"/>
              </p:ext>
            </p:extLst>
          </p:nvPr>
        </p:nvGraphicFramePr>
        <p:xfrm>
          <a:off x="655638" y="1127697"/>
          <a:ext cx="10880724" cy="5463540"/>
        </p:xfrm>
        <a:graphic>
          <a:graphicData uri="http://schemas.openxmlformats.org/drawingml/2006/table">
            <a:tbl>
              <a:tblPr firstRow="1" bandRow="1">
                <a:tableStyleId>{B301B821-A1FF-4177-AEE7-76D212191A09}</a:tableStyleId>
              </a:tblPr>
              <a:tblGrid>
                <a:gridCol w="5038026">
                  <a:extLst>
                    <a:ext uri="{9D8B030D-6E8A-4147-A177-3AD203B41FA5}">
                      <a16:colId xmlns:a16="http://schemas.microsoft.com/office/drawing/2014/main" val="1496840156"/>
                    </a:ext>
                  </a:extLst>
                </a:gridCol>
                <a:gridCol w="5842698">
                  <a:extLst>
                    <a:ext uri="{9D8B030D-6E8A-4147-A177-3AD203B41FA5}">
                      <a16:colId xmlns:a16="http://schemas.microsoft.com/office/drawing/2014/main" val="3280564808"/>
                    </a:ext>
                  </a:extLst>
                </a:gridCol>
              </a:tblGrid>
              <a:tr h="310464">
                <a:tc>
                  <a:txBody>
                    <a:bodyPr/>
                    <a:lstStyle/>
                    <a:p>
                      <a:pPr algn="l"/>
                      <a:r>
                        <a:rPr lang="en-US" sz="1800" u="none" dirty="0"/>
                        <a:t>Cmdlet</a:t>
                      </a:r>
                      <a:endParaRPr lang="en-US" sz="1800" b="0" u="none" dirty="0">
                        <a:latin typeface="+mn-lt"/>
                      </a:endParaRPr>
                    </a:p>
                  </a:txBody>
                  <a:tcPr marL="68580" marR="68580" marT="34290" marB="34290" anchor="ctr"/>
                </a:tc>
                <a:tc>
                  <a:txBody>
                    <a:bodyPr/>
                    <a:lstStyle/>
                    <a:p>
                      <a:pPr algn="l"/>
                      <a:r>
                        <a:rPr lang="en-US" sz="1800" dirty="0"/>
                        <a:t>Description</a:t>
                      </a:r>
                      <a:endParaRPr lang="en-US" sz="1800" b="0" dirty="0">
                        <a:latin typeface="+mn-lt"/>
                      </a:endParaRPr>
                    </a:p>
                  </a:txBody>
                  <a:tcPr marL="68580" marR="68580" marT="34290" marB="34290" anchor="ctr"/>
                </a:tc>
                <a:extLst>
                  <a:ext uri="{0D108BD9-81ED-4DB2-BD59-A6C34878D82A}">
                    <a16:rowId xmlns:a16="http://schemas.microsoft.com/office/drawing/2014/main" val="4066779548"/>
                  </a:ext>
                </a:extLst>
              </a:tr>
              <a:tr h="439193">
                <a:tc>
                  <a:txBody>
                    <a:bodyPr/>
                    <a:lstStyle/>
                    <a:p>
                      <a:pPr algn="l" fontAlgn="t"/>
                      <a:r>
                        <a:rPr lang="sv-SE" sz="1800" b="1" kern="1200" dirty="0">
                          <a:solidFill>
                            <a:schemeClr val="dk1"/>
                          </a:solidFill>
                          <a:latin typeface="+mn-lt"/>
                          <a:ea typeface="+mn-ea"/>
                          <a:cs typeface="+mn-cs"/>
                          <a:hlinkClick r:id="rId3">
                            <a:extLst>
                              <a:ext uri="{A12FA001-AC4F-418D-AE19-62706E023703}">
                                <ahyp:hlinkClr xmlns:ahyp="http://schemas.microsoft.com/office/drawing/2018/hyperlinkcolor" val="tx"/>
                              </a:ext>
                            </a:extLst>
                          </a:hlinkClick>
                        </a:rPr>
                        <a:t>Get‑PnPLabel</a:t>
                      </a:r>
                      <a:endParaRPr lang="sv-SE" sz="1800" b="1" kern="1200" dirty="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en-US" sz="1800" kern="1200" dirty="0">
                          <a:solidFill>
                            <a:schemeClr val="dk1"/>
                          </a:solidFill>
                          <a:latin typeface="+mn-lt"/>
                          <a:ea typeface="+mn-ea"/>
                          <a:cs typeface="+mn-cs"/>
                        </a:rPr>
                        <a:t>Gets the label/tag of the specified list or library (if applicable)</a:t>
                      </a:r>
                    </a:p>
                  </a:txBody>
                  <a:tcPr marL="152400" marR="152400" marT="114300" marB="114300"/>
                </a:tc>
                <a:extLst>
                  <a:ext uri="{0D108BD9-81ED-4DB2-BD59-A6C34878D82A}">
                    <a16:rowId xmlns:a16="http://schemas.microsoft.com/office/drawing/2014/main" val="1407172907"/>
                  </a:ext>
                </a:extLst>
              </a:tr>
              <a:tr h="439193">
                <a:tc>
                  <a:txBody>
                    <a:bodyPr/>
                    <a:lstStyle/>
                    <a:p>
                      <a:pPr algn="l" fontAlgn="t"/>
                      <a:r>
                        <a:rPr lang="sv-SE" sz="1800" b="1" kern="1200" dirty="0">
                          <a:solidFill>
                            <a:schemeClr val="dk1"/>
                          </a:solidFill>
                          <a:latin typeface="+mn-lt"/>
                          <a:ea typeface="+mn-ea"/>
                          <a:cs typeface="+mn-cs"/>
                          <a:hlinkClick r:id="rId4">
                            <a:extLst>
                              <a:ext uri="{A12FA001-AC4F-418D-AE19-62706E023703}">
                                <ahyp:hlinkClr xmlns:ahyp="http://schemas.microsoft.com/office/drawing/2018/hyperlinkcolor" val="tx"/>
                              </a:ext>
                            </a:extLst>
                          </a:hlinkClick>
                        </a:rPr>
                        <a:t>Set‑PnPLabel</a:t>
                      </a:r>
                      <a:endParaRPr lang="sv-SE" sz="1800" b="1" kern="1200" dirty="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en-US" sz="1800" kern="1200">
                          <a:solidFill>
                            <a:schemeClr val="dk1"/>
                          </a:solidFill>
                          <a:latin typeface="+mn-lt"/>
                          <a:ea typeface="+mn-ea"/>
                          <a:cs typeface="+mn-cs"/>
                        </a:rPr>
                        <a:t>Sets a label/tag on the specified list or library</a:t>
                      </a:r>
                    </a:p>
                  </a:txBody>
                  <a:tcPr marL="152400" marR="152400" marT="114300" marB="114300"/>
                </a:tc>
                <a:extLst>
                  <a:ext uri="{0D108BD9-81ED-4DB2-BD59-A6C34878D82A}">
                    <a16:rowId xmlns:a16="http://schemas.microsoft.com/office/drawing/2014/main" val="1823219950"/>
                  </a:ext>
                </a:extLst>
              </a:tr>
              <a:tr h="651218">
                <a:tc>
                  <a:txBody>
                    <a:bodyPr/>
                    <a:lstStyle/>
                    <a:p>
                      <a:pPr algn="l" fontAlgn="t"/>
                      <a:r>
                        <a:rPr lang="sv-SE" sz="1800" b="1" kern="1200" dirty="0">
                          <a:solidFill>
                            <a:schemeClr val="dk1"/>
                          </a:solidFill>
                          <a:latin typeface="+mn-lt"/>
                          <a:ea typeface="+mn-ea"/>
                          <a:cs typeface="+mn-cs"/>
                          <a:hlinkClick r:id="rId5">
                            <a:extLst>
                              <a:ext uri="{A12FA001-AC4F-418D-AE19-62706E023703}">
                                <ahyp:hlinkClr xmlns:ahyp="http://schemas.microsoft.com/office/drawing/2018/hyperlinkcolor" val="tx"/>
                              </a:ext>
                            </a:extLst>
                          </a:hlinkClick>
                        </a:rPr>
                        <a:t>Get‑PnPListInformationRightsManagement</a:t>
                      </a:r>
                      <a:endParaRPr lang="sv-SE" sz="1800" b="1" kern="1200" dirty="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en-US" sz="1800" kern="1200" dirty="0">
                          <a:solidFill>
                            <a:schemeClr val="dk1"/>
                          </a:solidFill>
                          <a:latin typeface="+mn-lt"/>
                          <a:ea typeface="+mn-ea"/>
                          <a:cs typeface="+mn-cs"/>
                        </a:rPr>
                        <a:t>Get the site closure status of the site which has a site policy applied</a:t>
                      </a:r>
                    </a:p>
                  </a:txBody>
                  <a:tcPr marL="152400" marR="152400" marT="114300" marB="114300"/>
                </a:tc>
                <a:extLst>
                  <a:ext uri="{0D108BD9-81ED-4DB2-BD59-A6C34878D82A}">
                    <a16:rowId xmlns:a16="http://schemas.microsoft.com/office/drawing/2014/main" val="2075138946"/>
                  </a:ext>
                </a:extLst>
              </a:tr>
              <a:tr h="651218">
                <a:tc>
                  <a:txBody>
                    <a:bodyPr/>
                    <a:lstStyle/>
                    <a:p>
                      <a:pPr algn="l" fontAlgn="t"/>
                      <a:r>
                        <a:rPr lang="sv-SE" sz="1800" b="1" kern="1200">
                          <a:solidFill>
                            <a:schemeClr val="dk1"/>
                          </a:solidFill>
                          <a:latin typeface="+mn-lt"/>
                          <a:ea typeface="+mn-ea"/>
                          <a:cs typeface="+mn-cs"/>
                          <a:hlinkClick r:id="rId6">
                            <a:extLst>
                              <a:ext uri="{A12FA001-AC4F-418D-AE19-62706E023703}">
                                <ahyp:hlinkClr xmlns:ahyp="http://schemas.microsoft.com/office/drawing/2018/hyperlinkcolor" val="tx"/>
                              </a:ext>
                            </a:extLst>
                          </a:hlinkClick>
                        </a:rPr>
                        <a:t>Set‑PnPListInformationRightsManagement</a:t>
                      </a:r>
                      <a:endParaRPr lang="sv-SE" sz="1800" b="1" kern="120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en-US" sz="1800" kern="1200">
                          <a:solidFill>
                            <a:schemeClr val="dk1"/>
                          </a:solidFill>
                          <a:latin typeface="+mn-lt"/>
                          <a:ea typeface="+mn-ea"/>
                          <a:cs typeface="+mn-cs"/>
                        </a:rPr>
                        <a:t>Get the site closure status of the site which has a site policy applied</a:t>
                      </a:r>
                    </a:p>
                  </a:txBody>
                  <a:tcPr marL="152400" marR="152400" marT="114300" marB="114300"/>
                </a:tc>
                <a:extLst>
                  <a:ext uri="{0D108BD9-81ED-4DB2-BD59-A6C34878D82A}">
                    <a16:rowId xmlns:a16="http://schemas.microsoft.com/office/drawing/2014/main" val="2724622294"/>
                  </a:ext>
                </a:extLst>
              </a:tr>
              <a:tr h="439193">
                <a:tc>
                  <a:txBody>
                    <a:bodyPr/>
                    <a:lstStyle/>
                    <a:p>
                      <a:pPr algn="l" fontAlgn="t"/>
                      <a:r>
                        <a:rPr lang="sv-SE" sz="1800" b="1" kern="1200">
                          <a:solidFill>
                            <a:schemeClr val="dk1"/>
                          </a:solidFill>
                          <a:latin typeface="+mn-lt"/>
                          <a:ea typeface="+mn-ea"/>
                          <a:cs typeface="+mn-cs"/>
                          <a:hlinkClick r:id="rId7">
                            <a:extLst>
                              <a:ext uri="{A12FA001-AC4F-418D-AE19-62706E023703}">
                                <ahyp:hlinkClr xmlns:ahyp="http://schemas.microsoft.com/office/drawing/2018/hyperlinkcolor" val="tx"/>
                              </a:ext>
                            </a:extLst>
                          </a:hlinkClick>
                        </a:rPr>
                        <a:t>Get‑PnPSiteClosure</a:t>
                      </a:r>
                      <a:endParaRPr lang="sv-SE" sz="1800" b="1" kern="120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en-US" sz="1800" kern="1200">
                          <a:solidFill>
                            <a:schemeClr val="dk1"/>
                          </a:solidFill>
                          <a:latin typeface="+mn-lt"/>
                          <a:ea typeface="+mn-ea"/>
                          <a:cs typeface="+mn-cs"/>
                        </a:rPr>
                        <a:t>Get the site closure status of the site which has a site policy applied</a:t>
                      </a:r>
                    </a:p>
                  </a:txBody>
                  <a:tcPr marL="152400" marR="152400" marT="114300" marB="114300"/>
                </a:tc>
                <a:extLst>
                  <a:ext uri="{0D108BD9-81ED-4DB2-BD59-A6C34878D82A}">
                    <a16:rowId xmlns:a16="http://schemas.microsoft.com/office/drawing/2014/main" val="3368025804"/>
                  </a:ext>
                </a:extLst>
              </a:tr>
              <a:tr h="439193">
                <a:tc>
                  <a:txBody>
                    <a:bodyPr/>
                    <a:lstStyle/>
                    <a:p>
                      <a:pPr algn="l" fontAlgn="t"/>
                      <a:r>
                        <a:rPr lang="sv-SE" sz="1800" b="1" kern="1200">
                          <a:solidFill>
                            <a:schemeClr val="dk1"/>
                          </a:solidFill>
                          <a:latin typeface="+mn-lt"/>
                          <a:ea typeface="+mn-ea"/>
                          <a:cs typeface="+mn-cs"/>
                          <a:hlinkClick r:id="rId8">
                            <a:extLst>
                              <a:ext uri="{A12FA001-AC4F-418D-AE19-62706E023703}">
                                <ahyp:hlinkClr xmlns:ahyp="http://schemas.microsoft.com/office/drawing/2018/hyperlinkcolor" val="tx"/>
                              </a:ext>
                            </a:extLst>
                          </a:hlinkClick>
                        </a:rPr>
                        <a:t>Set‑PnPSiteClosure</a:t>
                      </a:r>
                      <a:endParaRPr lang="sv-SE" sz="1800" b="1" kern="120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en-US" sz="1800" kern="1200">
                          <a:solidFill>
                            <a:schemeClr val="dk1"/>
                          </a:solidFill>
                          <a:latin typeface="+mn-lt"/>
                          <a:ea typeface="+mn-ea"/>
                          <a:cs typeface="+mn-cs"/>
                        </a:rPr>
                        <a:t>Opens or closes a site which has a site policy applied</a:t>
                      </a:r>
                    </a:p>
                  </a:txBody>
                  <a:tcPr marL="152400" marR="152400" marT="114300" marB="114300"/>
                </a:tc>
                <a:extLst>
                  <a:ext uri="{0D108BD9-81ED-4DB2-BD59-A6C34878D82A}">
                    <a16:rowId xmlns:a16="http://schemas.microsoft.com/office/drawing/2014/main" val="3890609805"/>
                  </a:ext>
                </a:extLst>
              </a:tr>
              <a:tr h="439193">
                <a:tc>
                  <a:txBody>
                    <a:bodyPr/>
                    <a:lstStyle/>
                    <a:p>
                      <a:pPr algn="l" fontAlgn="t"/>
                      <a:r>
                        <a:rPr lang="sv-SE" sz="1800" b="1" kern="1200">
                          <a:solidFill>
                            <a:schemeClr val="dk1"/>
                          </a:solidFill>
                          <a:latin typeface="+mn-lt"/>
                          <a:ea typeface="+mn-ea"/>
                          <a:cs typeface="+mn-cs"/>
                          <a:hlinkClick r:id="rId9">
                            <a:extLst>
                              <a:ext uri="{A12FA001-AC4F-418D-AE19-62706E023703}">
                                <ahyp:hlinkClr xmlns:ahyp="http://schemas.microsoft.com/office/drawing/2018/hyperlinkcolor" val="tx"/>
                              </a:ext>
                            </a:extLst>
                          </a:hlinkClick>
                        </a:rPr>
                        <a:t>Set‑PnPSitePolicy</a:t>
                      </a:r>
                      <a:endParaRPr lang="sv-SE" sz="1800" b="1" kern="120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sv-SE" sz="1800" kern="1200">
                          <a:solidFill>
                            <a:schemeClr val="dk1"/>
                          </a:solidFill>
                          <a:latin typeface="+mn-lt"/>
                          <a:ea typeface="+mn-ea"/>
                          <a:cs typeface="+mn-cs"/>
                        </a:rPr>
                        <a:t>Sets a site policy</a:t>
                      </a:r>
                    </a:p>
                  </a:txBody>
                  <a:tcPr marL="152400" marR="152400" marT="114300" marB="114300"/>
                </a:tc>
                <a:extLst>
                  <a:ext uri="{0D108BD9-81ED-4DB2-BD59-A6C34878D82A}">
                    <a16:rowId xmlns:a16="http://schemas.microsoft.com/office/drawing/2014/main" val="2969951844"/>
                  </a:ext>
                </a:extLst>
              </a:tr>
              <a:tr h="439193">
                <a:tc>
                  <a:txBody>
                    <a:bodyPr/>
                    <a:lstStyle/>
                    <a:p>
                      <a:pPr algn="l" fontAlgn="t"/>
                      <a:r>
                        <a:rPr lang="sv-SE" sz="1800" b="1" kern="1200" dirty="0">
                          <a:solidFill>
                            <a:schemeClr val="dk1"/>
                          </a:solidFill>
                          <a:latin typeface="+mn-lt"/>
                          <a:ea typeface="+mn-ea"/>
                          <a:cs typeface="+mn-cs"/>
                          <a:hlinkClick r:id="rId10">
                            <a:extLst>
                              <a:ext uri="{A12FA001-AC4F-418D-AE19-62706E023703}">
                                <ahyp:hlinkClr xmlns:ahyp="http://schemas.microsoft.com/office/drawing/2018/hyperlinkcolor" val="tx"/>
                              </a:ext>
                            </a:extLst>
                          </a:hlinkClick>
                        </a:rPr>
                        <a:t>Get‑PnPSitePolicy</a:t>
                      </a:r>
                      <a:endParaRPr lang="sv-SE" sz="1800" b="1" kern="1200" dirty="0">
                        <a:solidFill>
                          <a:schemeClr val="dk1"/>
                        </a:solidFill>
                        <a:latin typeface="+mn-lt"/>
                        <a:ea typeface="+mn-ea"/>
                        <a:cs typeface="+mn-cs"/>
                      </a:endParaRPr>
                    </a:p>
                  </a:txBody>
                  <a:tcPr marL="152400" marR="152400" marT="114300" marB="114300"/>
                </a:tc>
                <a:tc>
                  <a:txBody>
                    <a:bodyPr/>
                    <a:lstStyle/>
                    <a:p>
                      <a:pPr marL="0" algn="l" defTabSz="914367" rtl="0" eaLnBrk="1" fontAlgn="t" latinLnBrk="0" hangingPunct="1"/>
                      <a:r>
                        <a:rPr lang="en-US" sz="1800" kern="1200" dirty="0">
                          <a:solidFill>
                            <a:schemeClr val="dk1"/>
                          </a:solidFill>
                          <a:latin typeface="+mn-lt"/>
                          <a:ea typeface="+mn-ea"/>
                          <a:cs typeface="+mn-cs"/>
                        </a:rPr>
                        <a:t>Retrieves all or a specific site policy</a:t>
                      </a:r>
                    </a:p>
                  </a:txBody>
                  <a:tcPr marL="152400" marR="152400" marT="114300" marB="114300"/>
                </a:tc>
                <a:extLst>
                  <a:ext uri="{0D108BD9-81ED-4DB2-BD59-A6C34878D82A}">
                    <a16:rowId xmlns:a16="http://schemas.microsoft.com/office/drawing/2014/main" val="938843840"/>
                  </a:ext>
                </a:extLst>
              </a:tr>
            </a:tbl>
          </a:graphicData>
        </a:graphic>
      </p:graphicFrame>
    </p:spTree>
    <p:extLst>
      <p:ext uri="{BB962C8B-B14F-4D97-AF65-F5344CB8AC3E}">
        <p14:creationId xmlns:p14="http://schemas.microsoft.com/office/powerpoint/2010/main" val="546650194"/>
      </p:ext>
    </p:extLst>
  </p:cSld>
  <p:clrMapOvr>
    <a:masterClrMapping/>
  </p:clrMapOvr>
  <p:transition>
    <p:fade/>
  </p:transition>
</p:sld>
</file>

<file path=ppt/slides/slide16.xml><?xml version="1.0" encoding="utf-8"?>
<p:sld xmlns:p14="http://schemas.microsoft.com/office/powerpoint/2010/main" xmlns:a16="http://schemas.microsoft.com/office/drawing/2014/main" xmlns:ahyp="http://schemas.microsoft.com/office/drawing/2018/hyperlinkcolo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normAutofit/>
          </a:bodyPr>
          <a:lstStyle/>
          <a:p>
            <a:r>
              <a:rPr lang="en-US" altLang="en-US" dirty="0"/>
              <a:t>Content Type PnP Cmdlets</a:t>
            </a:r>
            <a:endParaRPr lang="en-US"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1266511375"/>
              </p:ext>
            </p:extLst>
          </p:nvPr>
        </p:nvGraphicFramePr>
        <p:xfrm>
          <a:off x="655638" y="989521"/>
          <a:ext cx="10880724" cy="5155236"/>
        </p:xfrm>
        <a:graphic>
          <a:graphicData uri="http://schemas.openxmlformats.org/drawingml/2006/table">
            <a:tbl>
              <a:tblPr firstRow="1" bandRow="1">
                <a:tableStyleId>{B301B821-A1FF-4177-AEE7-76D212191A09}</a:tableStyleId>
              </a:tblPr>
              <a:tblGrid>
                <a:gridCol w="4534090">
                  <a:extLst>
                    <a:ext uri="{9D8B030D-6E8A-4147-A177-3AD203B41FA5}">
                      <a16:colId xmlns:a16="http://schemas.microsoft.com/office/drawing/2014/main" val="1496840156"/>
                    </a:ext>
                  </a:extLst>
                </a:gridCol>
                <a:gridCol w="6346634">
                  <a:extLst>
                    <a:ext uri="{9D8B030D-6E8A-4147-A177-3AD203B41FA5}">
                      <a16:colId xmlns:a16="http://schemas.microsoft.com/office/drawing/2014/main" val="3280564808"/>
                    </a:ext>
                  </a:extLst>
                </a:gridCol>
              </a:tblGrid>
              <a:tr h="317399">
                <a:tc>
                  <a:txBody>
                    <a:bodyPr/>
                    <a:lstStyle/>
                    <a:p>
                      <a:pPr algn="l"/>
                      <a:r>
                        <a:rPr lang="en-US" sz="1800" u="none" dirty="0"/>
                        <a:t>Cmdlet</a:t>
                      </a:r>
                      <a:endParaRPr lang="en-US" sz="1800" b="0" u="none" dirty="0">
                        <a:latin typeface="+mn-lt"/>
                      </a:endParaRPr>
                    </a:p>
                  </a:txBody>
                  <a:tcPr marL="68580" marR="68580" marT="34290" marB="34290" anchor="ctr"/>
                </a:tc>
                <a:tc>
                  <a:txBody>
                    <a:bodyPr/>
                    <a:lstStyle/>
                    <a:p>
                      <a:pPr algn="l"/>
                      <a:r>
                        <a:rPr lang="en-US" sz="1800" dirty="0"/>
                        <a:t>Description</a:t>
                      </a:r>
                      <a:endParaRPr lang="en-US" sz="1800" b="0" dirty="0">
                        <a:latin typeface="+mn-lt"/>
                      </a:endParaRPr>
                    </a:p>
                  </a:txBody>
                  <a:tcPr marL="68580" marR="68580" marT="34290" marB="34290" anchor="ctr"/>
                </a:tc>
                <a:extLst>
                  <a:ext uri="{0D108BD9-81ED-4DB2-BD59-A6C34878D82A}">
                    <a16:rowId xmlns:a16="http://schemas.microsoft.com/office/drawing/2014/main" val="4066779548"/>
                  </a:ext>
                </a:extLst>
              </a:tr>
              <a:tr h="517326">
                <a:tc>
                  <a:txBody>
                    <a:bodyPr/>
                    <a:lstStyle/>
                    <a:p>
                      <a:pPr algn="l" fontAlgn="t"/>
                      <a:r>
                        <a:rPr lang="sv-SE" sz="1800" b="1" kern="1200" dirty="0">
                          <a:solidFill>
                            <a:schemeClr val="dk1"/>
                          </a:solidFill>
                          <a:latin typeface="+mn-lt"/>
                          <a:ea typeface="+mn-ea"/>
                          <a:cs typeface="+mn-cs"/>
                          <a:hlinkClick r:id="rId3">
                            <a:extLst>
                              <a:ext uri="{A12FA001-AC4F-418D-AE19-62706E023703}">
                                <ahyp:hlinkClr xmlns:ahyp="http://schemas.microsoft.com/office/drawing/2018/hyperlinkcolor" val="tx"/>
                              </a:ext>
                            </a:extLst>
                          </a:hlinkClick>
                        </a:rPr>
                        <a:t>Add‑PnPContentType</a:t>
                      </a:r>
                      <a:endParaRPr lang="sv-SE" sz="1800" b="1" kern="1200" dirty="0">
                        <a:solidFill>
                          <a:schemeClr val="dk1"/>
                        </a:solidFill>
                        <a:latin typeface="+mn-lt"/>
                        <a:ea typeface="+mn-ea"/>
                        <a:cs typeface="+mn-cs"/>
                      </a:endParaRPr>
                    </a:p>
                  </a:txBody>
                  <a:tcPr marL="152400" marR="152400" marT="114300" marB="114300"/>
                </a:tc>
                <a:tc>
                  <a:txBody>
                    <a:bodyPr/>
                    <a:lstStyle/>
                    <a:p>
                      <a:pPr algn="l" fontAlgn="t"/>
                      <a:r>
                        <a:rPr lang="en-US" sz="1800" kern="1200" dirty="0">
                          <a:solidFill>
                            <a:schemeClr val="dk1"/>
                          </a:solidFill>
                          <a:latin typeface="+mn-lt"/>
                          <a:ea typeface="+mn-ea"/>
                          <a:cs typeface="+mn-cs"/>
                        </a:rPr>
                        <a:t>Adds a new content type</a:t>
                      </a:r>
                    </a:p>
                  </a:txBody>
                  <a:tcPr marL="152400" marR="152400" marT="114300" marB="114300"/>
                </a:tc>
                <a:extLst>
                  <a:ext uri="{0D108BD9-81ED-4DB2-BD59-A6C34878D82A}">
                    <a16:rowId xmlns:a16="http://schemas.microsoft.com/office/drawing/2014/main" val="1407172907"/>
                  </a:ext>
                </a:extLst>
              </a:tr>
              <a:tr h="517326">
                <a:tc>
                  <a:txBody>
                    <a:bodyPr/>
                    <a:lstStyle/>
                    <a:p>
                      <a:pPr algn="l" fontAlgn="t"/>
                      <a:r>
                        <a:rPr lang="sv-SE" sz="1800" b="1" kern="1200" dirty="0">
                          <a:solidFill>
                            <a:schemeClr val="dk1"/>
                          </a:solidFill>
                          <a:latin typeface="+mn-lt"/>
                          <a:ea typeface="+mn-ea"/>
                          <a:cs typeface="+mn-cs"/>
                          <a:hlinkClick r:id="rId4">
                            <a:extLst>
                              <a:ext uri="{A12FA001-AC4F-418D-AE19-62706E023703}">
                                <ahyp:hlinkClr xmlns:ahyp="http://schemas.microsoft.com/office/drawing/2018/hyperlinkcolor" val="tx"/>
                              </a:ext>
                            </a:extLst>
                          </a:hlinkClick>
                        </a:rPr>
                        <a:t>Get‑PnPContentType</a:t>
                      </a:r>
                      <a:endParaRPr lang="sv-SE" sz="1800" b="1" kern="1200" dirty="0">
                        <a:solidFill>
                          <a:schemeClr val="dk1"/>
                        </a:solidFill>
                        <a:latin typeface="+mn-lt"/>
                        <a:ea typeface="+mn-ea"/>
                        <a:cs typeface="+mn-cs"/>
                      </a:endParaRPr>
                    </a:p>
                  </a:txBody>
                  <a:tcPr marL="152400" marR="152400" marT="114300" marB="114300"/>
                </a:tc>
                <a:tc>
                  <a:txBody>
                    <a:bodyPr/>
                    <a:lstStyle/>
                    <a:p>
                      <a:pPr algn="l" fontAlgn="t"/>
                      <a:r>
                        <a:rPr lang="sv-SE" sz="1800" kern="1200" dirty="0">
                          <a:solidFill>
                            <a:schemeClr val="dk1"/>
                          </a:solidFill>
                          <a:latin typeface="+mn-lt"/>
                          <a:ea typeface="+mn-ea"/>
                          <a:cs typeface="+mn-cs"/>
                        </a:rPr>
                        <a:t>Retrieves a content type</a:t>
                      </a:r>
                    </a:p>
                  </a:txBody>
                  <a:tcPr marL="152400" marR="152400" marT="114300" marB="114300"/>
                </a:tc>
                <a:extLst>
                  <a:ext uri="{0D108BD9-81ED-4DB2-BD59-A6C34878D82A}">
                    <a16:rowId xmlns:a16="http://schemas.microsoft.com/office/drawing/2014/main" val="1823219950"/>
                  </a:ext>
                </a:extLst>
              </a:tr>
              <a:tr h="517326">
                <a:tc>
                  <a:txBody>
                    <a:bodyPr/>
                    <a:lstStyle/>
                    <a:p>
                      <a:pPr algn="l" fontAlgn="t"/>
                      <a:r>
                        <a:rPr lang="sv-SE" sz="1800" b="1" kern="1200" dirty="0">
                          <a:solidFill>
                            <a:schemeClr val="dk1"/>
                          </a:solidFill>
                          <a:latin typeface="+mn-lt"/>
                          <a:ea typeface="+mn-ea"/>
                          <a:cs typeface="+mn-cs"/>
                          <a:hlinkClick r:id="rId5">
                            <a:extLst>
                              <a:ext uri="{A12FA001-AC4F-418D-AE19-62706E023703}">
                                <ahyp:hlinkClr xmlns:ahyp="http://schemas.microsoft.com/office/drawing/2018/hyperlinkcolor" val="tx"/>
                              </a:ext>
                            </a:extLst>
                          </a:hlinkClick>
                        </a:rPr>
                        <a:t>Remove‑PnPContentType</a:t>
                      </a:r>
                      <a:endParaRPr lang="sv-SE" sz="1800" b="1" kern="1200" dirty="0">
                        <a:solidFill>
                          <a:schemeClr val="dk1"/>
                        </a:solidFill>
                        <a:latin typeface="+mn-lt"/>
                        <a:ea typeface="+mn-ea"/>
                        <a:cs typeface="+mn-cs"/>
                      </a:endParaRPr>
                    </a:p>
                  </a:txBody>
                  <a:tcPr marL="152400" marR="152400" marT="114300" marB="114300"/>
                </a:tc>
                <a:tc>
                  <a:txBody>
                    <a:bodyPr/>
                    <a:lstStyle/>
                    <a:p>
                      <a:pPr algn="l" fontAlgn="t"/>
                      <a:r>
                        <a:rPr lang="en-US" sz="1800" kern="1200" dirty="0">
                          <a:solidFill>
                            <a:schemeClr val="dk1"/>
                          </a:solidFill>
                          <a:latin typeface="+mn-lt"/>
                          <a:ea typeface="+mn-ea"/>
                          <a:cs typeface="+mn-cs"/>
                        </a:rPr>
                        <a:t>Removes a content type from a web</a:t>
                      </a:r>
                    </a:p>
                  </a:txBody>
                  <a:tcPr marL="152400" marR="152400" marT="114300" marB="114300"/>
                </a:tc>
                <a:extLst>
                  <a:ext uri="{0D108BD9-81ED-4DB2-BD59-A6C34878D82A}">
                    <a16:rowId xmlns:a16="http://schemas.microsoft.com/office/drawing/2014/main" val="2075138946"/>
                  </a:ext>
                </a:extLst>
              </a:tr>
              <a:tr h="685758">
                <a:tc>
                  <a:txBody>
                    <a:bodyPr/>
                    <a:lstStyle/>
                    <a:p>
                      <a:pPr algn="l" fontAlgn="t"/>
                      <a:r>
                        <a:rPr lang="sv-SE" sz="1800" b="1" kern="1200">
                          <a:solidFill>
                            <a:schemeClr val="dk1"/>
                          </a:solidFill>
                          <a:latin typeface="+mn-lt"/>
                          <a:ea typeface="+mn-ea"/>
                          <a:cs typeface="+mn-cs"/>
                          <a:hlinkClick r:id="rId6">
                            <a:extLst>
                              <a:ext uri="{A12FA001-AC4F-418D-AE19-62706E023703}">
                                <ahyp:hlinkClr xmlns:ahyp="http://schemas.microsoft.com/office/drawing/2018/hyperlinkcolor" val="tx"/>
                              </a:ext>
                            </a:extLst>
                          </a:hlinkClick>
                        </a:rPr>
                        <a:t>Remove‑PnPContentTypeFromList</a:t>
                      </a:r>
                      <a:endParaRPr lang="sv-SE" sz="1800" b="1" kern="1200">
                        <a:solidFill>
                          <a:schemeClr val="dk1"/>
                        </a:solidFill>
                        <a:latin typeface="+mn-lt"/>
                        <a:ea typeface="+mn-ea"/>
                        <a:cs typeface="+mn-cs"/>
                      </a:endParaRPr>
                    </a:p>
                  </a:txBody>
                  <a:tcPr marL="152400" marR="152400" marT="114300" marB="114300"/>
                </a:tc>
                <a:tc>
                  <a:txBody>
                    <a:bodyPr/>
                    <a:lstStyle/>
                    <a:p>
                      <a:pPr algn="l" fontAlgn="t"/>
                      <a:r>
                        <a:rPr lang="en-US" sz="1800" kern="1200">
                          <a:solidFill>
                            <a:schemeClr val="dk1"/>
                          </a:solidFill>
                          <a:latin typeface="+mn-lt"/>
                          <a:ea typeface="+mn-ea"/>
                          <a:cs typeface="+mn-cs"/>
                        </a:rPr>
                        <a:t>Removes a content type from a list</a:t>
                      </a:r>
                    </a:p>
                  </a:txBody>
                  <a:tcPr marL="152400" marR="152400" marT="114300" marB="114300"/>
                </a:tc>
                <a:extLst>
                  <a:ext uri="{0D108BD9-81ED-4DB2-BD59-A6C34878D82A}">
                    <a16:rowId xmlns:a16="http://schemas.microsoft.com/office/drawing/2014/main" val="2724622294"/>
                  </a:ext>
                </a:extLst>
              </a:tr>
              <a:tr h="685758">
                <a:tc>
                  <a:txBody>
                    <a:bodyPr/>
                    <a:lstStyle/>
                    <a:p>
                      <a:pPr algn="l" fontAlgn="t"/>
                      <a:r>
                        <a:rPr lang="sv-SE" sz="1800" b="1" kern="1200">
                          <a:solidFill>
                            <a:schemeClr val="dk1"/>
                          </a:solidFill>
                          <a:latin typeface="+mn-lt"/>
                          <a:ea typeface="+mn-ea"/>
                          <a:cs typeface="+mn-cs"/>
                          <a:hlinkClick r:id="rId7">
                            <a:extLst>
                              <a:ext uri="{A12FA001-AC4F-418D-AE19-62706E023703}">
                                <ahyp:hlinkClr xmlns:ahyp="http://schemas.microsoft.com/office/drawing/2018/hyperlinkcolor" val="tx"/>
                              </a:ext>
                            </a:extLst>
                          </a:hlinkClick>
                        </a:rPr>
                        <a:t>Get‑PnPContentTypePublishingHubUrl</a:t>
                      </a:r>
                      <a:endParaRPr lang="sv-SE" sz="1800" b="1" kern="1200">
                        <a:solidFill>
                          <a:schemeClr val="dk1"/>
                        </a:solidFill>
                        <a:latin typeface="+mn-lt"/>
                        <a:ea typeface="+mn-ea"/>
                        <a:cs typeface="+mn-cs"/>
                      </a:endParaRPr>
                    </a:p>
                  </a:txBody>
                  <a:tcPr marL="152400" marR="152400" marT="114300" marB="114300"/>
                </a:tc>
                <a:tc>
                  <a:txBody>
                    <a:bodyPr/>
                    <a:lstStyle/>
                    <a:p>
                      <a:pPr algn="l" fontAlgn="t"/>
                      <a:r>
                        <a:rPr lang="en-US" sz="1800" kern="1200">
                          <a:solidFill>
                            <a:schemeClr val="dk1"/>
                          </a:solidFill>
                          <a:latin typeface="+mn-lt"/>
                          <a:ea typeface="+mn-ea"/>
                          <a:cs typeface="+mn-cs"/>
                        </a:rPr>
                        <a:t>Returns the url to Content Type Publishing Hub</a:t>
                      </a:r>
                    </a:p>
                  </a:txBody>
                  <a:tcPr marL="152400" marR="152400" marT="114300" marB="114300"/>
                </a:tc>
                <a:extLst>
                  <a:ext uri="{0D108BD9-81ED-4DB2-BD59-A6C34878D82A}">
                    <a16:rowId xmlns:a16="http://schemas.microsoft.com/office/drawing/2014/main" val="3368025804"/>
                  </a:ext>
                </a:extLst>
              </a:tr>
              <a:tr h="517326">
                <a:tc>
                  <a:txBody>
                    <a:bodyPr/>
                    <a:lstStyle/>
                    <a:p>
                      <a:pPr algn="l" fontAlgn="t"/>
                      <a:r>
                        <a:rPr lang="sv-SE" sz="1800" b="1" kern="1200">
                          <a:solidFill>
                            <a:schemeClr val="dk1"/>
                          </a:solidFill>
                          <a:latin typeface="+mn-lt"/>
                          <a:ea typeface="+mn-ea"/>
                          <a:cs typeface="+mn-cs"/>
                          <a:hlinkClick r:id="rId8">
                            <a:extLst>
                              <a:ext uri="{A12FA001-AC4F-418D-AE19-62706E023703}">
                                <ahyp:hlinkClr xmlns:ahyp="http://schemas.microsoft.com/office/drawing/2018/hyperlinkcolor" val="tx"/>
                              </a:ext>
                            </a:extLst>
                          </a:hlinkClick>
                        </a:rPr>
                        <a:t>Add‑PnPContentTypeToList</a:t>
                      </a:r>
                      <a:endParaRPr lang="sv-SE" sz="1800" b="1" kern="1200">
                        <a:solidFill>
                          <a:schemeClr val="dk1"/>
                        </a:solidFill>
                        <a:latin typeface="+mn-lt"/>
                        <a:ea typeface="+mn-ea"/>
                        <a:cs typeface="+mn-cs"/>
                      </a:endParaRPr>
                    </a:p>
                  </a:txBody>
                  <a:tcPr marL="152400" marR="152400" marT="114300" marB="114300"/>
                </a:tc>
                <a:tc>
                  <a:txBody>
                    <a:bodyPr/>
                    <a:lstStyle/>
                    <a:p>
                      <a:pPr algn="l" fontAlgn="t"/>
                      <a:r>
                        <a:rPr lang="en-US" sz="1800" kern="1200">
                          <a:solidFill>
                            <a:schemeClr val="dk1"/>
                          </a:solidFill>
                          <a:latin typeface="+mn-lt"/>
                          <a:ea typeface="+mn-ea"/>
                          <a:cs typeface="+mn-cs"/>
                        </a:rPr>
                        <a:t>Adds a new content type to a list</a:t>
                      </a:r>
                    </a:p>
                  </a:txBody>
                  <a:tcPr marL="152400" marR="152400" marT="114300" marB="114300"/>
                </a:tc>
                <a:extLst>
                  <a:ext uri="{0D108BD9-81ED-4DB2-BD59-A6C34878D82A}">
                    <a16:rowId xmlns:a16="http://schemas.microsoft.com/office/drawing/2014/main" val="3890609805"/>
                  </a:ext>
                </a:extLst>
              </a:tr>
              <a:tr h="685758">
                <a:tc>
                  <a:txBody>
                    <a:bodyPr/>
                    <a:lstStyle/>
                    <a:p>
                      <a:pPr algn="l" fontAlgn="t"/>
                      <a:r>
                        <a:rPr lang="sv-SE" sz="1800" b="1" kern="1200">
                          <a:solidFill>
                            <a:schemeClr val="dk1"/>
                          </a:solidFill>
                          <a:latin typeface="+mn-lt"/>
                          <a:ea typeface="+mn-ea"/>
                          <a:cs typeface="+mn-cs"/>
                          <a:hlinkClick r:id="rId9">
                            <a:extLst>
                              <a:ext uri="{A12FA001-AC4F-418D-AE19-62706E023703}">
                                <ahyp:hlinkClr xmlns:ahyp="http://schemas.microsoft.com/office/drawing/2018/hyperlinkcolor" val="tx"/>
                              </a:ext>
                            </a:extLst>
                          </a:hlinkClick>
                        </a:rPr>
                        <a:t>Set‑PnPDefaultContentTypeToList</a:t>
                      </a:r>
                      <a:endParaRPr lang="sv-SE" sz="1800" b="1" kern="1200">
                        <a:solidFill>
                          <a:schemeClr val="dk1"/>
                        </a:solidFill>
                        <a:latin typeface="+mn-lt"/>
                        <a:ea typeface="+mn-ea"/>
                        <a:cs typeface="+mn-cs"/>
                      </a:endParaRPr>
                    </a:p>
                  </a:txBody>
                  <a:tcPr marL="152400" marR="152400" marT="114300" marB="114300"/>
                </a:tc>
                <a:tc>
                  <a:txBody>
                    <a:bodyPr/>
                    <a:lstStyle/>
                    <a:p>
                      <a:pPr algn="l" fontAlgn="t"/>
                      <a:r>
                        <a:rPr lang="en-US" sz="1800" kern="1200">
                          <a:solidFill>
                            <a:schemeClr val="dk1"/>
                          </a:solidFill>
                          <a:latin typeface="+mn-lt"/>
                          <a:ea typeface="+mn-ea"/>
                          <a:cs typeface="+mn-cs"/>
                        </a:rPr>
                        <a:t>Sets the default content type for a list</a:t>
                      </a:r>
                    </a:p>
                  </a:txBody>
                  <a:tcPr marL="152400" marR="152400" marT="114300" marB="114300"/>
                </a:tc>
                <a:extLst>
                  <a:ext uri="{0D108BD9-81ED-4DB2-BD59-A6C34878D82A}">
                    <a16:rowId xmlns:a16="http://schemas.microsoft.com/office/drawing/2014/main" val="2969951844"/>
                  </a:ext>
                </a:extLst>
              </a:tr>
              <a:tr h="685758">
                <a:tc>
                  <a:txBody>
                    <a:bodyPr/>
                    <a:lstStyle/>
                    <a:p>
                      <a:pPr algn="l" fontAlgn="t"/>
                      <a:r>
                        <a:rPr lang="sv-SE" sz="1800" b="1" kern="1200" dirty="0">
                          <a:solidFill>
                            <a:schemeClr val="dk1"/>
                          </a:solidFill>
                          <a:latin typeface="+mn-lt"/>
                          <a:ea typeface="+mn-ea"/>
                          <a:cs typeface="+mn-cs"/>
                          <a:hlinkClick r:id="rId10">
                            <a:extLst>
                              <a:ext uri="{A12FA001-AC4F-418D-AE19-62706E023703}">
                                <ahyp:hlinkClr xmlns:ahyp="http://schemas.microsoft.com/office/drawing/2018/hyperlinkcolor" val="tx"/>
                              </a:ext>
                            </a:extLst>
                          </a:hlinkClick>
                        </a:rPr>
                        <a:t>Remove‑PnPFieldFromContentType</a:t>
                      </a:r>
                      <a:endParaRPr lang="sv-SE" sz="1800" b="1" kern="1200" dirty="0">
                        <a:solidFill>
                          <a:schemeClr val="dk1"/>
                        </a:solidFill>
                        <a:latin typeface="+mn-lt"/>
                        <a:ea typeface="+mn-ea"/>
                        <a:cs typeface="+mn-cs"/>
                      </a:endParaRPr>
                    </a:p>
                  </a:txBody>
                  <a:tcPr marL="152400" marR="152400" marT="114300" marB="114300"/>
                </a:tc>
                <a:tc>
                  <a:txBody>
                    <a:bodyPr/>
                    <a:lstStyle/>
                    <a:p>
                      <a:pPr algn="l" fontAlgn="t"/>
                      <a:r>
                        <a:rPr lang="en-US" sz="1800" kern="1200" dirty="0">
                          <a:solidFill>
                            <a:schemeClr val="dk1"/>
                          </a:solidFill>
                          <a:latin typeface="+mn-lt"/>
                          <a:ea typeface="+mn-ea"/>
                          <a:cs typeface="+mn-cs"/>
                        </a:rPr>
                        <a:t>Removes a site column from a content type</a:t>
                      </a:r>
                    </a:p>
                  </a:txBody>
                  <a:tcPr marL="152400" marR="152400" marT="114300" marB="114300"/>
                </a:tc>
                <a:extLst>
                  <a:ext uri="{0D108BD9-81ED-4DB2-BD59-A6C34878D82A}">
                    <a16:rowId xmlns:a16="http://schemas.microsoft.com/office/drawing/2014/main" val="938843840"/>
                  </a:ext>
                </a:extLst>
              </a:tr>
            </a:tbl>
          </a:graphicData>
        </a:graphic>
      </p:graphicFrame>
    </p:spTree>
    <p:extLst>
      <p:ext uri="{BB962C8B-B14F-4D97-AF65-F5344CB8AC3E}">
        <p14:creationId xmlns:p14="http://schemas.microsoft.com/office/powerpoint/2010/main" val="1875607337"/>
      </p:ext>
    </p:extLst>
  </p:cSld>
  <p:clrMapOvr>
    <a:masterClrMapping/>
  </p:clrMapOvr>
  <p:transition>
    <p:fade/>
  </p:transition>
</p:sld>
</file>

<file path=ppt/slides/slide1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Creating list using traditional PowerShell method</a:t>
            </a:r>
          </a:p>
        </p:txBody>
      </p:sp>
      <p:sp>
        <p:nvSpPr>
          <p:cNvPr id="10" name="Content Placeholder 3">
            <a:extLst>
              <a:ext uri="{FF2B5EF4-FFF2-40B4-BE49-F238E27FC236}">
                <a16:creationId xmlns:a16="http://schemas.microsoft.com/office/drawing/2014/main" id="{E95985E9-CFC7-40AB-A112-A4B5FF0AC61A}"/>
              </a:ext>
            </a:extLst>
          </p:cNvPr>
          <p:cNvSpPr>
            <a:spLocks noGrp="1"/>
          </p:cNvSpPr>
          <p:nvPr>
            <p:ph sz="quarter" idx="13"/>
          </p:nvPr>
        </p:nvSpPr>
        <p:spPr>
          <a:noFill/>
        </p:spPr>
        <p:txBody>
          <a:bodyPr numCol="1">
            <a:noAutofit/>
          </a:bodyPr>
          <a:lstStyle/>
          <a:p>
            <a:pPr marL="0" indent="0">
              <a:buNone/>
            </a:pPr>
            <a:r>
              <a:rPr lang="en-US" sz="1400" dirty="0">
                <a:solidFill>
                  <a:srgbClr val="0000FF"/>
                </a:solidFill>
                <a:highlight>
                  <a:srgbClr val="FFFFFF"/>
                </a:highlight>
                <a:latin typeface="Consolas" panose="020B0609020204030204" pitchFamily="49" charset="0"/>
              </a:rPr>
              <a:t>Add-Type</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-Path</a:t>
            </a:r>
            <a:r>
              <a:rPr lang="en-US" sz="1400" dirty="0">
                <a:solidFill>
                  <a:srgbClr val="000000"/>
                </a:solidFill>
                <a:highlight>
                  <a:srgbClr val="FFFFFF"/>
                </a:highlight>
                <a:latin typeface="Consolas" panose="020B0609020204030204" pitchFamily="49" charset="0"/>
              </a:rPr>
              <a:t> </a:t>
            </a:r>
            <a:r>
              <a:rPr lang="en-US" sz="1400" dirty="0">
                <a:solidFill>
                  <a:srgbClr val="8B0000"/>
                </a:solidFill>
                <a:highlight>
                  <a:srgbClr val="FFFFFF"/>
                </a:highlight>
                <a:latin typeface="Consolas" panose="020B0609020204030204" pitchFamily="49" charset="0"/>
              </a:rPr>
              <a:t>'C:\Program Files\Common Files\Microsoft Shared\Web Server Extensions\16\ISAPI\Microsoft.SharePoint.Client.dll'</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FF"/>
                </a:solidFill>
                <a:highlight>
                  <a:srgbClr val="FFFFFF"/>
                </a:highlight>
                <a:latin typeface="Consolas" panose="020B0609020204030204" pitchFamily="49" charset="0"/>
              </a:rPr>
              <a:t>Add-Type</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–Path</a:t>
            </a:r>
            <a:r>
              <a:rPr lang="en-US" sz="1400" dirty="0">
                <a:solidFill>
                  <a:srgbClr val="000000"/>
                </a:solidFill>
                <a:highlight>
                  <a:srgbClr val="FFFFFF"/>
                </a:highlight>
                <a:latin typeface="Consolas" panose="020B0609020204030204" pitchFamily="49" charset="0"/>
              </a:rPr>
              <a:t> </a:t>
            </a:r>
            <a:r>
              <a:rPr lang="en-US" sz="1400" dirty="0">
                <a:solidFill>
                  <a:srgbClr val="8B0000"/>
                </a:solidFill>
                <a:highlight>
                  <a:srgbClr val="FFFFFF"/>
                </a:highlight>
                <a:latin typeface="Consolas" panose="020B0609020204030204" pitchFamily="49" charset="0"/>
              </a:rPr>
              <a:t>'C:\Program Files\Common Files\Microsoft Shared\Web Server Extensions\16\ISAPI\Microsoft.SharePoint.Client.Runtime.dll'</a:t>
            </a:r>
            <a:endParaRPr lang="en-US" sz="1400" dirty="0">
              <a:solidFill>
                <a:srgbClr val="000000"/>
              </a:solidFill>
              <a:highlight>
                <a:srgbClr val="FFFFFF"/>
              </a:highlight>
              <a:latin typeface="Consolas" panose="020B0609020204030204" pitchFamily="49" charset="0"/>
            </a:endParaRP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FF4500"/>
                </a:solidFill>
                <a:highlight>
                  <a:srgbClr val="FFFFFF"/>
                </a:highlight>
                <a:latin typeface="Consolas" panose="020B0609020204030204" pitchFamily="49" charset="0"/>
              </a:rPr>
              <a:t>$</a:t>
            </a:r>
            <a:r>
              <a:rPr lang="en-US" sz="1400" dirty="0" err="1">
                <a:solidFill>
                  <a:srgbClr val="FF4500"/>
                </a:solidFill>
                <a:highlight>
                  <a:srgbClr val="FFFFFF"/>
                </a:highlight>
                <a:latin typeface="Consolas" panose="020B0609020204030204" pitchFamily="49" charset="0"/>
              </a:rPr>
              <a:t>url</a:t>
            </a:r>
            <a:r>
              <a:rPr lang="en-US" sz="1400" dirty="0">
                <a:solidFill>
                  <a:srgbClr val="A9A9A9"/>
                </a:solidFill>
                <a:highlight>
                  <a:srgbClr val="FFFFFF"/>
                </a:highlight>
                <a:latin typeface="Consolas" panose="020B0609020204030204" pitchFamily="49" charset="0"/>
              </a:rPr>
              <a:t>=</a:t>
            </a:r>
            <a:r>
              <a:rPr lang="en-US" sz="1400" dirty="0">
                <a:solidFill>
                  <a:srgbClr val="8B0000"/>
                </a:solidFill>
                <a:highlight>
                  <a:srgbClr val="FFFFFF"/>
                </a:highlight>
                <a:latin typeface="Consolas" panose="020B0609020204030204" pitchFamily="49" charset="0"/>
              </a:rPr>
              <a:t>"https://&lt;</a:t>
            </a:r>
            <a:r>
              <a:rPr lang="en-US" sz="1400" dirty="0" err="1">
                <a:solidFill>
                  <a:srgbClr val="8B0000"/>
                </a:solidFill>
                <a:highlight>
                  <a:srgbClr val="FFFFFF"/>
                </a:highlight>
                <a:latin typeface="Consolas" panose="020B0609020204030204" pitchFamily="49" charset="0"/>
              </a:rPr>
              <a:t>YourSite</a:t>
            </a:r>
            <a:r>
              <a:rPr lang="en-US" sz="1400" dirty="0">
                <a:solidFill>
                  <a:srgbClr val="8B0000"/>
                </a:solidFill>
                <a:highlight>
                  <a:srgbClr val="FFFFFF"/>
                </a:highlight>
                <a:latin typeface="Consolas" panose="020B0609020204030204" pitchFamily="49" charset="0"/>
              </a:rPr>
              <a:t>&gt;.sharepoint.com/"</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FF4500"/>
                </a:solidFill>
                <a:highlight>
                  <a:srgbClr val="FFFFFF"/>
                </a:highlight>
                <a:latin typeface="Consolas" panose="020B0609020204030204" pitchFamily="49" charset="0"/>
              </a:rPr>
              <a:t>$creds</a:t>
            </a:r>
            <a:r>
              <a:rPr lang="en-US" sz="1400" dirty="0">
                <a:solidFill>
                  <a:srgbClr val="A9A9A9"/>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Get-Credential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-Message</a:t>
            </a:r>
            <a:r>
              <a:rPr lang="en-US" sz="1400" dirty="0">
                <a:solidFill>
                  <a:srgbClr val="000000"/>
                </a:solidFill>
                <a:highlight>
                  <a:srgbClr val="FFFFFF"/>
                </a:highlight>
                <a:latin typeface="Consolas" panose="020B0609020204030204" pitchFamily="49" charset="0"/>
              </a:rPr>
              <a:t> </a:t>
            </a:r>
            <a:r>
              <a:rPr lang="en-US" sz="1400" dirty="0">
                <a:solidFill>
                  <a:srgbClr val="8B0000"/>
                </a:solidFill>
                <a:highlight>
                  <a:srgbClr val="FFFFFF"/>
                </a:highlight>
                <a:latin typeface="Consolas" panose="020B0609020204030204" pitchFamily="49" charset="0"/>
              </a:rPr>
              <a:t>“Add Your Credentials"</a:t>
            </a:r>
            <a:endParaRPr lang="en-US" sz="1400" dirty="0">
              <a:solidFill>
                <a:srgbClr val="000000"/>
              </a:solidFill>
              <a:highlight>
                <a:srgbClr val="FFFFFF"/>
              </a:highlight>
              <a:latin typeface="Consolas" panose="020B0609020204030204" pitchFamily="49" charset="0"/>
            </a:endParaRP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FF4500"/>
                </a:solidFill>
                <a:highlight>
                  <a:srgbClr val="FFFFFF"/>
                </a:highlight>
                <a:latin typeface="Consolas" panose="020B0609020204030204" pitchFamily="49" charset="0"/>
              </a:rPr>
              <a:t>$O365Credential</a:t>
            </a:r>
            <a:r>
              <a:rPr lang="en-US" sz="1400" dirty="0">
                <a:solidFill>
                  <a:srgbClr val="A9A9A9"/>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new-objectMicrosoft.SharePoint.Client.SharePointOnlineCredentials</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a:t>
            </a:r>
            <a:r>
              <a:rPr lang="en-US" sz="1400" dirty="0">
                <a:solidFill>
                  <a:srgbClr val="FF4500"/>
                </a:solidFill>
                <a:highlight>
                  <a:srgbClr val="FFFFFF"/>
                </a:highlight>
                <a:latin typeface="Consolas" panose="020B0609020204030204" pitchFamily="49" charset="0"/>
              </a:rPr>
              <a:t>$creds</a:t>
            </a:r>
            <a:r>
              <a:rPr lang="en-US" sz="1400" dirty="0">
                <a:solidFill>
                  <a:srgbClr val="A9A9A9"/>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UserName</a:t>
            </a:r>
            <a:r>
              <a:rPr lang="en-US" sz="1400" dirty="0">
                <a:solidFill>
                  <a:srgbClr val="A9A9A9"/>
                </a:solidFill>
                <a:highlight>
                  <a:srgbClr val="FFFFFF"/>
                </a:highlight>
                <a:latin typeface="Consolas" panose="020B0609020204030204" pitchFamily="49" charset="0"/>
              </a:rPr>
              <a:t>,</a:t>
            </a:r>
            <a:r>
              <a:rPr lang="en-US" sz="1400" dirty="0">
                <a:solidFill>
                  <a:srgbClr val="FF4500"/>
                </a:solidFill>
                <a:highlight>
                  <a:srgbClr val="FFFFFF"/>
                </a:highlight>
                <a:latin typeface="Consolas" panose="020B0609020204030204" pitchFamily="49" charset="0"/>
              </a:rPr>
              <a:t>$</a:t>
            </a:r>
            <a:r>
              <a:rPr lang="en-US" sz="1400" dirty="0" err="1">
                <a:solidFill>
                  <a:srgbClr val="FF4500"/>
                </a:solidFill>
                <a:highlight>
                  <a:srgbClr val="FFFFFF"/>
                </a:highlight>
                <a:latin typeface="Consolas" panose="020B0609020204030204" pitchFamily="49" charset="0"/>
              </a:rPr>
              <a:t>creds</a:t>
            </a:r>
            <a:r>
              <a:rPr lang="en-US" sz="1400" dirty="0" err="1">
                <a:solidFill>
                  <a:srgbClr val="A9A9A9"/>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Password</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FF4500"/>
                </a:solidFill>
                <a:highlight>
                  <a:srgbClr val="FFFFFF"/>
                </a:highlight>
                <a:latin typeface="Consolas" panose="020B0609020204030204" pitchFamily="49" charset="0"/>
              </a:rPr>
              <a:t>$</a:t>
            </a:r>
            <a:r>
              <a:rPr lang="en-US" sz="1400" dirty="0" err="1">
                <a:solidFill>
                  <a:srgbClr val="FF4500"/>
                </a:solidFill>
                <a:highlight>
                  <a:srgbClr val="FFFFFF"/>
                </a:highlight>
                <a:latin typeface="Consolas" panose="020B0609020204030204" pitchFamily="49" charset="0"/>
              </a:rPr>
              <a:t>ctx</a:t>
            </a:r>
            <a:r>
              <a:rPr lang="en-US" sz="1400" dirty="0">
                <a:solidFill>
                  <a:srgbClr val="A9A9A9"/>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new-</a:t>
            </a:r>
            <a:r>
              <a:rPr lang="en-US" sz="1400" dirty="0" err="1">
                <a:solidFill>
                  <a:srgbClr val="0000FF"/>
                </a:solidFill>
                <a:highlight>
                  <a:srgbClr val="FFFFFF"/>
                </a:highlight>
                <a:latin typeface="Consolas" panose="020B0609020204030204" pitchFamily="49" charset="0"/>
              </a:rPr>
              <a:t>objectMicrosoft.SharePoint.Client.ClientContext</a:t>
            </a:r>
            <a:r>
              <a:rPr lang="en-US" sz="1400" dirty="0">
                <a:solidFill>
                  <a:srgbClr val="000000"/>
                </a:solidFill>
                <a:highlight>
                  <a:srgbClr val="FFFFFF"/>
                </a:highlight>
                <a:latin typeface="Consolas" panose="020B0609020204030204" pitchFamily="49" charset="0"/>
              </a:rPr>
              <a:t>(</a:t>
            </a:r>
            <a:r>
              <a:rPr lang="en-US" sz="1400" dirty="0">
                <a:solidFill>
                  <a:srgbClr val="FF4500"/>
                </a:solidFill>
                <a:highlight>
                  <a:srgbClr val="FFFFFF"/>
                </a:highlight>
                <a:latin typeface="Consolas" panose="020B0609020204030204" pitchFamily="49" charset="0"/>
              </a:rPr>
              <a:t>$</a:t>
            </a:r>
            <a:r>
              <a:rPr lang="en-US" sz="1400" dirty="0" err="1">
                <a:solidFill>
                  <a:srgbClr val="FF4500"/>
                </a:solidFill>
                <a:highlight>
                  <a:srgbClr val="FFFFFF"/>
                </a:highlight>
                <a:latin typeface="Consolas" panose="020B0609020204030204" pitchFamily="49" charset="0"/>
              </a:rPr>
              <a:t>url</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FF4500"/>
                </a:solidFill>
                <a:highlight>
                  <a:srgbClr val="FFFFFF"/>
                </a:highlight>
                <a:latin typeface="Consolas" panose="020B0609020204030204" pitchFamily="49" charset="0"/>
              </a:rPr>
              <a:t>$</a:t>
            </a:r>
            <a:r>
              <a:rPr lang="en-US" sz="1400" dirty="0" err="1">
                <a:solidFill>
                  <a:srgbClr val="FF4500"/>
                </a:solidFill>
                <a:highlight>
                  <a:srgbClr val="FFFFFF"/>
                </a:highlight>
                <a:latin typeface="Consolas" panose="020B0609020204030204" pitchFamily="49" charset="0"/>
              </a:rPr>
              <a:t>ctx</a:t>
            </a:r>
            <a:r>
              <a:rPr lang="en-US" sz="1400" dirty="0" err="1">
                <a:solidFill>
                  <a:srgbClr val="A9A9A9"/>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Credentials</a:t>
            </a:r>
            <a:r>
              <a:rPr lang="en-US" sz="1400" dirty="0">
                <a:solidFill>
                  <a:srgbClr val="A9A9A9"/>
                </a:solidFill>
                <a:highlight>
                  <a:srgbClr val="FFFFFF"/>
                </a:highlight>
                <a:latin typeface="Consolas" panose="020B0609020204030204" pitchFamily="49" charset="0"/>
              </a:rPr>
              <a:t>=</a:t>
            </a:r>
            <a:r>
              <a:rPr lang="en-US" sz="1400" dirty="0">
                <a:solidFill>
                  <a:srgbClr val="FF4500"/>
                </a:solidFill>
                <a:highlight>
                  <a:srgbClr val="FFFFFF"/>
                </a:highlight>
                <a:latin typeface="Consolas" panose="020B0609020204030204" pitchFamily="49" charset="0"/>
              </a:rPr>
              <a:t>$O365Credential</a:t>
            </a:r>
            <a:endParaRPr lang="en-US" sz="1400" dirty="0">
              <a:solidFill>
                <a:srgbClr val="000000"/>
              </a:solidFill>
              <a:highlight>
                <a:srgbClr val="FFFFFF"/>
              </a:highlight>
              <a:latin typeface="Consolas" panose="020B0609020204030204" pitchFamily="49" charset="0"/>
            </a:endParaRPr>
          </a:p>
          <a:p>
            <a:pPr marL="0" indent="0">
              <a:buNone/>
            </a:pPr>
            <a:endParaRPr lang="en-US" sz="1400" dirty="0">
              <a:solidFill>
                <a:srgbClr val="000000"/>
              </a:solidFill>
              <a:highlight>
                <a:srgbClr val="FFFFFF"/>
              </a:highlight>
              <a:latin typeface="Consolas" panose="020B0609020204030204" pitchFamily="49" charset="0"/>
            </a:endParaRPr>
          </a:p>
        </p:txBody>
      </p:sp>
      <p:sp>
        <p:nvSpPr>
          <p:cNvPr id="11" name="Content Placeholder 10">
            <a:extLst>
              <a:ext uri="{FF2B5EF4-FFF2-40B4-BE49-F238E27FC236}">
                <a16:creationId xmlns:a16="http://schemas.microsoft.com/office/drawing/2014/main" id="{053877E4-1167-421A-96DD-2B1C700DF395}"/>
              </a:ext>
            </a:extLst>
          </p:cNvPr>
          <p:cNvSpPr>
            <a:spLocks noGrp="1"/>
          </p:cNvSpPr>
          <p:nvPr>
            <p:ph sz="quarter" idx="14"/>
          </p:nvPr>
        </p:nvSpPr>
        <p:spPr/>
        <p:txBody>
          <a:bodyPr>
            <a:normAutofit fontScale="55000" lnSpcReduction="20000"/>
          </a:bodyPr>
          <a:lstStyle/>
          <a:p>
            <a:r>
              <a:rPr lang="en-US" sz="2400" dirty="0">
                <a:solidFill>
                  <a:srgbClr val="FF4500"/>
                </a:solidFill>
                <a:highlight>
                  <a:srgbClr val="FFFFFF"/>
                </a:highlight>
                <a:latin typeface="Consolas" panose="020B0609020204030204" pitchFamily="49" charset="0"/>
              </a:rPr>
              <a:t>$</a:t>
            </a:r>
            <a:r>
              <a:rPr lang="en-US" sz="2400" dirty="0" err="1">
                <a:solidFill>
                  <a:srgbClr val="FF4500"/>
                </a:solidFill>
                <a:highlight>
                  <a:srgbClr val="FFFFFF"/>
                </a:highlight>
                <a:latin typeface="Consolas" panose="020B0609020204030204" pitchFamily="49" charset="0"/>
              </a:rPr>
              <a:t>ListCreationInfo</a:t>
            </a:r>
            <a:r>
              <a:rPr lang="en-US" sz="2400" dirty="0">
                <a:solidFill>
                  <a:srgbClr val="A9A9A9"/>
                </a:solidFill>
                <a:highlight>
                  <a:srgbClr val="FFFFFF"/>
                </a:highlight>
                <a:latin typeface="Consolas" panose="020B0609020204030204" pitchFamily="49" charset="0"/>
              </a:rPr>
              <a:t>=</a:t>
            </a:r>
            <a:r>
              <a:rPr lang="en-US" sz="2400" dirty="0">
                <a:solidFill>
                  <a:srgbClr val="0000FF"/>
                </a:solidFill>
                <a:highlight>
                  <a:srgbClr val="FFFFFF"/>
                </a:highlight>
                <a:latin typeface="Consolas" panose="020B0609020204030204" pitchFamily="49" charset="0"/>
              </a:rPr>
              <a:t>new-</a:t>
            </a:r>
            <a:r>
              <a:rPr lang="en-US" sz="2400" dirty="0" err="1">
                <a:solidFill>
                  <a:srgbClr val="0000FF"/>
                </a:solidFill>
                <a:highlight>
                  <a:srgbClr val="FFFFFF"/>
                </a:highlight>
                <a:latin typeface="Consolas" panose="020B0609020204030204" pitchFamily="49" charset="0"/>
              </a:rPr>
              <a:t>objectMicrosoft.SharePoint.Client.ListCreationInformation</a:t>
            </a:r>
            <a:r>
              <a:rPr lang="en-US" sz="2400" dirty="0">
                <a:solidFill>
                  <a:srgbClr val="000000"/>
                </a:solidFill>
                <a:highlight>
                  <a:srgbClr val="FFFFFF"/>
                </a:highlight>
                <a:latin typeface="Consolas" panose="020B0609020204030204" pitchFamily="49" charset="0"/>
              </a:rPr>
              <a:t>;</a:t>
            </a:r>
          </a:p>
          <a:p>
            <a:pPr marL="0" indent="0">
              <a:buNone/>
            </a:pPr>
            <a:r>
              <a:rPr lang="en-US" sz="2400" dirty="0">
                <a:solidFill>
                  <a:srgbClr val="FF4500"/>
                </a:solidFill>
                <a:highlight>
                  <a:srgbClr val="FFFFFF"/>
                </a:highlight>
                <a:latin typeface="Consolas" panose="020B0609020204030204" pitchFamily="49" charset="0"/>
              </a:rPr>
              <a:t>$</a:t>
            </a:r>
            <a:r>
              <a:rPr lang="en-US" sz="2400" dirty="0" err="1">
                <a:solidFill>
                  <a:srgbClr val="FF4500"/>
                </a:solidFill>
                <a:highlight>
                  <a:srgbClr val="FFFFFF"/>
                </a:highlight>
                <a:latin typeface="Consolas" panose="020B0609020204030204" pitchFamily="49" charset="0"/>
              </a:rPr>
              <a:t>ListCreationInfo</a:t>
            </a:r>
            <a:r>
              <a:rPr lang="en-US" sz="2400" dirty="0" err="1">
                <a:solidFill>
                  <a:srgbClr val="A9A9A9"/>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Title</a:t>
            </a:r>
            <a:r>
              <a:rPr lang="en-US" sz="2400" dirty="0">
                <a:solidFill>
                  <a:srgbClr val="A9A9A9"/>
                </a:solidFill>
                <a:highlight>
                  <a:srgbClr val="FFFFFF"/>
                </a:highlight>
                <a:latin typeface="Consolas" panose="020B0609020204030204" pitchFamily="49" charset="0"/>
              </a:rPr>
              <a:t>=</a:t>
            </a:r>
            <a:r>
              <a:rPr lang="en-US" sz="2400" dirty="0">
                <a:solidFill>
                  <a:srgbClr val="8B0000"/>
                </a:solidFill>
                <a:highlight>
                  <a:srgbClr val="FFFFFF"/>
                </a:highlight>
                <a:latin typeface="Consolas" panose="020B0609020204030204" pitchFamily="49" charset="0"/>
              </a:rPr>
              <a:t>"Demo Location List"</a:t>
            </a:r>
            <a:r>
              <a:rPr lang="en-US" sz="2400" dirty="0">
                <a:solidFill>
                  <a:srgbClr val="000000"/>
                </a:solidFill>
                <a:highlight>
                  <a:srgbClr val="FFFFFF"/>
                </a:highlight>
                <a:latin typeface="Consolas" panose="020B0609020204030204" pitchFamily="49" charset="0"/>
              </a:rPr>
              <a:t>;</a:t>
            </a:r>
          </a:p>
          <a:p>
            <a:pPr marL="0" indent="0">
              <a:buNone/>
            </a:pPr>
            <a:r>
              <a:rPr lang="en-US" sz="2400" dirty="0">
                <a:solidFill>
                  <a:srgbClr val="FF4500"/>
                </a:solidFill>
                <a:highlight>
                  <a:srgbClr val="FFFFFF"/>
                </a:highlight>
                <a:latin typeface="Consolas" panose="020B0609020204030204" pitchFamily="49" charset="0"/>
              </a:rPr>
              <a:t>$</a:t>
            </a:r>
            <a:r>
              <a:rPr lang="en-US" sz="2400" dirty="0" err="1">
                <a:solidFill>
                  <a:srgbClr val="FF4500"/>
                </a:solidFill>
                <a:highlight>
                  <a:srgbClr val="FFFFFF"/>
                </a:highlight>
                <a:latin typeface="Consolas" panose="020B0609020204030204" pitchFamily="49" charset="0"/>
              </a:rPr>
              <a:t>ListCreationInfo</a:t>
            </a:r>
            <a:r>
              <a:rPr lang="en-US" sz="2400" dirty="0" err="1">
                <a:solidFill>
                  <a:srgbClr val="A9A9A9"/>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TemplateType</a:t>
            </a:r>
            <a:r>
              <a:rPr lang="en-US" sz="2400" dirty="0">
                <a:solidFill>
                  <a:srgbClr val="A9A9A9"/>
                </a:solidFill>
                <a:highlight>
                  <a:srgbClr val="FFFFFF"/>
                </a:highlight>
                <a:latin typeface="Consolas" panose="020B0609020204030204" pitchFamily="49" charset="0"/>
              </a:rPr>
              <a:t>=[</a:t>
            </a:r>
            <a:r>
              <a:rPr lang="en-US" sz="2400" dirty="0" err="1">
                <a:solidFill>
                  <a:srgbClr val="008080"/>
                </a:solidFill>
                <a:highlight>
                  <a:srgbClr val="FFFFFF"/>
                </a:highlight>
                <a:latin typeface="Consolas" panose="020B0609020204030204" pitchFamily="49" charset="0"/>
              </a:rPr>
              <a:t>Microsoft.SharePoint.Client.ListTemplateType</a:t>
            </a:r>
            <a:r>
              <a:rPr lang="en-US" sz="2400" dirty="0">
                <a:solidFill>
                  <a:srgbClr val="A9A9A9"/>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GenericList</a:t>
            </a:r>
            <a:r>
              <a:rPr lang="en-US" sz="2400" dirty="0">
                <a:solidFill>
                  <a:srgbClr val="000000"/>
                </a:solidFill>
                <a:highlight>
                  <a:srgbClr val="FFFFFF"/>
                </a:highlight>
                <a:latin typeface="Consolas" panose="020B0609020204030204" pitchFamily="49" charset="0"/>
              </a:rPr>
              <a:t>;</a:t>
            </a:r>
          </a:p>
          <a:p>
            <a:pPr marL="0" indent="0">
              <a:buNone/>
            </a:pPr>
            <a:r>
              <a:rPr lang="en-US" sz="2400" dirty="0">
                <a:solidFill>
                  <a:srgbClr val="FF4500"/>
                </a:solidFill>
                <a:highlight>
                  <a:srgbClr val="FFFFFF"/>
                </a:highlight>
                <a:latin typeface="Consolas" panose="020B0609020204030204" pitchFamily="49" charset="0"/>
              </a:rPr>
              <a:t>$</a:t>
            </a:r>
            <a:r>
              <a:rPr lang="en-US" sz="2400" dirty="0" err="1">
                <a:solidFill>
                  <a:srgbClr val="FF4500"/>
                </a:solidFill>
                <a:highlight>
                  <a:srgbClr val="FFFFFF"/>
                </a:highlight>
                <a:latin typeface="Consolas" panose="020B0609020204030204" pitchFamily="49" charset="0"/>
              </a:rPr>
              <a:t>ListCreationInfo</a:t>
            </a:r>
            <a:r>
              <a:rPr lang="en-US" sz="2400" dirty="0" err="1">
                <a:solidFill>
                  <a:srgbClr val="A9A9A9"/>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Url</a:t>
            </a:r>
            <a:r>
              <a:rPr lang="en-US" sz="2400" dirty="0">
                <a:solidFill>
                  <a:srgbClr val="A9A9A9"/>
                </a:solidFill>
                <a:highlight>
                  <a:srgbClr val="FFFFFF"/>
                </a:highlight>
                <a:latin typeface="Consolas" panose="020B0609020204030204" pitchFamily="49" charset="0"/>
              </a:rPr>
              <a:t>=</a:t>
            </a:r>
            <a:r>
              <a:rPr lang="en-US" sz="2400" dirty="0">
                <a:solidFill>
                  <a:srgbClr val="8B0000"/>
                </a:solidFill>
                <a:highlight>
                  <a:srgbClr val="FFFFFF"/>
                </a:highlight>
                <a:latin typeface="Consolas" panose="020B0609020204030204" pitchFamily="49" charset="0"/>
              </a:rPr>
              <a:t>"lists/demo"</a:t>
            </a:r>
            <a:r>
              <a:rPr lang="en-US" sz="2400" dirty="0">
                <a:solidFill>
                  <a:srgbClr val="000000"/>
                </a:solidFill>
                <a:highlight>
                  <a:srgbClr val="FFFFFF"/>
                </a:highlight>
                <a:latin typeface="Consolas" panose="020B0609020204030204" pitchFamily="49" charset="0"/>
              </a:rPr>
              <a:t>;</a:t>
            </a:r>
          </a:p>
          <a:p>
            <a:pPr marL="0" indent="0">
              <a:buNone/>
            </a:pPr>
            <a:r>
              <a:rPr lang="en-US" sz="2400" dirty="0">
                <a:solidFill>
                  <a:srgbClr val="FF4500"/>
                </a:solidFill>
                <a:highlight>
                  <a:srgbClr val="FFFFFF"/>
                </a:highlight>
                <a:latin typeface="Consolas" panose="020B0609020204030204" pitchFamily="49" charset="0"/>
              </a:rPr>
              <a:t>$list</a:t>
            </a:r>
            <a:r>
              <a:rPr lang="en-US" sz="2400" dirty="0">
                <a:solidFill>
                  <a:srgbClr val="A9A9A9"/>
                </a:solidFill>
                <a:highlight>
                  <a:srgbClr val="FFFFFF"/>
                </a:highlight>
                <a:latin typeface="Consolas" panose="020B0609020204030204" pitchFamily="49" charset="0"/>
              </a:rPr>
              <a:t>=</a:t>
            </a:r>
            <a:r>
              <a:rPr lang="en-US" sz="2400" dirty="0">
                <a:solidFill>
                  <a:srgbClr val="FF4500"/>
                </a:solidFill>
                <a:highlight>
                  <a:srgbClr val="FFFFFF"/>
                </a:highlight>
                <a:latin typeface="Consolas" panose="020B0609020204030204" pitchFamily="49" charset="0"/>
              </a:rPr>
              <a:t>$</a:t>
            </a:r>
            <a:r>
              <a:rPr lang="en-US" sz="2400" dirty="0" err="1">
                <a:solidFill>
                  <a:srgbClr val="FF4500"/>
                </a:solidFill>
                <a:highlight>
                  <a:srgbClr val="FFFFFF"/>
                </a:highlight>
                <a:latin typeface="Consolas" panose="020B0609020204030204" pitchFamily="49" charset="0"/>
              </a:rPr>
              <a:t>ctx</a:t>
            </a:r>
            <a:r>
              <a:rPr lang="en-US" sz="2400" dirty="0" err="1">
                <a:solidFill>
                  <a:srgbClr val="A9A9A9"/>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Web</a:t>
            </a:r>
            <a:r>
              <a:rPr lang="en-US" sz="2400" dirty="0" err="1">
                <a:solidFill>
                  <a:srgbClr val="A9A9A9"/>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lists</a:t>
            </a:r>
            <a:r>
              <a:rPr lang="en-US" sz="2400" dirty="0" err="1">
                <a:solidFill>
                  <a:srgbClr val="A9A9A9"/>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Add</a:t>
            </a:r>
            <a:r>
              <a:rPr lang="en-US" sz="2400" dirty="0">
                <a:solidFill>
                  <a:srgbClr val="000000"/>
                </a:solidFill>
                <a:highlight>
                  <a:srgbClr val="FFFFFF"/>
                </a:highlight>
                <a:latin typeface="Consolas" panose="020B0609020204030204" pitchFamily="49" charset="0"/>
              </a:rPr>
              <a:t>(</a:t>
            </a:r>
            <a:r>
              <a:rPr lang="en-US" sz="2400" dirty="0">
                <a:solidFill>
                  <a:srgbClr val="FF4500"/>
                </a:solidFill>
                <a:highlight>
                  <a:srgbClr val="FFFFFF"/>
                </a:highlight>
                <a:latin typeface="Consolas" panose="020B0609020204030204" pitchFamily="49" charset="0"/>
              </a:rPr>
              <a:t>$</a:t>
            </a:r>
            <a:r>
              <a:rPr lang="en-US" sz="2400" dirty="0" err="1">
                <a:solidFill>
                  <a:srgbClr val="FF4500"/>
                </a:solidFill>
                <a:highlight>
                  <a:srgbClr val="FFFFFF"/>
                </a:highlight>
                <a:latin typeface="Consolas" panose="020B0609020204030204" pitchFamily="49" charset="0"/>
              </a:rPr>
              <a:t>ListCreationInfo</a:t>
            </a:r>
            <a:r>
              <a:rPr lang="en-US" sz="2400" dirty="0">
                <a:solidFill>
                  <a:srgbClr val="000000"/>
                </a:solidFill>
                <a:highlight>
                  <a:srgbClr val="FFFFFF"/>
                </a:highlight>
                <a:latin typeface="Consolas" panose="020B0609020204030204" pitchFamily="49" charset="0"/>
              </a:rPr>
              <a:t>);</a:t>
            </a:r>
          </a:p>
          <a:p>
            <a:pPr marL="0" indent="0">
              <a:buNone/>
            </a:pPr>
            <a:endParaRPr lang="en-US" sz="2400" dirty="0">
              <a:solidFill>
                <a:srgbClr val="000000"/>
              </a:solidFill>
              <a:highlight>
                <a:srgbClr val="FFFFFF"/>
              </a:highlight>
              <a:latin typeface="Consolas" panose="020B0609020204030204" pitchFamily="49" charset="0"/>
            </a:endParaRPr>
          </a:p>
          <a:p>
            <a:pPr marL="0" indent="0">
              <a:buNone/>
            </a:pPr>
            <a:r>
              <a:rPr lang="en-US" sz="2400" dirty="0">
                <a:solidFill>
                  <a:srgbClr val="006400"/>
                </a:solidFill>
                <a:highlight>
                  <a:srgbClr val="FFFFFF"/>
                </a:highlight>
                <a:latin typeface="Consolas" panose="020B0609020204030204" pitchFamily="49" charset="0"/>
              </a:rPr>
              <a:t># Add the field</a:t>
            </a:r>
            <a:endParaRPr lang="en-US" sz="2400" dirty="0">
              <a:solidFill>
                <a:srgbClr val="000000"/>
              </a:solidFill>
              <a:highlight>
                <a:srgbClr val="FFFFFF"/>
              </a:highlight>
              <a:latin typeface="Consolas" panose="020B0609020204030204" pitchFamily="49" charset="0"/>
            </a:endParaRPr>
          </a:p>
          <a:p>
            <a:pPr marL="0" indent="0">
              <a:buNone/>
            </a:pPr>
            <a:r>
              <a:rPr lang="en-US" sz="2400" dirty="0">
                <a:solidFill>
                  <a:srgbClr val="FF4500"/>
                </a:solidFill>
                <a:highlight>
                  <a:srgbClr val="FFFFFF"/>
                </a:highlight>
                <a:latin typeface="Consolas" panose="020B0609020204030204" pitchFamily="49" charset="0"/>
              </a:rPr>
              <a:t>$</a:t>
            </a:r>
            <a:r>
              <a:rPr lang="en-US" sz="2400" dirty="0" err="1">
                <a:solidFill>
                  <a:srgbClr val="FF4500"/>
                </a:solidFill>
                <a:highlight>
                  <a:srgbClr val="FFFFFF"/>
                </a:highlight>
                <a:latin typeface="Consolas" panose="020B0609020204030204" pitchFamily="49" charset="0"/>
              </a:rPr>
              <a:t>fieldXml</a:t>
            </a:r>
            <a:r>
              <a:rPr lang="en-US" sz="2400" dirty="0">
                <a:solidFill>
                  <a:srgbClr val="A9A9A9"/>
                </a:solidFill>
                <a:highlight>
                  <a:srgbClr val="FFFFFF"/>
                </a:highlight>
                <a:latin typeface="Consolas" panose="020B0609020204030204" pitchFamily="49" charset="0"/>
              </a:rPr>
              <a:t>=</a:t>
            </a:r>
            <a:r>
              <a:rPr lang="en-US" sz="2400" dirty="0">
                <a:solidFill>
                  <a:srgbClr val="8B0000"/>
                </a:solidFill>
                <a:highlight>
                  <a:srgbClr val="FFFFFF"/>
                </a:highlight>
                <a:latin typeface="Consolas" panose="020B0609020204030204" pitchFamily="49" charset="0"/>
              </a:rPr>
              <a:t>"&lt;Field Type=""Choice"" Name=""</a:t>
            </a:r>
            <a:r>
              <a:rPr lang="en-US" sz="2400" dirty="0" err="1">
                <a:solidFill>
                  <a:srgbClr val="8B0000"/>
                </a:solidFill>
                <a:highlight>
                  <a:srgbClr val="FFFFFF"/>
                </a:highlight>
                <a:latin typeface="Consolas" panose="020B0609020204030204" pitchFamily="49" charset="0"/>
              </a:rPr>
              <a:t>SPSLocation</a:t>
            </a:r>
            <a:r>
              <a:rPr lang="en-US" sz="2400" dirty="0">
                <a:solidFill>
                  <a:srgbClr val="8B0000"/>
                </a:solidFill>
                <a:highlight>
                  <a:srgbClr val="FFFFFF"/>
                </a:highlight>
                <a:latin typeface="Consolas" panose="020B0609020204030204" pitchFamily="49" charset="0"/>
              </a:rPr>
              <a:t>"" DisplayName=""Location"" ID=""{cb27f512-37bc-4d07-bdd4-2ee61bc5bac3}"" Group=""Demo Group"“ Required=""TRUE""&gt;&lt;CHOICES&gt;&lt;CHOICE&gt;New Delhi&lt;/CHOICE&gt;&lt;CHOICE&gt;Seattle&lt;/CHOICE&gt;&lt;CHOICE&gt;Shanghai&lt;/CHOICE&gt;&lt;/CHOICES&gt;&lt;/Field&gt;"</a:t>
            </a:r>
            <a:endParaRPr lang="en-US" sz="2400" dirty="0">
              <a:solidFill>
                <a:srgbClr val="000000"/>
              </a:solidFill>
              <a:highlight>
                <a:srgbClr val="FFFFFF"/>
              </a:highlight>
              <a:latin typeface="Consolas" panose="020B0609020204030204" pitchFamily="49" charset="0"/>
            </a:endParaRPr>
          </a:p>
          <a:p>
            <a:pPr marL="0" indent="0">
              <a:buNone/>
            </a:pPr>
            <a:r>
              <a:rPr lang="en-US" sz="2400" dirty="0">
                <a:solidFill>
                  <a:srgbClr val="FF4500"/>
                </a:solidFill>
                <a:highlight>
                  <a:srgbClr val="FFFFFF"/>
                </a:highlight>
                <a:latin typeface="Consolas" panose="020B0609020204030204" pitchFamily="49" charset="0"/>
              </a:rPr>
              <a:t>$field</a:t>
            </a:r>
            <a:r>
              <a:rPr lang="en-US" sz="2400" dirty="0">
                <a:solidFill>
                  <a:srgbClr val="A9A9A9"/>
                </a:solidFill>
                <a:highlight>
                  <a:srgbClr val="FFFFFF"/>
                </a:highlight>
                <a:latin typeface="Consolas" panose="020B0609020204030204" pitchFamily="49" charset="0"/>
              </a:rPr>
              <a:t>=</a:t>
            </a:r>
            <a:r>
              <a:rPr lang="en-US" sz="2400" dirty="0">
                <a:solidFill>
                  <a:srgbClr val="FF4500"/>
                </a:solidFill>
                <a:highlight>
                  <a:srgbClr val="FFFFFF"/>
                </a:highlight>
                <a:latin typeface="Consolas" panose="020B0609020204030204" pitchFamily="49" charset="0"/>
              </a:rPr>
              <a:t>$</a:t>
            </a:r>
            <a:r>
              <a:rPr lang="en-US" sz="2400" dirty="0" err="1">
                <a:solidFill>
                  <a:srgbClr val="FF4500"/>
                </a:solidFill>
                <a:highlight>
                  <a:srgbClr val="FFFFFF"/>
                </a:highlight>
                <a:latin typeface="Consolas" panose="020B0609020204030204" pitchFamily="49" charset="0"/>
              </a:rPr>
              <a:t>list</a:t>
            </a:r>
            <a:r>
              <a:rPr lang="en-US" sz="2400" dirty="0" err="1">
                <a:solidFill>
                  <a:srgbClr val="A9A9A9"/>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Fields</a:t>
            </a:r>
            <a:r>
              <a:rPr lang="en-US" sz="2400" dirty="0" err="1">
                <a:solidFill>
                  <a:srgbClr val="A9A9A9"/>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AddFieldAsXml</a:t>
            </a:r>
            <a:r>
              <a:rPr lang="en-US" sz="2400" dirty="0">
                <a:solidFill>
                  <a:srgbClr val="000000"/>
                </a:solidFill>
                <a:highlight>
                  <a:srgbClr val="FFFFFF"/>
                </a:highlight>
                <a:latin typeface="Consolas" panose="020B0609020204030204" pitchFamily="49" charset="0"/>
              </a:rPr>
              <a:t>(</a:t>
            </a:r>
            <a:r>
              <a:rPr lang="en-US" sz="2400" dirty="0">
                <a:solidFill>
                  <a:srgbClr val="FF4500"/>
                </a:solidFill>
                <a:highlight>
                  <a:srgbClr val="FFFFFF"/>
                </a:highlight>
                <a:latin typeface="Consolas" panose="020B0609020204030204" pitchFamily="49" charset="0"/>
              </a:rPr>
              <a:t>$</a:t>
            </a:r>
            <a:r>
              <a:rPr lang="en-US" sz="2400" dirty="0" err="1">
                <a:solidFill>
                  <a:srgbClr val="FF4500"/>
                </a:solidFill>
                <a:highlight>
                  <a:srgbClr val="FFFFFF"/>
                </a:highlight>
                <a:latin typeface="Consolas" panose="020B0609020204030204" pitchFamily="49" charset="0"/>
              </a:rPr>
              <a:t>fieldXml</a:t>
            </a:r>
            <a:r>
              <a:rPr lang="en-US" sz="2400" dirty="0">
                <a:solidFill>
                  <a:srgbClr val="A9A9A9"/>
                </a:solidFill>
                <a:highlight>
                  <a:srgbClr val="FFFFFF"/>
                </a:highlight>
                <a:latin typeface="Consolas" panose="020B0609020204030204" pitchFamily="49" charset="0"/>
              </a:rPr>
              <a:t>,</a:t>
            </a:r>
            <a:r>
              <a:rPr lang="en-US" sz="2400" dirty="0">
                <a:solidFill>
                  <a:srgbClr val="FF4500"/>
                </a:solidFill>
                <a:highlight>
                  <a:srgbClr val="FFFFFF"/>
                </a:highlight>
                <a:latin typeface="Consolas" panose="020B0609020204030204" pitchFamily="49" charset="0"/>
              </a:rPr>
              <a:t>$true</a:t>
            </a:r>
            <a:r>
              <a:rPr lang="en-US" sz="2400" dirty="0">
                <a:solidFill>
                  <a:srgbClr val="A9A9A9"/>
                </a:solidFill>
                <a:highlight>
                  <a:srgbClr val="FFFFFF"/>
                </a:highlight>
                <a:latin typeface="Consolas" panose="020B0609020204030204" pitchFamily="49" charset="0"/>
              </a:rPr>
              <a:t>,[</a:t>
            </a:r>
            <a:r>
              <a:rPr lang="en-US" sz="2400" dirty="0" err="1">
                <a:solidFill>
                  <a:srgbClr val="008080"/>
                </a:solidFill>
                <a:highlight>
                  <a:srgbClr val="FFFFFF"/>
                </a:highlight>
                <a:latin typeface="Consolas" panose="020B0609020204030204" pitchFamily="49" charset="0"/>
              </a:rPr>
              <a:t>Microsoft.SharePoint.Client.AddFieldOptions</a:t>
            </a:r>
            <a:r>
              <a:rPr lang="en-US" sz="2400" dirty="0">
                <a:solidFill>
                  <a:srgbClr val="A9A9A9"/>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AddFieldToDefaultView</a:t>
            </a:r>
            <a:r>
              <a:rPr lang="en-US" sz="2400" dirty="0">
                <a:solidFill>
                  <a:srgbClr val="000000"/>
                </a:solidFill>
                <a:highlight>
                  <a:srgbClr val="FFFFFF"/>
                </a:highlight>
                <a:latin typeface="Consolas" panose="020B0609020204030204" pitchFamily="49" charset="0"/>
              </a:rPr>
              <a:t>);</a:t>
            </a:r>
          </a:p>
          <a:p>
            <a:pPr marL="0" indent="0">
              <a:buNone/>
            </a:pPr>
            <a:r>
              <a:rPr lang="en-US" sz="2400" dirty="0">
                <a:solidFill>
                  <a:srgbClr val="FF4500"/>
                </a:solidFill>
                <a:highlight>
                  <a:srgbClr val="FFFFFF"/>
                </a:highlight>
                <a:latin typeface="Consolas" panose="020B0609020204030204" pitchFamily="49" charset="0"/>
              </a:rPr>
              <a:t>$</a:t>
            </a:r>
            <a:r>
              <a:rPr lang="en-US" sz="2400" dirty="0" err="1">
                <a:solidFill>
                  <a:srgbClr val="FF4500"/>
                </a:solidFill>
                <a:highlight>
                  <a:srgbClr val="FFFFFF"/>
                </a:highlight>
                <a:latin typeface="Consolas" panose="020B0609020204030204" pitchFamily="49" charset="0"/>
              </a:rPr>
              <a:t>ctx</a:t>
            </a:r>
            <a:r>
              <a:rPr lang="en-US" sz="2400" dirty="0" err="1">
                <a:solidFill>
                  <a:srgbClr val="A9A9A9"/>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Load</a:t>
            </a:r>
            <a:r>
              <a:rPr lang="en-US" sz="2400" dirty="0">
                <a:solidFill>
                  <a:srgbClr val="000000"/>
                </a:solidFill>
                <a:highlight>
                  <a:srgbClr val="FFFFFF"/>
                </a:highlight>
                <a:latin typeface="Consolas" panose="020B0609020204030204" pitchFamily="49" charset="0"/>
              </a:rPr>
              <a:t>(</a:t>
            </a:r>
            <a:r>
              <a:rPr lang="en-US" sz="2400" dirty="0">
                <a:solidFill>
                  <a:srgbClr val="FF4500"/>
                </a:solidFill>
                <a:highlight>
                  <a:srgbClr val="FFFFFF"/>
                </a:highlight>
                <a:latin typeface="Consolas" panose="020B0609020204030204" pitchFamily="49" charset="0"/>
              </a:rPr>
              <a:t>$list</a:t>
            </a:r>
            <a:r>
              <a:rPr lang="en-US" sz="2400" dirty="0">
                <a:solidFill>
                  <a:srgbClr val="000000"/>
                </a:solidFill>
                <a:highlight>
                  <a:srgbClr val="FFFFFF"/>
                </a:highlight>
                <a:latin typeface="Consolas" panose="020B0609020204030204" pitchFamily="49" charset="0"/>
              </a:rPr>
              <a:t>);</a:t>
            </a:r>
          </a:p>
          <a:p>
            <a:pPr marL="0" indent="0">
              <a:buNone/>
            </a:pPr>
            <a:r>
              <a:rPr lang="en-US" sz="2400" dirty="0">
                <a:solidFill>
                  <a:srgbClr val="FF4500"/>
                </a:solidFill>
                <a:highlight>
                  <a:srgbClr val="FFFFFF"/>
                </a:highlight>
                <a:latin typeface="Consolas" panose="020B0609020204030204" pitchFamily="49" charset="0"/>
              </a:rPr>
              <a:t>$</a:t>
            </a:r>
            <a:r>
              <a:rPr lang="en-US" sz="2400" dirty="0" err="1">
                <a:solidFill>
                  <a:srgbClr val="FF4500"/>
                </a:solidFill>
                <a:highlight>
                  <a:srgbClr val="FFFFFF"/>
                </a:highlight>
                <a:latin typeface="Consolas" panose="020B0609020204030204" pitchFamily="49" charset="0"/>
              </a:rPr>
              <a:t>ctx</a:t>
            </a:r>
            <a:r>
              <a:rPr lang="en-US" sz="2400" dirty="0" err="1">
                <a:solidFill>
                  <a:srgbClr val="A9A9A9"/>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ExecuteQuery</a:t>
            </a:r>
            <a:r>
              <a:rPr lang="en-US" sz="2400" dirty="0">
                <a:solidFill>
                  <a:srgbClr val="000000"/>
                </a:solidFill>
                <a:highlight>
                  <a:srgbClr val="FFFFFF"/>
                </a:highlight>
                <a:latin typeface="Consolas" panose="020B0609020204030204" pitchFamily="49" charset="0"/>
              </a:rPr>
              <a:t>();</a:t>
            </a:r>
          </a:p>
          <a:p>
            <a:endParaRPr lang="en-US" dirty="0"/>
          </a:p>
        </p:txBody>
      </p:sp>
    </p:spTree>
    <p:extLst>
      <p:ext uri="{BB962C8B-B14F-4D97-AF65-F5344CB8AC3E}">
        <p14:creationId xmlns:p14="http://schemas.microsoft.com/office/powerpoint/2010/main" val="1084568799"/>
      </p:ext>
    </p:extLst>
  </p:cSld>
  <p:clrMapOvr>
    <a:masterClrMapping/>
  </p:clrMapOvr>
  <p:transition>
    <p:fade/>
  </p:transition>
</p:sld>
</file>

<file path=ppt/slides/slide1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normAutofit/>
          </a:bodyPr>
          <a:lstStyle/>
          <a:p>
            <a:r>
              <a:rPr lang="en-US" dirty="0"/>
              <a:t>New PnP way to create a list</a:t>
            </a:r>
          </a:p>
        </p:txBody>
      </p:sp>
      <p:sp>
        <p:nvSpPr>
          <p:cNvPr id="5" name="Content Placeholder 4">
            <a:extLst>
              <a:ext uri="{FF2B5EF4-FFF2-40B4-BE49-F238E27FC236}">
                <a16:creationId xmlns:a16="http://schemas.microsoft.com/office/drawing/2014/main" id="{63FB6299-277B-4C25-AF7E-68084AE0DDE2}"/>
              </a:ext>
            </a:extLst>
          </p:cNvPr>
          <p:cNvSpPr>
            <a:spLocks noGrp="1"/>
          </p:cNvSpPr>
          <p:nvPr>
            <p:ph sz="quarter" idx="13"/>
          </p:nvPr>
        </p:nvSpPr>
        <p:spPr/>
        <p:txBody>
          <a:bodyPr>
            <a:normAutofit/>
          </a:bodyPr>
          <a:lstStyle/>
          <a:p>
            <a:r>
              <a:rPr lang="en-US" sz="2000" dirty="0">
                <a:solidFill>
                  <a:srgbClr val="0000FF"/>
                </a:solidFill>
                <a:highlight>
                  <a:srgbClr val="FFFFFF"/>
                </a:highlight>
                <a:latin typeface="Consolas" panose="020B0609020204030204" pitchFamily="49" charset="0"/>
              </a:rPr>
              <a:t>Connect-</a:t>
            </a:r>
            <a:r>
              <a:rPr lang="en-US" sz="2000" dirty="0" err="1">
                <a:solidFill>
                  <a:srgbClr val="0000FF"/>
                </a:solidFill>
                <a:highlight>
                  <a:srgbClr val="FFFFFF"/>
                </a:highlight>
                <a:latin typeface="Consolas" panose="020B0609020204030204" pitchFamily="49" charset="0"/>
              </a:rPr>
              <a:t>PnPOnline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Url</a:t>
            </a:r>
            <a:r>
              <a:rPr lang="en-US" sz="2000" dirty="0">
                <a:solidFill>
                  <a:srgbClr val="000000"/>
                </a:solidFill>
                <a:highlight>
                  <a:srgbClr val="FFFFFF"/>
                </a:highlight>
                <a:latin typeface="Consolas" panose="020B0609020204030204" pitchFamily="49" charset="0"/>
              </a:rPr>
              <a:t> </a:t>
            </a:r>
            <a:r>
              <a:rPr lang="en-US" sz="2000" dirty="0">
                <a:solidFill>
                  <a:srgbClr val="8A2BE2"/>
                </a:solidFill>
                <a:highlight>
                  <a:srgbClr val="FFFFFF"/>
                </a:highlight>
                <a:latin typeface="Consolas" panose="020B0609020204030204" pitchFamily="49" charset="0"/>
              </a:rPr>
              <a:t>https://&lt;YourSite&gt;.sharepoint.com/ </a:t>
            </a:r>
            <a:r>
              <a:rPr lang="en-US" sz="2000" dirty="0">
                <a:solidFill>
                  <a:srgbClr val="8A2BE2"/>
                </a:solidFill>
                <a:latin typeface="Consolas" panose="020B0609020204030204" pitchFamily="49" charset="0"/>
              </a:rPr>
              <a:t>-</a:t>
            </a:r>
            <a:r>
              <a:rPr lang="en-US" sz="2000" dirty="0" err="1">
                <a:solidFill>
                  <a:srgbClr val="8A2BE2"/>
                </a:solidFill>
                <a:latin typeface="Consolas" panose="020B0609020204030204" pitchFamily="49" charset="0"/>
              </a:rPr>
              <a:t>UseWebLogin</a:t>
            </a:r>
            <a:endParaRPr lang="en-US"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New</a:t>
            </a:r>
            <a:r>
              <a:rPr lang="en-US" sz="2000" dirty="0">
                <a:solidFill>
                  <a:srgbClr val="00008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PnPList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-Title</a:t>
            </a:r>
            <a:r>
              <a:rPr lang="en-US" sz="2000" dirty="0">
                <a:solidFill>
                  <a:srgbClr val="000000"/>
                </a:solidFill>
                <a:highlight>
                  <a:srgbClr val="FFFFFF"/>
                </a:highlight>
                <a:latin typeface="Consolas" panose="020B0609020204030204" pitchFamily="49" charset="0"/>
              </a:rPr>
              <a:t> </a:t>
            </a:r>
            <a:r>
              <a:rPr lang="en-US" sz="2000" dirty="0">
                <a:solidFill>
                  <a:srgbClr val="8B0000"/>
                </a:solidFill>
                <a:highlight>
                  <a:srgbClr val="FFFFFF"/>
                </a:highlight>
                <a:latin typeface="Consolas" panose="020B0609020204030204" pitchFamily="49" charset="0"/>
              </a:rPr>
              <a:t>"Demo Location List"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-Template</a:t>
            </a:r>
            <a:r>
              <a:rPr lang="en-US" sz="2000" dirty="0">
                <a:solidFill>
                  <a:srgbClr val="000000"/>
                </a:solidFill>
                <a:highlight>
                  <a:srgbClr val="FFFFFF"/>
                </a:highlight>
                <a:latin typeface="Consolas" panose="020B0609020204030204" pitchFamily="49" charset="0"/>
              </a:rPr>
              <a:t> </a:t>
            </a:r>
            <a:r>
              <a:rPr lang="en-US" sz="2000" dirty="0" err="1">
                <a:solidFill>
                  <a:srgbClr val="8A2BE2"/>
                </a:solidFill>
                <a:highlight>
                  <a:srgbClr val="FFFFFF"/>
                </a:highlight>
                <a:latin typeface="Consolas" panose="020B0609020204030204" pitchFamily="49" charset="0"/>
              </a:rPr>
              <a:t>GenericList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Url</a:t>
            </a:r>
            <a:r>
              <a:rPr lang="en-US" sz="2000" dirty="0">
                <a:solidFill>
                  <a:srgbClr val="000000"/>
                </a:solidFill>
                <a:highlight>
                  <a:srgbClr val="FFFFFF"/>
                </a:highlight>
                <a:latin typeface="Consolas" panose="020B0609020204030204" pitchFamily="49" charset="0"/>
              </a:rPr>
              <a:t> </a:t>
            </a:r>
            <a:r>
              <a:rPr lang="en-US" sz="2000" dirty="0">
                <a:solidFill>
                  <a:srgbClr val="8A2BE2"/>
                </a:solidFill>
                <a:highlight>
                  <a:srgbClr val="FFFFFF"/>
                </a:highlight>
                <a:latin typeface="Consolas" panose="020B0609020204030204" pitchFamily="49" charset="0"/>
              </a:rPr>
              <a:t>lists/demo</a:t>
            </a:r>
            <a:endParaRPr lang="en-US" sz="2000" dirty="0">
              <a:solidFill>
                <a:srgbClr val="000000"/>
              </a:solidFill>
              <a:highlight>
                <a:srgbClr val="FFFFFF"/>
              </a:highlight>
              <a:latin typeface="Consolas" panose="020B0609020204030204" pitchFamily="49" charset="0"/>
            </a:endParaRPr>
          </a:p>
          <a:p>
            <a:r>
              <a:rPr lang="en-US" sz="2000" dirty="0">
                <a:solidFill>
                  <a:srgbClr val="0000FF"/>
                </a:solidFill>
                <a:highlight>
                  <a:srgbClr val="FFFFFF"/>
                </a:highlight>
                <a:latin typeface="Consolas" panose="020B0609020204030204" pitchFamily="49" charset="0"/>
              </a:rPr>
              <a:t>Add-</a:t>
            </a:r>
            <a:r>
              <a:rPr lang="en-US" sz="2000" dirty="0" err="1">
                <a:solidFill>
                  <a:srgbClr val="0000FF"/>
                </a:solidFill>
                <a:highlight>
                  <a:srgbClr val="FFFFFF"/>
                </a:highlight>
                <a:latin typeface="Consolas" panose="020B0609020204030204" pitchFamily="49" charset="0"/>
              </a:rPr>
              <a:t>PnPField</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-List</a:t>
            </a:r>
            <a:r>
              <a:rPr lang="en-US" sz="2000" dirty="0">
                <a:solidFill>
                  <a:srgbClr val="000000"/>
                </a:solidFill>
                <a:highlight>
                  <a:srgbClr val="FFFFFF"/>
                </a:highlight>
                <a:latin typeface="Consolas" panose="020B0609020204030204" pitchFamily="49" charset="0"/>
              </a:rPr>
              <a:t> </a:t>
            </a:r>
            <a:r>
              <a:rPr lang="en-US" sz="2000" dirty="0">
                <a:solidFill>
                  <a:srgbClr val="8B0000"/>
                </a:solidFill>
                <a:highlight>
                  <a:srgbClr val="FFFFFF"/>
                </a:highlight>
                <a:latin typeface="Consolas" panose="020B0609020204030204" pitchFamily="49" charset="0"/>
              </a:rPr>
              <a:t>"Demo Location List"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-DisplayName</a:t>
            </a:r>
            <a:r>
              <a:rPr lang="en-US" sz="2000" dirty="0">
                <a:solidFill>
                  <a:srgbClr val="000000"/>
                </a:solidFill>
                <a:highlight>
                  <a:srgbClr val="FFFFFF"/>
                </a:highlight>
                <a:latin typeface="Consolas" panose="020B0609020204030204" pitchFamily="49" charset="0"/>
              </a:rPr>
              <a:t> </a:t>
            </a:r>
            <a:r>
              <a:rPr lang="en-US" sz="2000" dirty="0">
                <a:solidFill>
                  <a:srgbClr val="8B0000"/>
                </a:solidFill>
                <a:highlight>
                  <a:srgbClr val="FFFFFF"/>
                </a:highlight>
                <a:latin typeface="Consolas" panose="020B0609020204030204" pitchFamily="49" charset="0"/>
              </a:rPr>
              <a:t>"Location"</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InternalName</a:t>
            </a:r>
            <a:r>
              <a:rPr lang="en-US" sz="2000" dirty="0">
                <a:solidFill>
                  <a:srgbClr val="000000"/>
                </a:solidFill>
                <a:highlight>
                  <a:srgbClr val="FFFFFF"/>
                </a:highlight>
                <a:latin typeface="Consolas" panose="020B0609020204030204" pitchFamily="49" charset="0"/>
              </a:rPr>
              <a:t> </a:t>
            </a:r>
            <a:r>
              <a:rPr lang="en-US" sz="2000" dirty="0">
                <a:solidFill>
                  <a:srgbClr val="8B0000"/>
                </a:solidFill>
                <a:highlight>
                  <a:srgbClr val="FFFFFF"/>
                </a:highlight>
                <a:latin typeface="Consolas" panose="020B0609020204030204" pitchFamily="49" charset="0"/>
              </a:rPr>
              <a:t>"</a:t>
            </a:r>
            <a:r>
              <a:rPr lang="en-US" sz="2000" dirty="0" err="1">
                <a:solidFill>
                  <a:srgbClr val="8B0000"/>
                </a:solidFill>
                <a:highlight>
                  <a:srgbClr val="FFFFFF"/>
                </a:highlight>
                <a:latin typeface="Consolas" panose="020B0609020204030204" pitchFamily="49" charset="0"/>
              </a:rPr>
              <a:t>SPSLocation</a:t>
            </a:r>
            <a:r>
              <a:rPr lang="en-US" sz="2000" dirty="0">
                <a:solidFill>
                  <a:srgbClr val="8B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-Type</a:t>
            </a:r>
            <a:r>
              <a:rPr lang="en-US" sz="2000" dirty="0">
                <a:solidFill>
                  <a:srgbClr val="000000"/>
                </a:solidFill>
                <a:highlight>
                  <a:srgbClr val="FFFFFF"/>
                </a:highlight>
                <a:latin typeface="Consolas" panose="020B0609020204030204" pitchFamily="49" charset="0"/>
              </a:rPr>
              <a:t> </a:t>
            </a:r>
            <a:r>
              <a:rPr lang="en-US" sz="2000" dirty="0">
                <a:solidFill>
                  <a:srgbClr val="8A2BE2"/>
                </a:solidFill>
                <a:highlight>
                  <a:srgbClr val="FFFFFF"/>
                </a:highlight>
                <a:latin typeface="Consolas" panose="020B0609020204030204" pitchFamily="49" charset="0"/>
              </a:rPr>
              <a:t>Choice</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-Group</a:t>
            </a:r>
            <a:r>
              <a:rPr lang="en-US" sz="2000" dirty="0">
                <a:solidFill>
                  <a:srgbClr val="000000"/>
                </a:solidFill>
                <a:highlight>
                  <a:srgbClr val="FFFFFF"/>
                </a:highlight>
                <a:latin typeface="Consolas" panose="020B0609020204030204" pitchFamily="49" charset="0"/>
              </a:rPr>
              <a:t> </a:t>
            </a:r>
            <a:r>
              <a:rPr lang="en-US" sz="2000" dirty="0">
                <a:solidFill>
                  <a:srgbClr val="8B0000"/>
                </a:solidFill>
                <a:highlight>
                  <a:srgbClr val="FFFFFF"/>
                </a:highlight>
                <a:latin typeface="Consolas" panose="020B0609020204030204" pitchFamily="49" charset="0"/>
              </a:rPr>
              <a:t>"Demo Group"</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a:t>
            </a:r>
            <a:r>
              <a:rPr lang="en-US" sz="2000" dirty="0" err="1">
                <a:solidFill>
                  <a:srgbClr val="000080"/>
                </a:solidFill>
                <a:highlight>
                  <a:srgbClr val="FFFFFF"/>
                </a:highlight>
                <a:latin typeface="Consolas" panose="020B0609020204030204" pitchFamily="49" charset="0"/>
              </a:rPr>
              <a:t>AddTo</a:t>
            </a:r>
            <a:r>
              <a:rPr lang="en-US" sz="2000" dirty="0">
                <a:solidFill>
                  <a:srgbClr val="000000"/>
                </a:solidFill>
                <a:highlight>
                  <a:srgbClr val="FFFFFF"/>
                </a:highlight>
                <a:latin typeface="Consolas" panose="020B0609020204030204" pitchFamily="49" charset="0"/>
              </a:rPr>
              <a:t> </a:t>
            </a:r>
            <a:r>
              <a:rPr lang="en-US" sz="2000" dirty="0" err="1">
                <a:solidFill>
                  <a:srgbClr val="8A2BE2"/>
                </a:solidFill>
                <a:highlight>
                  <a:srgbClr val="FFFFFF"/>
                </a:highlight>
                <a:latin typeface="Consolas" panose="020B0609020204030204" pitchFamily="49" charset="0"/>
              </a:rPr>
              <a:t>DefaultView</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-Choices</a:t>
            </a:r>
            <a:r>
              <a:rPr lang="en-US" sz="2000" dirty="0">
                <a:solidFill>
                  <a:srgbClr val="000000"/>
                </a:solidFill>
                <a:highlight>
                  <a:srgbClr val="FFFFFF"/>
                </a:highlight>
                <a:latin typeface="Consolas" panose="020B0609020204030204" pitchFamily="49" charset="0"/>
              </a:rPr>
              <a:t> </a:t>
            </a:r>
            <a:r>
              <a:rPr lang="en-US" sz="2000" dirty="0">
                <a:solidFill>
                  <a:srgbClr val="8B0000"/>
                </a:solidFill>
                <a:highlight>
                  <a:srgbClr val="FFFFFF"/>
                </a:highlight>
                <a:latin typeface="Consolas" panose="020B0609020204030204" pitchFamily="49" charset="0"/>
              </a:rPr>
              <a:t>"New </a:t>
            </a:r>
            <a:r>
              <a:rPr lang="en-US" sz="2000" dirty="0" err="1">
                <a:solidFill>
                  <a:srgbClr val="8B0000"/>
                </a:solidFill>
                <a:highlight>
                  <a:srgbClr val="FFFFFF"/>
                </a:highlight>
                <a:latin typeface="Consolas" panose="020B0609020204030204" pitchFamily="49" charset="0"/>
              </a:rPr>
              <a:t>Delhi"</a:t>
            </a:r>
            <a:r>
              <a:rPr lang="en-US" sz="2000" dirty="0" err="1">
                <a:solidFill>
                  <a:srgbClr val="A9A9A9"/>
                </a:solidFill>
                <a:highlight>
                  <a:srgbClr val="FFFFFF"/>
                </a:highlight>
                <a:latin typeface="Consolas" panose="020B0609020204030204" pitchFamily="49" charset="0"/>
              </a:rPr>
              <a:t>,</a:t>
            </a:r>
            <a:r>
              <a:rPr lang="en-US" sz="2000" dirty="0" err="1">
                <a:solidFill>
                  <a:srgbClr val="8B0000"/>
                </a:solidFill>
                <a:highlight>
                  <a:srgbClr val="FFFFFF"/>
                </a:highlight>
                <a:latin typeface="Consolas" panose="020B0609020204030204" pitchFamily="49" charset="0"/>
              </a:rPr>
              <a:t>"Seattle"</a:t>
            </a:r>
            <a:r>
              <a:rPr lang="en-US" sz="2000" dirty="0" err="1">
                <a:solidFill>
                  <a:srgbClr val="A9A9A9"/>
                </a:solidFill>
                <a:highlight>
                  <a:srgbClr val="FFFFFF"/>
                </a:highlight>
                <a:latin typeface="Consolas" panose="020B0609020204030204" pitchFamily="49" charset="0"/>
              </a:rPr>
              <a:t>,</a:t>
            </a:r>
            <a:r>
              <a:rPr lang="en-US" sz="2000" dirty="0" err="1">
                <a:solidFill>
                  <a:srgbClr val="8B0000"/>
                </a:solidFill>
                <a:highlight>
                  <a:srgbClr val="FFFFFF"/>
                </a:highlight>
                <a:latin typeface="Consolas" panose="020B0609020204030204" pitchFamily="49" charset="0"/>
              </a:rPr>
              <a:t>"Shanghai</a:t>
            </a:r>
            <a:r>
              <a:rPr lang="en-US" sz="2000" dirty="0">
                <a:solidFill>
                  <a:srgbClr val="8B0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pPr marL="0" indent="0">
              <a:buNone/>
            </a:pPr>
            <a:endParaRPr lang="en-US" sz="2000" dirty="0"/>
          </a:p>
        </p:txBody>
      </p:sp>
    </p:spTree>
    <p:extLst>
      <p:ext uri="{BB962C8B-B14F-4D97-AF65-F5344CB8AC3E}">
        <p14:creationId xmlns:p14="http://schemas.microsoft.com/office/powerpoint/2010/main" val="1293165130"/>
      </p:ext>
    </p:extLst>
  </p:cSld>
  <p:clrMapOvr>
    <a:masterClrMapping/>
  </p:clrMapOvr>
  <p:transition>
    <p:fade/>
  </p:transition>
</p:sld>
</file>

<file path=ppt/slides/slide19.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26899890"/>
              </p:ext>
            </p:extLst>
          </p:nvPr>
        </p:nvGraphicFramePr>
        <p:xfrm>
          <a:off x="655637" y="1377696"/>
          <a:ext cx="10880726"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655638" y="320040"/>
            <a:ext cx="10880725" cy="461665"/>
          </a:xfrm>
        </p:spPr>
        <p:txBody>
          <a:bodyPr/>
          <a:lstStyle/>
          <a:p>
            <a:r>
              <a:rPr lang="en-US"/>
              <a:t>Knowledge Check</a:t>
            </a:r>
            <a:endParaRPr lang="nb-NO"/>
          </a:p>
        </p:txBody>
      </p:sp>
    </p:spTree>
    <p:extLst>
      <p:ext uri="{BB962C8B-B14F-4D97-AF65-F5344CB8AC3E}">
        <p14:creationId xmlns:p14="http://schemas.microsoft.com/office/powerpoint/2010/main" val="27522532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E19422D8-0888-4B03-B8D7-F1FA78FBC98B}"/>
                                            </p:graphicEl>
                                          </p:spTgt>
                                        </p:tgtEl>
                                        <p:attrNameLst>
                                          <p:attrName>style.visibility</p:attrName>
                                        </p:attrNameLst>
                                      </p:cBhvr>
                                      <p:to>
                                        <p:strVal val="visible"/>
                                      </p:to>
                                    </p:set>
                                    <p:anim calcmode="lin" valueType="num">
                                      <p:cBhvr additive="base">
                                        <p:cTn id="7" dur="500" fill="hold"/>
                                        <p:tgtEl>
                                          <p:spTgt spid="4">
                                            <p:graphicEl>
                                              <a:dgm id="{E19422D8-0888-4B03-B8D7-F1FA78FBC98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E19422D8-0888-4B03-B8D7-F1FA78FBC98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535D1F27-B19D-41D2-9565-555BD5026A07}"/>
                                            </p:graphicEl>
                                          </p:spTgt>
                                        </p:tgtEl>
                                        <p:attrNameLst>
                                          <p:attrName>style.visibility</p:attrName>
                                        </p:attrNameLst>
                                      </p:cBhvr>
                                      <p:to>
                                        <p:strVal val="visible"/>
                                      </p:to>
                                    </p:set>
                                    <p:anim calcmode="lin" valueType="num">
                                      <p:cBhvr additive="base">
                                        <p:cTn id="13" dur="500" fill="hold"/>
                                        <p:tgtEl>
                                          <p:spTgt spid="4">
                                            <p:graphicEl>
                                              <a:dgm id="{535D1F27-B19D-41D2-9565-555BD5026A07}"/>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535D1F27-B19D-41D2-9565-555BD5026A07}"/>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146D1F55-B418-43AF-A991-B9FC09BE5471}"/>
                                            </p:graphicEl>
                                          </p:spTgt>
                                        </p:tgtEl>
                                        <p:attrNameLst>
                                          <p:attrName>style.visibility</p:attrName>
                                        </p:attrNameLst>
                                      </p:cBhvr>
                                      <p:to>
                                        <p:strVal val="visible"/>
                                      </p:to>
                                    </p:set>
                                    <p:anim calcmode="lin" valueType="num">
                                      <p:cBhvr additive="base">
                                        <p:cTn id="19" dur="500" fill="hold"/>
                                        <p:tgtEl>
                                          <p:spTgt spid="4">
                                            <p:graphicEl>
                                              <a:dgm id="{146D1F55-B418-43AF-A991-B9FC09BE5471}"/>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146D1F55-B418-43AF-A991-B9FC09BE5471}"/>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EDDDC83A-3FD6-4F45-A949-7AF96F3472CC}"/>
                                            </p:graphicEl>
                                          </p:spTgt>
                                        </p:tgtEl>
                                        <p:attrNameLst>
                                          <p:attrName>style.visibility</p:attrName>
                                        </p:attrNameLst>
                                      </p:cBhvr>
                                      <p:to>
                                        <p:strVal val="visible"/>
                                      </p:to>
                                    </p:set>
                                    <p:anim calcmode="lin" valueType="num">
                                      <p:cBhvr additive="base">
                                        <p:cTn id="25" dur="500" fill="hold"/>
                                        <p:tgtEl>
                                          <p:spTgt spid="4">
                                            <p:graphicEl>
                                              <a:dgm id="{EDDDC83A-3FD6-4F45-A949-7AF96F3472C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EDDDC83A-3FD6-4F45-A949-7AF96F3472CC}"/>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335E8F22-1029-4978-8079-FE218E8985CC}"/>
                                            </p:graphicEl>
                                          </p:spTgt>
                                        </p:tgtEl>
                                        <p:attrNameLst>
                                          <p:attrName>style.visibility</p:attrName>
                                        </p:attrNameLst>
                                      </p:cBhvr>
                                      <p:to>
                                        <p:strVal val="visible"/>
                                      </p:to>
                                    </p:set>
                                    <p:anim calcmode="lin" valueType="num">
                                      <p:cBhvr additive="base">
                                        <p:cTn id="31" dur="500" fill="hold"/>
                                        <p:tgtEl>
                                          <p:spTgt spid="4">
                                            <p:graphicEl>
                                              <a:dgm id="{335E8F22-1029-4978-8079-FE218E8985CC}"/>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335E8F22-1029-4978-8079-FE218E8985CC}"/>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5A82716C-64EF-4BC2-AD61-8232B340EF2A}"/>
                                            </p:graphicEl>
                                          </p:spTgt>
                                        </p:tgtEl>
                                        <p:attrNameLst>
                                          <p:attrName>style.visibility</p:attrName>
                                        </p:attrNameLst>
                                      </p:cBhvr>
                                      <p:to>
                                        <p:strVal val="visible"/>
                                      </p:to>
                                    </p:set>
                                    <p:anim calcmode="lin" valueType="num">
                                      <p:cBhvr additive="base">
                                        <p:cTn id="37" dur="500" fill="hold"/>
                                        <p:tgtEl>
                                          <p:spTgt spid="4">
                                            <p:graphicEl>
                                              <a:dgm id="{5A82716C-64EF-4BC2-AD61-8232B340EF2A}"/>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5A82716C-64EF-4BC2-AD61-8232B340EF2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5400" y="6281058"/>
            <a:ext cx="1676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95172831"/>
      </p:ext>
    </p:extLst>
  </p:cSld>
  <p:clrMapOvr>
    <a:masterClrMapping/>
  </p:clrMapOvr>
</p:sld>
</file>

<file path=ppt/slides/slide2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Summary</a:t>
            </a:r>
          </a:p>
        </p:txBody>
      </p:sp>
      <p:sp>
        <p:nvSpPr>
          <p:cNvPr id="5" name="Content Placeholder 4">
            <a:extLst>
              <a:ext uri="{FF2B5EF4-FFF2-40B4-BE49-F238E27FC236}">
                <a16:creationId xmlns:a16="http://schemas.microsoft.com/office/drawing/2014/main" id="{A8073A33-DC75-49C7-A072-6F774F200AC2}"/>
              </a:ext>
            </a:extLst>
          </p:cNvPr>
          <p:cNvSpPr>
            <a:spLocks noGrp="1"/>
          </p:cNvSpPr>
          <p:nvPr>
            <p:ph type="body" sz="quarter" idx="10"/>
          </p:nvPr>
        </p:nvSpPr>
        <p:spPr/>
        <p:txBody>
          <a:bodyPr/>
          <a:lstStyle/>
          <a:p>
            <a:pPr lvl="0"/>
            <a:r>
              <a:rPr lang="en-US" dirty="0"/>
              <a:t>In this lesson, you learned:</a:t>
            </a:r>
            <a:endParaRPr lang="nb-NO" dirty="0"/>
          </a:p>
          <a:p>
            <a:pPr lvl="1"/>
            <a:r>
              <a:rPr lang="en-US" dirty="0"/>
              <a:t>What is the SharePoint Online Management Shell and where to get it</a:t>
            </a:r>
            <a:endParaRPr lang="nb-NO" dirty="0"/>
          </a:p>
          <a:p>
            <a:pPr lvl="1"/>
            <a:r>
              <a:rPr lang="en-US" dirty="0"/>
              <a:t>How to set up the SharePoint Online Management Shell environment and connect to the SharePoint Online service</a:t>
            </a:r>
            <a:endParaRPr lang="nb-NO" dirty="0"/>
          </a:p>
          <a:p>
            <a:pPr lvl="1"/>
            <a:r>
              <a:rPr lang="en-US" dirty="0"/>
              <a:t>How the SharePoint Online Windows PowerShell module can be used to manage a SharePoint Online tenant</a:t>
            </a:r>
            <a:endParaRPr lang="nb-NO" dirty="0"/>
          </a:p>
          <a:p>
            <a:endParaRPr lang="en-US" dirty="0"/>
          </a:p>
        </p:txBody>
      </p:sp>
    </p:spTree>
    <p:extLst>
      <p:ext uri="{BB962C8B-B14F-4D97-AF65-F5344CB8AC3E}">
        <p14:creationId xmlns:p14="http://schemas.microsoft.com/office/powerpoint/2010/main" val="2990495994"/>
      </p:ext>
    </p:extLst>
  </p:cSld>
  <p:clrMapOvr>
    <a:masterClrMapping/>
  </p:clrMapOvr>
  <p:transition>
    <p:fade/>
  </p:transition>
</p:sld>
</file>

<file path=ppt/slides/slide2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248" y="630238"/>
            <a:ext cx="4675315" cy="2493962"/>
          </a:xfrm>
        </p:spPr>
        <p:txBody>
          <a:bodyPr/>
          <a:lstStyle/>
          <a:p>
            <a:r>
              <a:rPr lang="en-US" dirty="0"/>
              <a:t>Lab</a:t>
            </a:r>
            <a:endParaRPr lang="nb-NO" dirty="0"/>
          </a:p>
        </p:txBody>
      </p:sp>
      <p:sp>
        <p:nvSpPr>
          <p:cNvPr id="3" name="Text Placeholder 2"/>
          <p:cNvSpPr>
            <a:spLocks noGrp="1"/>
          </p:cNvSpPr>
          <p:nvPr>
            <p:ph type="body" sz="quarter" idx="10"/>
          </p:nvPr>
        </p:nvSpPr>
        <p:spPr>
          <a:xfrm>
            <a:off x="655320" y="3584448"/>
            <a:ext cx="4352925" cy="2643188"/>
          </a:xfrm>
        </p:spPr>
        <p:txBody>
          <a:bodyPr/>
          <a:lstStyle/>
          <a:p>
            <a:r>
              <a:rPr lang="en-US" dirty="0"/>
              <a:t>Using the PnP PowerShell module for SharePoint Online</a:t>
            </a:r>
            <a:endParaRPr lang="nb-NO" dirty="0"/>
          </a:p>
        </p:txBody>
      </p:sp>
    </p:spTree>
    <p:extLst>
      <p:ext uri="{BB962C8B-B14F-4D97-AF65-F5344CB8AC3E}">
        <p14:creationId xmlns:p14="http://schemas.microsoft.com/office/powerpoint/2010/main" val="1551210400"/>
      </p:ext>
    </p:extLst>
  </p:cSld>
  <p:clrMapOvr>
    <a:masterClrMapping/>
  </p:clrMapOvr>
  <p:transition>
    <p:fade/>
  </p:transition>
</p:sld>
</file>

<file path=ppt/slides/slide2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2303628"/>
      </p:ext>
    </p:extLst>
  </p:cSld>
  <p:clrMapOvr>
    <a:masterClrMapping/>
  </p:clrMapOvr>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A5322D-BD6A-4581-982A-BF9E09F5B58B}"/>
              </a:ext>
            </a:extLst>
          </p:cNvPr>
          <p:cNvSpPr>
            <a:spLocks noGrp="1"/>
          </p:cNvSpPr>
          <p:nvPr>
            <p:ph type="body" sz="quarter" idx="11"/>
          </p:nvPr>
        </p:nvSpPr>
        <p:spPr>
          <a:xfrm>
            <a:off x="5008563" y="630238"/>
            <a:ext cx="6527800" cy="5597524"/>
          </a:xfrm>
        </p:spPr>
        <p:txBody>
          <a:bodyPr/>
          <a:lstStyle/>
          <a:p>
            <a:pPr lvl="0"/>
            <a:r>
              <a:rPr lang="en-IN" dirty="0"/>
              <a:t>After completing this lesson, you will be able to:</a:t>
            </a:r>
            <a:endParaRPr lang="nb-NO" dirty="0"/>
          </a:p>
          <a:p>
            <a:pPr lvl="1"/>
            <a:r>
              <a:rPr lang="en-IN" dirty="0"/>
              <a:t>Identify where to obtain the SharePoint PnP PowerShell module for SharePoint Online</a:t>
            </a:r>
            <a:endParaRPr lang="nb-NO" dirty="0"/>
          </a:p>
          <a:p>
            <a:pPr lvl="1"/>
            <a:r>
              <a:rPr lang="en-IN" dirty="0"/>
              <a:t>Understand how to set up the  SharePoint PnP PowerShell module for SharePoint Online environment and connect to a SharePoint Online site</a:t>
            </a:r>
            <a:endParaRPr lang="nb-NO" dirty="0"/>
          </a:p>
          <a:p>
            <a:pPr lvl="1"/>
            <a:r>
              <a:rPr lang="en-IN" dirty="0"/>
              <a:t>Describe how to use the SharePoint PnP PowerShell module for SharePoint Online to create a new list and field objects within a site</a:t>
            </a:r>
            <a:endParaRPr lang="nb-NO" dirty="0"/>
          </a:p>
          <a:p>
            <a:endParaRPr lang="en-US" dirty="0"/>
          </a:p>
        </p:txBody>
      </p:sp>
      <p:sp>
        <p:nvSpPr>
          <p:cNvPr id="2" name="Title 1"/>
          <p:cNvSpPr>
            <a:spLocks noGrp="1"/>
          </p:cNvSpPr>
          <p:nvPr>
            <p:ph type="title"/>
          </p:nvPr>
        </p:nvSpPr>
        <p:spPr>
          <a:xfrm>
            <a:off x="655639" y="630238"/>
            <a:ext cx="3152330" cy="5597524"/>
          </a:xfrm>
        </p:spPr>
        <p:txBody>
          <a:bodyPr/>
          <a:lstStyle/>
          <a:p>
            <a:r>
              <a:rPr lang="en-US"/>
              <a:t>Objective</a:t>
            </a:r>
          </a:p>
        </p:txBody>
      </p:sp>
      <p:sp>
        <p:nvSpPr>
          <p:cNvPr id="6" name="Rectangle 5">
            <a:extLst>
              <a:ext uri="{FF2B5EF4-FFF2-40B4-BE49-F238E27FC236}">
                <a16:creationId xmlns:a16="http://schemas.microsoft.com/office/drawing/2014/main" id="{AD01A2E6-6805-4FF4-B852-2C47B7D865B3}"/>
              </a:ext>
            </a:extLst>
          </p:cNvPr>
          <p:cNvSpPr/>
          <p:nvPr/>
        </p:nvSpPr>
        <p:spPr>
          <a:xfrm>
            <a:off x="269239" y="1189177"/>
            <a:ext cx="11653523" cy="2697023"/>
          </a:xfrm>
          <a:prstGeom prst="rect">
            <a:avLst/>
          </a:prstGeom>
        </p:spPr>
        <p:txBody>
          <a:bodyPr/>
          <a:lstStyle/>
          <a:p>
            <a:pPr lvl="0">
              <a:buChar char="•"/>
            </a:pPr>
            <a:endParaRPr lang="nb-NO" dirty="0">
              <a:latin typeface="+mj-lt"/>
            </a:endParaRPr>
          </a:p>
        </p:txBody>
      </p:sp>
    </p:spTree>
    <p:extLst>
      <p:ext uri="{BB962C8B-B14F-4D97-AF65-F5344CB8AC3E}">
        <p14:creationId xmlns:p14="http://schemas.microsoft.com/office/powerpoint/2010/main" val="2003962690"/>
      </p:ext>
    </p:extLst>
  </p:cSld>
  <p:clrMapOvr>
    <a:masterClrMapping/>
  </p:clrMapOvr>
  <p:transition>
    <p:fade/>
  </p:transition>
</p:sld>
</file>

<file path=ppt/slides/slide5.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2979777"/>
            <a:ext cx="9015411" cy="604798"/>
          </a:xfrm>
        </p:spPr>
        <p:txBody>
          <a:bodyPr/>
          <a:lstStyle/>
          <a:p>
            <a:r>
              <a:rPr lang="en-US" dirty="0"/>
              <a:t>SharePoint PnP PowerShell Cmdlets for SharePoint Online</a:t>
            </a:r>
            <a:endParaRPr lang="nb-NO" dirty="0"/>
          </a:p>
        </p:txBody>
      </p:sp>
    </p:spTree>
    <p:extLst>
      <p:ext uri="{BB962C8B-B14F-4D97-AF65-F5344CB8AC3E}">
        <p14:creationId xmlns:p14="http://schemas.microsoft.com/office/powerpoint/2010/main" val="1813670618"/>
      </p:ext>
    </p:extLst>
  </p:cSld>
  <p:clrMapOvr>
    <a:masterClrMapping/>
  </p:clrMapOvr>
  <p:transition>
    <p:fade/>
  </p:transition>
</p:sld>
</file>

<file path=ppt/slides/slide6.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and Practices (PnP) PowerShell Cmdlets</a:t>
            </a:r>
          </a:p>
        </p:txBody>
      </p:sp>
      <p:graphicFrame>
        <p:nvGraphicFramePr>
          <p:cNvPr id="11" name="Content Placeholder 10">
            <a:extLst>
              <a:ext uri="{FF2B5EF4-FFF2-40B4-BE49-F238E27FC236}">
                <a16:creationId xmlns:a16="http://schemas.microsoft.com/office/drawing/2014/main" id="{668FD9BC-C415-45BF-88FE-EEF367DFA8D1}"/>
              </a:ext>
            </a:extLst>
          </p:cNvPr>
          <p:cNvGraphicFramePr>
            <a:graphicFrameLocks noGrp="1"/>
          </p:cNvGraphicFramePr>
          <p:nvPr>
            <p:ph sz="quarter" idx="13"/>
            <p:extLst>
              <p:ext uri="{D42A27DB-BD31-4B8C-83A1-F6EECF244321}">
                <p14:modId xmlns:p14="http://schemas.microsoft.com/office/powerpoint/2010/main" val="205835625"/>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427843"/>
      </p:ext>
    </p:extLst>
  </p:cSld>
  <p:clrMapOvr>
    <a:masterClrMapping/>
  </p:clrMapOvr>
  <p:transition>
    <p:fade/>
  </p:transition>
</p:sld>
</file>

<file path=ppt/slides/slide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0100" y="630237"/>
            <a:ext cx="3116263" cy="5597525"/>
          </a:xfrm>
        </p:spPr>
        <p:txBody>
          <a:bodyPr wrap="square" anchor="ctr">
            <a:normAutofit/>
          </a:bodyPr>
          <a:lstStyle/>
          <a:p>
            <a:r>
              <a:rPr lang="en-US" dirty="0"/>
              <a:t>Getting the Latest Release of PnP PowerShell for O365 SharePoint Online</a:t>
            </a:r>
          </a:p>
        </p:txBody>
      </p:sp>
      <p:sp>
        <p:nvSpPr>
          <p:cNvPr id="6" name="Content Placeholder 5">
            <a:extLst>
              <a:ext uri="{FF2B5EF4-FFF2-40B4-BE49-F238E27FC236}">
                <a16:creationId xmlns:a16="http://schemas.microsoft.com/office/drawing/2014/main" id="{B96BF726-F07F-4650-A139-0121C333FA36}"/>
              </a:ext>
            </a:extLst>
          </p:cNvPr>
          <p:cNvSpPr>
            <a:spLocks noGrp="1"/>
          </p:cNvSpPr>
          <p:nvPr>
            <p:ph type="body" sz="quarter" idx="10"/>
          </p:nvPr>
        </p:nvSpPr>
        <p:spPr>
          <a:xfrm>
            <a:off x="736881" y="630236"/>
            <a:ext cx="6527800" cy="5597525"/>
          </a:xfrm>
        </p:spPr>
        <p:txBody>
          <a:bodyPr anchor="ctr">
            <a:normAutofit/>
          </a:bodyPr>
          <a:lstStyle/>
          <a:p>
            <a:pPr lvl="0"/>
            <a:r>
              <a:rPr lang="en-US" dirty="0"/>
              <a:t>Sharepoint PnP PowerShell for SharePoint Online is released every month, and the latest releases can be found at the following url:</a:t>
            </a:r>
            <a:br>
              <a:rPr lang="en-US" dirty="0"/>
            </a:br>
            <a:r>
              <a:rPr lang="en-US" dirty="0">
                <a:hlinkClick r:id="rId3"/>
              </a:rPr>
              <a:t>https://github.com/SharePoint/pnp-powershell/releases</a:t>
            </a:r>
            <a:r>
              <a:rPr lang="en-US" dirty="0"/>
              <a:t> </a:t>
            </a:r>
            <a:endParaRPr lang="nb-NO" dirty="0"/>
          </a:p>
          <a:p>
            <a:pPr lvl="0"/>
            <a:r>
              <a:rPr lang="en-US" dirty="0"/>
              <a:t>SharePointPnPPowerShellOnline.msi is for SharePoint Online</a:t>
            </a:r>
            <a:endParaRPr lang="nb-NO" dirty="0"/>
          </a:p>
          <a:p>
            <a:endParaRPr lang="en-US" dirty="0"/>
          </a:p>
        </p:txBody>
      </p:sp>
    </p:spTree>
    <p:extLst>
      <p:ext uri="{BB962C8B-B14F-4D97-AF65-F5344CB8AC3E}">
        <p14:creationId xmlns:p14="http://schemas.microsoft.com/office/powerpoint/2010/main" val="2030204527"/>
      </p:ext>
    </p:extLst>
  </p:cSld>
  <p:clrMapOvr>
    <a:masterClrMapping/>
  </p:clrMapOvr>
  <p:transition>
    <p:fade/>
  </p:transition>
</p:sld>
</file>

<file path=ppt/slides/slide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5C3C-D201-4D62-A4EA-B0E39F4CD27A}"/>
              </a:ext>
            </a:extLst>
          </p:cNvPr>
          <p:cNvSpPr>
            <a:spLocks noGrp="1"/>
          </p:cNvSpPr>
          <p:nvPr>
            <p:ph type="title"/>
          </p:nvPr>
        </p:nvSpPr>
        <p:spPr/>
        <p:txBody>
          <a:bodyPr wrap="square" anchor="t">
            <a:normAutofit/>
          </a:bodyPr>
          <a:lstStyle/>
          <a:p>
            <a:r>
              <a:rPr lang="en-US" altLang="en-US" dirty="0"/>
              <a:t>Getting Started</a:t>
            </a:r>
            <a:endParaRPr lang="en-US" dirty="0"/>
          </a:p>
        </p:txBody>
      </p:sp>
      <p:sp>
        <p:nvSpPr>
          <p:cNvPr id="5" name="Content Placeholder 4">
            <a:extLst>
              <a:ext uri="{FF2B5EF4-FFF2-40B4-BE49-F238E27FC236}">
                <a16:creationId xmlns:a16="http://schemas.microsoft.com/office/drawing/2014/main" id="{4F954C1E-E9E8-4C1D-9816-06D041BF5C4D}"/>
              </a:ext>
            </a:extLst>
          </p:cNvPr>
          <p:cNvSpPr>
            <a:spLocks noGrp="1"/>
          </p:cNvSpPr>
          <p:nvPr>
            <p:ph sz="quarter" idx="13"/>
          </p:nvPr>
        </p:nvSpPr>
        <p:spPr/>
        <p:txBody>
          <a:bodyPr>
            <a:normAutofit/>
          </a:bodyPr>
          <a:lstStyle/>
          <a:p>
            <a:r>
              <a:rPr lang="en-US" dirty="0"/>
              <a:t>On Windows 10, or if you have </a:t>
            </a:r>
            <a:r>
              <a:rPr lang="en-US" dirty="0" err="1">
                <a:hlinkClick r:id="rId2"/>
              </a:rPr>
              <a:t>PowerShellGet</a:t>
            </a:r>
            <a:r>
              <a:rPr lang="en-US" dirty="0"/>
              <a:t> installed, run the following to install the Windows PowerShell cmdlets:</a:t>
            </a:r>
          </a:p>
          <a:p>
            <a:pPr lvl="1"/>
            <a:r>
              <a:rPr lang="en-US" sz="2400" dirty="0"/>
              <a:t>From within PowerShell ISE run:</a:t>
            </a:r>
            <a:endParaRPr lang="nb-NO" sz="2400" dirty="0"/>
          </a:p>
          <a:p>
            <a:pPr lvl="2"/>
            <a:r>
              <a:rPr lang="en-US" sz="1800" dirty="0">
                <a:latin typeface="Consolas" panose="020B0609020204030204" pitchFamily="49" charset="0"/>
              </a:rPr>
              <a:t>Install-Module </a:t>
            </a:r>
            <a:r>
              <a:rPr lang="en-US" sz="1800" dirty="0" err="1">
                <a:latin typeface="Consolas" panose="020B0609020204030204" pitchFamily="49" charset="0"/>
              </a:rPr>
              <a:t>SharePointPnPPowerShellOnline</a:t>
            </a:r>
            <a:endParaRPr lang="nb-NO" sz="1800" dirty="0">
              <a:latin typeface="Consolas" panose="020B0609020204030204" pitchFamily="49" charset="0"/>
            </a:endParaRPr>
          </a:p>
          <a:p>
            <a:pPr lvl="2"/>
            <a:r>
              <a:rPr lang="en-US" sz="1800" dirty="0">
                <a:latin typeface="Consolas" panose="020B0609020204030204" pitchFamily="49" charset="0"/>
              </a:rPr>
              <a:t>Get-Module </a:t>
            </a:r>
            <a:r>
              <a:rPr lang="en-US" sz="1800" dirty="0" err="1">
                <a:latin typeface="Consolas" panose="020B0609020204030204" pitchFamily="49" charset="0"/>
              </a:rPr>
              <a:t>SharePointPnPPowerShell</a:t>
            </a:r>
            <a:r>
              <a:rPr lang="en-US" sz="1800" dirty="0">
                <a:latin typeface="Consolas" panose="020B0609020204030204" pitchFamily="49" charset="0"/>
              </a:rPr>
              <a:t>* -</a:t>
            </a:r>
            <a:r>
              <a:rPr lang="en-US" sz="1800" dirty="0" err="1">
                <a:latin typeface="Consolas" panose="020B0609020204030204" pitchFamily="49" charset="0"/>
              </a:rPr>
              <a:t>ListAvailable</a:t>
            </a:r>
            <a:r>
              <a:rPr lang="en-US" sz="1800" dirty="0">
                <a:latin typeface="Consolas" panose="020B0609020204030204" pitchFamily="49" charset="0"/>
              </a:rPr>
              <a:t> | Select-Object </a:t>
            </a:r>
            <a:r>
              <a:rPr lang="en-US" sz="1800" dirty="0" err="1">
                <a:latin typeface="Consolas" panose="020B0609020204030204" pitchFamily="49" charset="0"/>
              </a:rPr>
              <a:t>Name,Version</a:t>
            </a:r>
            <a:r>
              <a:rPr lang="en-US" sz="1800" dirty="0">
                <a:latin typeface="Consolas" panose="020B0609020204030204" pitchFamily="49" charset="0"/>
              </a:rPr>
              <a:t> | Sort-Object Version –Descending</a:t>
            </a:r>
          </a:p>
        </p:txBody>
      </p:sp>
      <p:sp>
        <p:nvSpPr>
          <p:cNvPr id="4" name="Content Placeholder 3">
            <a:extLst>
              <a:ext uri="{FF2B5EF4-FFF2-40B4-BE49-F238E27FC236}">
                <a16:creationId xmlns:a16="http://schemas.microsoft.com/office/drawing/2014/main" id="{18E7F620-DDFB-4389-BBA5-74A13AC12762}"/>
              </a:ext>
            </a:extLst>
          </p:cNvPr>
          <p:cNvSpPr>
            <a:spLocks noGrp="1"/>
          </p:cNvSpPr>
          <p:nvPr>
            <p:ph sz="quarter" idx="4294967295"/>
          </p:nvPr>
        </p:nvSpPr>
        <p:spPr>
          <a:xfrm>
            <a:off x="6907213" y="1408113"/>
            <a:ext cx="5284787" cy="4819650"/>
          </a:xfrm>
        </p:spPr>
        <p:txBody>
          <a:bodyPr>
            <a:normAutofit/>
          </a:bodyPr>
          <a:lstStyle/>
          <a:p>
            <a:pPr lvl="0"/>
            <a:endParaRPr lang="nb-NO" dirty="0"/>
          </a:p>
          <a:p>
            <a:endParaRPr lang="en-US" dirty="0"/>
          </a:p>
          <a:p>
            <a:endParaRPr lang="en-US" dirty="0"/>
          </a:p>
        </p:txBody>
      </p:sp>
    </p:spTree>
    <p:extLst>
      <p:ext uri="{BB962C8B-B14F-4D97-AF65-F5344CB8AC3E}">
        <p14:creationId xmlns:p14="http://schemas.microsoft.com/office/powerpoint/2010/main" val="824049201"/>
      </p:ext>
    </p:extLst>
  </p:cSld>
  <p:clrMapOvr>
    <a:masterClrMapping/>
  </p:clrMapOvr>
</p:sld>
</file>

<file path=ppt/slides/slide9.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altLang="en-US" dirty="0"/>
              <a:t>PnP PowerShell Cmdlets</a:t>
            </a:r>
            <a:endParaRPr lang="en-US" dirty="0"/>
          </a:p>
        </p:txBody>
      </p:sp>
      <p:graphicFrame>
        <p:nvGraphicFramePr>
          <p:cNvPr id="13" name="Content Placeholder 12">
            <a:extLst>
              <a:ext uri="{FF2B5EF4-FFF2-40B4-BE49-F238E27FC236}">
                <a16:creationId xmlns:a16="http://schemas.microsoft.com/office/drawing/2014/main" id="{90881153-1D5A-4FA8-AC6C-B7D05E3248C4}"/>
              </a:ext>
            </a:extLst>
          </p:cNvPr>
          <p:cNvGraphicFramePr>
            <a:graphicFrameLocks noGrp="1"/>
          </p:cNvGraphicFramePr>
          <p:nvPr>
            <p:ph sz="quarter" idx="13"/>
            <p:extLst>
              <p:ext uri="{D42A27DB-BD31-4B8C-83A1-F6EECF244321}">
                <p14:modId xmlns:p14="http://schemas.microsoft.com/office/powerpoint/2010/main" val="1345693352"/>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352881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79e94fed-3e47-41f6-9bd1-fd63e71077b5"/>
  <p:tag name="MIO_EKGUID" val="737937aa-7f53-4f22-bd6c-c5fb8f6b2adf"/>
  <p:tag name="MIO_UPDATE" val="True"/>
  <p:tag name="MIO_VERSION" val="27.09.2019 11:12:27"/>
  <p:tag name="MIO_DBID" val="12B0C59E-2253-4124-A5E9-470ADF4CB168"/>
  <p:tag name="MIO_LASTDOWNLOADED" val="30.03.2020 17:36:16"/>
  <p:tag name="MIO_OBJECTNAME" val="M365CO19_ENT_Android_236"/>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DBID" val="12B0C59E-2253-4124-A5E9-470ADF4CB168"/>
  <p:tag name="MIO_LASTDOWNLOADED" val="30.09.2019 15:18:05"/>
  <p:tag name="MIO_OBJECTNAME" val="EDU19_HigherEdComputerLab_007"/>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ark Blue.potx" id="{8C06F02B-C04B-4159-9238-07A4741BCCEC}" vid="{2BE9D8A6-2ABB-45AB-B72C-796BED035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3804da39-4668-43b0-b740-91cac243573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9CF4B3973DE3499364CBABEEB8439F" ma:contentTypeVersion="20" ma:contentTypeDescription="Create a new document." ma:contentTypeScope="" ma:versionID="958c7793e931dcedc4086b527933b297">
  <xsd:schema xmlns:xsd="http://www.w3.org/2001/XMLSchema" xmlns:xs="http://www.w3.org/2001/XMLSchema" xmlns:p="http://schemas.microsoft.com/office/2006/metadata/properties" xmlns:ns1="http://schemas.microsoft.com/sharepoint/v3" xmlns:ns2="3804da39-4668-43b0-b740-91cac2435732" xmlns:ns3="fe98aad2-1487-46eb-a06a-887f57cb5a45" xmlns:ns4="230e9df3-be65-4c73-a93b-d1236ebd677e" targetNamespace="http://schemas.microsoft.com/office/2006/metadata/properties" ma:root="true" ma:fieldsID="2382d0c9829fd20fb48095912bde3ef3" ns1:_="" ns2:_="" ns3:_="" ns4:_="">
    <xsd:import namespace="http://schemas.microsoft.com/sharepoint/v3"/>
    <xsd:import namespace="3804da39-4668-43b0-b740-91cac2435732"/>
    <xsd:import namespace="fe98aad2-1487-46eb-a06a-887f57cb5a4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4:TaxCatchAll" minOccurs="0"/>
                <xsd:element ref="ns1:_ip_UnifiedCompliancePolicyProperties" minOccurs="0"/>
                <xsd:element ref="ns1:_ip_UnifiedCompliancePolicyUIAction" minOccurs="0"/>
                <xsd:element ref="ns2:MediaServiceSearchProperties" minOccurs="0"/>
                <xsd:element ref="ns2:MediaServiceDocTag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04da39-4668-43b0-b740-91cac24357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ocTags" ma:index="24" nillable="true" ma:displayName="MediaServiceDocTags" ma:hidden="true" ma:internalName="MediaServiceDocTags" ma:readOnly="true">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98aad2-1487-46eb-a06a-887f57cb5a4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f33aa8b5-bc81-4d5b-9d81-f0b8a1f9b595}" ma:internalName="TaxCatchAll" ma:showField="CatchAllData" ma:web="fe98aad2-1487-46eb-a06a-887f57cb5a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933669-7C99-41E6-B2CB-3D9CD8795B7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32A912B-1B7B-4BEB-A8F4-23E43C0B2832}">
  <ds:schemaRefs>
    <ds:schemaRef ds:uri="http://schemas.microsoft.com/sharepoint/v3/contenttype/forms"/>
  </ds:schemaRefs>
</ds:datastoreItem>
</file>

<file path=customXml/itemProps3.xml><?xml version="1.0" encoding="utf-8"?>
<ds:datastoreItem xmlns:ds="http://schemas.openxmlformats.org/officeDocument/2006/customXml" ds:itemID="{9F7E4138-1E34-40D3-BC55-F113644AC9D8}"/>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Dark Blue</Template>
  <TotalTime>0</TotalTime>
  <Words>1976</Words>
  <Application>Microsoft Office PowerPoint</Application>
  <PresentationFormat>Widescreen</PresentationFormat>
  <Paragraphs>323</Paragraphs>
  <Slides>22</Slides>
  <Notes>21</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&amp;quot</vt:lpstr>
      <vt:lpstr>Arial</vt:lpstr>
      <vt:lpstr>Calibri</vt:lpstr>
      <vt:lpstr>Calibri Light</vt:lpstr>
      <vt:lpstr>Comic Sans MS</vt:lpstr>
      <vt:lpstr>Consolas</vt:lpstr>
      <vt:lpstr>Courier New</vt:lpstr>
      <vt:lpstr>Segoe UI</vt:lpstr>
      <vt:lpstr>Segoe UI Semibold</vt:lpstr>
      <vt:lpstr>Wingdings</vt:lpstr>
      <vt:lpstr>Dark Blue</vt:lpstr>
      <vt:lpstr>What is SharePoint PnP PowerShell for SharePoint Online</vt:lpstr>
      <vt:lpstr>PowerPoint Presentation</vt:lpstr>
      <vt:lpstr>Students: How to View This Presentation</vt:lpstr>
      <vt:lpstr>Objective</vt:lpstr>
      <vt:lpstr>SharePoint PnP PowerShell Cmdlets for SharePoint Online</vt:lpstr>
      <vt:lpstr>Patterns and Practices (PnP) PowerShell Cmdlets</vt:lpstr>
      <vt:lpstr>Getting the Latest Release of PnP PowerShell for O365 SharePoint Online</vt:lpstr>
      <vt:lpstr>Getting Started</vt:lpstr>
      <vt:lpstr>PnP PowerShell Cmdlets</vt:lpstr>
      <vt:lpstr>Get-Help</vt:lpstr>
      <vt:lpstr>Commonly used Base PnP PowerShell Cmdlets</vt:lpstr>
      <vt:lpstr>List Management PnP Cmdlets</vt:lpstr>
      <vt:lpstr>File Management PnP Cmdlets</vt:lpstr>
      <vt:lpstr>Folder Management PnP Cmdlets</vt:lpstr>
      <vt:lpstr>Retention and Information Rights Management PnP Cmdlets</vt:lpstr>
      <vt:lpstr>Content Type PnP Cmdlets</vt:lpstr>
      <vt:lpstr>Creating list using traditional PowerShell method</vt:lpstr>
      <vt:lpstr>New PnP way to create a list</vt:lpstr>
      <vt:lpstr>Knowledge Check</vt:lpstr>
      <vt:lpstr>Summary</vt:lpstr>
      <vt:lpstr>Lab</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Office 365 SharePoint Online: Administration and Configuration</dc:title>
  <dc:creator>mip_noreply@microsoft.com</dc:creator>
  <lastModifiedBy>mip_noreply@microsoft.com</lastModifiedBy>
  <revision>1</revision>
  <dcterms:created xsi:type="dcterms:W3CDTF">2021-06-30T01:50:53.0000000Z</dcterms:created>
  <dcterms:modified xsi:type="dcterms:W3CDTF">2021-09-03T20:46:09.0000000Z</dcterms:modified>
  <keywords>20230813.3</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0x010100749CF4B3973DE3499364CBABEEB8439F</vt:lpwstr>
  </op:property>
  <op:property fmtid="{D5CDD505-2E9C-101B-9397-08002B2CF9AE}" pid="3" name="MediaServiceImageTags">
    <vt:lpwstr/>
  </op:property>
</op:Properties>
</file>