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E0AB20-3AD7-4246-9E75-F3FB505B68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530BE5-F1DA-492F-AB98-119DABA8A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AC4AB23-1EE1-4092-86B5-E72945795EA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500040" y="114120"/>
            <a:ext cx="914364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685800" y="358560"/>
            <a:ext cx="8686800" cy="52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469080" y="228600"/>
            <a:ext cx="8674920" cy="52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465120" y="226080"/>
            <a:ext cx="8678880" cy="520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457200" y="352440"/>
            <a:ext cx="4403880" cy="1933560"/>
          </a:xfrm>
          <a:prstGeom prst="rect">
            <a:avLst/>
          </a:prstGeom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2"/>
          <a:stretch/>
        </p:blipFill>
        <p:spPr>
          <a:xfrm>
            <a:off x="4800600" y="379080"/>
            <a:ext cx="4343400" cy="1906920"/>
          </a:xfrm>
          <a:prstGeom prst="rect">
            <a:avLst/>
          </a:prstGeom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3"/>
          <a:stretch/>
        </p:blipFill>
        <p:spPr>
          <a:xfrm>
            <a:off x="457200" y="2514600"/>
            <a:ext cx="4403880" cy="19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2024-11-27T09:15:15Z</dcterms:created>
  <dc:creator/>
  <dc:description/>
  <dc:language>en-US</dc:language>
  <cp:lastModifiedBy/>
  <dcterms:modified xsi:type="dcterms:W3CDTF">2024-11-28T01:51:20Z</dcterms:modified>
  <cp:revision>1</cp:revision>
  <dc:subject/>
  <dc:title/>
</cp:coreProperties>
</file>