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5AF9B0-43C3-4D83-8BD5-65B89A5443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D6585D-DB34-4532-9B28-97236F2613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C67E55-8904-4A40-9138-7EEDDC98A8B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BCD5A6-0DE3-4854-A356-33426C63C05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346680" y="21960"/>
            <a:ext cx="945072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500040" y="114120"/>
            <a:ext cx="9143640" cy="54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500040" y="114120"/>
            <a:ext cx="9143640" cy="54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500040" y="114120"/>
            <a:ext cx="9143640" cy="54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685800" y="357840"/>
            <a:ext cx="8229600" cy="493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2024-11-27T09:15:15Z</dcterms:created>
  <dc:creator/>
  <dc:description/>
  <dc:language>en-US</dc:language>
  <cp:lastModifiedBy/>
  <dcterms:modified xsi:type="dcterms:W3CDTF">2024-12-16T22:57:05Z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