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tA3xd616D7Bw8+QExBDC8eA20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Heap?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什么是堆?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