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I4wvxtCgaWy3fBbFfxbAhYyCl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Top K Largest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第K大元素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