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mBrwwqg3RxRQtIK+XyyfYC/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Find Median from Data Stream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从数据流里面找中位数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