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As2jIoVUVW0xX4ezVGAX+xE3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Hash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散列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