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8+JGfQgwXHWdz+qFBNdqkYHe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Dive Deep HashMap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HashMap解析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