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0KlXPQLiY5GTlGL9YCfWVvwv9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SubarraySumEqualsK</a:t>
            </a:r>
            <a:endParaRPr sz="1050">
              <a:solidFill>
                <a:srgbClr val="DDDDDD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子数组和等于K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