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za7zqNbjBpLuvuOYVzfXuP7pc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Clone Graph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图的克隆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